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1.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89.jpg" ContentType="image/jp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1"/>
    <p:sldMasterId id="2147483700" r:id="rId2"/>
    <p:sldMasterId id="2147483709" r:id="rId3"/>
    <p:sldMasterId id="2147483752" r:id="rId4"/>
    <p:sldMasterId id="2147483873" r:id="rId5"/>
    <p:sldMasterId id="2147483885" r:id="rId6"/>
    <p:sldMasterId id="2147483921" r:id="rId7"/>
    <p:sldMasterId id="2147483933" r:id="rId8"/>
    <p:sldMasterId id="2147483945" r:id="rId9"/>
    <p:sldMasterId id="2147483957" r:id="rId10"/>
    <p:sldMasterId id="2147483964" r:id="rId11"/>
    <p:sldMasterId id="2147484025" r:id="rId12"/>
  </p:sldMasterIdLst>
  <p:notesMasterIdLst>
    <p:notesMasterId r:id="rId59"/>
  </p:notesMasterIdLst>
  <p:sldIdLst>
    <p:sldId id="640" r:id="rId13"/>
    <p:sldId id="637" r:id="rId14"/>
    <p:sldId id="669" r:id="rId15"/>
    <p:sldId id="677" r:id="rId16"/>
    <p:sldId id="675" r:id="rId17"/>
    <p:sldId id="664" r:id="rId18"/>
    <p:sldId id="672" r:id="rId19"/>
    <p:sldId id="322" r:id="rId20"/>
    <p:sldId id="262" r:id="rId21"/>
    <p:sldId id="649" r:id="rId22"/>
    <p:sldId id="652" r:id="rId23"/>
    <p:sldId id="653" r:id="rId24"/>
    <p:sldId id="687" r:id="rId25"/>
    <p:sldId id="267" r:id="rId26"/>
    <p:sldId id="288" r:id="rId27"/>
    <p:sldId id="678" r:id="rId28"/>
    <p:sldId id="294" r:id="rId29"/>
    <p:sldId id="292" r:id="rId30"/>
    <p:sldId id="688" r:id="rId31"/>
    <p:sldId id="312" r:id="rId32"/>
    <p:sldId id="679" r:id="rId33"/>
    <p:sldId id="323" r:id="rId34"/>
    <p:sldId id="686" r:id="rId35"/>
    <p:sldId id="685" r:id="rId36"/>
    <p:sldId id="680" r:id="rId37"/>
    <p:sldId id="682" r:id="rId38"/>
    <p:sldId id="689" r:id="rId39"/>
    <p:sldId id="681" r:id="rId40"/>
    <p:sldId id="690" r:id="rId41"/>
    <p:sldId id="11088484" r:id="rId42"/>
    <p:sldId id="11088485" r:id="rId43"/>
    <p:sldId id="683" r:id="rId44"/>
    <p:sldId id="282" r:id="rId45"/>
    <p:sldId id="662" r:id="rId46"/>
    <p:sldId id="661" r:id="rId47"/>
    <p:sldId id="256" r:id="rId48"/>
    <p:sldId id="259" r:id="rId49"/>
    <p:sldId id="260" r:id="rId50"/>
    <p:sldId id="261" r:id="rId51"/>
    <p:sldId id="667" r:id="rId52"/>
    <p:sldId id="633" r:id="rId53"/>
    <p:sldId id="324" r:id="rId54"/>
    <p:sldId id="663" r:id="rId55"/>
    <p:sldId id="660" r:id="rId56"/>
    <p:sldId id="304" r:id="rId57"/>
    <p:sldId id="320" r:id="rId58"/>
  </p:sldIdLst>
  <p:sldSz cx="9144000" cy="5143500" type="screen16x9"/>
  <p:notesSz cx="6858000" cy="9144000"/>
  <p:custDataLst>
    <p:tags r:id="rId6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9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DE3"/>
    <a:srgbClr val="FFFEFD"/>
    <a:srgbClr val="D46C3D"/>
    <a:srgbClr val="EFED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1140E64-4373-4C8D-BCBB-07256B65901B}">
  <a:tblStyle styleId="{B1140E64-4373-4C8D-BCBB-07256B65901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59"/>
    <p:restoredTop sz="94580"/>
  </p:normalViewPr>
  <p:slideViewPr>
    <p:cSldViewPr>
      <p:cViewPr varScale="1">
        <p:scale>
          <a:sx n="84" d="100"/>
          <a:sy n="84" d="100"/>
        </p:scale>
        <p:origin x="176" y="48"/>
      </p:cViewPr>
      <p:guideLst>
        <p:guide orient="horz" pos="1620"/>
        <p:guide pos="29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notesMaster" Target="notesMasters/notesMaster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09189438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cs typeface="Arial"/>
              <a:sym typeface="Arial"/>
            </a:endParaRPr>
          </a:p>
        </p:txBody>
      </p:sp>
    </p:spTree>
    <p:extLst>
      <p:ext uri="{BB962C8B-B14F-4D97-AF65-F5344CB8AC3E}">
        <p14:creationId xmlns:p14="http://schemas.microsoft.com/office/powerpoint/2010/main" val="1853495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a9179a95dd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a9179a95dd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6369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6154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3759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45953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372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061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72148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a9179a95dd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a9179a95dd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6369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2614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453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1358625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7882870172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7882870172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7978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882870172_0_4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882870172_0_4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6196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2896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5174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4532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DCAD5-FB33-4640-9A9A-098715106EC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3351817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6"/>
          <p:cNvSpPr txBox="1">
            <a:spLocks noGrp="1"/>
          </p:cNvSpPr>
          <p:nvPr>
            <p:ph type="title"/>
          </p:nvPr>
        </p:nvSpPr>
        <p:spPr>
          <a:xfrm>
            <a:off x="398150" y="1129130"/>
            <a:ext cx="1700700" cy="14838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3082175" y="1091725"/>
            <a:ext cx="2623200" cy="383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0" name="Google Shape;30;p6"/>
          <p:cNvSpPr txBox="1">
            <a:spLocks noGrp="1"/>
          </p:cNvSpPr>
          <p:nvPr>
            <p:ph type="body" idx="2"/>
          </p:nvPr>
        </p:nvSpPr>
        <p:spPr>
          <a:xfrm>
            <a:off x="5863323" y="1091725"/>
            <a:ext cx="2623200" cy="383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1" name="Google Shape;31;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930107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3693215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361950" y="-571500"/>
            <a:ext cx="6286500" cy="6286500"/>
          </a:xfrm>
          <a:prstGeom prst="ellipse">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FF00"/>
              </a:highlight>
            </a:endParaRPr>
          </a:p>
        </p:txBody>
      </p:sp>
      <p:sp>
        <p:nvSpPr>
          <p:cNvPr id="53" name="Google Shape;53;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5697830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0"/>
          <p:cNvSpPr/>
          <p:nvPr/>
        </p:nvSpPr>
        <p:spPr>
          <a:xfrm>
            <a:off x="361950" y="-571500"/>
            <a:ext cx="6286500" cy="62865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26280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a:extLst>
              <a:ext uri="{FF2B5EF4-FFF2-40B4-BE49-F238E27FC236}">
                <a16:creationId xmlns:a16="http://schemas.microsoft.com/office/drawing/2014/main" id="{C96DD65A-42AC-6340-B266-5B9F21B493F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38F475-9B7D-3343-915F-D076A63537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42B473-1FEE-E147-A0C4-7A603A2D976E}"/>
              </a:ext>
            </a:extLst>
          </p:cNvPr>
          <p:cNvSpPr>
            <a:spLocks noGrp="1" noChangeArrowheads="1"/>
          </p:cNvSpPr>
          <p:nvPr>
            <p:ph type="sldNum" sz="quarter" idx="12"/>
          </p:nvPr>
        </p:nvSpPr>
        <p:spPr>
          <a:ln/>
        </p:spPr>
        <p:txBody>
          <a:bodyPr/>
          <a:lstStyle>
            <a:lvl1pPr>
              <a:defRPr/>
            </a:lvl1pPr>
          </a:lstStyle>
          <a:p>
            <a:fld id="{4D2D95D1-A268-6944-BE2F-F098D97F2A99}" type="slidenum">
              <a:rPr lang="en-US" altLang="en-VN"/>
              <a:pPr/>
              <a:t>‹#›</a:t>
            </a:fld>
            <a:endParaRPr lang="en-US" altLang="en-VN"/>
          </a:p>
        </p:txBody>
      </p:sp>
    </p:spTree>
    <p:extLst>
      <p:ext uri="{BB962C8B-B14F-4D97-AF65-F5344CB8AC3E}">
        <p14:creationId xmlns:p14="http://schemas.microsoft.com/office/powerpoint/2010/main" val="17386701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30156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E20E2-5889-B542-9AEA-2AD1B74D2A33}"/>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E414536E-BDBD-554E-BA35-251C9E5A66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E1989328-A4BB-2745-B6A8-42F2B9804075}"/>
              </a:ext>
            </a:extLst>
          </p:cNvPr>
          <p:cNvSpPr>
            <a:spLocks noGrp="1"/>
          </p:cNvSpPr>
          <p:nvPr>
            <p:ph type="dt" sz="half" idx="10"/>
          </p:nvPr>
        </p:nvSpPr>
        <p:spPr/>
        <p:txBody>
          <a:bodyPr/>
          <a:lstStyle/>
          <a:p>
            <a:fld id="{CE01906F-6228-DD44-A702-68F3EC74ADA5}" type="datetimeFigureOut">
              <a:rPr lang="en-VN" smtClean="0"/>
              <a:t>12/02/2025</a:t>
            </a:fld>
            <a:endParaRPr lang="en-VN"/>
          </a:p>
        </p:txBody>
      </p:sp>
      <p:sp>
        <p:nvSpPr>
          <p:cNvPr id="5" name="Footer Placeholder 4">
            <a:extLst>
              <a:ext uri="{FF2B5EF4-FFF2-40B4-BE49-F238E27FC236}">
                <a16:creationId xmlns:a16="http://schemas.microsoft.com/office/drawing/2014/main" id="{BA3D1F5F-7649-6C4A-A2C5-9146FE3A4D1E}"/>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EA698248-A3CE-D348-BDAE-6C44BF5BAFC0}"/>
              </a:ext>
            </a:extLst>
          </p:cNvPr>
          <p:cNvSpPr>
            <a:spLocks noGrp="1"/>
          </p:cNvSpPr>
          <p:nvPr>
            <p:ph type="sldNum" sz="quarter" idx="12"/>
          </p:nvPr>
        </p:nvSpPr>
        <p:spPr/>
        <p:txBody>
          <a:bodyPr/>
          <a:lstStyle/>
          <a:p>
            <a:fld id="{05F431FD-7F77-834F-ACE4-92409D9D30CC}" type="slidenum">
              <a:rPr lang="en-VN" smtClean="0"/>
              <a:t>‹#›</a:t>
            </a:fld>
            <a:endParaRPr lang="en-VN"/>
          </a:p>
        </p:txBody>
      </p:sp>
    </p:spTree>
    <p:extLst>
      <p:ext uri="{BB962C8B-B14F-4D97-AF65-F5344CB8AC3E}">
        <p14:creationId xmlns:p14="http://schemas.microsoft.com/office/powerpoint/2010/main" val="3944263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939F9F-854B-440A-AC36-301A74F21804}"/>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E9731CA4-FEFB-419D-A7CD-C341F718EB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24E5F34-5243-4E15-B8A1-7E633F72ADC6}"/>
              </a:ext>
            </a:extLst>
          </p:cNvPr>
          <p:cNvSpPr>
            <a:spLocks noGrp="1"/>
          </p:cNvSpPr>
          <p:nvPr>
            <p:ph type="dt" sz="half" idx="10"/>
          </p:nvPr>
        </p:nvSpPr>
        <p:spPr/>
        <p:txBody>
          <a:bodyPr/>
          <a:lstStyle/>
          <a:p>
            <a:fld id="{FAD6F095-7BE2-4ADA-B3C4-59BAE79AE883}" type="datetimeFigureOut">
              <a:rPr lang="zh-CN" altLang="en-US" smtClean="0"/>
              <a:t>2025/12/2</a:t>
            </a:fld>
            <a:endParaRPr lang="zh-CN" altLang="en-US"/>
          </a:p>
        </p:txBody>
      </p:sp>
      <p:sp>
        <p:nvSpPr>
          <p:cNvPr id="5" name="页脚占位符 4">
            <a:extLst>
              <a:ext uri="{FF2B5EF4-FFF2-40B4-BE49-F238E27FC236}">
                <a16:creationId xmlns:a16="http://schemas.microsoft.com/office/drawing/2014/main" id="{03B546A2-CCBA-4E84-958C-122F45D0110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81F652C-0646-4946-A35A-A3E4894FB970}"/>
              </a:ext>
            </a:extLst>
          </p:cNvPr>
          <p:cNvSpPr>
            <a:spLocks noGrp="1"/>
          </p:cNvSpPr>
          <p:nvPr>
            <p:ph type="sldNum" sz="quarter" idx="12"/>
          </p:nvPr>
        </p:nvSpPr>
        <p:spPr/>
        <p:txBody>
          <a:bodyPr/>
          <a:lstStyle/>
          <a:p>
            <a:fld id="{BB89F9A6-83B6-490C-B2D8-C2999AC29914}" type="slidenum">
              <a:rPr lang="zh-CN" altLang="en-US" smtClean="0"/>
              <a:t>‹#›</a:t>
            </a:fld>
            <a:endParaRPr lang="zh-CN" altLang="en-US"/>
          </a:p>
        </p:txBody>
      </p:sp>
    </p:spTree>
    <p:extLst>
      <p:ext uri="{BB962C8B-B14F-4D97-AF65-F5344CB8AC3E}">
        <p14:creationId xmlns:p14="http://schemas.microsoft.com/office/powerpoint/2010/main" val="276969294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C504EF-B108-4857-A766-71C6D373F29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DBCFBE-DD7B-4354-AF8F-9896C37D67F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ED90C91-AC4F-44C6-98F5-60CAF786260A}"/>
              </a:ext>
            </a:extLst>
          </p:cNvPr>
          <p:cNvSpPr>
            <a:spLocks noGrp="1"/>
          </p:cNvSpPr>
          <p:nvPr>
            <p:ph type="dt" sz="half" idx="10"/>
          </p:nvPr>
        </p:nvSpPr>
        <p:spPr/>
        <p:txBody>
          <a:bodyPr/>
          <a:lstStyle/>
          <a:p>
            <a:fld id="{FAD6F095-7BE2-4ADA-B3C4-59BAE79AE883}" type="datetimeFigureOut">
              <a:rPr lang="zh-CN" altLang="en-US" smtClean="0"/>
              <a:t>2025/12/2</a:t>
            </a:fld>
            <a:endParaRPr lang="zh-CN" altLang="en-US"/>
          </a:p>
        </p:txBody>
      </p:sp>
      <p:sp>
        <p:nvSpPr>
          <p:cNvPr id="5" name="页脚占位符 4">
            <a:extLst>
              <a:ext uri="{FF2B5EF4-FFF2-40B4-BE49-F238E27FC236}">
                <a16:creationId xmlns:a16="http://schemas.microsoft.com/office/drawing/2014/main" id="{C8D4786E-DF2A-407E-B440-B95B9D0DDB3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F46FF16-3F99-4DD6-815A-6F0A7FD3AA3A}"/>
              </a:ext>
            </a:extLst>
          </p:cNvPr>
          <p:cNvSpPr>
            <a:spLocks noGrp="1"/>
          </p:cNvSpPr>
          <p:nvPr>
            <p:ph type="sldNum" sz="quarter" idx="12"/>
          </p:nvPr>
        </p:nvSpPr>
        <p:spPr/>
        <p:txBody>
          <a:bodyPr/>
          <a:lstStyle/>
          <a:p>
            <a:fld id="{BB89F9A6-83B6-490C-B2D8-C2999AC29914}" type="slidenum">
              <a:rPr lang="zh-CN" altLang="en-US" smtClean="0"/>
              <a:t>‹#›</a:t>
            </a:fld>
            <a:endParaRPr lang="zh-CN" altLang="en-US"/>
          </a:p>
        </p:txBody>
      </p:sp>
    </p:spTree>
    <p:extLst>
      <p:ext uri="{BB962C8B-B14F-4D97-AF65-F5344CB8AC3E}">
        <p14:creationId xmlns:p14="http://schemas.microsoft.com/office/powerpoint/2010/main" val="399009196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AA0703-EDCE-426C-BBB6-7577252560A1}"/>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958CF1C0-6E0D-48BB-8434-CBF670B1B4C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086A1FE2-560F-4E5C-B200-D28F0A39CA87}"/>
              </a:ext>
            </a:extLst>
          </p:cNvPr>
          <p:cNvSpPr>
            <a:spLocks noGrp="1"/>
          </p:cNvSpPr>
          <p:nvPr>
            <p:ph type="dt" sz="half" idx="10"/>
          </p:nvPr>
        </p:nvSpPr>
        <p:spPr/>
        <p:txBody>
          <a:bodyPr/>
          <a:lstStyle/>
          <a:p>
            <a:fld id="{FAD6F095-7BE2-4ADA-B3C4-59BAE79AE883}" type="datetimeFigureOut">
              <a:rPr lang="zh-CN" altLang="en-US" smtClean="0"/>
              <a:t>2025/12/2</a:t>
            </a:fld>
            <a:endParaRPr lang="zh-CN" altLang="en-US"/>
          </a:p>
        </p:txBody>
      </p:sp>
      <p:sp>
        <p:nvSpPr>
          <p:cNvPr id="5" name="页脚占位符 4">
            <a:extLst>
              <a:ext uri="{FF2B5EF4-FFF2-40B4-BE49-F238E27FC236}">
                <a16:creationId xmlns:a16="http://schemas.microsoft.com/office/drawing/2014/main" id="{C7E6A9F0-9EDA-4392-8009-643B5BBF02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4B81E7F-E794-48B5-8A05-A135AB72A4D9}"/>
              </a:ext>
            </a:extLst>
          </p:cNvPr>
          <p:cNvSpPr>
            <a:spLocks noGrp="1"/>
          </p:cNvSpPr>
          <p:nvPr>
            <p:ph type="sldNum" sz="quarter" idx="12"/>
          </p:nvPr>
        </p:nvSpPr>
        <p:spPr/>
        <p:txBody>
          <a:bodyPr/>
          <a:lstStyle/>
          <a:p>
            <a:fld id="{BB89F9A6-83B6-490C-B2D8-C2999AC29914}" type="slidenum">
              <a:rPr lang="zh-CN" altLang="en-US" smtClean="0"/>
              <a:t>‹#›</a:t>
            </a:fld>
            <a:endParaRPr lang="zh-CN" altLang="en-US"/>
          </a:p>
        </p:txBody>
      </p:sp>
    </p:spTree>
    <p:extLst>
      <p:ext uri="{BB962C8B-B14F-4D97-AF65-F5344CB8AC3E}">
        <p14:creationId xmlns:p14="http://schemas.microsoft.com/office/powerpoint/2010/main" val="149254660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6018850" y="1146775"/>
            <a:ext cx="2453700" cy="16506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sz="3300" b="1"/>
            </a:lvl1pPr>
            <a:lvl2pPr lvl="1" rtl="0">
              <a:spcBef>
                <a:spcPts val="0"/>
              </a:spcBef>
              <a:spcAft>
                <a:spcPts val="0"/>
              </a:spcAft>
              <a:buSzPts val="5200"/>
              <a:buFont typeface="Roboto Slab"/>
              <a:buNone/>
              <a:defRPr sz="5200">
                <a:latin typeface="Roboto Slab"/>
                <a:ea typeface="Roboto Slab"/>
                <a:cs typeface="Roboto Slab"/>
                <a:sym typeface="Roboto Slab"/>
              </a:defRPr>
            </a:lvl2pPr>
            <a:lvl3pPr lvl="2" rtl="0">
              <a:spcBef>
                <a:spcPts val="0"/>
              </a:spcBef>
              <a:spcAft>
                <a:spcPts val="0"/>
              </a:spcAft>
              <a:buSzPts val="5200"/>
              <a:buFont typeface="Roboto Slab"/>
              <a:buNone/>
              <a:defRPr sz="5200">
                <a:latin typeface="Roboto Slab"/>
                <a:ea typeface="Roboto Slab"/>
                <a:cs typeface="Roboto Slab"/>
                <a:sym typeface="Roboto Slab"/>
              </a:defRPr>
            </a:lvl3pPr>
            <a:lvl4pPr lvl="3" rtl="0">
              <a:spcBef>
                <a:spcPts val="0"/>
              </a:spcBef>
              <a:spcAft>
                <a:spcPts val="0"/>
              </a:spcAft>
              <a:buSzPts val="5200"/>
              <a:buFont typeface="Roboto Slab"/>
              <a:buNone/>
              <a:defRPr sz="5200">
                <a:latin typeface="Roboto Slab"/>
                <a:ea typeface="Roboto Slab"/>
                <a:cs typeface="Roboto Slab"/>
                <a:sym typeface="Roboto Slab"/>
              </a:defRPr>
            </a:lvl4pPr>
            <a:lvl5pPr lvl="4" rtl="0">
              <a:spcBef>
                <a:spcPts val="0"/>
              </a:spcBef>
              <a:spcAft>
                <a:spcPts val="0"/>
              </a:spcAft>
              <a:buSzPts val="5200"/>
              <a:buFont typeface="Roboto Slab"/>
              <a:buNone/>
              <a:defRPr sz="5200">
                <a:latin typeface="Roboto Slab"/>
                <a:ea typeface="Roboto Slab"/>
                <a:cs typeface="Roboto Slab"/>
                <a:sym typeface="Roboto Slab"/>
              </a:defRPr>
            </a:lvl5pPr>
            <a:lvl6pPr lvl="5" rtl="0">
              <a:spcBef>
                <a:spcPts val="0"/>
              </a:spcBef>
              <a:spcAft>
                <a:spcPts val="0"/>
              </a:spcAft>
              <a:buSzPts val="5200"/>
              <a:buFont typeface="Roboto Slab"/>
              <a:buNone/>
              <a:defRPr sz="5200">
                <a:latin typeface="Roboto Slab"/>
                <a:ea typeface="Roboto Slab"/>
                <a:cs typeface="Roboto Slab"/>
                <a:sym typeface="Roboto Slab"/>
              </a:defRPr>
            </a:lvl6pPr>
            <a:lvl7pPr lvl="6" rtl="0">
              <a:spcBef>
                <a:spcPts val="0"/>
              </a:spcBef>
              <a:spcAft>
                <a:spcPts val="0"/>
              </a:spcAft>
              <a:buSzPts val="5200"/>
              <a:buFont typeface="Roboto Slab"/>
              <a:buNone/>
              <a:defRPr sz="5200">
                <a:latin typeface="Roboto Slab"/>
                <a:ea typeface="Roboto Slab"/>
                <a:cs typeface="Roboto Slab"/>
                <a:sym typeface="Roboto Slab"/>
              </a:defRPr>
            </a:lvl7pPr>
            <a:lvl8pPr lvl="7" rtl="0">
              <a:spcBef>
                <a:spcPts val="0"/>
              </a:spcBef>
              <a:spcAft>
                <a:spcPts val="0"/>
              </a:spcAft>
              <a:buSzPts val="5200"/>
              <a:buFont typeface="Roboto Slab"/>
              <a:buNone/>
              <a:defRPr sz="5200">
                <a:latin typeface="Roboto Slab"/>
                <a:ea typeface="Roboto Slab"/>
                <a:cs typeface="Roboto Slab"/>
                <a:sym typeface="Roboto Slab"/>
              </a:defRPr>
            </a:lvl8pPr>
            <a:lvl9pPr lvl="8" rtl="0">
              <a:spcBef>
                <a:spcPts val="0"/>
              </a:spcBef>
              <a:spcAft>
                <a:spcPts val="0"/>
              </a:spcAft>
              <a:buSzPts val="5200"/>
              <a:buFont typeface="Roboto Slab"/>
              <a:buNone/>
              <a:defRPr sz="5200">
                <a:latin typeface="Roboto Slab"/>
                <a:ea typeface="Roboto Slab"/>
                <a:cs typeface="Roboto Slab"/>
                <a:sym typeface="Roboto Slab"/>
              </a:defRPr>
            </a:lvl9pPr>
          </a:lstStyle>
          <a:p>
            <a:endParaRPr/>
          </a:p>
        </p:txBody>
      </p:sp>
      <p:sp>
        <p:nvSpPr>
          <p:cNvPr id="15" name="Google Shape;15;p3"/>
          <p:cNvSpPr txBox="1">
            <a:spLocks noGrp="1"/>
          </p:cNvSpPr>
          <p:nvPr>
            <p:ph type="subTitle" idx="1"/>
          </p:nvPr>
        </p:nvSpPr>
        <p:spPr>
          <a:xfrm>
            <a:off x="441075" y="3838375"/>
            <a:ext cx="5109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4794508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B436E9-F411-42A9-8099-4692CA39A7F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9B572AC-1C84-40A3-A1B0-9AE398C682B3}"/>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A662D9B-2158-4CA3-A08D-43A9282DB954}"/>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421E3A8F-2801-4E7D-8B9E-DEA151CA5DDC}"/>
              </a:ext>
            </a:extLst>
          </p:cNvPr>
          <p:cNvSpPr>
            <a:spLocks noGrp="1"/>
          </p:cNvSpPr>
          <p:nvPr>
            <p:ph type="dt" sz="half" idx="10"/>
          </p:nvPr>
        </p:nvSpPr>
        <p:spPr/>
        <p:txBody>
          <a:bodyPr/>
          <a:lstStyle/>
          <a:p>
            <a:fld id="{FAD6F095-7BE2-4ADA-B3C4-59BAE79AE883}" type="datetimeFigureOut">
              <a:rPr lang="zh-CN" altLang="en-US" smtClean="0"/>
              <a:t>2025/12/2</a:t>
            </a:fld>
            <a:endParaRPr lang="zh-CN" altLang="en-US"/>
          </a:p>
        </p:txBody>
      </p:sp>
      <p:sp>
        <p:nvSpPr>
          <p:cNvPr id="6" name="页脚占位符 5">
            <a:extLst>
              <a:ext uri="{FF2B5EF4-FFF2-40B4-BE49-F238E27FC236}">
                <a16:creationId xmlns:a16="http://schemas.microsoft.com/office/drawing/2014/main" id="{494E337C-F508-4EE5-A809-55466586DC7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BFC6767-0283-40B1-B537-D8F79D854DAC}"/>
              </a:ext>
            </a:extLst>
          </p:cNvPr>
          <p:cNvSpPr>
            <a:spLocks noGrp="1"/>
          </p:cNvSpPr>
          <p:nvPr>
            <p:ph type="sldNum" sz="quarter" idx="12"/>
          </p:nvPr>
        </p:nvSpPr>
        <p:spPr/>
        <p:txBody>
          <a:bodyPr/>
          <a:lstStyle/>
          <a:p>
            <a:fld id="{BB89F9A6-83B6-490C-B2D8-C2999AC29914}" type="slidenum">
              <a:rPr lang="zh-CN" altLang="en-US" smtClean="0"/>
              <a:t>‹#›</a:t>
            </a:fld>
            <a:endParaRPr lang="zh-CN" altLang="en-US"/>
          </a:p>
        </p:txBody>
      </p:sp>
    </p:spTree>
    <p:extLst>
      <p:ext uri="{BB962C8B-B14F-4D97-AF65-F5344CB8AC3E}">
        <p14:creationId xmlns:p14="http://schemas.microsoft.com/office/powerpoint/2010/main" val="292653860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5AA5ED-07CE-4D5A-BB3A-7408A43E51D1}"/>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A025B84-94ED-44BB-AD67-DE77C2B75A4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441FFE1D-E696-483E-8F49-47FDD0621528}"/>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B56771AB-C846-4D73-99B2-946F2BDB411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E0D48F6A-E2CF-4610-83F3-3F3E872D032D}"/>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889024AB-DE5E-4091-886B-63C4076D1C7E}"/>
              </a:ext>
            </a:extLst>
          </p:cNvPr>
          <p:cNvSpPr>
            <a:spLocks noGrp="1"/>
          </p:cNvSpPr>
          <p:nvPr>
            <p:ph type="dt" sz="half" idx="10"/>
          </p:nvPr>
        </p:nvSpPr>
        <p:spPr/>
        <p:txBody>
          <a:bodyPr/>
          <a:lstStyle/>
          <a:p>
            <a:fld id="{FAD6F095-7BE2-4ADA-B3C4-59BAE79AE883}" type="datetimeFigureOut">
              <a:rPr lang="zh-CN" altLang="en-US" smtClean="0"/>
              <a:t>2025/12/2</a:t>
            </a:fld>
            <a:endParaRPr lang="zh-CN" altLang="en-US"/>
          </a:p>
        </p:txBody>
      </p:sp>
      <p:sp>
        <p:nvSpPr>
          <p:cNvPr id="8" name="页脚占位符 7">
            <a:extLst>
              <a:ext uri="{FF2B5EF4-FFF2-40B4-BE49-F238E27FC236}">
                <a16:creationId xmlns:a16="http://schemas.microsoft.com/office/drawing/2014/main" id="{0A4201BA-7B9B-4AAF-AAA7-999C7921BE1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D1F2D1B-50F4-4652-8F2B-5D93B0974960}"/>
              </a:ext>
            </a:extLst>
          </p:cNvPr>
          <p:cNvSpPr>
            <a:spLocks noGrp="1"/>
          </p:cNvSpPr>
          <p:nvPr>
            <p:ph type="sldNum" sz="quarter" idx="12"/>
          </p:nvPr>
        </p:nvSpPr>
        <p:spPr/>
        <p:txBody>
          <a:bodyPr/>
          <a:lstStyle/>
          <a:p>
            <a:fld id="{BB89F9A6-83B6-490C-B2D8-C2999AC29914}" type="slidenum">
              <a:rPr lang="zh-CN" altLang="en-US" smtClean="0"/>
              <a:t>‹#›</a:t>
            </a:fld>
            <a:endParaRPr lang="zh-CN" altLang="en-US"/>
          </a:p>
        </p:txBody>
      </p:sp>
    </p:spTree>
    <p:extLst>
      <p:ext uri="{BB962C8B-B14F-4D97-AF65-F5344CB8AC3E}">
        <p14:creationId xmlns:p14="http://schemas.microsoft.com/office/powerpoint/2010/main" val="22135663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2BDD58-7F54-455A-B9DD-34243557576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3D1CDD0-09D5-49EE-89AA-806E6A2EE7AC}"/>
              </a:ext>
            </a:extLst>
          </p:cNvPr>
          <p:cNvSpPr>
            <a:spLocks noGrp="1"/>
          </p:cNvSpPr>
          <p:nvPr>
            <p:ph type="dt" sz="half" idx="10"/>
          </p:nvPr>
        </p:nvSpPr>
        <p:spPr/>
        <p:txBody>
          <a:bodyPr/>
          <a:lstStyle/>
          <a:p>
            <a:fld id="{FAD6F095-7BE2-4ADA-B3C4-59BAE79AE883}" type="datetimeFigureOut">
              <a:rPr lang="zh-CN" altLang="en-US" smtClean="0"/>
              <a:t>2025/12/2</a:t>
            </a:fld>
            <a:endParaRPr lang="zh-CN" altLang="en-US"/>
          </a:p>
        </p:txBody>
      </p:sp>
      <p:sp>
        <p:nvSpPr>
          <p:cNvPr id="4" name="页脚占位符 3">
            <a:extLst>
              <a:ext uri="{FF2B5EF4-FFF2-40B4-BE49-F238E27FC236}">
                <a16:creationId xmlns:a16="http://schemas.microsoft.com/office/drawing/2014/main" id="{B5C5331C-19B5-4341-8A96-2BC2E1E49B5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5C83B19-2372-4470-B2D4-09AB325A1EDD}"/>
              </a:ext>
            </a:extLst>
          </p:cNvPr>
          <p:cNvSpPr>
            <a:spLocks noGrp="1"/>
          </p:cNvSpPr>
          <p:nvPr>
            <p:ph type="sldNum" sz="quarter" idx="12"/>
          </p:nvPr>
        </p:nvSpPr>
        <p:spPr/>
        <p:txBody>
          <a:bodyPr/>
          <a:lstStyle/>
          <a:p>
            <a:fld id="{BB89F9A6-83B6-490C-B2D8-C2999AC29914}" type="slidenum">
              <a:rPr lang="zh-CN" altLang="en-US" smtClean="0"/>
              <a:t>‹#›</a:t>
            </a:fld>
            <a:endParaRPr lang="zh-CN" altLang="en-US"/>
          </a:p>
        </p:txBody>
      </p:sp>
    </p:spTree>
    <p:extLst>
      <p:ext uri="{BB962C8B-B14F-4D97-AF65-F5344CB8AC3E}">
        <p14:creationId xmlns:p14="http://schemas.microsoft.com/office/powerpoint/2010/main" val="1715234937"/>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D28A792-14BB-4142-BCAF-31AA8EC34B49}"/>
              </a:ext>
            </a:extLst>
          </p:cNvPr>
          <p:cNvSpPr>
            <a:spLocks noGrp="1"/>
          </p:cNvSpPr>
          <p:nvPr>
            <p:ph type="dt" sz="half" idx="10"/>
          </p:nvPr>
        </p:nvSpPr>
        <p:spPr/>
        <p:txBody>
          <a:bodyPr/>
          <a:lstStyle/>
          <a:p>
            <a:fld id="{FAD6F095-7BE2-4ADA-B3C4-59BAE79AE883}" type="datetimeFigureOut">
              <a:rPr lang="zh-CN" altLang="en-US" smtClean="0"/>
              <a:t>2025/12/2</a:t>
            </a:fld>
            <a:endParaRPr lang="zh-CN" altLang="en-US"/>
          </a:p>
        </p:txBody>
      </p:sp>
      <p:sp>
        <p:nvSpPr>
          <p:cNvPr id="3" name="页脚占位符 2">
            <a:extLst>
              <a:ext uri="{FF2B5EF4-FFF2-40B4-BE49-F238E27FC236}">
                <a16:creationId xmlns:a16="http://schemas.microsoft.com/office/drawing/2014/main" id="{2F67AE15-ED8C-4200-A6C0-B3783EBBA61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BBD1AC4-E7A0-43C4-82D9-95D30C698336}"/>
              </a:ext>
            </a:extLst>
          </p:cNvPr>
          <p:cNvSpPr>
            <a:spLocks noGrp="1"/>
          </p:cNvSpPr>
          <p:nvPr>
            <p:ph type="sldNum" sz="quarter" idx="12"/>
          </p:nvPr>
        </p:nvSpPr>
        <p:spPr/>
        <p:txBody>
          <a:bodyPr/>
          <a:lstStyle/>
          <a:p>
            <a:fld id="{BB89F9A6-83B6-490C-B2D8-C2999AC29914}" type="slidenum">
              <a:rPr lang="zh-CN" altLang="en-US" smtClean="0"/>
              <a:t>‹#›</a:t>
            </a:fld>
            <a:endParaRPr lang="zh-CN" altLang="en-US"/>
          </a:p>
        </p:txBody>
      </p:sp>
    </p:spTree>
    <p:extLst>
      <p:ext uri="{BB962C8B-B14F-4D97-AF65-F5344CB8AC3E}">
        <p14:creationId xmlns:p14="http://schemas.microsoft.com/office/powerpoint/2010/main" val="285315176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28FC81-0863-4470-A4A0-C8E7ADA0D277}"/>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01BD6974-C056-473B-9E24-76BEA96AC99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1825335-4069-4C17-B0DF-6BE12E032E3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B8DE492B-A436-4567-AA15-57785E90CB49}"/>
              </a:ext>
            </a:extLst>
          </p:cNvPr>
          <p:cNvSpPr>
            <a:spLocks noGrp="1"/>
          </p:cNvSpPr>
          <p:nvPr>
            <p:ph type="dt" sz="half" idx="10"/>
          </p:nvPr>
        </p:nvSpPr>
        <p:spPr/>
        <p:txBody>
          <a:bodyPr/>
          <a:lstStyle/>
          <a:p>
            <a:fld id="{FAD6F095-7BE2-4ADA-B3C4-59BAE79AE883}" type="datetimeFigureOut">
              <a:rPr lang="zh-CN" altLang="en-US" smtClean="0"/>
              <a:t>2025/12/2</a:t>
            </a:fld>
            <a:endParaRPr lang="zh-CN" altLang="en-US"/>
          </a:p>
        </p:txBody>
      </p:sp>
      <p:sp>
        <p:nvSpPr>
          <p:cNvPr id="6" name="页脚占位符 5">
            <a:extLst>
              <a:ext uri="{FF2B5EF4-FFF2-40B4-BE49-F238E27FC236}">
                <a16:creationId xmlns:a16="http://schemas.microsoft.com/office/drawing/2014/main" id="{0754AB8A-B21B-4E64-BCA7-126A588E998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F63E009-01F6-4795-9D0D-2B2E118E6823}"/>
              </a:ext>
            </a:extLst>
          </p:cNvPr>
          <p:cNvSpPr>
            <a:spLocks noGrp="1"/>
          </p:cNvSpPr>
          <p:nvPr>
            <p:ph type="sldNum" sz="quarter" idx="12"/>
          </p:nvPr>
        </p:nvSpPr>
        <p:spPr/>
        <p:txBody>
          <a:bodyPr/>
          <a:lstStyle/>
          <a:p>
            <a:fld id="{BB89F9A6-83B6-490C-B2D8-C2999AC29914}" type="slidenum">
              <a:rPr lang="zh-CN" altLang="en-US" smtClean="0"/>
              <a:t>‹#›</a:t>
            </a:fld>
            <a:endParaRPr lang="zh-CN" altLang="en-US"/>
          </a:p>
        </p:txBody>
      </p:sp>
    </p:spTree>
    <p:extLst>
      <p:ext uri="{BB962C8B-B14F-4D97-AF65-F5344CB8AC3E}">
        <p14:creationId xmlns:p14="http://schemas.microsoft.com/office/powerpoint/2010/main" val="50150303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2BDD5F-DE82-4628-B3E9-B427EBCDBDB7}"/>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C4D83FA2-D763-4E5D-BAA8-0E451B7EEAF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73B91C6C-9EB1-40CC-B244-703CC985231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8ADBFFEF-5DE6-43AE-85FC-9517F7D2F170}"/>
              </a:ext>
            </a:extLst>
          </p:cNvPr>
          <p:cNvSpPr>
            <a:spLocks noGrp="1"/>
          </p:cNvSpPr>
          <p:nvPr>
            <p:ph type="dt" sz="half" idx="10"/>
          </p:nvPr>
        </p:nvSpPr>
        <p:spPr/>
        <p:txBody>
          <a:bodyPr/>
          <a:lstStyle/>
          <a:p>
            <a:fld id="{FAD6F095-7BE2-4ADA-B3C4-59BAE79AE883}" type="datetimeFigureOut">
              <a:rPr lang="zh-CN" altLang="en-US" smtClean="0"/>
              <a:t>2025/12/2</a:t>
            </a:fld>
            <a:endParaRPr lang="zh-CN" altLang="en-US"/>
          </a:p>
        </p:txBody>
      </p:sp>
      <p:sp>
        <p:nvSpPr>
          <p:cNvPr id="6" name="页脚占位符 5">
            <a:extLst>
              <a:ext uri="{FF2B5EF4-FFF2-40B4-BE49-F238E27FC236}">
                <a16:creationId xmlns:a16="http://schemas.microsoft.com/office/drawing/2014/main" id="{4EF79C1B-1276-416C-BEFD-E56C92D136E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75E46E0-74ED-4152-A181-2957D0761AA4}"/>
              </a:ext>
            </a:extLst>
          </p:cNvPr>
          <p:cNvSpPr>
            <a:spLocks noGrp="1"/>
          </p:cNvSpPr>
          <p:nvPr>
            <p:ph type="sldNum" sz="quarter" idx="12"/>
          </p:nvPr>
        </p:nvSpPr>
        <p:spPr/>
        <p:txBody>
          <a:bodyPr/>
          <a:lstStyle/>
          <a:p>
            <a:fld id="{BB89F9A6-83B6-490C-B2D8-C2999AC29914}" type="slidenum">
              <a:rPr lang="zh-CN" altLang="en-US" smtClean="0"/>
              <a:t>‹#›</a:t>
            </a:fld>
            <a:endParaRPr lang="zh-CN" altLang="en-US"/>
          </a:p>
        </p:txBody>
      </p:sp>
    </p:spTree>
    <p:extLst>
      <p:ext uri="{BB962C8B-B14F-4D97-AF65-F5344CB8AC3E}">
        <p14:creationId xmlns:p14="http://schemas.microsoft.com/office/powerpoint/2010/main" val="403678523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630863-3981-45F1-BC98-01A7F747E85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512CC51-A353-417A-B248-5E928052DC27}"/>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7C19C26-F6E7-4ACE-A43F-56F87E11C7E9}"/>
              </a:ext>
            </a:extLst>
          </p:cNvPr>
          <p:cNvSpPr>
            <a:spLocks noGrp="1"/>
          </p:cNvSpPr>
          <p:nvPr>
            <p:ph type="dt" sz="half" idx="10"/>
          </p:nvPr>
        </p:nvSpPr>
        <p:spPr/>
        <p:txBody>
          <a:bodyPr/>
          <a:lstStyle/>
          <a:p>
            <a:fld id="{FAD6F095-7BE2-4ADA-B3C4-59BAE79AE883}" type="datetimeFigureOut">
              <a:rPr lang="zh-CN" altLang="en-US" smtClean="0"/>
              <a:t>2025/12/2</a:t>
            </a:fld>
            <a:endParaRPr lang="zh-CN" altLang="en-US"/>
          </a:p>
        </p:txBody>
      </p:sp>
      <p:sp>
        <p:nvSpPr>
          <p:cNvPr id="5" name="页脚占位符 4">
            <a:extLst>
              <a:ext uri="{FF2B5EF4-FFF2-40B4-BE49-F238E27FC236}">
                <a16:creationId xmlns:a16="http://schemas.microsoft.com/office/drawing/2014/main" id="{F15E26AD-B78C-419C-8E1E-3A6518187FE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C3A0F0C-D3F5-4E21-81E1-ECC02C368851}"/>
              </a:ext>
            </a:extLst>
          </p:cNvPr>
          <p:cNvSpPr>
            <a:spLocks noGrp="1"/>
          </p:cNvSpPr>
          <p:nvPr>
            <p:ph type="sldNum" sz="quarter" idx="12"/>
          </p:nvPr>
        </p:nvSpPr>
        <p:spPr/>
        <p:txBody>
          <a:bodyPr/>
          <a:lstStyle/>
          <a:p>
            <a:fld id="{BB89F9A6-83B6-490C-B2D8-C2999AC29914}" type="slidenum">
              <a:rPr lang="zh-CN" altLang="en-US" smtClean="0"/>
              <a:t>‹#›</a:t>
            </a:fld>
            <a:endParaRPr lang="zh-CN" altLang="en-US"/>
          </a:p>
        </p:txBody>
      </p:sp>
    </p:spTree>
    <p:extLst>
      <p:ext uri="{BB962C8B-B14F-4D97-AF65-F5344CB8AC3E}">
        <p14:creationId xmlns:p14="http://schemas.microsoft.com/office/powerpoint/2010/main" val="103883578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101C2AD-E176-4F4C-9447-C179614FD83C}"/>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167381A-979E-477A-AC05-5FA91F89FE80}"/>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820AE18-6D71-44E5-AD01-AFB6D1469CE8}"/>
              </a:ext>
            </a:extLst>
          </p:cNvPr>
          <p:cNvSpPr>
            <a:spLocks noGrp="1"/>
          </p:cNvSpPr>
          <p:nvPr>
            <p:ph type="dt" sz="half" idx="10"/>
          </p:nvPr>
        </p:nvSpPr>
        <p:spPr/>
        <p:txBody>
          <a:bodyPr/>
          <a:lstStyle/>
          <a:p>
            <a:fld id="{FAD6F095-7BE2-4ADA-B3C4-59BAE79AE883}" type="datetimeFigureOut">
              <a:rPr lang="zh-CN" altLang="en-US" smtClean="0"/>
              <a:t>2025/12/2</a:t>
            </a:fld>
            <a:endParaRPr lang="zh-CN" altLang="en-US"/>
          </a:p>
        </p:txBody>
      </p:sp>
      <p:sp>
        <p:nvSpPr>
          <p:cNvPr id="5" name="页脚占位符 4">
            <a:extLst>
              <a:ext uri="{FF2B5EF4-FFF2-40B4-BE49-F238E27FC236}">
                <a16:creationId xmlns:a16="http://schemas.microsoft.com/office/drawing/2014/main" id="{59A6CAA3-A68A-4C7D-BE76-B90BC923BF4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A59AE15-D59E-4681-B6B9-E6E9B1B56965}"/>
              </a:ext>
            </a:extLst>
          </p:cNvPr>
          <p:cNvSpPr>
            <a:spLocks noGrp="1"/>
          </p:cNvSpPr>
          <p:nvPr>
            <p:ph type="sldNum" sz="quarter" idx="12"/>
          </p:nvPr>
        </p:nvSpPr>
        <p:spPr/>
        <p:txBody>
          <a:bodyPr/>
          <a:lstStyle/>
          <a:p>
            <a:fld id="{BB89F9A6-83B6-490C-B2D8-C2999AC29914}" type="slidenum">
              <a:rPr lang="zh-CN" altLang="en-US" smtClean="0"/>
              <a:t>‹#›</a:t>
            </a:fld>
            <a:endParaRPr lang="zh-CN" altLang="en-US"/>
          </a:p>
        </p:txBody>
      </p:sp>
    </p:spTree>
    <p:extLst>
      <p:ext uri="{BB962C8B-B14F-4D97-AF65-F5344CB8AC3E}">
        <p14:creationId xmlns:p14="http://schemas.microsoft.com/office/powerpoint/2010/main" val="231395476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1 1">
  <p:cSld name="Title slide 1 1">
    <p:spTree>
      <p:nvGrpSpPr>
        <p:cNvPr id="1" name="Shape 17"/>
        <p:cNvGrpSpPr/>
        <p:nvPr/>
      </p:nvGrpSpPr>
      <p:grpSpPr>
        <a:xfrm>
          <a:off x="0" y="0"/>
          <a:ext cx="0" cy="0"/>
          <a:chOff x="0" y="0"/>
          <a:chExt cx="0" cy="0"/>
        </a:xfrm>
      </p:grpSpPr>
      <p:sp>
        <p:nvSpPr>
          <p:cNvPr id="18" name="Google Shape;18;p4"/>
          <p:cNvSpPr txBox="1">
            <a:spLocks noGrp="1"/>
          </p:cNvSpPr>
          <p:nvPr>
            <p:ph type="ctrTitle"/>
          </p:nvPr>
        </p:nvSpPr>
        <p:spPr>
          <a:xfrm>
            <a:off x="5048500" y="1289275"/>
            <a:ext cx="3528300" cy="16506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3300" b="1"/>
            </a:lvl1pPr>
            <a:lvl2pPr lvl="1" rtl="0">
              <a:spcBef>
                <a:spcPts val="0"/>
              </a:spcBef>
              <a:spcAft>
                <a:spcPts val="0"/>
              </a:spcAft>
              <a:buSzPts val="5200"/>
              <a:buFont typeface="Roboto Condensed"/>
              <a:buNone/>
              <a:defRPr sz="5200">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5200">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5200">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5200">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5200">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5200">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5200">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5200">
                <a:latin typeface="Roboto Condensed"/>
                <a:ea typeface="Roboto Condensed"/>
                <a:cs typeface="Roboto Condensed"/>
                <a:sym typeface="Roboto Condensed"/>
              </a:defRPr>
            </a:lvl9pPr>
          </a:lstStyle>
          <a:p>
            <a:endParaRPr/>
          </a:p>
        </p:txBody>
      </p:sp>
      <p:sp>
        <p:nvSpPr>
          <p:cNvPr id="19" name="Google Shape;19;p4"/>
          <p:cNvSpPr txBox="1">
            <a:spLocks noGrp="1"/>
          </p:cNvSpPr>
          <p:nvPr>
            <p:ph type="subTitle" idx="1"/>
          </p:nvPr>
        </p:nvSpPr>
        <p:spPr>
          <a:xfrm>
            <a:off x="5055000" y="3614425"/>
            <a:ext cx="3528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1" name="Google Shape;21;p4"/>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Tree>
    <p:extLst>
      <p:ext uri="{BB962C8B-B14F-4D97-AF65-F5344CB8AC3E}">
        <p14:creationId xmlns:p14="http://schemas.microsoft.com/office/powerpoint/2010/main" val="2236606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Right Text and Three Picture ">
  <p:cSld name="Right Text and Three Picture ">
    <p:spTree>
      <p:nvGrpSpPr>
        <p:cNvPr id="1" name="Shape 22"/>
        <p:cNvGrpSpPr/>
        <p:nvPr/>
      </p:nvGrpSpPr>
      <p:grpSpPr>
        <a:xfrm>
          <a:off x="0" y="0"/>
          <a:ext cx="0" cy="0"/>
          <a:chOff x="0" y="0"/>
          <a:chExt cx="0" cy="0"/>
        </a:xfrm>
      </p:grpSpPr>
      <p:sp>
        <p:nvSpPr>
          <p:cNvPr id="23" name="Google Shape;23;p5"/>
          <p:cNvSpPr txBox="1">
            <a:spLocks noGrp="1"/>
          </p:cNvSpPr>
          <p:nvPr>
            <p:ph type="ctrTitle"/>
          </p:nvPr>
        </p:nvSpPr>
        <p:spPr>
          <a:xfrm>
            <a:off x="4813550" y="651425"/>
            <a:ext cx="3592500" cy="9138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500" b="1"/>
            </a:lvl1pPr>
            <a:lvl2pPr lvl="1" rtl="0">
              <a:spcBef>
                <a:spcPts val="0"/>
              </a:spcBef>
              <a:spcAft>
                <a:spcPts val="0"/>
              </a:spcAft>
              <a:buSzPts val="5200"/>
              <a:buFont typeface="Roboto Slab"/>
              <a:buNone/>
              <a:defRPr sz="5200">
                <a:latin typeface="Roboto Slab"/>
                <a:ea typeface="Roboto Slab"/>
                <a:cs typeface="Roboto Slab"/>
                <a:sym typeface="Roboto Slab"/>
              </a:defRPr>
            </a:lvl2pPr>
            <a:lvl3pPr lvl="2" rtl="0">
              <a:spcBef>
                <a:spcPts val="0"/>
              </a:spcBef>
              <a:spcAft>
                <a:spcPts val="0"/>
              </a:spcAft>
              <a:buSzPts val="5200"/>
              <a:buFont typeface="Roboto Slab"/>
              <a:buNone/>
              <a:defRPr sz="5200">
                <a:latin typeface="Roboto Slab"/>
                <a:ea typeface="Roboto Slab"/>
                <a:cs typeface="Roboto Slab"/>
                <a:sym typeface="Roboto Slab"/>
              </a:defRPr>
            </a:lvl3pPr>
            <a:lvl4pPr lvl="3" rtl="0">
              <a:spcBef>
                <a:spcPts val="0"/>
              </a:spcBef>
              <a:spcAft>
                <a:spcPts val="0"/>
              </a:spcAft>
              <a:buSzPts val="5200"/>
              <a:buFont typeface="Roboto Slab"/>
              <a:buNone/>
              <a:defRPr sz="5200">
                <a:latin typeface="Roboto Slab"/>
                <a:ea typeface="Roboto Slab"/>
                <a:cs typeface="Roboto Slab"/>
                <a:sym typeface="Roboto Slab"/>
              </a:defRPr>
            </a:lvl4pPr>
            <a:lvl5pPr lvl="4" rtl="0">
              <a:spcBef>
                <a:spcPts val="0"/>
              </a:spcBef>
              <a:spcAft>
                <a:spcPts val="0"/>
              </a:spcAft>
              <a:buSzPts val="5200"/>
              <a:buFont typeface="Roboto Slab"/>
              <a:buNone/>
              <a:defRPr sz="5200">
                <a:latin typeface="Roboto Slab"/>
                <a:ea typeface="Roboto Slab"/>
                <a:cs typeface="Roboto Slab"/>
                <a:sym typeface="Roboto Slab"/>
              </a:defRPr>
            </a:lvl5pPr>
            <a:lvl6pPr lvl="5" rtl="0">
              <a:spcBef>
                <a:spcPts val="0"/>
              </a:spcBef>
              <a:spcAft>
                <a:spcPts val="0"/>
              </a:spcAft>
              <a:buSzPts val="5200"/>
              <a:buFont typeface="Roboto Slab"/>
              <a:buNone/>
              <a:defRPr sz="5200">
                <a:latin typeface="Roboto Slab"/>
                <a:ea typeface="Roboto Slab"/>
                <a:cs typeface="Roboto Slab"/>
                <a:sym typeface="Roboto Slab"/>
              </a:defRPr>
            </a:lvl6pPr>
            <a:lvl7pPr lvl="6" rtl="0">
              <a:spcBef>
                <a:spcPts val="0"/>
              </a:spcBef>
              <a:spcAft>
                <a:spcPts val="0"/>
              </a:spcAft>
              <a:buSzPts val="5200"/>
              <a:buFont typeface="Roboto Slab"/>
              <a:buNone/>
              <a:defRPr sz="5200">
                <a:latin typeface="Roboto Slab"/>
                <a:ea typeface="Roboto Slab"/>
                <a:cs typeface="Roboto Slab"/>
                <a:sym typeface="Roboto Slab"/>
              </a:defRPr>
            </a:lvl7pPr>
            <a:lvl8pPr lvl="7" rtl="0">
              <a:spcBef>
                <a:spcPts val="0"/>
              </a:spcBef>
              <a:spcAft>
                <a:spcPts val="0"/>
              </a:spcAft>
              <a:buSzPts val="5200"/>
              <a:buFont typeface="Roboto Slab"/>
              <a:buNone/>
              <a:defRPr sz="5200">
                <a:latin typeface="Roboto Slab"/>
                <a:ea typeface="Roboto Slab"/>
                <a:cs typeface="Roboto Slab"/>
                <a:sym typeface="Roboto Slab"/>
              </a:defRPr>
            </a:lvl8pPr>
            <a:lvl9pPr lvl="8" rtl="0">
              <a:spcBef>
                <a:spcPts val="0"/>
              </a:spcBef>
              <a:spcAft>
                <a:spcPts val="0"/>
              </a:spcAft>
              <a:buSzPts val="5200"/>
              <a:buFont typeface="Roboto Slab"/>
              <a:buNone/>
              <a:defRPr sz="5200">
                <a:latin typeface="Roboto Slab"/>
                <a:ea typeface="Roboto Slab"/>
                <a:cs typeface="Roboto Slab"/>
                <a:sym typeface="Roboto Slab"/>
              </a:defRPr>
            </a:lvl9pPr>
          </a:lstStyle>
          <a:p>
            <a:endParaRPr/>
          </a:p>
        </p:txBody>
      </p:sp>
      <p:sp>
        <p:nvSpPr>
          <p:cNvPr id="24" name="Google Shape;24;p5"/>
          <p:cNvSpPr txBox="1">
            <a:spLocks noGrp="1"/>
          </p:cNvSpPr>
          <p:nvPr>
            <p:ph type="subTitle" idx="1"/>
          </p:nvPr>
        </p:nvSpPr>
        <p:spPr>
          <a:xfrm>
            <a:off x="4820325" y="1565225"/>
            <a:ext cx="3585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000">
                <a:latin typeface="Open Sans"/>
                <a:ea typeface="Open Sans"/>
                <a:cs typeface="Open Sans"/>
                <a:sym typeface="Open Sans"/>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6" name="Google Shape;26;p5"/>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27" name="Google Shape;27;p5"/>
          <p:cNvSpPr/>
          <p:nvPr/>
        </p:nvSpPr>
        <p:spPr>
          <a:xfrm>
            <a:off x="4922055" y="513238"/>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7727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1 1 1">
  <p:cSld name="Title slide 1 1 1">
    <p:spTree>
      <p:nvGrpSpPr>
        <p:cNvPr id="1" name="Shape 28"/>
        <p:cNvGrpSpPr/>
        <p:nvPr/>
      </p:nvGrpSpPr>
      <p:grpSpPr>
        <a:xfrm>
          <a:off x="0" y="0"/>
          <a:ext cx="0" cy="0"/>
          <a:chOff x="0" y="0"/>
          <a:chExt cx="0" cy="0"/>
        </a:xfrm>
      </p:grpSpPr>
      <p:sp>
        <p:nvSpPr>
          <p:cNvPr id="29" name="Google Shape;29;p6"/>
          <p:cNvSpPr txBox="1">
            <a:spLocks noGrp="1"/>
          </p:cNvSpPr>
          <p:nvPr>
            <p:ph type="ctrTitle"/>
          </p:nvPr>
        </p:nvSpPr>
        <p:spPr>
          <a:xfrm>
            <a:off x="5974450" y="910400"/>
            <a:ext cx="2575200" cy="18309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3300" b="1"/>
            </a:lvl1pPr>
            <a:lvl2pPr lvl="1" rtl="0">
              <a:spcBef>
                <a:spcPts val="0"/>
              </a:spcBef>
              <a:spcAft>
                <a:spcPts val="0"/>
              </a:spcAft>
              <a:buSzPts val="5200"/>
              <a:buFont typeface="Roboto Condensed"/>
              <a:buNone/>
              <a:defRPr sz="5200">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5200">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5200">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5200">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5200">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5200">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5200">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5200">
                <a:latin typeface="Roboto Condensed"/>
                <a:ea typeface="Roboto Condensed"/>
                <a:cs typeface="Roboto Condensed"/>
                <a:sym typeface="Roboto Condensed"/>
              </a:defRPr>
            </a:lvl9pPr>
          </a:lstStyle>
          <a:p>
            <a:endParaRPr/>
          </a:p>
        </p:txBody>
      </p:sp>
      <p:sp>
        <p:nvSpPr>
          <p:cNvPr id="30" name="Google Shape;30;p6"/>
          <p:cNvSpPr txBox="1">
            <a:spLocks noGrp="1"/>
          </p:cNvSpPr>
          <p:nvPr>
            <p:ph type="subTitle" idx="1"/>
          </p:nvPr>
        </p:nvSpPr>
        <p:spPr>
          <a:xfrm>
            <a:off x="5953500" y="2836400"/>
            <a:ext cx="2629800" cy="949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31" name="Google Shape;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2" name="Google Shape;32;p6"/>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33" name="Google Shape;33;p6"/>
          <p:cNvSpPr txBox="1">
            <a:spLocks noGrp="1"/>
          </p:cNvSpPr>
          <p:nvPr>
            <p:ph type="subTitle" idx="2"/>
          </p:nvPr>
        </p:nvSpPr>
        <p:spPr>
          <a:xfrm>
            <a:off x="491075" y="4087375"/>
            <a:ext cx="2629800" cy="51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CC4125"/>
              </a:buClr>
              <a:buSzPts val="1000"/>
              <a:buNone/>
              <a:defRPr sz="1000">
                <a:solidFill>
                  <a:srgbClr val="CC4125"/>
                </a:solidFill>
              </a:defRPr>
            </a:lvl1pPr>
            <a:lvl2pPr lvl="1" rtl="0">
              <a:lnSpc>
                <a:spcPct val="100000"/>
              </a:lnSpc>
              <a:spcBef>
                <a:spcPts val="0"/>
              </a:spcBef>
              <a:spcAft>
                <a:spcPts val="0"/>
              </a:spcAft>
              <a:buClr>
                <a:srgbClr val="CC4125"/>
              </a:buClr>
              <a:buSzPts val="2800"/>
              <a:buNone/>
              <a:defRPr sz="2800">
                <a:solidFill>
                  <a:srgbClr val="CC4125"/>
                </a:solidFill>
              </a:defRPr>
            </a:lvl2pPr>
            <a:lvl3pPr lvl="2" rtl="0">
              <a:lnSpc>
                <a:spcPct val="100000"/>
              </a:lnSpc>
              <a:spcBef>
                <a:spcPts val="0"/>
              </a:spcBef>
              <a:spcAft>
                <a:spcPts val="0"/>
              </a:spcAft>
              <a:buClr>
                <a:srgbClr val="CC4125"/>
              </a:buClr>
              <a:buSzPts val="2800"/>
              <a:buNone/>
              <a:defRPr sz="2800">
                <a:solidFill>
                  <a:srgbClr val="CC4125"/>
                </a:solidFill>
              </a:defRPr>
            </a:lvl3pPr>
            <a:lvl4pPr lvl="3" rtl="0">
              <a:lnSpc>
                <a:spcPct val="100000"/>
              </a:lnSpc>
              <a:spcBef>
                <a:spcPts val="0"/>
              </a:spcBef>
              <a:spcAft>
                <a:spcPts val="0"/>
              </a:spcAft>
              <a:buClr>
                <a:srgbClr val="CC4125"/>
              </a:buClr>
              <a:buSzPts val="2800"/>
              <a:buNone/>
              <a:defRPr sz="2800">
                <a:solidFill>
                  <a:srgbClr val="CC4125"/>
                </a:solidFill>
              </a:defRPr>
            </a:lvl4pPr>
            <a:lvl5pPr lvl="4" rtl="0">
              <a:lnSpc>
                <a:spcPct val="100000"/>
              </a:lnSpc>
              <a:spcBef>
                <a:spcPts val="0"/>
              </a:spcBef>
              <a:spcAft>
                <a:spcPts val="0"/>
              </a:spcAft>
              <a:buClr>
                <a:srgbClr val="CC4125"/>
              </a:buClr>
              <a:buSzPts val="2800"/>
              <a:buNone/>
              <a:defRPr sz="2800">
                <a:solidFill>
                  <a:srgbClr val="CC4125"/>
                </a:solidFill>
              </a:defRPr>
            </a:lvl5pPr>
            <a:lvl6pPr lvl="5" rtl="0">
              <a:lnSpc>
                <a:spcPct val="100000"/>
              </a:lnSpc>
              <a:spcBef>
                <a:spcPts val="0"/>
              </a:spcBef>
              <a:spcAft>
                <a:spcPts val="0"/>
              </a:spcAft>
              <a:buClr>
                <a:srgbClr val="CC4125"/>
              </a:buClr>
              <a:buSzPts val="2800"/>
              <a:buNone/>
              <a:defRPr sz="2800">
                <a:solidFill>
                  <a:srgbClr val="CC4125"/>
                </a:solidFill>
              </a:defRPr>
            </a:lvl6pPr>
            <a:lvl7pPr lvl="6" rtl="0">
              <a:lnSpc>
                <a:spcPct val="100000"/>
              </a:lnSpc>
              <a:spcBef>
                <a:spcPts val="0"/>
              </a:spcBef>
              <a:spcAft>
                <a:spcPts val="0"/>
              </a:spcAft>
              <a:buClr>
                <a:srgbClr val="CC4125"/>
              </a:buClr>
              <a:buSzPts val="2800"/>
              <a:buNone/>
              <a:defRPr sz="2800">
                <a:solidFill>
                  <a:srgbClr val="CC4125"/>
                </a:solidFill>
              </a:defRPr>
            </a:lvl7pPr>
            <a:lvl8pPr lvl="7" rtl="0">
              <a:lnSpc>
                <a:spcPct val="100000"/>
              </a:lnSpc>
              <a:spcBef>
                <a:spcPts val="0"/>
              </a:spcBef>
              <a:spcAft>
                <a:spcPts val="0"/>
              </a:spcAft>
              <a:buClr>
                <a:srgbClr val="CC4125"/>
              </a:buClr>
              <a:buSzPts val="2800"/>
              <a:buNone/>
              <a:defRPr sz="2800">
                <a:solidFill>
                  <a:srgbClr val="CC4125"/>
                </a:solidFill>
              </a:defRPr>
            </a:lvl8pPr>
            <a:lvl9pPr lvl="8" rtl="0">
              <a:lnSpc>
                <a:spcPct val="100000"/>
              </a:lnSpc>
              <a:spcBef>
                <a:spcPts val="0"/>
              </a:spcBef>
              <a:spcAft>
                <a:spcPts val="0"/>
              </a:spcAft>
              <a:buClr>
                <a:srgbClr val="CC4125"/>
              </a:buClr>
              <a:buSzPts val="2800"/>
              <a:buNone/>
              <a:defRPr sz="2800">
                <a:solidFill>
                  <a:srgbClr val="CC4125"/>
                </a:solidFill>
              </a:defRPr>
            </a:lvl9pPr>
          </a:lstStyle>
          <a:p>
            <a:endParaRPr/>
          </a:p>
        </p:txBody>
      </p:sp>
    </p:spTree>
    <p:extLst>
      <p:ext uri="{BB962C8B-B14F-4D97-AF65-F5344CB8AC3E}">
        <p14:creationId xmlns:p14="http://schemas.microsoft.com/office/powerpoint/2010/main" val="32876267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34741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437650" y="527600"/>
            <a:ext cx="8268600" cy="598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6" name="Google Shape;46;p9"/>
          <p:cNvSpPr/>
          <p:nvPr/>
        </p:nvSpPr>
        <p:spPr>
          <a:xfrm>
            <a:off x="544926" y="513238"/>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Tree>
    <p:extLst>
      <p:ext uri="{BB962C8B-B14F-4D97-AF65-F5344CB8AC3E}">
        <p14:creationId xmlns:p14="http://schemas.microsoft.com/office/powerpoint/2010/main" val="2387817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437650" y="579250"/>
            <a:ext cx="4124100" cy="105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Font typeface="Roboto Slab"/>
              <a:buNone/>
              <a:defRPr b="1">
                <a:solidFill>
                  <a:srgbClr val="CC4125"/>
                </a:solidFill>
                <a:latin typeface="Roboto Slab"/>
                <a:ea typeface="Roboto Slab"/>
                <a:cs typeface="Roboto Slab"/>
                <a:sym typeface="Roboto Slab"/>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1" name="Google Shape;51;p10"/>
          <p:cNvSpPr/>
          <p:nvPr/>
        </p:nvSpPr>
        <p:spPr>
          <a:xfrm>
            <a:off x="544926" y="499667"/>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Tree>
    <p:extLst>
      <p:ext uri="{BB962C8B-B14F-4D97-AF65-F5344CB8AC3E}">
        <p14:creationId xmlns:p14="http://schemas.microsoft.com/office/powerpoint/2010/main" val="434747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aragraph Left And Picture Right">
  <p:cSld name="Paragraph Left And Picture Right">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437650" y="579250"/>
            <a:ext cx="4124100" cy="105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6" name="Google Shape;56;p11"/>
          <p:cNvSpPr/>
          <p:nvPr/>
        </p:nvSpPr>
        <p:spPr>
          <a:xfrm>
            <a:off x="544926" y="499667"/>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58" name="Google Shape;58;p11"/>
          <p:cNvSpPr txBox="1">
            <a:spLocks noGrp="1"/>
          </p:cNvSpPr>
          <p:nvPr>
            <p:ph type="subTitle" idx="1"/>
          </p:nvPr>
        </p:nvSpPr>
        <p:spPr>
          <a:xfrm>
            <a:off x="759989" y="1924850"/>
            <a:ext cx="34065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000">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2800">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2800">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2800">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2800">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2800">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2800">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2800">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2800">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2988368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aragraph Right And Picture Left ">
  <p:cSld name="Paragraph Right And Picture Left ">
    <p:spTree>
      <p:nvGrpSpPr>
        <p:cNvPr id="1" name="Shape 59"/>
        <p:cNvGrpSpPr/>
        <p:nvPr/>
      </p:nvGrpSpPr>
      <p:grpSpPr>
        <a:xfrm>
          <a:off x="0" y="0"/>
          <a:ext cx="0" cy="0"/>
          <a:chOff x="0" y="0"/>
          <a:chExt cx="0" cy="0"/>
        </a:xfrm>
      </p:grpSpPr>
      <p:sp>
        <p:nvSpPr>
          <p:cNvPr id="60" name="Google Shape;60;p12"/>
          <p:cNvSpPr txBox="1">
            <a:spLocks noGrp="1"/>
          </p:cNvSpPr>
          <p:nvPr>
            <p:ph type="title"/>
          </p:nvPr>
        </p:nvSpPr>
        <p:spPr>
          <a:xfrm>
            <a:off x="437650" y="579250"/>
            <a:ext cx="4124100" cy="105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62" name="Google Shape;62;p12"/>
          <p:cNvSpPr/>
          <p:nvPr/>
        </p:nvSpPr>
        <p:spPr>
          <a:xfrm>
            <a:off x="544926" y="499667"/>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2"/>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64" name="Google Shape;64;p12"/>
          <p:cNvSpPr txBox="1">
            <a:spLocks noGrp="1"/>
          </p:cNvSpPr>
          <p:nvPr>
            <p:ph type="subTitle" idx="1"/>
          </p:nvPr>
        </p:nvSpPr>
        <p:spPr>
          <a:xfrm>
            <a:off x="4858500" y="1924850"/>
            <a:ext cx="34065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000">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2800">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2800">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2800">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2800">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2800">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2800">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2800">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2800">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065959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0"/>
        <p:cNvGrpSpPr/>
        <p:nvPr/>
      </p:nvGrpSpPr>
      <p:grpSpPr>
        <a:xfrm>
          <a:off x="0" y="0"/>
          <a:ext cx="0" cy="0"/>
          <a:chOff x="0" y="0"/>
          <a:chExt cx="0" cy="0"/>
        </a:xfrm>
      </p:grpSpPr>
      <p:sp>
        <p:nvSpPr>
          <p:cNvPr id="111" name="Google Shape;111;p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Picture Layout">
  <p:cSld name="Two Picture Layout">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437650" y="579250"/>
            <a:ext cx="4124100" cy="105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 name="Google Shape;74;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75" name="Google Shape;75;p14"/>
          <p:cNvSpPr/>
          <p:nvPr/>
        </p:nvSpPr>
        <p:spPr>
          <a:xfrm>
            <a:off x="544926" y="499667"/>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77" name="Google Shape;77;p14"/>
          <p:cNvSpPr txBox="1">
            <a:spLocks noGrp="1"/>
          </p:cNvSpPr>
          <p:nvPr>
            <p:ph type="subTitle" idx="1"/>
          </p:nvPr>
        </p:nvSpPr>
        <p:spPr>
          <a:xfrm>
            <a:off x="447850" y="1502250"/>
            <a:ext cx="3705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78" name="Google Shape;78;p14"/>
          <p:cNvSpPr txBox="1">
            <a:spLocks noGrp="1"/>
          </p:cNvSpPr>
          <p:nvPr>
            <p:ph type="subTitle" idx="2"/>
          </p:nvPr>
        </p:nvSpPr>
        <p:spPr>
          <a:xfrm>
            <a:off x="4910650" y="2981525"/>
            <a:ext cx="37341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3215056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1" name="Google Shape;91;p1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92" name="Google Shape;92;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30805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95" name="Google Shape;95;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99851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6"/>
        <p:cNvGrpSpPr/>
        <p:nvPr/>
      </p:nvGrpSpPr>
      <p:grpSpPr>
        <a:xfrm>
          <a:off x="0" y="0"/>
          <a:ext cx="0" cy="0"/>
          <a:chOff x="0" y="0"/>
          <a:chExt cx="0" cy="0"/>
        </a:xfrm>
      </p:grpSpPr>
      <p:sp>
        <p:nvSpPr>
          <p:cNvPr id="97" name="Google Shape;97;p1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99" name="Google Shape;99;p1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0" name="Google Shape;100;p1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01" name="Google Shape;101;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06657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2"/>
        <p:cNvGrpSpPr/>
        <p:nvPr/>
      </p:nvGrpSpPr>
      <p:grpSpPr>
        <a:xfrm>
          <a:off x="0" y="0"/>
          <a:ext cx="0" cy="0"/>
          <a:chOff x="0" y="0"/>
          <a:chExt cx="0" cy="0"/>
        </a:xfrm>
      </p:grpSpPr>
      <p:sp>
        <p:nvSpPr>
          <p:cNvPr id="103" name="Google Shape;103;p2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104" name="Google Shape;104;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519465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5"/>
        <p:cNvGrpSpPr/>
        <p:nvPr/>
      </p:nvGrpSpPr>
      <p:grpSpPr>
        <a:xfrm>
          <a:off x="0" y="0"/>
          <a:ext cx="0" cy="0"/>
          <a:chOff x="0" y="0"/>
          <a:chExt cx="0" cy="0"/>
        </a:xfrm>
      </p:grpSpPr>
      <p:sp>
        <p:nvSpPr>
          <p:cNvPr id="106" name="Google Shape;106;p2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7" name="Google Shape;107;p2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08" name="Google Shape;108;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45997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
        <p:nvSpPr>
          <p:cNvPr id="110" name="Google Shape;110;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11" name="Google Shape;111;p22"/>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Tree>
    <p:extLst>
      <p:ext uri="{BB962C8B-B14F-4D97-AF65-F5344CB8AC3E}">
        <p14:creationId xmlns:p14="http://schemas.microsoft.com/office/powerpoint/2010/main" val="4772338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539047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766046-4DDE-284D-850C-AA397690FF12}"/>
              </a:ext>
            </a:extLst>
          </p:cNvPr>
          <p:cNvSpPr>
            <a:spLocks noGrp="1"/>
          </p:cNvSpPr>
          <p:nvPr>
            <p:ph type="dt" sz="half" idx="10"/>
          </p:nvPr>
        </p:nvSpPr>
        <p:spPr/>
        <p:txBody>
          <a:bodyPr/>
          <a:lstStyle>
            <a:lvl1pPr>
              <a:defRPr/>
            </a:lvl1pPr>
          </a:lstStyle>
          <a:p>
            <a:pPr>
              <a:defRPr/>
            </a:pPr>
            <a:fld id="{B47EB8F5-BCA3-E647-A52C-556A7C7A7A4E}" type="datetimeFigureOut">
              <a:rPr lang="en-US"/>
              <a:pPr>
                <a:defRPr/>
              </a:pPr>
              <a:t>12/2/2025</a:t>
            </a:fld>
            <a:endParaRPr lang="en-US"/>
          </a:p>
        </p:txBody>
      </p:sp>
      <p:sp>
        <p:nvSpPr>
          <p:cNvPr id="5" name="Footer Placeholder 4">
            <a:extLst>
              <a:ext uri="{FF2B5EF4-FFF2-40B4-BE49-F238E27FC236}">
                <a16:creationId xmlns:a16="http://schemas.microsoft.com/office/drawing/2014/main" id="{181B7445-D171-C04C-B39A-5BD126A3FE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60A4CB-905F-0343-A0C8-C103CEB43DD2}"/>
              </a:ext>
            </a:extLst>
          </p:cNvPr>
          <p:cNvSpPr>
            <a:spLocks noGrp="1"/>
          </p:cNvSpPr>
          <p:nvPr>
            <p:ph type="sldNum" sz="quarter" idx="12"/>
          </p:nvPr>
        </p:nvSpPr>
        <p:spPr/>
        <p:txBody>
          <a:bodyPr/>
          <a:lstStyle>
            <a:lvl1pPr>
              <a:defRPr/>
            </a:lvl1pPr>
          </a:lstStyle>
          <a:p>
            <a:fld id="{531FD919-4DDB-3242-A85D-38ED18A3E37D}" type="slidenum">
              <a:rPr lang="en-US" altLang="vi-VN"/>
              <a:pPr/>
              <a:t>‹#›</a:t>
            </a:fld>
            <a:endParaRPr lang="en-US" altLang="vi-VN"/>
          </a:p>
        </p:txBody>
      </p:sp>
    </p:spTree>
    <p:extLst>
      <p:ext uri="{BB962C8B-B14F-4D97-AF65-F5344CB8AC3E}">
        <p14:creationId xmlns:p14="http://schemas.microsoft.com/office/powerpoint/2010/main" val="36183244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5"/>
          <p:cNvSpPr txBox="1">
            <a:spLocks noGrp="1"/>
          </p:cNvSpPr>
          <p:nvPr>
            <p:ph type="title"/>
          </p:nvPr>
        </p:nvSpPr>
        <p:spPr>
          <a:xfrm>
            <a:off x="398150" y="1129130"/>
            <a:ext cx="1700700" cy="14838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2871075" y="1007295"/>
            <a:ext cx="5561100" cy="3571200"/>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59338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3"/>
        <p:cNvGrpSpPr/>
        <p:nvPr/>
      </p:nvGrpSpPr>
      <p:grpSpPr>
        <a:xfrm>
          <a:off x="0" y="0"/>
          <a:ext cx="0" cy="0"/>
          <a:chOff x="0" y="0"/>
          <a:chExt cx="0" cy="0"/>
        </a:xfrm>
      </p:grpSpPr>
      <p:sp>
        <p:nvSpPr>
          <p:cNvPr id="194" name="Google Shape;19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2"/>
            <a:ext cx="7772400" cy="1102518"/>
          </a:xfrm>
        </p:spPr>
        <p:txBody>
          <a:bodyPr/>
          <a:lstStyle/>
          <a:p>
            <a:r>
              <a:rPr lang="en-US"/>
              <a:t>Click to edit Master title style</a:t>
            </a:r>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57067" indent="0" algn="ctr">
              <a:buNone/>
              <a:defRPr>
                <a:solidFill>
                  <a:schemeClr val="tx1">
                    <a:tint val="75000"/>
                  </a:schemeClr>
                </a:solidFill>
              </a:defRPr>
            </a:lvl2pPr>
            <a:lvl3pPr marL="914134" indent="0" algn="ctr">
              <a:buNone/>
              <a:defRPr>
                <a:solidFill>
                  <a:schemeClr val="tx1">
                    <a:tint val="75000"/>
                  </a:schemeClr>
                </a:solidFill>
              </a:defRPr>
            </a:lvl3pPr>
            <a:lvl4pPr marL="1371200" indent="0" algn="ctr">
              <a:buNone/>
              <a:defRPr>
                <a:solidFill>
                  <a:schemeClr val="tx1">
                    <a:tint val="75000"/>
                  </a:schemeClr>
                </a:solidFill>
              </a:defRPr>
            </a:lvl4pPr>
            <a:lvl5pPr marL="1828267" indent="0" algn="ctr">
              <a:buNone/>
              <a:defRPr>
                <a:solidFill>
                  <a:schemeClr val="tx1">
                    <a:tint val="75000"/>
                  </a:schemeClr>
                </a:solidFill>
              </a:defRPr>
            </a:lvl5pPr>
            <a:lvl6pPr marL="2285333" indent="0" algn="ctr">
              <a:buNone/>
              <a:defRPr>
                <a:solidFill>
                  <a:schemeClr val="tx1">
                    <a:tint val="75000"/>
                  </a:schemeClr>
                </a:solidFill>
              </a:defRPr>
            </a:lvl6pPr>
            <a:lvl7pPr marL="2742400" indent="0" algn="ctr">
              <a:buNone/>
              <a:defRPr>
                <a:solidFill>
                  <a:schemeClr val="tx1">
                    <a:tint val="75000"/>
                  </a:schemeClr>
                </a:solidFill>
              </a:defRPr>
            </a:lvl7pPr>
            <a:lvl8pPr marL="3199466" indent="0" algn="ctr">
              <a:buNone/>
              <a:defRPr>
                <a:solidFill>
                  <a:schemeClr val="tx1">
                    <a:tint val="75000"/>
                  </a:schemeClr>
                </a:solidFill>
              </a:defRPr>
            </a:lvl8pPr>
            <a:lvl9pPr marL="365653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406E9206-D2D6-4057-92D4-39C87A03E66D}"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12/2/2025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0321586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C052E9E1-D97D-4C90-BB96-FA1ED58B786F}"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12/2/2025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0707307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7"/>
            <a:ext cx="7772400" cy="1021556"/>
          </a:xfrm>
        </p:spPr>
        <p:txBody>
          <a:bodyPr anchor="t"/>
          <a:lstStyle>
            <a:lvl1pPr algn="l">
              <a:defRPr sz="4049" b="1" cap="all"/>
            </a:lvl1pPr>
          </a:lstStyle>
          <a:p>
            <a:r>
              <a:rPr lang="en-US"/>
              <a:t>Click to edit Master title style</a:t>
            </a:r>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2024">
                <a:solidFill>
                  <a:schemeClr val="tx1">
                    <a:tint val="75000"/>
                  </a:schemeClr>
                </a:solidFill>
              </a:defRPr>
            </a:lvl1pPr>
            <a:lvl2pPr marL="457067" indent="0">
              <a:buNone/>
              <a:defRPr sz="1800">
                <a:solidFill>
                  <a:schemeClr val="tx1">
                    <a:tint val="75000"/>
                  </a:schemeClr>
                </a:solidFill>
              </a:defRPr>
            </a:lvl2pPr>
            <a:lvl3pPr marL="914134" indent="0">
              <a:buNone/>
              <a:defRPr sz="1650">
                <a:solidFill>
                  <a:schemeClr val="tx1">
                    <a:tint val="75000"/>
                  </a:schemeClr>
                </a:solidFill>
              </a:defRPr>
            </a:lvl3pPr>
            <a:lvl4pPr marL="1371200" indent="0">
              <a:buNone/>
              <a:defRPr sz="1425">
                <a:solidFill>
                  <a:schemeClr val="tx1">
                    <a:tint val="75000"/>
                  </a:schemeClr>
                </a:solidFill>
              </a:defRPr>
            </a:lvl4pPr>
            <a:lvl5pPr marL="1828267" indent="0">
              <a:buNone/>
              <a:defRPr sz="1425">
                <a:solidFill>
                  <a:schemeClr val="tx1">
                    <a:tint val="75000"/>
                  </a:schemeClr>
                </a:solidFill>
              </a:defRPr>
            </a:lvl5pPr>
            <a:lvl6pPr marL="2285333" indent="0">
              <a:buNone/>
              <a:defRPr sz="1425">
                <a:solidFill>
                  <a:schemeClr val="tx1">
                    <a:tint val="75000"/>
                  </a:schemeClr>
                </a:solidFill>
              </a:defRPr>
            </a:lvl6pPr>
            <a:lvl7pPr marL="2742400" indent="0">
              <a:buNone/>
              <a:defRPr sz="1425">
                <a:solidFill>
                  <a:schemeClr val="tx1">
                    <a:tint val="75000"/>
                  </a:schemeClr>
                </a:solidFill>
              </a:defRPr>
            </a:lvl7pPr>
            <a:lvl8pPr marL="3199466" indent="0">
              <a:buNone/>
              <a:defRPr sz="1425">
                <a:solidFill>
                  <a:schemeClr val="tx1">
                    <a:tint val="75000"/>
                  </a:schemeClr>
                </a:solidFill>
              </a:defRPr>
            </a:lvl8pPr>
            <a:lvl9pPr marL="3656533" indent="0">
              <a:buNone/>
              <a:defRPr sz="1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814779EE-1E16-4CC5-A459-C716090F6017}"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12/2/2025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3308231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2"/>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52"/>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A3311C9F-D64E-4824-A709-CF61DE4E0BDD}"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12/2/2025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813659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6"/>
            <a:ext cx="4040188" cy="479822"/>
          </a:xfrm>
        </p:spPr>
        <p:txBody>
          <a:bodyPr anchor="b"/>
          <a:lstStyle>
            <a:lvl1pPr marL="0" indent="0">
              <a:buNone/>
              <a:defRPr sz="2399" b="1"/>
            </a:lvl1pPr>
            <a:lvl2pPr marL="457067" indent="0">
              <a:buNone/>
              <a:defRPr sz="2024" b="1"/>
            </a:lvl2pPr>
            <a:lvl3pPr marL="914134" indent="0">
              <a:buNone/>
              <a:defRPr sz="1800" b="1"/>
            </a:lvl3pPr>
            <a:lvl4pPr marL="1371200" indent="0">
              <a:buNone/>
              <a:defRPr sz="1650" b="1"/>
            </a:lvl4pPr>
            <a:lvl5pPr marL="1828267" indent="0">
              <a:buNone/>
              <a:defRPr sz="1650" b="1"/>
            </a:lvl5pPr>
            <a:lvl6pPr marL="2285333" indent="0">
              <a:buNone/>
              <a:defRPr sz="1650" b="1"/>
            </a:lvl6pPr>
            <a:lvl7pPr marL="2742400" indent="0">
              <a:buNone/>
              <a:defRPr sz="1650" b="1"/>
            </a:lvl7pPr>
            <a:lvl8pPr marL="3199466" indent="0">
              <a:buNone/>
              <a:defRPr sz="1650" b="1"/>
            </a:lvl8pPr>
            <a:lvl9pPr marL="3656533" indent="0">
              <a:buNone/>
              <a:defRPr sz="1650" b="1"/>
            </a:lvl9pPr>
          </a:lstStyle>
          <a:p>
            <a:pPr lvl="0"/>
            <a:r>
              <a:rPr lang="en-US"/>
              <a:t>Click to edit Master text styles</a:t>
            </a:r>
          </a:p>
        </p:txBody>
      </p:sp>
      <p:sp>
        <p:nvSpPr>
          <p:cNvPr id="4" name="Content Placeholder 3"/>
          <p:cNvSpPr>
            <a:spLocks noGrp="1"/>
          </p:cNvSpPr>
          <p:nvPr>
            <p:ph sz="half" idx="2"/>
          </p:nvPr>
        </p:nvSpPr>
        <p:spPr>
          <a:xfrm>
            <a:off x="457201" y="1631158"/>
            <a:ext cx="4040188"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6"/>
            <a:ext cx="4041775" cy="479822"/>
          </a:xfrm>
        </p:spPr>
        <p:txBody>
          <a:bodyPr anchor="b"/>
          <a:lstStyle>
            <a:lvl1pPr marL="0" indent="0">
              <a:buNone/>
              <a:defRPr sz="2399" b="1"/>
            </a:lvl1pPr>
            <a:lvl2pPr marL="457067" indent="0">
              <a:buNone/>
              <a:defRPr sz="2024" b="1"/>
            </a:lvl2pPr>
            <a:lvl3pPr marL="914134" indent="0">
              <a:buNone/>
              <a:defRPr sz="1800" b="1"/>
            </a:lvl3pPr>
            <a:lvl4pPr marL="1371200" indent="0">
              <a:buNone/>
              <a:defRPr sz="1650" b="1"/>
            </a:lvl4pPr>
            <a:lvl5pPr marL="1828267" indent="0">
              <a:buNone/>
              <a:defRPr sz="1650" b="1"/>
            </a:lvl5pPr>
            <a:lvl6pPr marL="2285333" indent="0">
              <a:buNone/>
              <a:defRPr sz="1650" b="1"/>
            </a:lvl6pPr>
            <a:lvl7pPr marL="2742400" indent="0">
              <a:buNone/>
              <a:defRPr sz="1650" b="1"/>
            </a:lvl7pPr>
            <a:lvl8pPr marL="3199466" indent="0">
              <a:buNone/>
              <a:defRPr sz="1650" b="1"/>
            </a:lvl8pPr>
            <a:lvl9pPr marL="3656533" indent="0">
              <a:buNone/>
              <a:defRPr sz="1650" b="1"/>
            </a:lvl9pPr>
          </a:lstStyle>
          <a:p>
            <a:pPr lvl="0"/>
            <a:r>
              <a:rPr lang="en-US"/>
              <a:t>Click to edit Master text styles</a:t>
            </a:r>
          </a:p>
        </p:txBody>
      </p:sp>
      <p:sp>
        <p:nvSpPr>
          <p:cNvPr id="6" name="Content Placeholder 5"/>
          <p:cNvSpPr>
            <a:spLocks noGrp="1"/>
          </p:cNvSpPr>
          <p:nvPr>
            <p:ph sz="quarter" idx="4"/>
          </p:nvPr>
        </p:nvSpPr>
        <p:spPr>
          <a:xfrm>
            <a:off x="4645030" y="1631158"/>
            <a:ext cx="4041775"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0A4318BD-B3C6-4D4B-B871-C29490A2E55A}"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12/2/2025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4716753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E14CAFC4-799C-4CDE-B92B-8C262F06CF3E}"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12/2/2025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6097719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5" y="773443"/>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rtlCol="0" anchor="ctr"/>
          <a:lstStyle/>
          <a:p>
            <a:pPr marL="0" marR="0" lvl="0" indent="0" algn="ctr" defTabSz="685617"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4425043" y="4838925"/>
            <a:ext cx="293917" cy="1650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rtlCol="0" anchor="ctr"/>
          <a:lstStyle/>
          <a:p>
            <a:pPr marL="0" marR="0" lvl="0" indent="0" algn="ctr" defTabSz="685617"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3E729073-8FFE-4F18-B513-07581FC6638E}"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12/2/2025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9" name="灯片编号占位符 8"/>
          <p:cNvSpPr>
            <a:spLocks noGrp="1"/>
          </p:cNvSpPr>
          <p:nvPr>
            <p:ph type="sldNum" sz="quarter" idx="12"/>
          </p:nvPr>
        </p:nvSpPr>
        <p:spPr>
          <a:xfrm>
            <a:off x="3505200" y="4797170"/>
            <a:ext cx="2133600" cy="273844"/>
          </a:xfrm>
        </p:spPr>
        <p:txBody>
          <a:bodyPr/>
          <a:lstStyle>
            <a:lvl1pPr algn="ctr">
              <a:defRPr>
                <a:latin typeface="ITC Avant Garde Std Bk" panose="020B0502020202020204" pitchFamily="34" charset="0"/>
              </a:defRPr>
            </a:lvl1p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Arial"/>
                <a:sym typeface="Arial"/>
              </a:rPr>
              <a:pPr marL="0" marR="0" lvl="0" indent="0" algn="ct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Arial"/>
              <a:sym typeface="Arial"/>
            </a:endParaRPr>
          </a:p>
        </p:txBody>
      </p:sp>
    </p:spTree>
    <p:extLst>
      <p:ext uri="{BB962C8B-B14F-4D97-AF65-F5344CB8AC3E}">
        <p14:creationId xmlns:p14="http://schemas.microsoft.com/office/powerpoint/2010/main" val="40600554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01034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24"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3224"/>
            </a:lvl1pPr>
            <a:lvl2pPr>
              <a:defRPr sz="2849"/>
            </a:lvl2pPr>
            <a:lvl3pPr>
              <a:defRPr sz="2399"/>
            </a:lvl3pPr>
            <a:lvl4pPr>
              <a:defRPr sz="2024"/>
            </a:lvl4pPr>
            <a:lvl5pPr>
              <a:defRPr sz="2024"/>
            </a:lvl5pPr>
            <a:lvl6pPr>
              <a:defRPr sz="2024"/>
            </a:lvl6pPr>
            <a:lvl7pPr>
              <a:defRPr sz="2024"/>
            </a:lvl7pPr>
            <a:lvl8pPr>
              <a:defRPr sz="2024"/>
            </a:lvl8pPr>
            <a:lvl9pPr>
              <a:defRPr sz="20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9"/>
            <a:ext cx="3008313" cy="3518297"/>
          </a:xfrm>
        </p:spPr>
        <p:txBody>
          <a:bodyPr/>
          <a:lstStyle>
            <a:lvl1pPr marL="0" indent="0">
              <a:buNone/>
              <a:defRPr sz="1425"/>
            </a:lvl1pPr>
            <a:lvl2pPr marL="457067" indent="0">
              <a:buNone/>
              <a:defRPr sz="1200"/>
            </a:lvl2pPr>
            <a:lvl3pPr marL="914134" indent="0">
              <a:buNone/>
              <a:defRPr sz="1050"/>
            </a:lvl3pPr>
            <a:lvl4pPr marL="1371200" indent="0">
              <a:buNone/>
              <a:defRPr sz="900"/>
            </a:lvl4pPr>
            <a:lvl5pPr marL="1828267" indent="0">
              <a:buNone/>
              <a:defRPr sz="900"/>
            </a:lvl5pPr>
            <a:lvl6pPr marL="2285333" indent="0">
              <a:buNone/>
              <a:defRPr sz="900"/>
            </a:lvl6pPr>
            <a:lvl7pPr marL="2742400" indent="0">
              <a:buNone/>
              <a:defRPr sz="900"/>
            </a:lvl7pPr>
            <a:lvl8pPr marL="3199466" indent="0">
              <a:buNone/>
              <a:defRPr sz="900"/>
            </a:lvl8pPr>
            <a:lvl9pPr marL="36565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43C7FCF6-76BD-4495-B08F-4C059D2BA31F}"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12/2/2025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4717834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2"/>
            <a:ext cx="5486400" cy="425054"/>
          </a:xfrm>
        </p:spPr>
        <p:txBody>
          <a:bodyPr anchor="b"/>
          <a:lstStyle>
            <a:lvl1pPr algn="l">
              <a:defRPr sz="2024"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p:spPr>
        <p:txBody>
          <a:bodyPr/>
          <a:lstStyle>
            <a:lvl1pPr marL="0" indent="0">
              <a:buNone/>
              <a:defRPr sz="3224"/>
            </a:lvl1pPr>
            <a:lvl2pPr marL="457067" indent="0">
              <a:buNone/>
              <a:defRPr sz="2849"/>
            </a:lvl2pPr>
            <a:lvl3pPr marL="914134" indent="0">
              <a:buNone/>
              <a:defRPr sz="2399"/>
            </a:lvl3pPr>
            <a:lvl4pPr marL="1371200" indent="0">
              <a:buNone/>
              <a:defRPr sz="2024"/>
            </a:lvl4pPr>
            <a:lvl5pPr marL="1828267" indent="0">
              <a:buNone/>
              <a:defRPr sz="2024"/>
            </a:lvl5pPr>
            <a:lvl6pPr marL="2285333" indent="0">
              <a:buNone/>
              <a:defRPr sz="2024"/>
            </a:lvl6pPr>
            <a:lvl7pPr marL="2742400" indent="0">
              <a:buNone/>
              <a:defRPr sz="2024"/>
            </a:lvl7pPr>
            <a:lvl8pPr marL="3199466" indent="0">
              <a:buNone/>
              <a:defRPr sz="2024"/>
            </a:lvl8pPr>
            <a:lvl9pPr marL="3656533" indent="0">
              <a:buNone/>
              <a:defRPr sz="2024"/>
            </a:lvl9pPr>
          </a:lstStyle>
          <a:p>
            <a:endParaRPr lang="en-US"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25"/>
            </a:lvl1pPr>
            <a:lvl2pPr marL="457067" indent="0">
              <a:buNone/>
              <a:defRPr sz="1200"/>
            </a:lvl2pPr>
            <a:lvl3pPr marL="914134" indent="0">
              <a:buNone/>
              <a:defRPr sz="1050"/>
            </a:lvl3pPr>
            <a:lvl4pPr marL="1371200" indent="0">
              <a:buNone/>
              <a:defRPr sz="900"/>
            </a:lvl4pPr>
            <a:lvl5pPr marL="1828267" indent="0">
              <a:buNone/>
              <a:defRPr sz="900"/>
            </a:lvl5pPr>
            <a:lvl6pPr marL="2285333" indent="0">
              <a:buNone/>
              <a:defRPr sz="900"/>
            </a:lvl6pPr>
            <a:lvl7pPr marL="2742400" indent="0">
              <a:buNone/>
              <a:defRPr sz="900"/>
            </a:lvl7pPr>
            <a:lvl8pPr marL="3199466" indent="0">
              <a:buNone/>
              <a:defRPr sz="900"/>
            </a:lvl8pPr>
            <a:lvl9pPr marL="36565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E257577C-F53D-4BB9-9408-EB84DEB3CD80}"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12/2/2025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837481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2">
  <p:cSld name="CUSTOM_6">
    <p:spTree>
      <p:nvGrpSpPr>
        <p:cNvPr id="1" name="Shape 253"/>
        <p:cNvGrpSpPr/>
        <p:nvPr/>
      </p:nvGrpSpPr>
      <p:grpSpPr>
        <a:xfrm>
          <a:off x="0" y="0"/>
          <a:ext cx="0" cy="0"/>
          <a:chOff x="0" y="0"/>
          <a:chExt cx="0" cy="0"/>
        </a:xfrm>
      </p:grpSpPr>
      <p:sp>
        <p:nvSpPr>
          <p:cNvPr id="254" name="Google Shape;254;p19"/>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9"/>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9"/>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9"/>
          <p:cNvSpPr txBox="1">
            <a:spLocks noGrp="1"/>
          </p:cNvSpPr>
          <p:nvPr>
            <p:ph type="title"/>
          </p:nvPr>
        </p:nvSpPr>
        <p:spPr>
          <a:xfrm>
            <a:off x="685800" y="828000"/>
            <a:ext cx="32166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58" name="Google Shape;258;p19"/>
          <p:cNvSpPr txBox="1">
            <a:spLocks noGrp="1"/>
          </p:cNvSpPr>
          <p:nvPr>
            <p:ph type="subTitle" idx="1"/>
          </p:nvPr>
        </p:nvSpPr>
        <p:spPr>
          <a:xfrm>
            <a:off x="685800" y="1583700"/>
            <a:ext cx="3216600" cy="273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77D58058-BD14-4845-947D-4A9B79A00D09}"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12/2/2025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7477734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18ECB469-C949-4E3F-B0CB-0C15DA7B7F92}"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12/2/2025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9476338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000000">
                    <a:tint val="75000"/>
                  </a:srgb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000000">
                  <a:tint val="75000"/>
                </a:srgbClr>
              </a:solidFill>
              <a:effectLst/>
              <a:uLnTx/>
              <a:uFillTx/>
              <a:latin typeface="Arial"/>
              <a:cs typeface="Arial"/>
              <a:sym typeface="Arial"/>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931378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000000">
                    <a:tint val="75000"/>
                  </a:srgb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000000">
                  <a:tint val="75000"/>
                </a:srgbClr>
              </a:solidFill>
              <a:effectLst/>
              <a:uLnTx/>
              <a:uFillTx/>
              <a:latin typeface="Arial"/>
              <a:cs typeface="Arial"/>
              <a:sym typeface="Arial"/>
            </a:endParaRPr>
          </a:p>
        </p:txBody>
      </p:sp>
    </p:spTree>
    <p:extLst>
      <p:ext uri="{BB962C8B-B14F-4D97-AF65-F5344CB8AC3E}">
        <p14:creationId xmlns:p14="http://schemas.microsoft.com/office/powerpoint/2010/main" val="19946454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fld id="{B28593A9-40E4-4715-BB88-DD783705E2B1}" type="datetimeFigureOut">
              <a:rPr lang="en-US" smtClean="0"/>
              <a:t>12/2/2025</a:t>
            </a:fld>
            <a:endParaRPr lang="en-US"/>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3799107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fld id="{B28593A9-40E4-4715-BB88-DD783705E2B1}" type="datetimeFigureOut">
              <a:rPr lang="en-US" smtClean="0"/>
              <a:t>12/2/2025</a:t>
            </a:fld>
            <a:endParaRPr lang="en-US"/>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8650126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03C35-4E0C-4994-8A80-FD7CDD51AF8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0C8C5F1-B2C4-44FB-9A3D-EC79E0FCE33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ECF44-5EAA-4073-912F-289673BFD494}"/>
              </a:ext>
            </a:extLst>
          </p:cNvPr>
          <p:cNvSpPr>
            <a:spLocks noGrp="1"/>
          </p:cNvSpPr>
          <p:nvPr>
            <p:ph type="dt" sz="half" idx="10"/>
          </p:nvPr>
        </p:nvSpPr>
        <p:spPr/>
        <p:txBody>
          <a:bodyPr/>
          <a:lstStyle/>
          <a:p>
            <a:fld id="{B28593A9-40E4-4715-BB88-DD783705E2B1}" type="datetimeFigureOut">
              <a:rPr lang="en-US" smtClean="0"/>
              <a:t>12/2/2025</a:t>
            </a:fld>
            <a:endParaRPr lang="en-US"/>
          </a:p>
        </p:txBody>
      </p:sp>
      <p:sp>
        <p:nvSpPr>
          <p:cNvPr id="5" name="Footer Placeholder 4">
            <a:extLst>
              <a:ext uri="{FF2B5EF4-FFF2-40B4-BE49-F238E27FC236}">
                <a16:creationId xmlns:a16="http://schemas.microsoft.com/office/drawing/2014/main" id="{78AFDC7E-23A7-4CFE-BA10-AC8231359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D79EE-629F-4DC1-905F-C74B59330A6C}"/>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2026334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5928-898B-45B1-A7DA-3972F1F08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F9798A-314F-4957-97C6-A5E211E153C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F3C6BF-7E3F-43B5-A92B-8831CEB3891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FEF661-BA2D-4BF4-AB69-784F8ACA3BB1}"/>
              </a:ext>
            </a:extLst>
          </p:cNvPr>
          <p:cNvSpPr>
            <a:spLocks noGrp="1"/>
          </p:cNvSpPr>
          <p:nvPr>
            <p:ph type="dt" sz="half" idx="10"/>
          </p:nvPr>
        </p:nvSpPr>
        <p:spPr/>
        <p:txBody>
          <a:bodyPr/>
          <a:lstStyle/>
          <a:p>
            <a:fld id="{B28593A9-40E4-4715-BB88-DD783705E2B1}" type="datetimeFigureOut">
              <a:rPr lang="en-US" smtClean="0"/>
              <a:t>12/2/2025</a:t>
            </a:fld>
            <a:endParaRPr lang="en-US"/>
          </a:p>
        </p:txBody>
      </p:sp>
      <p:sp>
        <p:nvSpPr>
          <p:cNvPr id="6" name="Footer Placeholder 5">
            <a:extLst>
              <a:ext uri="{FF2B5EF4-FFF2-40B4-BE49-F238E27FC236}">
                <a16:creationId xmlns:a16="http://schemas.microsoft.com/office/drawing/2014/main" id="{96B4EF0E-3256-4E31-8B1F-889EE6BF69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8B174D-886E-4312-A48D-132F9385D9C1}"/>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1794211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EBD02-BAC7-4DD8-A4B7-95774C9E9A8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F2AEC2-9F0D-4CDE-A50A-69C6E0E74C3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23F7EFF-F9A3-40EE-86C6-655E8D4D95C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F1A951-F4D9-4C17-AFC7-E034211C290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B38F376-0DF0-403F-8142-CA4A8FAA0A93}"/>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82C31-A641-4725-999F-7E94BBF63DB3}"/>
              </a:ext>
            </a:extLst>
          </p:cNvPr>
          <p:cNvSpPr>
            <a:spLocks noGrp="1"/>
          </p:cNvSpPr>
          <p:nvPr>
            <p:ph type="dt" sz="half" idx="10"/>
          </p:nvPr>
        </p:nvSpPr>
        <p:spPr/>
        <p:txBody>
          <a:bodyPr/>
          <a:lstStyle/>
          <a:p>
            <a:fld id="{B28593A9-40E4-4715-BB88-DD783705E2B1}" type="datetimeFigureOut">
              <a:rPr lang="en-US" smtClean="0"/>
              <a:t>12/2/2025</a:t>
            </a:fld>
            <a:endParaRPr lang="en-US"/>
          </a:p>
        </p:txBody>
      </p:sp>
      <p:sp>
        <p:nvSpPr>
          <p:cNvPr id="8" name="Footer Placeholder 7">
            <a:extLst>
              <a:ext uri="{FF2B5EF4-FFF2-40B4-BE49-F238E27FC236}">
                <a16:creationId xmlns:a16="http://schemas.microsoft.com/office/drawing/2014/main" id="{7249091D-33C3-4D3B-ABB8-3AEEDE707A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38F5F0-80C4-4386-80EE-D1AF607721D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4100693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4D7B0-807A-47B4-81BC-E49C21B391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327401-68DA-4A4E-B91C-FDAC7AD1FA04}"/>
              </a:ext>
            </a:extLst>
          </p:cNvPr>
          <p:cNvSpPr>
            <a:spLocks noGrp="1"/>
          </p:cNvSpPr>
          <p:nvPr>
            <p:ph type="dt" sz="half" idx="10"/>
          </p:nvPr>
        </p:nvSpPr>
        <p:spPr/>
        <p:txBody>
          <a:bodyPr/>
          <a:lstStyle/>
          <a:p>
            <a:fld id="{B28593A9-40E4-4715-BB88-DD783705E2B1}" type="datetimeFigureOut">
              <a:rPr lang="en-US" smtClean="0"/>
              <a:t>12/2/2025</a:t>
            </a:fld>
            <a:endParaRPr lang="en-US"/>
          </a:p>
        </p:txBody>
      </p:sp>
      <p:sp>
        <p:nvSpPr>
          <p:cNvPr id="4" name="Footer Placeholder 3">
            <a:extLst>
              <a:ext uri="{FF2B5EF4-FFF2-40B4-BE49-F238E27FC236}">
                <a16:creationId xmlns:a16="http://schemas.microsoft.com/office/drawing/2014/main" id="{F5AA7212-36F2-4B5E-8F78-5B9B8003B9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E7EF3C-F38C-44FC-9151-E747A01EF1B5}"/>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4011550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876374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465C24-7A23-4259-86C5-8616EADDB807}"/>
              </a:ext>
            </a:extLst>
          </p:cNvPr>
          <p:cNvSpPr>
            <a:spLocks noGrp="1"/>
          </p:cNvSpPr>
          <p:nvPr>
            <p:ph type="dt" sz="half" idx="10"/>
          </p:nvPr>
        </p:nvSpPr>
        <p:spPr/>
        <p:txBody>
          <a:bodyPr/>
          <a:lstStyle/>
          <a:p>
            <a:fld id="{B28593A9-40E4-4715-BB88-DD783705E2B1}" type="datetimeFigureOut">
              <a:rPr lang="en-US" smtClean="0"/>
              <a:t>12/2/2025</a:t>
            </a:fld>
            <a:endParaRPr lang="en-US"/>
          </a:p>
        </p:txBody>
      </p:sp>
      <p:sp>
        <p:nvSpPr>
          <p:cNvPr id="3" name="Footer Placeholder 2">
            <a:extLst>
              <a:ext uri="{FF2B5EF4-FFF2-40B4-BE49-F238E27FC236}">
                <a16:creationId xmlns:a16="http://schemas.microsoft.com/office/drawing/2014/main" id="{2EF5AE87-9D38-4D78-8C8E-C7DBFF8E46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1D5D5D-EB57-463F-8B74-C578DFFC82F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42668319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337C-9153-4184-AA44-7FD3192F446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8B79437-9AC3-40D3-8983-14F454E85A6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8B4F61-9881-4B40-AC7C-E93ADDFA8D8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BF9D15D-8888-4032-A812-C6E80587FD91}"/>
              </a:ext>
            </a:extLst>
          </p:cNvPr>
          <p:cNvSpPr>
            <a:spLocks noGrp="1"/>
          </p:cNvSpPr>
          <p:nvPr>
            <p:ph type="dt" sz="half" idx="10"/>
          </p:nvPr>
        </p:nvSpPr>
        <p:spPr/>
        <p:txBody>
          <a:bodyPr/>
          <a:lstStyle/>
          <a:p>
            <a:fld id="{B28593A9-40E4-4715-BB88-DD783705E2B1}" type="datetimeFigureOut">
              <a:rPr lang="en-US" smtClean="0"/>
              <a:t>12/2/2025</a:t>
            </a:fld>
            <a:endParaRPr lang="en-US"/>
          </a:p>
        </p:txBody>
      </p:sp>
      <p:sp>
        <p:nvSpPr>
          <p:cNvPr id="6" name="Footer Placeholder 5">
            <a:extLst>
              <a:ext uri="{FF2B5EF4-FFF2-40B4-BE49-F238E27FC236}">
                <a16:creationId xmlns:a16="http://schemas.microsoft.com/office/drawing/2014/main" id="{E43571E9-C45A-4FCC-8BC4-20601D73F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96BAE-FAEA-4EB9-9636-59D322EDFC42}"/>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308195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C175C-C830-47F7-9AA9-5C876D88C66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8235759-141D-469F-9A1F-3E6CD3F7A76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80F29D7-969E-4248-8F51-433C03D4B3C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5A40237-12B0-4EC6-9BAE-D1D7AB43EF37}"/>
              </a:ext>
            </a:extLst>
          </p:cNvPr>
          <p:cNvSpPr>
            <a:spLocks noGrp="1"/>
          </p:cNvSpPr>
          <p:nvPr>
            <p:ph type="dt" sz="half" idx="10"/>
          </p:nvPr>
        </p:nvSpPr>
        <p:spPr/>
        <p:txBody>
          <a:bodyPr/>
          <a:lstStyle/>
          <a:p>
            <a:fld id="{B28593A9-40E4-4715-BB88-DD783705E2B1}" type="datetimeFigureOut">
              <a:rPr lang="en-US" smtClean="0"/>
              <a:t>12/2/2025</a:t>
            </a:fld>
            <a:endParaRPr lang="en-US"/>
          </a:p>
        </p:txBody>
      </p:sp>
      <p:sp>
        <p:nvSpPr>
          <p:cNvPr id="6" name="Footer Placeholder 5">
            <a:extLst>
              <a:ext uri="{FF2B5EF4-FFF2-40B4-BE49-F238E27FC236}">
                <a16:creationId xmlns:a16="http://schemas.microsoft.com/office/drawing/2014/main" id="{ADEB2865-03B6-4860-8949-23A21F5A0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85C6FE-BB3D-466A-B474-AA9A0FBDA5C3}"/>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6942149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B8BC-EFD0-4528-945F-A5F6FEB5C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E3B003-1B17-4E01-8776-3EFEBB1A48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273CF8-80E1-4017-B864-BC06C136011E}"/>
              </a:ext>
            </a:extLst>
          </p:cNvPr>
          <p:cNvSpPr>
            <a:spLocks noGrp="1"/>
          </p:cNvSpPr>
          <p:nvPr>
            <p:ph type="dt" sz="half" idx="10"/>
          </p:nvPr>
        </p:nvSpPr>
        <p:spPr/>
        <p:txBody>
          <a:bodyPr/>
          <a:lstStyle/>
          <a:p>
            <a:fld id="{B28593A9-40E4-4715-BB88-DD783705E2B1}" type="datetimeFigureOut">
              <a:rPr lang="en-US" smtClean="0"/>
              <a:t>12/2/2025</a:t>
            </a:fld>
            <a:endParaRPr lang="en-US"/>
          </a:p>
        </p:txBody>
      </p:sp>
      <p:sp>
        <p:nvSpPr>
          <p:cNvPr id="5" name="Footer Placeholder 4">
            <a:extLst>
              <a:ext uri="{FF2B5EF4-FFF2-40B4-BE49-F238E27FC236}">
                <a16:creationId xmlns:a16="http://schemas.microsoft.com/office/drawing/2014/main" id="{D5C8E2CD-F983-4360-9C8F-244C4659EC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7DF1D-EE58-4A68-86A7-FC994F3FBBE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1189693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AE1EB0-E0E7-4A3D-BD57-28106C101F0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E94DBC-B5B6-48A2-972C-2B4479D1D834}"/>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7C64C-6C71-4F0C-99F9-08B03E658A32}"/>
              </a:ext>
            </a:extLst>
          </p:cNvPr>
          <p:cNvSpPr>
            <a:spLocks noGrp="1"/>
          </p:cNvSpPr>
          <p:nvPr>
            <p:ph type="dt" sz="half" idx="10"/>
          </p:nvPr>
        </p:nvSpPr>
        <p:spPr/>
        <p:txBody>
          <a:bodyPr/>
          <a:lstStyle/>
          <a:p>
            <a:fld id="{B28593A9-40E4-4715-BB88-DD783705E2B1}" type="datetimeFigureOut">
              <a:rPr lang="en-US" smtClean="0"/>
              <a:t>12/2/2025</a:t>
            </a:fld>
            <a:endParaRPr lang="en-US"/>
          </a:p>
        </p:txBody>
      </p:sp>
      <p:sp>
        <p:nvSpPr>
          <p:cNvPr id="5" name="Footer Placeholder 4">
            <a:extLst>
              <a:ext uri="{FF2B5EF4-FFF2-40B4-BE49-F238E27FC236}">
                <a16:creationId xmlns:a16="http://schemas.microsoft.com/office/drawing/2014/main" id="{02F7E54B-C0BC-426A-B4D5-DEA7D03A5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F72D2-E0BC-4EAC-9A8C-0339621EBAFF}"/>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42460670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02/12/2025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4188199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02/12/2025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23337988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8ED132D-452A-49E5-B8CD-EA0C46A12A5F}" type="datetimeFigureOut">
              <a:rPr lang="vi-VN" smtClean="0"/>
              <a:t>02/12/2025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0244192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08ED132D-452A-49E5-B8CD-EA0C46A12A5F}" type="datetimeFigureOut">
              <a:rPr lang="vi-VN" smtClean="0"/>
              <a:t>02/12/2025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993172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08ED132D-452A-49E5-B8CD-EA0C46A12A5F}" type="datetimeFigureOut">
              <a:rPr lang="vi-VN" smtClean="0"/>
              <a:t>02/12/2025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2611272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7438400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08ED132D-452A-49E5-B8CD-EA0C46A12A5F}" type="datetimeFigureOut">
              <a:rPr lang="vi-VN" smtClean="0"/>
              <a:t>02/12/2025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3490474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D132D-452A-49E5-B8CD-EA0C46A12A5F}" type="datetimeFigureOut">
              <a:rPr lang="vi-VN" smtClean="0"/>
              <a:t>02/12/2025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13476497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8ED132D-452A-49E5-B8CD-EA0C46A12A5F}" type="datetimeFigureOut">
              <a:rPr lang="vi-VN" smtClean="0"/>
              <a:t>02/12/2025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10554057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8ED132D-452A-49E5-B8CD-EA0C46A12A5F}" type="datetimeFigureOut">
              <a:rPr lang="vi-VN" smtClean="0"/>
              <a:t>02/12/2025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6813032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02/12/2025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9140685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02/12/2025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7684124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2044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42137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5891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9" name="矩形 8"/>
          <p:cNvSpPr/>
          <p:nvPr userDrawn="1"/>
        </p:nvSpPr>
        <p:spPr>
          <a:xfrm>
            <a:off x="6660311" y="4823342"/>
            <a:ext cx="581352" cy="353943"/>
          </a:xfrm>
          <a:prstGeom prst="rect">
            <a:avLst/>
          </a:prstGeom>
        </p:spPr>
        <p:txBody>
          <a:bodyPr wrap="squar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487172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7"/>
        <p:cNvGrpSpPr/>
        <p:nvPr/>
      </p:nvGrpSpPr>
      <p:grpSpPr>
        <a:xfrm>
          <a:off x="0" y="0"/>
          <a:ext cx="0" cy="0"/>
          <a:chOff x="0" y="0"/>
          <a:chExt cx="0" cy="0"/>
        </a:xfrm>
      </p:grpSpPr>
      <p:sp>
        <p:nvSpPr>
          <p:cNvPr id="128" name="Google Shape;128;p6"/>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355006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88633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05986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97525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11739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8836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46716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23710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2E0D0-26D9-8E45-BF17-4B9EA762327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VN"/>
          </a:p>
        </p:txBody>
      </p:sp>
      <p:sp>
        <p:nvSpPr>
          <p:cNvPr id="3" name="Subtitle 2">
            <a:extLst>
              <a:ext uri="{FF2B5EF4-FFF2-40B4-BE49-F238E27FC236}">
                <a16:creationId xmlns:a16="http://schemas.microsoft.com/office/drawing/2014/main" id="{08A70760-F191-8243-8B6D-C7C643920A3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C4F1DC96-BE12-AD49-BF61-51D2999E5B76}"/>
              </a:ext>
            </a:extLst>
          </p:cNvPr>
          <p:cNvSpPr>
            <a:spLocks noGrp="1"/>
          </p:cNvSpPr>
          <p:nvPr>
            <p:ph type="dt" sz="half" idx="10"/>
          </p:nvPr>
        </p:nvSpPr>
        <p:spPr/>
        <p:txBody>
          <a:bodyPr/>
          <a:lstStyle/>
          <a:p>
            <a:fld id="{B21305FC-35EF-7148-90ED-B2C88C295387}" type="datetimeFigureOut">
              <a:rPr lang="en-VN" smtClean="0"/>
              <a:t>12/02/2025</a:t>
            </a:fld>
            <a:endParaRPr lang="en-VN"/>
          </a:p>
        </p:txBody>
      </p:sp>
      <p:sp>
        <p:nvSpPr>
          <p:cNvPr id="5" name="Footer Placeholder 4">
            <a:extLst>
              <a:ext uri="{FF2B5EF4-FFF2-40B4-BE49-F238E27FC236}">
                <a16:creationId xmlns:a16="http://schemas.microsoft.com/office/drawing/2014/main" id="{A3D0AD88-2207-DE49-898B-74E6C860D48D}"/>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1E400CD-87C6-5245-A2D4-8A39A2533EE6}"/>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32587789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D929-C8D4-044D-A08E-673711706178}"/>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C15E4CEF-EB0F-1C4D-A719-50373065ED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CFB53177-04E2-6948-9DF4-8C3095CB3FDE}"/>
              </a:ext>
            </a:extLst>
          </p:cNvPr>
          <p:cNvSpPr>
            <a:spLocks noGrp="1"/>
          </p:cNvSpPr>
          <p:nvPr>
            <p:ph type="dt" sz="half" idx="10"/>
          </p:nvPr>
        </p:nvSpPr>
        <p:spPr/>
        <p:txBody>
          <a:bodyPr/>
          <a:lstStyle/>
          <a:p>
            <a:fld id="{B21305FC-35EF-7148-90ED-B2C88C295387}" type="datetimeFigureOut">
              <a:rPr lang="en-VN" smtClean="0"/>
              <a:t>12/02/2025</a:t>
            </a:fld>
            <a:endParaRPr lang="en-VN"/>
          </a:p>
        </p:txBody>
      </p:sp>
      <p:sp>
        <p:nvSpPr>
          <p:cNvPr id="5" name="Footer Placeholder 4">
            <a:extLst>
              <a:ext uri="{FF2B5EF4-FFF2-40B4-BE49-F238E27FC236}">
                <a16:creationId xmlns:a16="http://schemas.microsoft.com/office/drawing/2014/main" id="{A224FC81-E312-BF40-88DB-BBC74968D345}"/>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E521962F-85A1-BD4D-8361-6FF3755329D5}"/>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1148634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6EC43-84ED-8E41-8C15-3FF35DAE812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C21E9299-FAEF-6D4C-9962-BA9E0CB743C0}"/>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1BE811-71E4-F34B-BF56-C30688E1DD26}"/>
              </a:ext>
            </a:extLst>
          </p:cNvPr>
          <p:cNvSpPr>
            <a:spLocks noGrp="1"/>
          </p:cNvSpPr>
          <p:nvPr>
            <p:ph type="dt" sz="half" idx="10"/>
          </p:nvPr>
        </p:nvSpPr>
        <p:spPr/>
        <p:txBody>
          <a:bodyPr/>
          <a:lstStyle/>
          <a:p>
            <a:fld id="{B21305FC-35EF-7148-90ED-B2C88C295387}" type="datetimeFigureOut">
              <a:rPr lang="en-VN" smtClean="0"/>
              <a:t>12/02/2025</a:t>
            </a:fld>
            <a:endParaRPr lang="en-VN"/>
          </a:p>
        </p:txBody>
      </p:sp>
      <p:sp>
        <p:nvSpPr>
          <p:cNvPr id="5" name="Footer Placeholder 4">
            <a:extLst>
              <a:ext uri="{FF2B5EF4-FFF2-40B4-BE49-F238E27FC236}">
                <a16:creationId xmlns:a16="http://schemas.microsoft.com/office/drawing/2014/main" id="{205855F5-D36D-A647-96C1-2C449C3ABCB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02F52E0-5705-1946-B3B6-5DE126E05631}"/>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2966750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5"/>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5"/>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3998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4A2D0-5B56-2342-A6E0-5396BC970B40}"/>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8FFD983B-13CE-E548-9071-2FB4A420CAF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62683E10-F94B-0746-8813-EAD33D7564B1}"/>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6C906D4C-9163-7548-AA32-13AE1A95CED3}"/>
              </a:ext>
            </a:extLst>
          </p:cNvPr>
          <p:cNvSpPr>
            <a:spLocks noGrp="1"/>
          </p:cNvSpPr>
          <p:nvPr>
            <p:ph type="dt" sz="half" idx="10"/>
          </p:nvPr>
        </p:nvSpPr>
        <p:spPr/>
        <p:txBody>
          <a:bodyPr/>
          <a:lstStyle/>
          <a:p>
            <a:fld id="{B21305FC-35EF-7148-90ED-B2C88C295387}" type="datetimeFigureOut">
              <a:rPr lang="en-VN" smtClean="0"/>
              <a:t>12/02/2025</a:t>
            </a:fld>
            <a:endParaRPr lang="en-VN"/>
          </a:p>
        </p:txBody>
      </p:sp>
      <p:sp>
        <p:nvSpPr>
          <p:cNvPr id="6" name="Footer Placeholder 5">
            <a:extLst>
              <a:ext uri="{FF2B5EF4-FFF2-40B4-BE49-F238E27FC236}">
                <a16:creationId xmlns:a16="http://schemas.microsoft.com/office/drawing/2014/main" id="{2E6EA044-7183-7C40-97E6-6D950244D658}"/>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5F3B73F-2B1B-5C4E-A918-A2D41DDF1DD6}"/>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23534904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BF363-2AA0-154D-8B1D-49EFB17B5154}"/>
              </a:ext>
            </a:extLst>
          </p:cNvPr>
          <p:cNvSpPr>
            <a:spLocks noGrp="1"/>
          </p:cNvSpPr>
          <p:nvPr>
            <p:ph type="title"/>
          </p:nvPr>
        </p:nvSpPr>
        <p:spPr>
          <a:xfrm>
            <a:off x="629841" y="273844"/>
            <a:ext cx="7886700" cy="994172"/>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44323BF6-CC2B-A54F-84B9-D092CF59412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56E19AB-F0B7-AB4F-A78C-FC3F7BEC1FC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60280B2B-A87A-7D4C-B1E7-EBCC5F3FC4E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4B55E50-86B5-734C-8FCF-798A0109C3A6}"/>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FB7E845C-CB9B-8243-AEEF-24E108069E5D}"/>
              </a:ext>
            </a:extLst>
          </p:cNvPr>
          <p:cNvSpPr>
            <a:spLocks noGrp="1"/>
          </p:cNvSpPr>
          <p:nvPr>
            <p:ph type="dt" sz="half" idx="10"/>
          </p:nvPr>
        </p:nvSpPr>
        <p:spPr/>
        <p:txBody>
          <a:bodyPr/>
          <a:lstStyle/>
          <a:p>
            <a:fld id="{B21305FC-35EF-7148-90ED-B2C88C295387}" type="datetimeFigureOut">
              <a:rPr lang="en-VN" smtClean="0"/>
              <a:t>12/02/2025</a:t>
            </a:fld>
            <a:endParaRPr lang="en-VN"/>
          </a:p>
        </p:txBody>
      </p:sp>
      <p:sp>
        <p:nvSpPr>
          <p:cNvPr id="8" name="Footer Placeholder 7">
            <a:extLst>
              <a:ext uri="{FF2B5EF4-FFF2-40B4-BE49-F238E27FC236}">
                <a16:creationId xmlns:a16="http://schemas.microsoft.com/office/drawing/2014/main" id="{2895AEF7-9C81-E540-9739-952B0565DB37}"/>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ACFD3CB6-FA32-C143-9F20-01BC75A4CFFB}"/>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27735838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32DB4-D39B-6247-B5E1-3A8EDBF1B483}"/>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FD3DA4A8-E011-804F-9277-6D25BF2BEE4A}"/>
              </a:ext>
            </a:extLst>
          </p:cNvPr>
          <p:cNvSpPr>
            <a:spLocks noGrp="1"/>
          </p:cNvSpPr>
          <p:nvPr>
            <p:ph type="dt" sz="half" idx="10"/>
          </p:nvPr>
        </p:nvSpPr>
        <p:spPr/>
        <p:txBody>
          <a:bodyPr/>
          <a:lstStyle/>
          <a:p>
            <a:fld id="{B21305FC-35EF-7148-90ED-B2C88C295387}" type="datetimeFigureOut">
              <a:rPr lang="en-VN" smtClean="0"/>
              <a:t>12/02/2025</a:t>
            </a:fld>
            <a:endParaRPr lang="en-VN"/>
          </a:p>
        </p:txBody>
      </p:sp>
      <p:sp>
        <p:nvSpPr>
          <p:cNvPr id="4" name="Footer Placeholder 3">
            <a:extLst>
              <a:ext uri="{FF2B5EF4-FFF2-40B4-BE49-F238E27FC236}">
                <a16:creationId xmlns:a16="http://schemas.microsoft.com/office/drawing/2014/main" id="{39FA6669-928C-EF41-923C-BABEC018F200}"/>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1F1E018B-57B2-204B-B811-D14BAE3810AF}"/>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13977400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66DBF8-3149-F447-ACBD-D30C9B85609B}"/>
              </a:ext>
            </a:extLst>
          </p:cNvPr>
          <p:cNvSpPr>
            <a:spLocks noGrp="1"/>
          </p:cNvSpPr>
          <p:nvPr>
            <p:ph type="dt" sz="half" idx="10"/>
          </p:nvPr>
        </p:nvSpPr>
        <p:spPr/>
        <p:txBody>
          <a:bodyPr/>
          <a:lstStyle/>
          <a:p>
            <a:fld id="{B21305FC-35EF-7148-90ED-B2C88C295387}" type="datetimeFigureOut">
              <a:rPr lang="en-VN" smtClean="0"/>
              <a:t>12/02/2025</a:t>
            </a:fld>
            <a:endParaRPr lang="en-VN"/>
          </a:p>
        </p:txBody>
      </p:sp>
      <p:sp>
        <p:nvSpPr>
          <p:cNvPr id="3" name="Footer Placeholder 2">
            <a:extLst>
              <a:ext uri="{FF2B5EF4-FFF2-40B4-BE49-F238E27FC236}">
                <a16:creationId xmlns:a16="http://schemas.microsoft.com/office/drawing/2014/main" id="{0A6E0031-F414-284E-A661-D5203F21B019}"/>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C70159AB-C7D4-184D-A80B-34571CFB2DDB}"/>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11426454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8F36A-6945-FB4A-81B7-D10CC4D2C48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1D8B06D3-170A-EB4C-9C57-D049E3D836A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5E44AD4D-802C-FB48-9281-3CDBD89EB0E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8223C6E-B3C3-5E4B-818B-8237B2238C72}"/>
              </a:ext>
            </a:extLst>
          </p:cNvPr>
          <p:cNvSpPr>
            <a:spLocks noGrp="1"/>
          </p:cNvSpPr>
          <p:nvPr>
            <p:ph type="dt" sz="half" idx="10"/>
          </p:nvPr>
        </p:nvSpPr>
        <p:spPr/>
        <p:txBody>
          <a:bodyPr/>
          <a:lstStyle/>
          <a:p>
            <a:fld id="{B21305FC-35EF-7148-90ED-B2C88C295387}" type="datetimeFigureOut">
              <a:rPr lang="en-VN" smtClean="0"/>
              <a:t>12/02/2025</a:t>
            </a:fld>
            <a:endParaRPr lang="en-VN"/>
          </a:p>
        </p:txBody>
      </p:sp>
      <p:sp>
        <p:nvSpPr>
          <p:cNvPr id="6" name="Footer Placeholder 5">
            <a:extLst>
              <a:ext uri="{FF2B5EF4-FFF2-40B4-BE49-F238E27FC236}">
                <a16:creationId xmlns:a16="http://schemas.microsoft.com/office/drawing/2014/main" id="{085BC7C5-1DD0-104E-AEC0-1C057F2FD231}"/>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4EBD54A-BC2E-CD4E-ACA2-E8B74A4821A4}"/>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35533342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43EA9-BEE7-B34A-9FBB-69DE7531118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818E6AE0-7033-F44C-9E8F-3107F7BD392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VN"/>
          </a:p>
        </p:txBody>
      </p:sp>
      <p:sp>
        <p:nvSpPr>
          <p:cNvPr id="4" name="Text Placeholder 3">
            <a:extLst>
              <a:ext uri="{FF2B5EF4-FFF2-40B4-BE49-F238E27FC236}">
                <a16:creationId xmlns:a16="http://schemas.microsoft.com/office/drawing/2014/main" id="{2E723E68-AB5B-8E40-BF7E-ED8AA83836B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DF24E9F-898D-8742-ACB2-0A10B7D76CC3}"/>
              </a:ext>
            </a:extLst>
          </p:cNvPr>
          <p:cNvSpPr>
            <a:spLocks noGrp="1"/>
          </p:cNvSpPr>
          <p:nvPr>
            <p:ph type="dt" sz="half" idx="10"/>
          </p:nvPr>
        </p:nvSpPr>
        <p:spPr/>
        <p:txBody>
          <a:bodyPr/>
          <a:lstStyle/>
          <a:p>
            <a:fld id="{B21305FC-35EF-7148-90ED-B2C88C295387}" type="datetimeFigureOut">
              <a:rPr lang="en-VN" smtClean="0"/>
              <a:t>12/02/2025</a:t>
            </a:fld>
            <a:endParaRPr lang="en-VN"/>
          </a:p>
        </p:txBody>
      </p:sp>
      <p:sp>
        <p:nvSpPr>
          <p:cNvPr id="6" name="Footer Placeholder 5">
            <a:extLst>
              <a:ext uri="{FF2B5EF4-FFF2-40B4-BE49-F238E27FC236}">
                <a16:creationId xmlns:a16="http://schemas.microsoft.com/office/drawing/2014/main" id="{D80D3F31-216C-D046-9421-1190B88364EF}"/>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FA8F1C3-90F0-B840-8AFC-7D0177320EEF}"/>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12878806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4C8D1-FFD0-DF43-8D7E-C2A7DD232C3F}"/>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B2663B08-A960-2448-B0AD-ED68EBBC94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43FFE0F-30A7-AE4B-B1FE-6F2D95811142}"/>
              </a:ext>
            </a:extLst>
          </p:cNvPr>
          <p:cNvSpPr>
            <a:spLocks noGrp="1"/>
          </p:cNvSpPr>
          <p:nvPr>
            <p:ph type="dt" sz="half" idx="10"/>
          </p:nvPr>
        </p:nvSpPr>
        <p:spPr/>
        <p:txBody>
          <a:bodyPr/>
          <a:lstStyle/>
          <a:p>
            <a:fld id="{B21305FC-35EF-7148-90ED-B2C88C295387}" type="datetimeFigureOut">
              <a:rPr lang="en-VN" smtClean="0"/>
              <a:t>12/02/2025</a:t>
            </a:fld>
            <a:endParaRPr lang="en-VN"/>
          </a:p>
        </p:txBody>
      </p:sp>
      <p:sp>
        <p:nvSpPr>
          <p:cNvPr id="5" name="Footer Placeholder 4">
            <a:extLst>
              <a:ext uri="{FF2B5EF4-FFF2-40B4-BE49-F238E27FC236}">
                <a16:creationId xmlns:a16="http://schemas.microsoft.com/office/drawing/2014/main" id="{EC94A9DF-D684-F94D-BBF3-E96EF0168269}"/>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DFB265C4-9712-AF49-A588-39F4458E49D5}"/>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18942981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67A308-55F0-9842-9E1D-52364DE80E25}"/>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0A1E2750-312E-A648-9304-205CEDBE03D9}"/>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DF2B67E-01EC-E54C-A338-DCD739F37533}"/>
              </a:ext>
            </a:extLst>
          </p:cNvPr>
          <p:cNvSpPr>
            <a:spLocks noGrp="1"/>
          </p:cNvSpPr>
          <p:nvPr>
            <p:ph type="dt" sz="half" idx="10"/>
          </p:nvPr>
        </p:nvSpPr>
        <p:spPr/>
        <p:txBody>
          <a:bodyPr/>
          <a:lstStyle/>
          <a:p>
            <a:fld id="{B21305FC-35EF-7148-90ED-B2C88C295387}" type="datetimeFigureOut">
              <a:rPr lang="en-VN" smtClean="0"/>
              <a:t>12/02/2025</a:t>
            </a:fld>
            <a:endParaRPr lang="en-VN"/>
          </a:p>
        </p:txBody>
      </p:sp>
      <p:sp>
        <p:nvSpPr>
          <p:cNvPr id="5" name="Footer Placeholder 4">
            <a:extLst>
              <a:ext uri="{FF2B5EF4-FFF2-40B4-BE49-F238E27FC236}">
                <a16:creationId xmlns:a16="http://schemas.microsoft.com/office/drawing/2014/main" id="{CF410C20-A9F6-664F-820B-08DCEEC4C12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AE261F2F-0807-6B4A-B6CC-708E4BB58159}"/>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15330890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5"/>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5"/>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89436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12/2/2025</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551868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 name="Google Shape;176;p11"/>
          <p:cNvGrpSpPr/>
          <p:nvPr/>
        </p:nvGrpSpPr>
        <p:grpSpPr>
          <a:xfrm>
            <a:off x="664005" y="536350"/>
            <a:ext cx="7453562" cy="4147729"/>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 name="Google Shape;191;p11"/>
          <p:cNvSpPr txBox="1">
            <a:spLocks noGrp="1"/>
          </p:cNvSpPr>
          <p:nvPr>
            <p:ph type="title" hasCustomPrompt="1"/>
          </p:nvPr>
        </p:nvSpPr>
        <p:spPr>
          <a:xfrm>
            <a:off x="1430300" y="1822650"/>
            <a:ext cx="6283500" cy="11682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r>
              <a:t>xx%</a:t>
            </a:r>
          </a:p>
        </p:txBody>
      </p:sp>
      <p:sp>
        <p:nvSpPr>
          <p:cNvPr id="192" name="Google Shape;192;p11"/>
          <p:cNvSpPr txBox="1">
            <a:spLocks noGrp="1"/>
          </p:cNvSpPr>
          <p:nvPr>
            <p:ph type="subTitle" idx="1"/>
          </p:nvPr>
        </p:nvSpPr>
        <p:spPr>
          <a:xfrm>
            <a:off x="2438888" y="2990850"/>
            <a:ext cx="4266000" cy="44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126479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12/2/2025</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8768616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12/2/2025</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5167216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12/2/2025</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2389836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12/2/2025</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0317560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12/2/2025</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4721366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12/2/2025</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3551384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12/2/2025</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9965973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12/2/2025</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253707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12/2/2025</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7256582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12/2/2025</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2627008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02.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theme" Target="../theme/theme10.xml"/><Relationship Id="rId5" Type="http://schemas.openxmlformats.org/officeDocument/2006/relationships/slideLayout" Target="../slideLayouts/slideLayout104.xml"/><Relationship Id="rId4"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4" Type="http://schemas.openxmlformats.org/officeDocument/2006/relationships/image" Target="../media/image3.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2.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theme" Target="../theme/theme3.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image" Target="../media/image1.jp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2.JP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8.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8" r:id="rId3"/>
    <p:sldLayoutId id="2147483665"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98150" y="1129130"/>
            <a:ext cx="1700700" cy="14838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1pPr>
            <a:lvl2pPr lvl="1"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2pPr>
            <a:lvl3pPr lvl="2"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3pPr>
            <a:lvl4pPr lvl="3"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4pPr>
            <a:lvl5pPr lvl="4"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5pPr>
            <a:lvl6pPr lvl="5"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6pPr>
            <a:lvl7pPr lvl="6"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7pPr>
            <a:lvl8pPr lvl="7"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8pPr>
            <a:lvl9pPr lvl="8"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9pPr>
          </a:lstStyle>
          <a:p>
            <a:endParaRPr/>
          </a:p>
        </p:txBody>
      </p:sp>
      <p:sp>
        <p:nvSpPr>
          <p:cNvPr id="7" name="Google Shape;7;p1"/>
          <p:cNvSpPr txBox="1">
            <a:spLocks noGrp="1"/>
          </p:cNvSpPr>
          <p:nvPr>
            <p:ph type="body" idx="1"/>
          </p:nvPr>
        </p:nvSpPr>
        <p:spPr>
          <a:xfrm>
            <a:off x="2871075" y="1007295"/>
            <a:ext cx="5561100" cy="35712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Cabin"/>
              <a:buChar char="⊙"/>
              <a:defRPr sz="3000">
                <a:solidFill>
                  <a:schemeClr val="dk1"/>
                </a:solidFill>
                <a:latin typeface="Cabin"/>
                <a:ea typeface="Cabin"/>
                <a:cs typeface="Cabin"/>
                <a:sym typeface="Cabin"/>
              </a:defRPr>
            </a:lvl1pPr>
            <a:lvl2pPr marL="914400" lvl="1"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2pPr>
            <a:lvl3pPr marL="1371600" lvl="2"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3pPr>
            <a:lvl4pPr marL="1828800" lvl="3"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4pPr>
            <a:lvl5pPr marL="2286000" lvl="4"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5pPr>
            <a:lvl6pPr marL="2743200" lvl="5"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6pPr>
            <a:lvl7pPr marL="3200400" lvl="6"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7pPr>
            <a:lvl8pPr marL="3657600" lvl="7"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8pPr>
            <a:lvl9pPr marL="4114800" lvl="8"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200">
                <a:solidFill>
                  <a:schemeClr val="dk1"/>
                </a:solidFill>
                <a:latin typeface="Cabin Condensed"/>
                <a:ea typeface="Cabin Condensed"/>
                <a:cs typeface="Cabin Condensed"/>
                <a:sym typeface="Cabin Condensed"/>
              </a:defRPr>
            </a:lvl1pPr>
            <a:lvl2pPr lvl="1" algn="r">
              <a:buNone/>
              <a:defRPr sz="1200">
                <a:solidFill>
                  <a:schemeClr val="dk1"/>
                </a:solidFill>
                <a:latin typeface="Cabin Condensed"/>
                <a:ea typeface="Cabin Condensed"/>
                <a:cs typeface="Cabin Condensed"/>
                <a:sym typeface="Cabin Condensed"/>
              </a:defRPr>
            </a:lvl2pPr>
            <a:lvl3pPr lvl="2" algn="r">
              <a:buNone/>
              <a:defRPr sz="1200">
                <a:solidFill>
                  <a:schemeClr val="dk1"/>
                </a:solidFill>
                <a:latin typeface="Cabin Condensed"/>
                <a:ea typeface="Cabin Condensed"/>
                <a:cs typeface="Cabin Condensed"/>
                <a:sym typeface="Cabin Condensed"/>
              </a:defRPr>
            </a:lvl3pPr>
            <a:lvl4pPr lvl="3" algn="r">
              <a:buNone/>
              <a:defRPr sz="1200">
                <a:solidFill>
                  <a:schemeClr val="dk1"/>
                </a:solidFill>
                <a:latin typeface="Cabin Condensed"/>
                <a:ea typeface="Cabin Condensed"/>
                <a:cs typeface="Cabin Condensed"/>
                <a:sym typeface="Cabin Condensed"/>
              </a:defRPr>
            </a:lvl4pPr>
            <a:lvl5pPr lvl="4" algn="r">
              <a:buNone/>
              <a:defRPr sz="1200">
                <a:solidFill>
                  <a:schemeClr val="dk1"/>
                </a:solidFill>
                <a:latin typeface="Cabin Condensed"/>
                <a:ea typeface="Cabin Condensed"/>
                <a:cs typeface="Cabin Condensed"/>
                <a:sym typeface="Cabin Condensed"/>
              </a:defRPr>
            </a:lvl5pPr>
            <a:lvl6pPr lvl="5" algn="r">
              <a:buNone/>
              <a:defRPr sz="1200">
                <a:solidFill>
                  <a:schemeClr val="dk1"/>
                </a:solidFill>
                <a:latin typeface="Cabin Condensed"/>
                <a:ea typeface="Cabin Condensed"/>
                <a:cs typeface="Cabin Condensed"/>
                <a:sym typeface="Cabin Condensed"/>
              </a:defRPr>
            </a:lvl6pPr>
            <a:lvl7pPr lvl="6" algn="r">
              <a:buNone/>
              <a:defRPr sz="1200">
                <a:solidFill>
                  <a:schemeClr val="dk1"/>
                </a:solidFill>
                <a:latin typeface="Cabin Condensed"/>
                <a:ea typeface="Cabin Condensed"/>
                <a:cs typeface="Cabin Condensed"/>
                <a:sym typeface="Cabin Condensed"/>
              </a:defRPr>
            </a:lvl7pPr>
            <a:lvl8pPr lvl="7" algn="r">
              <a:buNone/>
              <a:defRPr sz="1200">
                <a:solidFill>
                  <a:schemeClr val="dk1"/>
                </a:solidFill>
                <a:latin typeface="Cabin Condensed"/>
                <a:ea typeface="Cabin Condensed"/>
                <a:cs typeface="Cabin Condensed"/>
                <a:sym typeface="Cabin Condensed"/>
              </a:defRPr>
            </a:lvl8pPr>
            <a:lvl9pPr lvl="8" algn="r">
              <a:buNone/>
              <a:defRPr sz="1200">
                <a:solidFill>
                  <a:schemeClr val="dk1"/>
                </a:solidFill>
                <a:latin typeface="Cabin Condensed"/>
                <a:ea typeface="Cabin Condensed"/>
                <a:cs typeface="Cabin Condensed"/>
                <a:sym typeface="Cabin Condensed"/>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16915316"/>
      </p:ext>
    </p:extLst>
  </p:cSld>
  <p:clrMap bg1="lt1" tx1="dk1" bg2="dk2" tx2="lt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7307709"/>
      </p:ext>
    </p:extLst>
  </p:cSld>
  <p:clrMap bg1="lt1" tx1="dk1" bg2="lt2" tx2="dk2" accent1="accent1" accent2="accent2" accent3="accent3" accent4="accent4" accent5="accent5" accent6="accent6" hlink="hlink" folHlink="folHlink"/>
  <p:sldLayoutIdLst>
    <p:sldLayoutId id="2147483965" r:id="rId1"/>
    <p:sldLayoutId id="2147484023" r:id="rId2"/>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6FE0E4A-2F61-4AFF-8C28-02E2EC872C2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9106E04-07D8-4BC2-89C7-F3723A8F799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85FAE93-4A38-4FA6-B3E3-CD1C047D6A6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AD6F095-7BE2-4ADA-B3C4-59BAE79AE883}" type="datetimeFigureOut">
              <a:rPr lang="zh-CN" altLang="en-US" smtClean="0"/>
              <a:t>2025/12/2</a:t>
            </a:fld>
            <a:endParaRPr lang="zh-CN" altLang="en-US"/>
          </a:p>
        </p:txBody>
      </p:sp>
      <p:sp>
        <p:nvSpPr>
          <p:cNvPr id="5" name="页脚占位符 4">
            <a:extLst>
              <a:ext uri="{FF2B5EF4-FFF2-40B4-BE49-F238E27FC236}">
                <a16:creationId xmlns:a16="http://schemas.microsoft.com/office/drawing/2014/main" id="{A4FF209D-C837-49A3-8626-E9AF9C91943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A42F912-C929-4C7E-92FA-1DF6560AF52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B89F9A6-83B6-490C-B2D8-C2999AC29914}" type="slidenum">
              <a:rPr lang="zh-CN" altLang="en-US" smtClean="0"/>
              <a:t>‹#›</a:t>
            </a:fld>
            <a:endParaRPr lang="zh-CN" altLang="en-US"/>
          </a:p>
        </p:txBody>
      </p:sp>
    </p:spTree>
    <p:extLst>
      <p:ext uri="{BB962C8B-B14F-4D97-AF65-F5344CB8AC3E}">
        <p14:creationId xmlns:p14="http://schemas.microsoft.com/office/powerpoint/2010/main" val="1962846239"/>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58268353"/>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5" r:id="rId4"/>
    <p:sldLayoutId id="2147483706"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oboto Slab"/>
              <a:buNone/>
              <a:defRPr sz="2800">
                <a:solidFill>
                  <a:schemeClr val="dk1"/>
                </a:solidFill>
                <a:latin typeface="Roboto Slab"/>
                <a:ea typeface="Roboto Slab"/>
                <a:cs typeface="Roboto Slab"/>
                <a:sym typeface="Roboto Slab"/>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69068767"/>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80"/>
            <a:ext cx="8229600" cy="85725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2"/>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5"/>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9196EC2F-0988-4314-AD4B-24FF16D7B45E}"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12/2/2025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3124201" y="4767265"/>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6553200" y="4767265"/>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59420652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6" r:id="rId13"/>
    <p:sldLayoutId id="2147483767" r:id="rId14"/>
  </p:sldLayoutIdLst>
  <p:hf hdr="0" ftr="0" dt="0"/>
  <p:txStyles>
    <p:titleStyle>
      <a:lvl1pPr algn="ctr" defTabSz="914134" rtl="0" eaLnBrk="1" latinLnBrk="0" hangingPunct="1">
        <a:spcBef>
          <a:spcPct val="0"/>
        </a:spcBef>
        <a:buNone/>
        <a:defRPr sz="4424" kern="1200">
          <a:solidFill>
            <a:schemeClr val="tx1"/>
          </a:solidFill>
          <a:latin typeface="+mj-lt"/>
          <a:ea typeface="+mj-ea"/>
          <a:cs typeface="+mj-cs"/>
        </a:defRPr>
      </a:lvl1pPr>
    </p:titleStyle>
    <p:bodyStyle>
      <a:lvl1pPr marL="342800" indent="-342800" algn="l" defTabSz="914134" rtl="0" eaLnBrk="1" latinLnBrk="0" hangingPunct="1">
        <a:spcBef>
          <a:spcPct val="20000"/>
        </a:spcBef>
        <a:buFont typeface="Arial" pitchFamily="34" charset="0"/>
        <a:buChar char="•"/>
        <a:defRPr sz="3224" kern="1200">
          <a:solidFill>
            <a:schemeClr val="tx1"/>
          </a:solidFill>
          <a:latin typeface="+mn-lt"/>
          <a:ea typeface="+mn-ea"/>
          <a:cs typeface="+mn-cs"/>
        </a:defRPr>
      </a:lvl1pPr>
      <a:lvl2pPr marL="742733" indent="-285666" algn="l" defTabSz="914134" rtl="0" eaLnBrk="1" latinLnBrk="0" hangingPunct="1">
        <a:spcBef>
          <a:spcPct val="20000"/>
        </a:spcBef>
        <a:buFont typeface="Arial" pitchFamily="34" charset="0"/>
        <a:buChar char="–"/>
        <a:defRPr sz="2849" kern="1200">
          <a:solidFill>
            <a:schemeClr val="tx1"/>
          </a:solidFill>
          <a:latin typeface="+mn-lt"/>
          <a:ea typeface="+mn-ea"/>
          <a:cs typeface="+mn-cs"/>
        </a:defRPr>
      </a:lvl2pPr>
      <a:lvl3pPr marL="1142667" indent="-228533" algn="l" defTabSz="914134"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734"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4pPr>
      <a:lvl5pPr marL="2056800"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5pPr>
      <a:lvl6pPr marL="2513866"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6pPr>
      <a:lvl7pPr marL="2970933"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7pPr>
      <a:lvl8pPr marL="3428000"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8pPr>
      <a:lvl9pPr marL="3885066"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9pPr>
    </p:bodyStyle>
    <p:otherStyle>
      <a:defPPr>
        <a:defRPr lang="en-US"/>
      </a:defPPr>
      <a:lvl1pPr marL="0" algn="l" defTabSz="914134" rtl="0" eaLnBrk="1" latinLnBrk="0" hangingPunct="1">
        <a:defRPr sz="1800" kern="1200">
          <a:solidFill>
            <a:schemeClr val="tx1"/>
          </a:solidFill>
          <a:latin typeface="+mn-lt"/>
          <a:ea typeface="+mn-ea"/>
          <a:cs typeface="+mn-cs"/>
        </a:defRPr>
      </a:lvl1pPr>
      <a:lvl2pPr marL="457067" algn="l" defTabSz="914134" rtl="0" eaLnBrk="1" latinLnBrk="0" hangingPunct="1">
        <a:defRPr sz="1800" kern="1200">
          <a:solidFill>
            <a:schemeClr val="tx1"/>
          </a:solidFill>
          <a:latin typeface="+mn-lt"/>
          <a:ea typeface="+mn-ea"/>
          <a:cs typeface="+mn-cs"/>
        </a:defRPr>
      </a:lvl2pPr>
      <a:lvl3pPr marL="914134" algn="l" defTabSz="914134" rtl="0" eaLnBrk="1" latinLnBrk="0" hangingPunct="1">
        <a:defRPr sz="1800" kern="1200">
          <a:solidFill>
            <a:schemeClr val="tx1"/>
          </a:solidFill>
          <a:latin typeface="+mn-lt"/>
          <a:ea typeface="+mn-ea"/>
          <a:cs typeface="+mn-cs"/>
        </a:defRPr>
      </a:lvl3pPr>
      <a:lvl4pPr marL="1371200" algn="l" defTabSz="914134" rtl="0" eaLnBrk="1" latinLnBrk="0" hangingPunct="1">
        <a:defRPr sz="1800" kern="1200">
          <a:solidFill>
            <a:schemeClr val="tx1"/>
          </a:solidFill>
          <a:latin typeface="+mn-lt"/>
          <a:ea typeface="+mn-ea"/>
          <a:cs typeface="+mn-cs"/>
        </a:defRPr>
      </a:lvl4pPr>
      <a:lvl5pPr marL="1828267" algn="l" defTabSz="914134" rtl="0" eaLnBrk="1" latinLnBrk="0" hangingPunct="1">
        <a:defRPr sz="1800" kern="1200">
          <a:solidFill>
            <a:schemeClr val="tx1"/>
          </a:solidFill>
          <a:latin typeface="+mn-lt"/>
          <a:ea typeface="+mn-ea"/>
          <a:cs typeface="+mn-cs"/>
        </a:defRPr>
      </a:lvl5pPr>
      <a:lvl6pPr marL="2285333" algn="l" defTabSz="914134" rtl="0" eaLnBrk="1" latinLnBrk="0" hangingPunct="1">
        <a:defRPr sz="1800" kern="1200">
          <a:solidFill>
            <a:schemeClr val="tx1"/>
          </a:solidFill>
          <a:latin typeface="+mn-lt"/>
          <a:ea typeface="+mn-ea"/>
          <a:cs typeface="+mn-cs"/>
        </a:defRPr>
      </a:lvl6pPr>
      <a:lvl7pPr marL="2742400" algn="l" defTabSz="914134" rtl="0" eaLnBrk="1" latinLnBrk="0" hangingPunct="1">
        <a:defRPr sz="1800" kern="1200">
          <a:solidFill>
            <a:schemeClr val="tx1"/>
          </a:solidFill>
          <a:latin typeface="+mn-lt"/>
          <a:ea typeface="+mn-ea"/>
          <a:cs typeface="+mn-cs"/>
        </a:defRPr>
      </a:lvl7pPr>
      <a:lvl8pPr marL="3199466" algn="l" defTabSz="914134" rtl="0" eaLnBrk="1" latinLnBrk="0" hangingPunct="1">
        <a:defRPr sz="1800" kern="1200">
          <a:solidFill>
            <a:schemeClr val="tx1"/>
          </a:solidFill>
          <a:latin typeface="+mn-lt"/>
          <a:ea typeface="+mn-ea"/>
          <a:cs typeface="+mn-cs"/>
        </a:defRPr>
      </a:lvl8pPr>
      <a:lvl9pPr marL="3656533" algn="l" defTabSz="91413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DB2FE-E9BB-4592-ABF0-6D9A4DBDF47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362B9-A212-4636-930F-8E280C6B7D2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26F1-7C5D-4AEB-93C4-B41ACAC332B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28593A9-40E4-4715-BB88-DD783705E2B1}" type="datetimeFigureOut">
              <a:rPr lang="en-US" smtClean="0"/>
              <a:t>12/2/2025</a:t>
            </a:fld>
            <a:endParaRPr lang="en-US"/>
          </a:p>
        </p:txBody>
      </p:sp>
      <p:sp>
        <p:nvSpPr>
          <p:cNvPr id="5" name="Footer Placeholder 4">
            <a:extLst>
              <a:ext uri="{FF2B5EF4-FFF2-40B4-BE49-F238E27FC236}">
                <a16:creationId xmlns:a16="http://schemas.microsoft.com/office/drawing/2014/main" id="{8A0687F8-9398-47E0-92F0-116456CA557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FC9736-C06A-4629-9229-24589F51288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1D6A31A-DEAA-4B37-8FF5-84366831316E}" type="slidenum">
              <a:rPr lang="en-US" smtClean="0"/>
              <a:t>‹#›</a:t>
            </a:fld>
            <a:endParaRPr lang="en-US"/>
          </a:p>
        </p:txBody>
      </p:sp>
    </p:spTree>
    <p:extLst>
      <p:ext uri="{BB962C8B-B14F-4D97-AF65-F5344CB8AC3E}">
        <p14:creationId xmlns:p14="http://schemas.microsoft.com/office/powerpoint/2010/main" val="2380649678"/>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8ED132D-452A-49E5-B8CD-EA0C46A12A5F}" type="datetimeFigureOut">
              <a:rPr lang="vi-VN" smtClean="0"/>
              <a:t>02/12/2025</a:t>
            </a:fld>
            <a:endParaRPr lang="vi-VN"/>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CB03046-9975-4CD1-8163-35C299AA0868}" type="slidenum">
              <a:rPr lang="vi-VN" smtClean="0"/>
              <a:t>‹#›</a:t>
            </a:fld>
            <a:endParaRPr lang="vi-VN"/>
          </a:p>
        </p:txBody>
      </p:sp>
    </p:spTree>
    <p:extLst>
      <p:ext uri="{BB962C8B-B14F-4D97-AF65-F5344CB8AC3E}">
        <p14:creationId xmlns:p14="http://schemas.microsoft.com/office/powerpoint/2010/main" val="2762277779"/>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997B5FA-0921-464F-AAE1-844C04324D75}" type="datetimeFigureOut">
              <a:rPr lang="zh-CN" altLang="en-US" smtClean="0"/>
              <a:t>2025/12/2</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2241302"/>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BD90A5-8FA2-DF4E-AF38-050F9358CE2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0C64E683-A0F6-3F40-ACDB-D14A7A8106C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0C195A49-6FD8-C44A-BBE2-85CD2FF0AFE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21305FC-35EF-7148-90ED-B2C88C295387}" type="datetimeFigureOut">
              <a:rPr lang="en-VN" smtClean="0"/>
              <a:t>12/02/2025</a:t>
            </a:fld>
            <a:endParaRPr lang="en-VN"/>
          </a:p>
        </p:txBody>
      </p:sp>
      <p:sp>
        <p:nvSpPr>
          <p:cNvPr id="5" name="Footer Placeholder 4">
            <a:extLst>
              <a:ext uri="{FF2B5EF4-FFF2-40B4-BE49-F238E27FC236}">
                <a16:creationId xmlns:a16="http://schemas.microsoft.com/office/drawing/2014/main" id="{8586BC5D-F987-1B46-B638-975CCD1A169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7DBA9A67-D51D-2E44-B34C-C1CCD75FB1D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E06E3DD-BBE6-7847-B12C-34473A65F89F}" type="slidenum">
              <a:rPr lang="en-VN" smtClean="0"/>
              <a:t>‹#›</a:t>
            </a:fld>
            <a:endParaRPr lang="en-VN"/>
          </a:p>
        </p:txBody>
      </p:sp>
    </p:spTree>
    <p:extLst>
      <p:ext uri="{BB962C8B-B14F-4D97-AF65-F5344CB8AC3E}">
        <p14:creationId xmlns:p14="http://schemas.microsoft.com/office/powerpoint/2010/main" val="887966718"/>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402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8C012C-B1B7-47F6-B168-A941E97A73A9}" type="datetimeFigureOut">
              <a:rPr lang="en-US" smtClean="0"/>
              <a:t>12/2/2025</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1EC7793-07B9-4429-92E8-8730EA770269}" type="slidenum">
              <a:rPr lang="en-US" smtClean="0"/>
              <a:t>‹#›</a:t>
            </a:fld>
            <a:endParaRPr lang="en-US"/>
          </a:p>
        </p:txBody>
      </p:sp>
    </p:spTree>
    <p:extLst>
      <p:ext uri="{BB962C8B-B14F-4D97-AF65-F5344CB8AC3E}">
        <p14:creationId xmlns:p14="http://schemas.microsoft.com/office/powerpoint/2010/main" val="2551648602"/>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7.xml"/><Relationship Id="rId7" Type="http://schemas.openxmlformats.org/officeDocument/2006/relationships/image" Target="../media/image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audio" Target="../media/audio4.wav"/><Relationship Id="rId4" Type="http://schemas.openxmlformats.org/officeDocument/2006/relationships/image" Target="../media/image42.tiff"/></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05.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gif"/></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83.xml"/><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3.xml"/></Relationships>
</file>

<file path=ppt/slides/_rels/slide17.xml.rels><?xml version="1.0" encoding="UTF-8" standalone="yes"?>
<Relationships xmlns="http://schemas.openxmlformats.org/package/2006/relationships"><Relationship Id="rId8" Type="http://schemas.openxmlformats.org/officeDocument/2006/relationships/image" Target="../media/image56.gif"/><Relationship Id="rId13" Type="http://schemas.openxmlformats.org/officeDocument/2006/relationships/image" Target="../media/image61.png"/><Relationship Id="rId3" Type="http://schemas.openxmlformats.org/officeDocument/2006/relationships/slideLayout" Target="../slideLayouts/slideLayout83.xml"/><Relationship Id="rId7" Type="http://schemas.openxmlformats.org/officeDocument/2006/relationships/image" Target="../media/image55.png"/><Relationship Id="rId12" Type="http://schemas.openxmlformats.org/officeDocument/2006/relationships/image" Target="../media/image60.gif"/><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4.png"/><Relationship Id="rId11" Type="http://schemas.openxmlformats.org/officeDocument/2006/relationships/image" Target="../media/image59.gif"/><Relationship Id="rId5" Type="http://schemas.openxmlformats.org/officeDocument/2006/relationships/image" Target="../media/image53.gif"/><Relationship Id="rId15" Type="http://schemas.openxmlformats.org/officeDocument/2006/relationships/image" Target="../media/image63.png"/><Relationship Id="rId10" Type="http://schemas.openxmlformats.org/officeDocument/2006/relationships/image" Target="../media/image58.gif"/><Relationship Id="rId4" Type="http://schemas.openxmlformats.org/officeDocument/2006/relationships/image" Target="../media/image52.jpeg"/><Relationship Id="rId9" Type="http://schemas.openxmlformats.org/officeDocument/2006/relationships/image" Target="../media/image57.gif"/><Relationship Id="rId14" Type="http://schemas.openxmlformats.org/officeDocument/2006/relationships/image" Target="../media/image62.gif"/></Relationships>
</file>

<file path=ppt/slides/_rels/slide18.xml.rels><?xml version="1.0" encoding="UTF-8" standalone="yes"?>
<Relationships xmlns="http://schemas.openxmlformats.org/package/2006/relationships"><Relationship Id="rId8" Type="http://schemas.openxmlformats.org/officeDocument/2006/relationships/image" Target="../media/image66.gif"/><Relationship Id="rId3" Type="http://schemas.openxmlformats.org/officeDocument/2006/relationships/slideLayout" Target="../slideLayouts/slideLayout83.xml"/><Relationship Id="rId7" Type="http://schemas.openxmlformats.org/officeDocument/2006/relationships/image" Target="../media/image65.gif"/><Relationship Id="rId12" Type="http://schemas.openxmlformats.org/officeDocument/2006/relationships/image" Target="../media/image63.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64.gif"/><Relationship Id="rId11" Type="http://schemas.openxmlformats.org/officeDocument/2006/relationships/image" Target="../media/image61.png"/><Relationship Id="rId5" Type="http://schemas.openxmlformats.org/officeDocument/2006/relationships/image" Target="../media/image53.gif"/><Relationship Id="rId10" Type="http://schemas.openxmlformats.org/officeDocument/2006/relationships/image" Target="../media/image68.gif"/><Relationship Id="rId4" Type="http://schemas.openxmlformats.org/officeDocument/2006/relationships/image" Target="../media/image52.jpeg"/><Relationship Id="rId9" Type="http://schemas.openxmlformats.org/officeDocument/2006/relationships/image" Target="../media/image67.gif"/></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89.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4.png"/><Relationship Id="rId5" Type="http://schemas.microsoft.com/office/2007/relationships/media" Target="../media/media6.mp3"/><Relationship Id="rId10" Type="http://schemas.openxmlformats.org/officeDocument/2006/relationships/image" Target="../media/image69.png"/><Relationship Id="rId4" Type="http://schemas.openxmlformats.org/officeDocument/2006/relationships/audio" Target="../media/media5.mp3"/><Relationship Id="rId9" Type="http://schemas.openxmlformats.org/officeDocument/2006/relationships/slideLayout" Target="../slideLayouts/slideLayout89.xml"/></Relationships>
</file>

<file path=ppt/slides/_rels/slide21.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4.png"/><Relationship Id="rId5" Type="http://schemas.microsoft.com/office/2007/relationships/media" Target="../media/media6.mp3"/><Relationship Id="rId10" Type="http://schemas.openxmlformats.org/officeDocument/2006/relationships/image" Target="../media/image69.png"/><Relationship Id="rId4" Type="http://schemas.openxmlformats.org/officeDocument/2006/relationships/audio" Target="../media/media5.mp3"/><Relationship Id="rId9"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4.png"/><Relationship Id="rId5" Type="http://schemas.microsoft.com/office/2007/relationships/media" Target="../media/media6.mp3"/><Relationship Id="rId10" Type="http://schemas.openxmlformats.org/officeDocument/2006/relationships/image" Target="../media/image69.png"/><Relationship Id="rId4" Type="http://schemas.openxmlformats.org/officeDocument/2006/relationships/audio" Target="../media/media5.mp3"/><Relationship Id="rId9" Type="http://schemas.openxmlformats.org/officeDocument/2006/relationships/slideLayout" Target="../slideLayouts/slideLayout89.xml"/></Relationships>
</file>

<file path=ppt/slides/_rels/slide2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11.xml"/><Relationship Id="rId1" Type="http://schemas.openxmlformats.org/officeDocument/2006/relationships/slideLayout" Target="../slideLayouts/slideLayout100.xml"/></Relationships>
</file>

<file path=ppt/slides/_rels/slide26.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audio" Target="../media/audio5.wav"/><Relationship Id="rId7" Type="http://schemas.openxmlformats.org/officeDocument/2006/relationships/image" Target="../media/image78.jpeg"/><Relationship Id="rId2" Type="http://schemas.openxmlformats.org/officeDocument/2006/relationships/audio" Target="../media/audio4.wav"/><Relationship Id="rId1" Type="http://schemas.openxmlformats.org/officeDocument/2006/relationships/slideLayout" Target="../slideLayouts/slideLayout8.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audio" Target="../media/audio5.wav"/></Relationships>
</file>

<file path=ppt/slides/_rels/slide2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83.png"/><Relationship Id="rId2" Type="http://schemas.openxmlformats.org/officeDocument/2006/relationships/image" Target="../media/image79.png"/><Relationship Id="rId1" Type="http://schemas.openxmlformats.org/officeDocument/2006/relationships/slideLayout" Target="../slideLayouts/slideLayout8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8.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2.png"/><Relationship Id="rId1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21.png"/><Relationship Id="rId17" Type="http://schemas.openxmlformats.org/officeDocument/2006/relationships/audio" Target="../media/audio1.wav"/><Relationship Id="rId2" Type="http://schemas.openxmlformats.org/officeDocument/2006/relationships/audio" Target="../media/audio1.wav"/><Relationship Id="rId16" Type="http://schemas.openxmlformats.org/officeDocument/2006/relationships/image" Target="../media/image25.jpg"/><Relationship Id="rId1" Type="http://schemas.openxmlformats.org/officeDocument/2006/relationships/slideLayout" Target="../slideLayouts/slideLayout55.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17.png"/><Relationship Id="rId15" Type="http://schemas.openxmlformats.org/officeDocument/2006/relationships/image" Target="../media/image24.jpg"/><Relationship Id="rId10" Type="http://schemas.microsoft.com/office/2007/relationships/hdphoto" Target="../media/hdphoto3.wdp"/><Relationship Id="rId19" Type="http://schemas.openxmlformats.org/officeDocument/2006/relationships/audio" Target="../media/audio3.wav"/><Relationship Id="rId4" Type="http://schemas.openxmlformats.org/officeDocument/2006/relationships/audio" Target="../media/audio3.wav"/><Relationship Id="rId9" Type="http://schemas.openxmlformats.org/officeDocument/2006/relationships/image" Target="../media/image19.png"/><Relationship Id="rId14" Type="http://schemas.openxmlformats.org/officeDocument/2006/relationships/image" Target="../media/image23.jpg"/></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jpg"/><Relationship Id="rId2" Type="http://schemas.openxmlformats.org/officeDocument/2006/relationships/image" Target="../media/image84.jpg"/><Relationship Id="rId1" Type="http://schemas.openxmlformats.org/officeDocument/2006/relationships/slideLayout" Target="../slideLayouts/slideLayout108.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jpg"/><Relationship Id="rId2" Type="http://schemas.openxmlformats.org/officeDocument/2006/relationships/image" Target="../media/image84.jpg"/><Relationship Id="rId1" Type="http://schemas.openxmlformats.org/officeDocument/2006/relationships/slideLayout" Target="../slideLayouts/slideLayout108.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2.gif"/><Relationship Id="rId4" Type="http://schemas.openxmlformats.org/officeDocument/2006/relationships/image" Target="../media/image31.gif"/></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36.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1.png"/><Relationship Id="rId3" Type="http://schemas.openxmlformats.org/officeDocument/2006/relationships/slideLayout" Target="../slideLayouts/slideLayout44.xml"/><Relationship Id="rId7" Type="http://schemas.openxmlformats.org/officeDocument/2006/relationships/image" Target="../media/image94.png"/><Relationship Id="rId12" Type="http://schemas.openxmlformats.org/officeDocument/2006/relationships/image" Target="../media/image100.png"/><Relationship Id="rId2" Type="http://schemas.microsoft.com/office/2007/relationships/media" Target="../media/media8.mp3"/><Relationship Id="rId1" Type="http://schemas.openxmlformats.org/officeDocument/2006/relationships/audio" Target="NULL" TargetMode="External"/><Relationship Id="rId6" Type="http://schemas.openxmlformats.org/officeDocument/2006/relationships/image" Target="../media/image96.png"/><Relationship Id="rId11" Type="http://schemas.openxmlformats.org/officeDocument/2006/relationships/image" Target="../media/image4.png"/><Relationship Id="rId5" Type="http://schemas.openxmlformats.org/officeDocument/2006/relationships/image" Target="../media/image95.png"/><Relationship Id="rId10" Type="http://schemas.openxmlformats.org/officeDocument/2006/relationships/image" Target="../media/image99.png"/><Relationship Id="rId4" Type="http://schemas.openxmlformats.org/officeDocument/2006/relationships/notesSlide" Target="../notesSlides/notesSlide14.xml"/><Relationship Id="rId9" Type="http://schemas.openxmlformats.org/officeDocument/2006/relationships/image" Target="../media/image98.png"/></Relationships>
</file>

<file path=ppt/slides/_rels/slide37.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6.png"/><Relationship Id="rId18" Type="http://schemas.openxmlformats.org/officeDocument/2006/relationships/image" Target="../media/image110.emf"/><Relationship Id="rId3" Type="http://schemas.microsoft.com/office/2007/relationships/media" Target="../media/media10.mp3"/><Relationship Id="rId21" Type="http://schemas.openxmlformats.org/officeDocument/2006/relationships/image" Target="../media/image4.png"/><Relationship Id="rId7" Type="http://schemas.openxmlformats.org/officeDocument/2006/relationships/audio" Target="../media/audio1.wav"/><Relationship Id="rId12" Type="http://schemas.openxmlformats.org/officeDocument/2006/relationships/image" Target="../media/image105.png"/><Relationship Id="rId17" Type="http://schemas.openxmlformats.org/officeDocument/2006/relationships/image" Target="../media/image109.png"/><Relationship Id="rId2" Type="http://schemas.openxmlformats.org/officeDocument/2006/relationships/audio" Target="../media/media9.wav"/><Relationship Id="rId16" Type="http://schemas.openxmlformats.org/officeDocument/2006/relationships/image" Target="../media/image108.png"/><Relationship Id="rId20" Type="http://schemas.openxmlformats.org/officeDocument/2006/relationships/image" Target="../media/image111.png"/><Relationship Id="rId1" Type="http://schemas.microsoft.com/office/2007/relationships/media" Target="../media/media9.wav"/><Relationship Id="rId6" Type="http://schemas.openxmlformats.org/officeDocument/2006/relationships/notesSlide" Target="../notesSlides/notesSlide15.xml"/><Relationship Id="rId11" Type="http://schemas.openxmlformats.org/officeDocument/2006/relationships/image" Target="../media/image104.png"/><Relationship Id="rId5" Type="http://schemas.openxmlformats.org/officeDocument/2006/relationships/slideLayout" Target="../slideLayouts/slideLayout45.xml"/><Relationship Id="rId15" Type="http://schemas.openxmlformats.org/officeDocument/2006/relationships/image" Target="../media/image96.png"/><Relationship Id="rId10" Type="http://schemas.openxmlformats.org/officeDocument/2006/relationships/image" Target="../media/image95.png"/><Relationship Id="rId19" Type="http://schemas.openxmlformats.org/officeDocument/2006/relationships/image" Target="../media/image98.png"/><Relationship Id="rId4" Type="http://schemas.openxmlformats.org/officeDocument/2006/relationships/audio" Target="../media/media10.mp3"/><Relationship Id="rId9" Type="http://schemas.openxmlformats.org/officeDocument/2006/relationships/image" Target="../media/image103.png"/><Relationship Id="rId14" Type="http://schemas.openxmlformats.org/officeDocument/2006/relationships/image" Target="../media/image107.png"/></Relationships>
</file>

<file path=ppt/slides/_rels/slide38.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13.png"/><Relationship Id="rId18" Type="http://schemas.openxmlformats.org/officeDocument/2006/relationships/image" Target="../media/image111.png"/><Relationship Id="rId3" Type="http://schemas.microsoft.com/office/2007/relationships/media" Target="../media/media10.mp3"/><Relationship Id="rId7" Type="http://schemas.openxmlformats.org/officeDocument/2006/relationships/image" Target="../media/image102.png"/><Relationship Id="rId12" Type="http://schemas.openxmlformats.org/officeDocument/2006/relationships/image" Target="../media/image106.png"/><Relationship Id="rId17" Type="http://schemas.openxmlformats.org/officeDocument/2006/relationships/image" Target="../media/image109.png"/><Relationship Id="rId2" Type="http://schemas.openxmlformats.org/officeDocument/2006/relationships/audio" Target="../media/media9.wav"/><Relationship Id="rId16" Type="http://schemas.openxmlformats.org/officeDocument/2006/relationships/image" Target="../media/image98.png"/><Relationship Id="rId1" Type="http://schemas.microsoft.com/office/2007/relationships/media" Target="../media/media9.wav"/><Relationship Id="rId6" Type="http://schemas.openxmlformats.org/officeDocument/2006/relationships/audio" Target="../media/audio1.wav"/><Relationship Id="rId11" Type="http://schemas.openxmlformats.org/officeDocument/2006/relationships/image" Target="../media/image112.png"/><Relationship Id="rId5" Type="http://schemas.openxmlformats.org/officeDocument/2006/relationships/slideLayout" Target="../slideLayouts/slideLayout45.xml"/><Relationship Id="rId15" Type="http://schemas.openxmlformats.org/officeDocument/2006/relationships/image" Target="../media/image110.emf"/><Relationship Id="rId10" Type="http://schemas.openxmlformats.org/officeDocument/2006/relationships/image" Target="../media/image104.png"/><Relationship Id="rId19" Type="http://schemas.openxmlformats.org/officeDocument/2006/relationships/image" Target="../media/image4.png"/><Relationship Id="rId4" Type="http://schemas.openxmlformats.org/officeDocument/2006/relationships/audio" Target="../media/media10.mp3"/><Relationship Id="rId9" Type="http://schemas.openxmlformats.org/officeDocument/2006/relationships/image" Target="../media/image95.png"/><Relationship Id="rId14" Type="http://schemas.openxmlformats.org/officeDocument/2006/relationships/image" Target="../media/image108.png"/></Relationships>
</file>

<file path=ppt/slides/_rels/slide39.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12.png"/><Relationship Id="rId18" Type="http://schemas.openxmlformats.org/officeDocument/2006/relationships/image" Target="../media/image109.png"/><Relationship Id="rId3" Type="http://schemas.microsoft.com/office/2007/relationships/media" Target="../media/media10.mp3"/><Relationship Id="rId7" Type="http://schemas.openxmlformats.org/officeDocument/2006/relationships/audio" Target="../media/audio1.wav"/><Relationship Id="rId12" Type="http://schemas.openxmlformats.org/officeDocument/2006/relationships/image" Target="../media/image105.png"/><Relationship Id="rId17" Type="http://schemas.openxmlformats.org/officeDocument/2006/relationships/image" Target="../media/image98.png"/><Relationship Id="rId2" Type="http://schemas.openxmlformats.org/officeDocument/2006/relationships/audio" Target="../media/media9.wav"/><Relationship Id="rId16" Type="http://schemas.openxmlformats.org/officeDocument/2006/relationships/image" Target="../media/image110.emf"/><Relationship Id="rId20" Type="http://schemas.openxmlformats.org/officeDocument/2006/relationships/image" Target="../media/image4.png"/><Relationship Id="rId1" Type="http://schemas.microsoft.com/office/2007/relationships/media" Target="../media/media9.wav"/><Relationship Id="rId6" Type="http://schemas.openxmlformats.org/officeDocument/2006/relationships/notesSlide" Target="../notesSlides/notesSlide16.xml"/><Relationship Id="rId11" Type="http://schemas.openxmlformats.org/officeDocument/2006/relationships/image" Target="../media/image104.png"/><Relationship Id="rId5" Type="http://schemas.openxmlformats.org/officeDocument/2006/relationships/slideLayout" Target="../slideLayouts/slideLayout45.xml"/><Relationship Id="rId15" Type="http://schemas.openxmlformats.org/officeDocument/2006/relationships/image" Target="../media/image108.png"/><Relationship Id="rId10" Type="http://schemas.openxmlformats.org/officeDocument/2006/relationships/image" Target="../media/image95.png"/><Relationship Id="rId19" Type="http://schemas.openxmlformats.org/officeDocument/2006/relationships/image" Target="../media/image111.png"/><Relationship Id="rId4" Type="http://schemas.openxmlformats.org/officeDocument/2006/relationships/audio" Target="../media/media10.mp3"/><Relationship Id="rId9" Type="http://schemas.openxmlformats.org/officeDocument/2006/relationships/image" Target="../media/image103.png"/><Relationship Id="rId14" Type="http://schemas.openxmlformats.org/officeDocument/2006/relationships/image" Target="../media/image114.png"/></Relationships>
</file>

<file path=ppt/slides/_rels/slide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9.png"/><Relationship Id="rId18" Type="http://schemas.openxmlformats.org/officeDocument/2006/relationships/image" Target="../media/image111.png"/><Relationship Id="rId3" Type="http://schemas.microsoft.com/office/2007/relationships/media" Target="../media/media10.mp3"/><Relationship Id="rId7" Type="http://schemas.openxmlformats.org/officeDocument/2006/relationships/image" Target="../media/image102.png"/><Relationship Id="rId12" Type="http://schemas.openxmlformats.org/officeDocument/2006/relationships/image" Target="../media/image112.png"/><Relationship Id="rId17" Type="http://schemas.openxmlformats.org/officeDocument/2006/relationships/image" Target="../media/image98.png"/><Relationship Id="rId2" Type="http://schemas.openxmlformats.org/officeDocument/2006/relationships/audio" Target="../media/media9.wav"/><Relationship Id="rId16" Type="http://schemas.openxmlformats.org/officeDocument/2006/relationships/image" Target="../media/image110.emf"/><Relationship Id="rId1" Type="http://schemas.microsoft.com/office/2007/relationships/media" Target="../media/media9.wav"/><Relationship Id="rId6" Type="http://schemas.openxmlformats.org/officeDocument/2006/relationships/audio" Target="../media/audio1.wav"/><Relationship Id="rId11" Type="http://schemas.openxmlformats.org/officeDocument/2006/relationships/image" Target="../media/image105.png"/><Relationship Id="rId5" Type="http://schemas.openxmlformats.org/officeDocument/2006/relationships/slideLayout" Target="../slideLayouts/slideLayout45.xml"/><Relationship Id="rId15" Type="http://schemas.openxmlformats.org/officeDocument/2006/relationships/image" Target="../media/image108.png"/><Relationship Id="rId10" Type="http://schemas.openxmlformats.org/officeDocument/2006/relationships/image" Target="../media/image114.png"/><Relationship Id="rId19" Type="http://schemas.openxmlformats.org/officeDocument/2006/relationships/image" Target="../media/image4.png"/><Relationship Id="rId4" Type="http://schemas.openxmlformats.org/officeDocument/2006/relationships/audio" Target="../media/media10.mp3"/><Relationship Id="rId9" Type="http://schemas.openxmlformats.org/officeDocument/2006/relationships/image" Target="../media/image95.png"/><Relationship Id="rId14" Type="http://schemas.openxmlformats.org/officeDocument/2006/relationships/image" Target="../media/image115.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116.png"/><Relationship Id="rId4" Type="http://schemas.openxmlformats.org/officeDocument/2006/relationships/image" Target="../media/image47.gif"/></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117.gif"/></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32.gif"/><Relationship Id="rId4" Type="http://schemas.openxmlformats.org/officeDocument/2006/relationships/image" Target="../media/image31.gif"/></Relationships>
</file>

<file path=ppt/slides/_rels/slide4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119.png"/></Relationships>
</file>

<file path=ppt/slides/_rels/slide4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gif"/><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2.gif"/><Relationship Id="rId4" Type="http://schemas.openxmlformats.org/officeDocument/2006/relationships/image" Target="../media/image31.gif"/></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66.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5.gif"/><Relationship Id="rId7" Type="http://schemas.openxmlformats.org/officeDocument/2006/relationships/image" Target="../media/image39.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7.sv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dubuque精美钢琴曲">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9466" y="131344"/>
            <a:ext cx="457094" cy="457094"/>
          </a:xfrm>
          <a:prstGeom prst="rect">
            <a:avLst/>
          </a:prstGeom>
        </p:spPr>
      </p:pic>
      <p:pic>
        <p:nvPicPr>
          <p:cNvPr id="4" name="图片 3">
            <a:extLst>
              <a:ext uri="{FF2B5EF4-FFF2-40B4-BE49-F238E27FC236}">
                <a16:creationId xmlns:a16="http://schemas.microsoft.com/office/drawing/2014/main" id="{04714BCA-BDEB-4E21-957E-243FA4BD20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4" y="930"/>
            <a:ext cx="9140694" cy="5141640"/>
          </a:xfrm>
          <a:prstGeom prst="rect">
            <a:avLst/>
          </a:prstGeom>
        </p:spPr>
      </p:pic>
      <p:pic>
        <p:nvPicPr>
          <p:cNvPr id="7" name="图片 6">
            <a:extLst>
              <a:ext uri="{FF2B5EF4-FFF2-40B4-BE49-F238E27FC236}">
                <a16:creationId xmlns:a16="http://schemas.microsoft.com/office/drawing/2014/main" id="{B838AB8A-46FD-4DE5-B6B9-4F7C78796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47" y="3162092"/>
            <a:ext cx="2391539" cy="2003383"/>
          </a:xfrm>
          <a:prstGeom prst="rect">
            <a:avLst/>
          </a:prstGeom>
        </p:spPr>
      </p:pic>
      <p:pic>
        <p:nvPicPr>
          <p:cNvPr id="10" name="图片 9">
            <a:extLst>
              <a:ext uri="{FF2B5EF4-FFF2-40B4-BE49-F238E27FC236}">
                <a16:creationId xmlns:a16="http://schemas.microsoft.com/office/drawing/2014/main" id="{AA5D89A8-B22B-4149-AE80-8C3929F779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2611" y="-249175"/>
            <a:ext cx="2379838" cy="2570225"/>
          </a:xfrm>
          <a:prstGeom prst="rect">
            <a:avLst/>
          </a:prstGeom>
        </p:spPr>
      </p:pic>
      <p:pic>
        <p:nvPicPr>
          <p:cNvPr id="12" name="图片 11">
            <a:extLst>
              <a:ext uri="{FF2B5EF4-FFF2-40B4-BE49-F238E27FC236}">
                <a16:creationId xmlns:a16="http://schemas.microsoft.com/office/drawing/2014/main" id="{12B4AFD8-2B92-4929-9BBB-BD3D388C9B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43909" y="3120265"/>
            <a:ext cx="2698438" cy="2099938"/>
          </a:xfrm>
          <a:prstGeom prst="rect">
            <a:avLst/>
          </a:prstGeom>
        </p:spPr>
      </p:pic>
      <p:pic>
        <p:nvPicPr>
          <p:cNvPr id="3" name="图片 2">
            <a:extLst>
              <a:ext uri="{FF2B5EF4-FFF2-40B4-BE49-F238E27FC236}">
                <a16:creationId xmlns:a16="http://schemas.microsoft.com/office/drawing/2014/main" id="{DB62CEBD-6534-409D-B545-34C538096D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61986" y="-10614"/>
            <a:ext cx="1271022" cy="1621429"/>
          </a:xfrm>
          <a:prstGeom prst="rect">
            <a:avLst/>
          </a:prstGeom>
        </p:spPr>
      </p:pic>
      <p:pic>
        <p:nvPicPr>
          <p:cNvPr id="13" name="图片 55">
            <a:extLst>
              <a:ext uri="{FF2B5EF4-FFF2-40B4-BE49-F238E27FC236}">
                <a16:creationId xmlns:a16="http://schemas.microsoft.com/office/drawing/2014/main" id="{71464CC5-EB03-4129-9163-FE9DD22BC2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38257" y="2826201"/>
            <a:ext cx="2698438" cy="2914313"/>
          </a:xfrm>
          <a:prstGeom prst="rect">
            <a:avLst/>
          </a:prstGeom>
        </p:spPr>
      </p:pic>
      <p:sp>
        <p:nvSpPr>
          <p:cNvPr id="14" name="Title 9">
            <a:extLst>
              <a:ext uri="{FF2B5EF4-FFF2-40B4-BE49-F238E27FC236}">
                <a16:creationId xmlns:a16="http://schemas.microsoft.com/office/drawing/2014/main" id="{E2894778-CD2D-D54A-9A26-D748C2243356}"/>
              </a:ext>
            </a:extLst>
          </p:cNvPr>
          <p:cNvSpPr txBox="1">
            <a:spLocks/>
          </p:cNvSpPr>
          <p:nvPr/>
        </p:nvSpPr>
        <p:spPr>
          <a:xfrm>
            <a:off x="914400" y="1496990"/>
            <a:ext cx="7315200" cy="1323439"/>
          </a:xfrm>
          <a:prstGeom prst="rect">
            <a:avLst/>
          </a:prstGeom>
        </p:spPr>
        <p:txBody>
          <a:bodyPr wrap="square">
            <a:spAutoFit/>
          </a:bodyPr>
          <a:lstStyle>
            <a:lvl1pPr algn="ctr" defTabSz="914134" rtl="0" eaLnBrk="1" latinLnBrk="0" hangingPunct="1">
              <a:spcBef>
                <a:spcPct val="0"/>
              </a:spcBef>
              <a:buNone/>
              <a:defRPr sz="4424"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A01127"/>
                </a:solidFill>
                <a:effectLst/>
                <a:uLnTx/>
                <a:uFillTx/>
                <a:latin typeface="PT Serif"/>
                <a:ea typeface="+mj-ea"/>
                <a:cs typeface="+mj-cs"/>
                <a:sym typeface="PT Serif"/>
              </a:rPr>
              <a:t>A. </a:t>
            </a:r>
            <a:r>
              <a:rPr kumimoji="0" lang="en-US" sz="8000" b="1" i="0" u="none" strike="noStrike" kern="1200" cap="none" spc="0" normalizeH="0" baseline="0" noProof="0" dirty="0" err="1">
                <a:ln>
                  <a:noFill/>
                </a:ln>
                <a:solidFill>
                  <a:srgbClr val="A01127"/>
                </a:solidFill>
                <a:effectLst/>
                <a:uLnTx/>
                <a:uFillTx/>
                <a:latin typeface="PT Serif"/>
                <a:ea typeface="+mj-ea"/>
                <a:cs typeface="+mj-cs"/>
                <a:sym typeface="PT Serif"/>
              </a:rPr>
              <a:t>Khởi</a:t>
            </a:r>
            <a:r>
              <a:rPr kumimoji="0" lang="en-US" sz="8000" b="1" i="0" u="none" strike="noStrike" kern="1200" cap="none" spc="0" normalizeH="0" baseline="0" noProof="0" dirty="0">
                <a:ln>
                  <a:noFill/>
                </a:ln>
                <a:solidFill>
                  <a:srgbClr val="A01127"/>
                </a:solidFill>
                <a:effectLst/>
                <a:uLnTx/>
                <a:uFillTx/>
                <a:latin typeface="PT Serif"/>
                <a:ea typeface="+mj-ea"/>
                <a:cs typeface="+mj-cs"/>
                <a:sym typeface="PT Serif"/>
              </a:rPr>
              <a:t> </a:t>
            </a:r>
            <a:r>
              <a:rPr kumimoji="0" lang="en-US" sz="8000" b="1" i="0" u="none" strike="noStrike" kern="1200" cap="none" spc="0" normalizeH="0" baseline="0" noProof="0" dirty="0" err="1">
                <a:ln>
                  <a:noFill/>
                </a:ln>
                <a:solidFill>
                  <a:srgbClr val="A01127"/>
                </a:solidFill>
                <a:effectLst/>
                <a:uLnTx/>
                <a:uFillTx/>
                <a:latin typeface="PT Serif"/>
                <a:ea typeface="+mj-ea"/>
                <a:cs typeface="+mj-cs"/>
                <a:sym typeface="PT Serif"/>
              </a:rPr>
              <a:t>Động</a:t>
            </a:r>
            <a:endParaRPr kumimoji="0" lang="en-VN" sz="88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j-ea"/>
              <a:cs typeface="Times New Roman" panose="02020603050405020304" pitchFamily="18" charset="0"/>
              <a:sym typeface="Arial"/>
            </a:endParaRPr>
          </a:p>
        </p:txBody>
      </p:sp>
    </p:spTree>
    <p:extLst>
      <p:ext uri="{BB962C8B-B14F-4D97-AF65-F5344CB8AC3E}">
        <p14:creationId xmlns:p14="http://schemas.microsoft.com/office/powerpoint/2010/main" val="1903540518"/>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50000">
                                          <p:cBhvr additive="base">
                                            <p:cTn id="7" dur="500" fill="hold"/>
                                            <p:tgtEl>
                                              <p:spTgt spid="6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6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50000">
                                          <p:cBhvr additive="base">
                                            <p:cTn id="15"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14:presetBounceEnd="50000">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14:bounceEnd="50000">
                                          <p:cBhvr additive="base">
                                            <p:cTn id="23"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14:presetBounceEnd="50000">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14:bounceEnd="50000">
                                          <p:cBhvr additive="base">
                                            <p:cTn id="27"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3"/>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14:presetBounceEnd="50000">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14:bounceEnd="50000">
                                          <p:cBhvr additive="base">
                                            <p:cTn id="31"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32" dur="500" fill="hold"/>
                                            <p:tgtEl>
                                              <p:spTgt spid="13"/>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iterate type="lt">
                                        <p:tmPct val="10000"/>
                                      </p:iterate>
                                      <p:childTnLst>
                                        <p:set>
                                          <p:cBhvr>
                                            <p:cTn id="34" dur="1" fill="hold">
                                              <p:stCondLst>
                                                <p:cond delay="0"/>
                                              </p:stCondLst>
                                            </p:cTn>
                                            <p:tgtEl>
                                              <p:spTgt spid="14"/>
                                            </p:tgtEl>
                                            <p:attrNameLst>
                                              <p:attrName>style.visibility</p:attrName>
                                            </p:attrNameLst>
                                          </p:cBhvr>
                                          <p:to>
                                            <p:strVal val="visible"/>
                                          </p:to>
                                        </p:set>
                                        <p:anim calcmode="lin" valueType="num" p14:bounceEnd="50000">
                                          <p:cBhvr additive="base">
                                            <p:cTn id="35"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par>
                              <p:cTn id="37" fill="hold">
                                <p:stCondLst>
                                  <p:cond delay="950"/>
                                </p:stCondLst>
                                <p:childTnLst>
                                  <p:par>
                                    <p:cTn id="38" presetID="32" presetClass="emph" presetSubtype="0" repeatCount="5000" fill="hold" grpId="1" nodeType="afterEffect">
                                      <p:stCondLst>
                                        <p:cond delay="0"/>
                                      </p:stCondLst>
                                      <p:iterate type="lt">
                                        <p:tmPct val="0"/>
                                      </p:iterate>
                                      <p:childTnLst>
                                        <p:animRot by="120000">
                                          <p:cBhvr>
                                            <p:cTn id="39" dur="100" fill="hold">
                                              <p:stCondLst>
                                                <p:cond delay="0"/>
                                              </p:stCondLst>
                                            </p:cTn>
                                            <p:tgtEl>
                                              <p:spTgt spid="14"/>
                                            </p:tgtEl>
                                            <p:attrNameLst>
                                              <p:attrName>r</p:attrName>
                                            </p:attrNameLst>
                                          </p:cBhvr>
                                        </p:animRot>
                                        <p:animRot by="-240000">
                                          <p:cBhvr>
                                            <p:cTn id="40" dur="200" fill="hold">
                                              <p:stCondLst>
                                                <p:cond delay="200"/>
                                              </p:stCondLst>
                                            </p:cTn>
                                            <p:tgtEl>
                                              <p:spTgt spid="14"/>
                                            </p:tgtEl>
                                            <p:attrNameLst>
                                              <p:attrName>r</p:attrName>
                                            </p:attrNameLst>
                                          </p:cBhvr>
                                        </p:animRot>
                                        <p:animRot by="240000">
                                          <p:cBhvr>
                                            <p:cTn id="41" dur="200" fill="hold">
                                              <p:stCondLst>
                                                <p:cond delay="400"/>
                                              </p:stCondLst>
                                            </p:cTn>
                                            <p:tgtEl>
                                              <p:spTgt spid="14"/>
                                            </p:tgtEl>
                                            <p:attrNameLst>
                                              <p:attrName>r</p:attrName>
                                            </p:attrNameLst>
                                          </p:cBhvr>
                                        </p:animRot>
                                        <p:animRot by="-240000">
                                          <p:cBhvr>
                                            <p:cTn id="42" dur="200" fill="hold">
                                              <p:stCondLst>
                                                <p:cond delay="600"/>
                                              </p:stCondLst>
                                            </p:cTn>
                                            <p:tgtEl>
                                              <p:spTgt spid="14"/>
                                            </p:tgtEl>
                                            <p:attrNameLst>
                                              <p:attrName>r</p:attrName>
                                            </p:attrNameLst>
                                          </p:cBhvr>
                                        </p:animRot>
                                        <p:animRot by="120000">
                                          <p:cBhvr>
                                            <p:cTn id="4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44" repeatCount="indefinite" fill="hold" display="0">
                      <p:stCondLst>
                        <p:cond delay="indefinite"/>
                      </p:stCondLst>
                      <p:endCondLst>
                        <p:cond evt="onStopAudio" delay="0">
                          <p:tgtEl>
                            <p:sldTgt/>
                          </p:tgtEl>
                        </p:cond>
                      </p:endCondLst>
                    </p:cTn>
                    <p:tgtEl>
                      <p:spTgt spid="62"/>
                    </p:tgtEl>
                  </p:cMediaNode>
                </p:audio>
              </p:childTnLst>
            </p:cTn>
          </p:par>
        </p:tnLst>
        <p:bldLst>
          <p:bldP spid="14" grpId="0"/>
          <p:bldP spid="1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0-#ppt_w/2"/>
                                              </p:val>
                                            </p:tav>
                                            <p:tav tm="100000">
                                              <p:val>
                                                <p:strVal val="#ppt_x"/>
                                              </p:val>
                                            </p:tav>
                                          </p:tavLst>
                                        </p:anim>
                                        <p:anim calcmode="lin" valueType="num">
                                          <p:cBhvr additive="base">
                                            <p:cTn id="8" dur="500" fill="hold"/>
                                            <p:tgtEl>
                                              <p:spTgt spid="6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iterate type="lt">
                                        <p:tmPct val="10000"/>
                                      </p:iterate>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par>
                              <p:cTn id="37" fill="hold">
                                <p:stCondLst>
                                  <p:cond delay="950"/>
                                </p:stCondLst>
                                <p:childTnLst>
                                  <p:par>
                                    <p:cTn id="38" presetID="32" presetClass="emph" presetSubtype="0" repeatCount="5000" fill="hold" grpId="1" nodeType="afterEffect">
                                      <p:stCondLst>
                                        <p:cond delay="0"/>
                                      </p:stCondLst>
                                      <p:iterate type="lt">
                                        <p:tmPct val="0"/>
                                      </p:iterate>
                                      <p:childTnLst>
                                        <p:animRot by="120000">
                                          <p:cBhvr>
                                            <p:cTn id="39" dur="100" fill="hold">
                                              <p:stCondLst>
                                                <p:cond delay="0"/>
                                              </p:stCondLst>
                                            </p:cTn>
                                            <p:tgtEl>
                                              <p:spTgt spid="14"/>
                                            </p:tgtEl>
                                            <p:attrNameLst>
                                              <p:attrName>r</p:attrName>
                                            </p:attrNameLst>
                                          </p:cBhvr>
                                        </p:animRot>
                                        <p:animRot by="-240000">
                                          <p:cBhvr>
                                            <p:cTn id="40" dur="200" fill="hold">
                                              <p:stCondLst>
                                                <p:cond delay="200"/>
                                              </p:stCondLst>
                                            </p:cTn>
                                            <p:tgtEl>
                                              <p:spTgt spid="14"/>
                                            </p:tgtEl>
                                            <p:attrNameLst>
                                              <p:attrName>r</p:attrName>
                                            </p:attrNameLst>
                                          </p:cBhvr>
                                        </p:animRot>
                                        <p:animRot by="240000">
                                          <p:cBhvr>
                                            <p:cTn id="41" dur="200" fill="hold">
                                              <p:stCondLst>
                                                <p:cond delay="400"/>
                                              </p:stCondLst>
                                            </p:cTn>
                                            <p:tgtEl>
                                              <p:spTgt spid="14"/>
                                            </p:tgtEl>
                                            <p:attrNameLst>
                                              <p:attrName>r</p:attrName>
                                            </p:attrNameLst>
                                          </p:cBhvr>
                                        </p:animRot>
                                        <p:animRot by="-240000">
                                          <p:cBhvr>
                                            <p:cTn id="42" dur="200" fill="hold">
                                              <p:stCondLst>
                                                <p:cond delay="600"/>
                                              </p:stCondLst>
                                            </p:cTn>
                                            <p:tgtEl>
                                              <p:spTgt spid="14"/>
                                            </p:tgtEl>
                                            <p:attrNameLst>
                                              <p:attrName>r</p:attrName>
                                            </p:attrNameLst>
                                          </p:cBhvr>
                                        </p:animRot>
                                        <p:animRot by="120000">
                                          <p:cBhvr>
                                            <p:cTn id="4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44" repeatCount="indefinite" fill="hold" display="0">
                      <p:stCondLst>
                        <p:cond delay="indefinite"/>
                      </p:stCondLst>
                      <p:endCondLst>
                        <p:cond evt="onStopAudio" delay="0">
                          <p:tgtEl>
                            <p:sldTgt/>
                          </p:tgtEl>
                        </p:cond>
                      </p:endCondLst>
                    </p:cTn>
                    <p:tgtEl>
                      <p:spTgt spid="62"/>
                    </p:tgtEl>
                  </p:cMediaNode>
                </p:audio>
              </p:childTnLst>
            </p:cTn>
          </p:par>
        </p:tnLst>
        <p:bldLst>
          <p:bldP spid="14" grpId="0"/>
          <p:bldP spid="14" grpId="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FDE3">
            <a:alpha val="41000"/>
          </a:srgbClr>
        </a:solidFill>
        <a:effectLst/>
      </p:bgPr>
    </p:bg>
    <p:spTree>
      <p:nvGrpSpPr>
        <p:cNvPr id="1" name="Shape 978"/>
        <p:cNvGrpSpPr/>
        <p:nvPr/>
      </p:nvGrpSpPr>
      <p:grpSpPr>
        <a:xfrm>
          <a:off x="0" y="0"/>
          <a:ext cx="0" cy="0"/>
          <a:chOff x="0" y="0"/>
          <a:chExt cx="0" cy="0"/>
        </a:xfrm>
      </p:grpSpPr>
      <p:sp>
        <p:nvSpPr>
          <p:cNvPr id="979" name="Google Shape;979;p35"/>
          <p:cNvSpPr txBox="1">
            <a:spLocks noGrp="1"/>
          </p:cNvSpPr>
          <p:nvPr>
            <p:ph type="title"/>
          </p:nvPr>
        </p:nvSpPr>
        <p:spPr>
          <a:xfrm>
            <a:off x="33337" y="630854"/>
            <a:ext cx="3216600" cy="755700"/>
          </a:xfrm>
          <a:prstGeom prst="rect">
            <a:avLst/>
          </a:prstGeom>
        </p:spPr>
        <p:txBody>
          <a:bodyPr spcFirstLastPara="1" wrap="square" lIns="91425" tIns="91425" rIns="91425" bIns="91425" anchor="b" anchorCtr="0">
            <a:noAutofit/>
          </a:bodyPr>
          <a:lstStyle/>
          <a:p>
            <a:pPr lvl="0"/>
            <a:r>
              <a:rPr lang="vi-VN" sz="2800" dirty="0"/>
              <a:t>Vị trí địa lí: </a:t>
            </a:r>
            <a:endParaRPr sz="2800" dirty="0"/>
          </a:p>
        </p:txBody>
      </p:sp>
      <p:sp>
        <p:nvSpPr>
          <p:cNvPr id="3" name="Rectangle 2">
            <a:extLst>
              <a:ext uri="{FF2B5EF4-FFF2-40B4-BE49-F238E27FC236}">
                <a16:creationId xmlns:a16="http://schemas.microsoft.com/office/drawing/2014/main" id="{08D7B3A9-974F-FA46-B887-83B0872B5DF0}"/>
              </a:ext>
            </a:extLst>
          </p:cNvPr>
          <p:cNvSpPr/>
          <p:nvPr/>
        </p:nvSpPr>
        <p:spPr>
          <a:xfrm>
            <a:off x="42197" y="1741533"/>
            <a:ext cx="2514600" cy="3046988"/>
          </a:xfrm>
          <a:prstGeom prst="rect">
            <a:avLst/>
          </a:prstGeom>
        </p:spPr>
        <p:txBody>
          <a:bodyPr wrap="square">
            <a:spAutoFit/>
          </a:bodyPr>
          <a:lstStyle/>
          <a:p>
            <a:pPr lvl="0" algn="just">
              <a:buSzPts val="1400"/>
              <a:defRPr/>
            </a:pPr>
            <a:r>
              <a:rPr lang="vi-VN" sz="2400" dirty="0">
                <a:latin typeface="Times New Roman" panose="02020603050405020304" pitchFamily="18" charset="0"/>
                <a:ea typeface="Open Sans"/>
                <a:cs typeface="Times New Roman" panose="02020603050405020304" pitchFamily="18" charset="0"/>
                <a:sym typeface="Open Sans"/>
              </a:rPr>
              <a:t>Nằm ở phần nửa phía Bắc của Đông bán cầu, phía Đông Nam đại lục Á-Âu, phía Đông và giữa châu Á, phía Tây của Thái Bình Dương.</a:t>
            </a:r>
          </a:p>
        </p:txBody>
      </p:sp>
      <p:cxnSp>
        <p:nvCxnSpPr>
          <p:cNvPr id="10" name="Google Shape;963;p34">
            <a:extLst>
              <a:ext uri="{FF2B5EF4-FFF2-40B4-BE49-F238E27FC236}">
                <a16:creationId xmlns:a16="http://schemas.microsoft.com/office/drawing/2014/main" id="{D8A53464-DDB7-E64D-A673-1EBDAD09FDF5}"/>
              </a:ext>
            </a:extLst>
          </p:cNvPr>
          <p:cNvCxnSpPr>
            <a:cxnSpLocks/>
          </p:cNvCxnSpPr>
          <p:nvPr/>
        </p:nvCxnSpPr>
        <p:spPr>
          <a:xfrm>
            <a:off x="0" y="1353217"/>
            <a:ext cx="1684200" cy="0"/>
          </a:xfrm>
          <a:prstGeom prst="straightConnector1">
            <a:avLst/>
          </a:prstGeom>
          <a:noFill/>
          <a:ln w="19050" cap="flat" cmpd="sng">
            <a:solidFill>
              <a:schemeClr val="dk2"/>
            </a:solidFill>
            <a:prstDash val="dash"/>
            <a:round/>
            <a:headEnd type="none" w="med" len="med"/>
            <a:tailEnd type="stealth" w="med" len="med"/>
          </a:ln>
        </p:spPr>
      </p:cxnSp>
      <p:pic>
        <p:nvPicPr>
          <p:cNvPr id="6" name="Picture 5">
            <a:extLst>
              <a:ext uri="{FF2B5EF4-FFF2-40B4-BE49-F238E27FC236}">
                <a16:creationId xmlns:a16="http://schemas.microsoft.com/office/drawing/2014/main" id="{42979639-2760-0943-B542-C4948D8B47A7}"/>
              </a:ext>
            </a:extLst>
          </p:cNvPr>
          <p:cNvPicPr>
            <a:picLocks noChangeAspect="1"/>
          </p:cNvPicPr>
          <p:nvPr/>
        </p:nvPicPr>
        <p:blipFill>
          <a:blip r:embed="rId3"/>
          <a:stretch>
            <a:fillRect/>
          </a:stretch>
        </p:blipFill>
        <p:spPr>
          <a:xfrm>
            <a:off x="1524000" y="209553"/>
            <a:ext cx="8077200" cy="4933947"/>
          </a:xfrm>
          <a:prstGeom prst="rect">
            <a:avLst/>
          </a:prstGeom>
        </p:spPr>
      </p:pic>
    </p:spTree>
    <p:extLst>
      <p:ext uri="{BB962C8B-B14F-4D97-AF65-F5344CB8AC3E}">
        <p14:creationId xmlns:p14="http://schemas.microsoft.com/office/powerpoint/2010/main" val="166851678"/>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979"/>
                                            </p:tgtEl>
                                            <p:attrNameLst>
                                              <p:attrName>style.visibility</p:attrName>
                                            </p:attrNameLst>
                                          </p:cBhvr>
                                          <p:to>
                                            <p:strVal val="visible"/>
                                          </p:to>
                                        </p:set>
                                        <p:anim calcmode="lin" valueType="num" p14:bounceEnd="50000">
                                          <p:cBhvr additive="base">
                                            <p:cTn id="7" dur="500" fill="hold"/>
                                            <p:tgtEl>
                                              <p:spTgt spid="97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979"/>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p:cTn id="16" dur="25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25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18" dur="25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25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250" tmFilter="0,0; .5, 1; 1, 1"/>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79"/>
                                            </p:tgtEl>
                                            <p:attrNameLst>
                                              <p:attrName>style.visibility</p:attrName>
                                            </p:attrNameLst>
                                          </p:cBhvr>
                                          <p:to>
                                            <p:strVal val="visible"/>
                                          </p:to>
                                        </p:set>
                                        <p:anim calcmode="lin" valueType="num">
                                          <p:cBhvr additive="base">
                                            <p:cTn id="7" dur="500" fill="hold"/>
                                            <p:tgtEl>
                                              <p:spTgt spid="979"/>
                                            </p:tgtEl>
                                            <p:attrNameLst>
                                              <p:attrName>ppt_x</p:attrName>
                                            </p:attrNameLst>
                                          </p:cBhvr>
                                          <p:tavLst>
                                            <p:tav tm="0">
                                              <p:val>
                                                <p:strVal val="#ppt_x"/>
                                              </p:val>
                                            </p:tav>
                                            <p:tav tm="100000">
                                              <p:val>
                                                <p:strVal val="#ppt_x"/>
                                              </p:val>
                                            </p:tav>
                                          </p:tavLst>
                                        </p:anim>
                                        <p:anim calcmode="lin" valueType="num">
                                          <p:cBhvr additive="base">
                                            <p:cTn id="8" dur="500" fill="hold"/>
                                            <p:tgtEl>
                                              <p:spTgt spid="979"/>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p:cTn id="16" dur="25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25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18" dur="25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25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250" tmFilter="0,0; .5, 1; 1, 1"/>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9"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EFEDD5"/>
        </a:solidFill>
        <a:effectLst/>
      </p:bgPr>
    </p:bg>
    <p:spTree>
      <p:nvGrpSpPr>
        <p:cNvPr id="1" name="Shape 978"/>
        <p:cNvGrpSpPr/>
        <p:nvPr/>
      </p:nvGrpSpPr>
      <p:grpSpPr>
        <a:xfrm>
          <a:off x="0" y="0"/>
          <a:ext cx="0" cy="0"/>
          <a:chOff x="0" y="0"/>
          <a:chExt cx="0" cy="0"/>
        </a:xfrm>
      </p:grpSpPr>
      <p:sp>
        <p:nvSpPr>
          <p:cNvPr id="979" name="Google Shape;979;p35"/>
          <p:cNvSpPr txBox="1">
            <a:spLocks noGrp="1"/>
          </p:cNvSpPr>
          <p:nvPr>
            <p:ph type="title"/>
          </p:nvPr>
        </p:nvSpPr>
        <p:spPr>
          <a:xfrm>
            <a:off x="685800" y="0"/>
            <a:ext cx="3216600" cy="755700"/>
          </a:xfrm>
          <a:prstGeom prst="rect">
            <a:avLst/>
          </a:prstGeom>
        </p:spPr>
        <p:txBody>
          <a:bodyPr spcFirstLastPara="1" wrap="square" lIns="91425" tIns="91425" rIns="91425" bIns="91425" anchor="b" anchorCtr="0">
            <a:noAutofit/>
          </a:bodyPr>
          <a:lstStyle/>
          <a:p>
            <a:pPr lvl="0"/>
            <a:r>
              <a:rPr lang="en-US" sz="4000" dirty="0">
                <a:latin typeface="SVN-Blenda Script" panose="02000804000000020003" pitchFamily="2" charset="0"/>
              </a:rPr>
              <a:t>- </a:t>
            </a:r>
            <a:r>
              <a:rPr lang="en-US" sz="4000" dirty="0" err="1">
                <a:latin typeface="SVN-Blenda Script" panose="02000804000000020003" pitchFamily="2" charset="0"/>
              </a:rPr>
              <a:t>Địa</a:t>
            </a:r>
            <a:r>
              <a:rPr lang="en-US" sz="4000" dirty="0">
                <a:latin typeface="SVN-Blenda Script" panose="02000804000000020003" pitchFamily="2" charset="0"/>
              </a:rPr>
              <a:t> </a:t>
            </a:r>
            <a:r>
              <a:rPr lang="en-US" sz="4000" dirty="0" err="1">
                <a:latin typeface="SVN-Blenda Script" panose="02000804000000020003" pitchFamily="2" charset="0"/>
              </a:rPr>
              <a:t>hình</a:t>
            </a:r>
            <a:r>
              <a:rPr lang="en-US" sz="4000" dirty="0">
                <a:latin typeface="SVN-Blenda Script" panose="02000804000000020003" pitchFamily="2" charset="0"/>
              </a:rPr>
              <a:t>:</a:t>
            </a:r>
          </a:p>
        </p:txBody>
      </p:sp>
      <p:sp>
        <p:nvSpPr>
          <p:cNvPr id="982" name="Google Shape;982;p35"/>
          <p:cNvSpPr txBox="1">
            <a:spLocks noGrp="1"/>
          </p:cNvSpPr>
          <p:nvPr>
            <p:ph type="subTitle" idx="1"/>
          </p:nvPr>
        </p:nvSpPr>
        <p:spPr>
          <a:xfrm>
            <a:off x="80250" y="729759"/>
            <a:ext cx="3810000" cy="4268972"/>
          </a:xfrm>
          <a:prstGeom prst="rect">
            <a:avLst/>
          </a:prstGeom>
        </p:spPr>
        <p:txBody>
          <a:bodyPr spcFirstLastPara="1" wrap="square" lIns="91425" tIns="91425" rIns="91425" bIns="91425" anchor="t" anchorCtr="0">
            <a:noAutofit/>
          </a:bodyPr>
          <a:lstStyle/>
          <a:p>
            <a:pPr marL="0" lvl="0" indent="0" algn="just"/>
            <a:r>
              <a:rPr lang="vi-VN" sz="2400" dirty="0">
                <a:latin typeface="Times New Roman" panose="02020603050405020304" pitchFamily="18" charset="0"/>
                <a:cs typeface="Times New Roman" panose="02020603050405020304" pitchFamily="18" charset="0"/>
              </a:rPr>
              <a:t>Địa hình Trung Quốc rất phức tạp, 2/3 là đồi núi và cao nguyên, 1/3 là đồng bằng. Cao nguyên Thanh Tạng với độ cao trung bình trên 4.000 m được xem là nóc nhà của thế giới có dãy Hymalaya với đỉnh Chomolungma cao nhất thế giới (8.848m).</a:t>
            </a:r>
          </a:p>
        </p:txBody>
      </p:sp>
      <p:cxnSp>
        <p:nvCxnSpPr>
          <p:cNvPr id="7" name="Google Shape;963;p34">
            <a:extLst>
              <a:ext uri="{FF2B5EF4-FFF2-40B4-BE49-F238E27FC236}">
                <a16:creationId xmlns:a16="http://schemas.microsoft.com/office/drawing/2014/main" id="{A6524A77-A568-F04B-B8E8-E908F9BBBF17}"/>
              </a:ext>
            </a:extLst>
          </p:cNvPr>
          <p:cNvCxnSpPr>
            <a:cxnSpLocks/>
          </p:cNvCxnSpPr>
          <p:nvPr/>
        </p:nvCxnSpPr>
        <p:spPr>
          <a:xfrm>
            <a:off x="910650" y="712059"/>
            <a:ext cx="2149200" cy="17700"/>
          </a:xfrm>
          <a:prstGeom prst="straightConnector1">
            <a:avLst/>
          </a:prstGeom>
          <a:noFill/>
          <a:ln w="19050" cap="flat" cmpd="sng">
            <a:solidFill>
              <a:schemeClr val="dk2"/>
            </a:solidFill>
            <a:prstDash val="dash"/>
            <a:round/>
            <a:headEnd type="none" w="med" len="med"/>
            <a:tailEnd type="stealth" w="med" len="med"/>
          </a:ln>
        </p:spPr>
      </p:cxnSp>
      <p:pic>
        <p:nvPicPr>
          <p:cNvPr id="3" name="Picture 2">
            <a:extLst>
              <a:ext uri="{FF2B5EF4-FFF2-40B4-BE49-F238E27FC236}">
                <a16:creationId xmlns:a16="http://schemas.microsoft.com/office/drawing/2014/main" id="{2E8BF477-C37B-C343-BBE2-24DFE15E2695}"/>
              </a:ext>
            </a:extLst>
          </p:cNvPr>
          <p:cNvPicPr>
            <a:picLocks noChangeAspect="1"/>
          </p:cNvPicPr>
          <p:nvPr/>
        </p:nvPicPr>
        <p:blipFill rotWithShape="1">
          <a:blip r:embed="rId3"/>
          <a:srcRect l="17352" r="18658"/>
          <a:stretch/>
        </p:blipFill>
        <p:spPr>
          <a:xfrm>
            <a:off x="3902400" y="0"/>
            <a:ext cx="5241600" cy="5090400"/>
          </a:xfrm>
          <a:prstGeom prst="rect">
            <a:avLst/>
          </a:prstGeom>
        </p:spPr>
      </p:pic>
    </p:spTree>
    <p:extLst>
      <p:ext uri="{BB962C8B-B14F-4D97-AF65-F5344CB8AC3E}">
        <p14:creationId xmlns:p14="http://schemas.microsoft.com/office/powerpoint/2010/main" val="70938687"/>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979"/>
                                            </p:tgtEl>
                                            <p:attrNameLst>
                                              <p:attrName>style.visibility</p:attrName>
                                            </p:attrNameLst>
                                          </p:cBhvr>
                                          <p:to>
                                            <p:strVal val="visible"/>
                                          </p:to>
                                        </p:set>
                                        <p:anim calcmode="lin" valueType="num" p14:bounceEnd="50000">
                                          <p:cBhvr additive="base">
                                            <p:cTn id="11" dur="500" fill="hold"/>
                                            <p:tgtEl>
                                              <p:spTgt spid="979"/>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97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982">
                                                <p:txEl>
                                                  <p:pRg st="0" end="0"/>
                                                </p:txEl>
                                              </p:spTgt>
                                            </p:tgtEl>
                                            <p:attrNameLst>
                                              <p:attrName>style.visibility</p:attrName>
                                            </p:attrNameLst>
                                          </p:cBhvr>
                                          <p:to>
                                            <p:strVal val="visible"/>
                                          </p:to>
                                        </p:set>
                                        <p:anim calcmode="lin" valueType="num">
                                          <p:cBhvr>
                                            <p:cTn id="16" dur="250" fill="hold"/>
                                            <p:tgtEl>
                                              <p:spTgt spid="98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250" fill="hold"/>
                                            <p:tgtEl>
                                              <p:spTgt spid="982">
                                                <p:txEl>
                                                  <p:pRg st="0" end="0"/>
                                                </p:txEl>
                                              </p:spTgt>
                                            </p:tgtEl>
                                            <p:attrNameLst>
                                              <p:attrName>ppt_y</p:attrName>
                                            </p:attrNameLst>
                                          </p:cBhvr>
                                          <p:tavLst>
                                            <p:tav tm="0">
                                              <p:val>
                                                <p:strVal val="#ppt_y"/>
                                              </p:val>
                                            </p:tav>
                                            <p:tav tm="100000">
                                              <p:val>
                                                <p:strVal val="#ppt_y"/>
                                              </p:val>
                                            </p:tav>
                                          </p:tavLst>
                                        </p:anim>
                                        <p:anim calcmode="lin" valueType="num">
                                          <p:cBhvr>
                                            <p:cTn id="18" dur="250" fill="hold"/>
                                            <p:tgtEl>
                                              <p:spTgt spid="98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250" fill="hold"/>
                                            <p:tgtEl>
                                              <p:spTgt spid="98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250" tmFilter="0,0; .5, 1; 1, 1"/>
                                            <p:tgtEl>
                                              <p:spTgt spid="9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79"/>
                                            </p:tgtEl>
                                            <p:attrNameLst>
                                              <p:attrName>style.visibility</p:attrName>
                                            </p:attrNameLst>
                                          </p:cBhvr>
                                          <p:to>
                                            <p:strVal val="visible"/>
                                          </p:to>
                                        </p:set>
                                        <p:anim calcmode="lin" valueType="num">
                                          <p:cBhvr additive="base">
                                            <p:cTn id="11" dur="500" fill="hold"/>
                                            <p:tgtEl>
                                              <p:spTgt spid="979"/>
                                            </p:tgtEl>
                                            <p:attrNameLst>
                                              <p:attrName>ppt_x</p:attrName>
                                            </p:attrNameLst>
                                          </p:cBhvr>
                                          <p:tavLst>
                                            <p:tav tm="0">
                                              <p:val>
                                                <p:strVal val="0-#ppt_w/2"/>
                                              </p:val>
                                            </p:tav>
                                            <p:tav tm="100000">
                                              <p:val>
                                                <p:strVal val="#ppt_x"/>
                                              </p:val>
                                            </p:tav>
                                          </p:tavLst>
                                        </p:anim>
                                        <p:anim calcmode="lin" valueType="num">
                                          <p:cBhvr additive="base">
                                            <p:cTn id="12" dur="500" fill="hold"/>
                                            <p:tgtEl>
                                              <p:spTgt spid="97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982">
                                                <p:txEl>
                                                  <p:pRg st="0" end="0"/>
                                                </p:txEl>
                                              </p:spTgt>
                                            </p:tgtEl>
                                            <p:attrNameLst>
                                              <p:attrName>style.visibility</p:attrName>
                                            </p:attrNameLst>
                                          </p:cBhvr>
                                          <p:to>
                                            <p:strVal val="visible"/>
                                          </p:to>
                                        </p:set>
                                        <p:anim calcmode="lin" valueType="num">
                                          <p:cBhvr>
                                            <p:cTn id="16" dur="250" fill="hold"/>
                                            <p:tgtEl>
                                              <p:spTgt spid="98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250" fill="hold"/>
                                            <p:tgtEl>
                                              <p:spTgt spid="982">
                                                <p:txEl>
                                                  <p:pRg st="0" end="0"/>
                                                </p:txEl>
                                              </p:spTgt>
                                            </p:tgtEl>
                                            <p:attrNameLst>
                                              <p:attrName>ppt_y</p:attrName>
                                            </p:attrNameLst>
                                          </p:cBhvr>
                                          <p:tavLst>
                                            <p:tav tm="0">
                                              <p:val>
                                                <p:strVal val="#ppt_y"/>
                                              </p:val>
                                            </p:tav>
                                            <p:tav tm="100000">
                                              <p:val>
                                                <p:strVal val="#ppt_y"/>
                                              </p:val>
                                            </p:tav>
                                          </p:tavLst>
                                        </p:anim>
                                        <p:anim calcmode="lin" valueType="num">
                                          <p:cBhvr>
                                            <p:cTn id="18" dur="250" fill="hold"/>
                                            <p:tgtEl>
                                              <p:spTgt spid="98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250" fill="hold"/>
                                            <p:tgtEl>
                                              <p:spTgt spid="98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250" tmFilter="0,0; .5, 1; 1, 1"/>
                                            <p:tgtEl>
                                              <p:spTgt spid="9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9"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35"/>
          <p:cNvSpPr txBox="1">
            <a:spLocks noGrp="1"/>
          </p:cNvSpPr>
          <p:nvPr>
            <p:ph type="title"/>
          </p:nvPr>
        </p:nvSpPr>
        <p:spPr>
          <a:xfrm>
            <a:off x="402339" y="451043"/>
            <a:ext cx="3313577" cy="755700"/>
          </a:xfrm>
          <a:prstGeom prst="rect">
            <a:avLst/>
          </a:prstGeom>
        </p:spPr>
        <p:txBody>
          <a:bodyPr spcFirstLastPara="1" wrap="square" lIns="91425" tIns="91425" rIns="91425" bIns="91425" anchor="b" anchorCtr="0">
            <a:noAutofit/>
          </a:bodyPr>
          <a:lstStyle/>
          <a:p>
            <a:pPr lvl="0"/>
            <a:r>
              <a:rPr lang="vi-VN" sz="4400" dirty="0"/>
              <a:t>-Sông ngòi: </a:t>
            </a:r>
            <a:endParaRPr sz="4400" dirty="0"/>
          </a:p>
        </p:txBody>
      </p:sp>
      <p:sp>
        <p:nvSpPr>
          <p:cNvPr id="982" name="Google Shape;982;p35"/>
          <p:cNvSpPr txBox="1">
            <a:spLocks noGrp="1"/>
          </p:cNvSpPr>
          <p:nvPr>
            <p:ph type="subTitle" idx="1"/>
          </p:nvPr>
        </p:nvSpPr>
        <p:spPr>
          <a:xfrm>
            <a:off x="430914" y="1318068"/>
            <a:ext cx="2662500" cy="2302507"/>
          </a:xfrm>
          <a:prstGeom prst="rect">
            <a:avLst/>
          </a:prstGeom>
        </p:spPr>
        <p:txBody>
          <a:bodyPr spcFirstLastPara="1" wrap="square" lIns="91425" tIns="91425" rIns="91425" bIns="91425" anchor="t" anchorCtr="0">
            <a:noAutofit/>
          </a:bodyPr>
          <a:lstStyle/>
          <a:p>
            <a:pPr marL="0" lvl="0" indent="0" algn="just"/>
            <a:r>
              <a:rPr lang="vi-VN" sz="2800" dirty="0">
                <a:solidFill>
                  <a:schemeClr val="tx1"/>
                </a:solidFill>
                <a:latin typeface="+mj-lt"/>
              </a:rPr>
              <a:t>Có nhiều sông lớn như sông Hoàng Hà và sông Trường Giang…</a:t>
            </a:r>
          </a:p>
        </p:txBody>
      </p:sp>
      <p:cxnSp>
        <p:nvCxnSpPr>
          <p:cNvPr id="5" name="Google Shape;963;p34">
            <a:extLst>
              <a:ext uri="{FF2B5EF4-FFF2-40B4-BE49-F238E27FC236}">
                <a16:creationId xmlns:a16="http://schemas.microsoft.com/office/drawing/2014/main" id="{9FD2D2EC-CF75-FF46-8BBC-3CBDADBA7111}"/>
              </a:ext>
            </a:extLst>
          </p:cNvPr>
          <p:cNvCxnSpPr>
            <a:cxnSpLocks/>
          </p:cNvCxnSpPr>
          <p:nvPr/>
        </p:nvCxnSpPr>
        <p:spPr>
          <a:xfrm>
            <a:off x="838200" y="1206743"/>
            <a:ext cx="2149200" cy="17700"/>
          </a:xfrm>
          <a:prstGeom prst="straightConnector1">
            <a:avLst/>
          </a:prstGeom>
          <a:noFill/>
          <a:ln w="19050" cap="flat" cmpd="sng">
            <a:solidFill>
              <a:schemeClr val="dk2"/>
            </a:solidFill>
            <a:prstDash val="dash"/>
            <a:round/>
            <a:headEnd type="none" w="med" len="med"/>
            <a:tailEnd type="stealth" w="med" len="med"/>
          </a:ln>
        </p:spPr>
      </p:cxnSp>
      <p:pic>
        <p:nvPicPr>
          <p:cNvPr id="3" name="Picture 2">
            <a:extLst>
              <a:ext uri="{FF2B5EF4-FFF2-40B4-BE49-F238E27FC236}">
                <a16:creationId xmlns:a16="http://schemas.microsoft.com/office/drawing/2014/main" id="{1F8A08B4-420A-0241-9671-74ADB7E98609}"/>
              </a:ext>
            </a:extLst>
          </p:cNvPr>
          <p:cNvPicPr>
            <a:picLocks noChangeAspect="1"/>
          </p:cNvPicPr>
          <p:nvPr/>
        </p:nvPicPr>
        <p:blipFill>
          <a:blip r:embed="rId4"/>
          <a:stretch>
            <a:fillRect/>
          </a:stretch>
        </p:blipFill>
        <p:spPr>
          <a:xfrm>
            <a:off x="2987400" y="-160050"/>
            <a:ext cx="6243081" cy="5143500"/>
          </a:xfrm>
          <a:prstGeom prst="rect">
            <a:avLst/>
          </a:prstGeom>
        </p:spPr>
      </p:pic>
      <p:sp>
        <p:nvSpPr>
          <p:cNvPr id="11" name="Rectangle 10">
            <a:extLst>
              <a:ext uri="{FF2B5EF4-FFF2-40B4-BE49-F238E27FC236}">
                <a16:creationId xmlns:a16="http://schemas.microsoft.com/office/drawing/2014/main" id="{98239641-40B9-E54D-A1E8-33D63970E23E}"/>
              </a:ext>
            </a:extLst>
          </p:cNvPr>
          <p:cNvSpPr/>
          <p:nvPr/>
        </p:nvSpPr>
        <p:spPr>
          <a:xfrm rot="20537035">
            <a:off x="5053887" y="1774475"/>
            <a:ext cx="1616148" cy="338554"/>
          </a:xfrm>
          <a:prstGeom prst="rect">
            <a:avLst/>
          </a:prstGeom>
        </p:spPr>
        <p:txBody>
          <a:bodyPr wrap="none">
            <a:spAutoFit/>
          </a:bodyPr>
          <a:lstStyle/>
          <a:p>
            <a:r>
              <a:rPr lang="vi-VN" sz="1600" b="1" dirty="0">
                <a:solidFill>
                  <a:srgbClr val="FF0000"/>
                </a:solidFill>
                <a:latin typeface="Times New Roman" panose="02020603050405020304" pitchFamily="18" charset="0"/>
                <a:ea typeface="Open Sans"/>
                <a:cs typeface="Open Sans"/>
                <a:sym typeface="Open Sans"/>
              </a:rPr>
              <a:t>Sông Hoàng Hà </a:t>
            </a:r>
            <a:endParaRPr lang="en-VN" sz="1000" b="1" dirty="0">
              <a:solidFill>
                <a:srgbClr val="FF0000"/>
              </a:solidFill>
            </a:endParaRPr>
          </a:p>
        </p:txBody>
      </p:sp>
      <p:sp>
        <p:nvSpPr>
          <p:cNvPr id="13" name="Rectangle 12">
            <a:extLst>
              <a:ext uri="{FF2B5EF4-FFF2-40B4-BE49-F238E27FC236}">
                <a16:creationId xmlns:a16="http://schemas.microsoft.com/office/drawing/2014/main" id="{18C044FA-B7A5-0E42-8E23-08CA01592C33}"/>
              </a:ext>
            </a:extLst>
          </p:cNvPr>
          <p:cNvSpPr/>
          <p:nvPr/>
        </p:nvSpPr>
        <p:spPr>
          <a:xfrm>
            <a:off x="6308485" y="3514989"/>
            <a:ext cx="1938351" cy="338554"/>
          </a:xfrm>
          <a:prstGeom prst="rect">
            <a:avLst/>
          </a:prstGeom>
        </p:spPr>
        <p:txBody>
          <a:bodyPr wrap="none">
            <a:spAutoFit/>
          </a:bodyPr>
          <a:lstStyle/>
          <a:p>
            <a:r>
              <a:rPr lang="vi-VN" sz="1600" b="1" dirty="0">
                <a:solidFill>
                  <a:srgbClr val="FF0000"/>
                </a:solidFill>
                <a:latin typeface="Times New Roman" panose="02020603050405020304" pitchFamily="18" charset="0"/>
                <a:ea typeface="Open Sans"/>
                <a:cs typeface="Open Sans"/>
                <a:sym typeface="Open Sans"/>
              </a:rPr>
              <a:t>Sông Trường Giang</a:t>
            </a:r>
            <a:endParaRPr lang="en-VN" sz="1000" b="1" dirty="0">
              <a:solidFill>
                <a:srgbClr val="FF0000"/>
              </a:solidFill>
            </a:endParaRPr>
          </a:p>
        </p:txBody>
      </p:sp>
      <p:sp>
        <p:nvSpPr>
          <p:cNvPr id="14" name="Freeform 13">
            <a:extLst>
              <a:ext uri="{FF2B5EF4-FFF2-40B4-BE49-F238E27FC236}">
                <a16:creationId xmlns:a16="http://schemas.microsoft.com/office/drawing/2014/main" id="{177175A2-FF63-224F-9D2E-426EEB37F211}"/>
              </a:ext>
            </a:extLst>
          </p:cNvPr>
          <p:cNvSpPr/>
          <p:nvPr/>
        </p:nvSpPr>
        <p:spPr>
          <a:xfrm>
            <a:off x="5410200" y="1809750"/>
            <a:ext cx="2531534" cy="976744"/>
          </a:xfrm>
          <a:custGeom>
            <a:avLst/>
            <a:gdLst>
              <a:gd name="connsiteX0" fmla="*/ 2531534 w 2531534"/>
              <a:gd name="connsiteY0" fmla="*/ 287867 h 976744"/>
              <a:gd name="connsiteX1" fmla="*/ 2506134 w 2531534"/>
              <a:gd name="connsiteY1" fmla="*/ 330200 h 976744"/>
              <a:gd name="connsiteX2" fmla="*/ 2480734 w 2531534"/>
              <a:gd name="connsiteY2" fmla="*/ 321733 h 976744"/>
              <a:gd name="connsiteX3" fmla="*/ 2455334 w 2531534"/>
              <a:gd name="connsiteY3" fmla="*/ 330200 h 976744"/>
              <a:gd name="connsiteX4" fmla="*/ 2429934 w 2531534"/>
              <a:gd name="connsiteY4" fmla="*/ 389467 h 976744"/>
              <a:gd name="connsiteX5" fmla="*/ 2413000 w 2531534"/>
              <a:gd name="connsiteY5" fmla="*/ 406400 h 976744"/>
              <a:gd name="connsiteX6" fmla="*/ 2396067 w 2531534"/>
              <a:gd name="connsiteY6" fmla="*/ 431800 h 976744"/>
              <a:gd name="connsiteX7" fmla="*/ 2370667 w 2531534"/>
              <a:gd name="connsiteY7" fmla="*/ 448733 h 976744"/>
              <a:gd name="connsiteX8" fmla="*/ 2319867 w 2531534"/>
              <a:gd name="connsiteY8" fmla="*/ 465667 h 976744"/>
              <a:gd name="connsiteX9" fmla="*/ 2260600 w 2531534"/>
              <a:gd name="connsiteY9" fmla="*/ 533400 h 976744"/>
              <a:gd name="connsiteX10" fmla="*/ 2235200 w 2531534"/>
              <a:gd name="connsiteY10" fmla="*/ 558800 h 976744"/>
              <a:gd name="connsiteX11" fmla="*/ 2209800 w 2531534"/>
              <a:gd name="connsiteY11" fmla="*/ 584200 h 976744"/>
              <a:gd name="connsiteX12" fmla="*/ 2184400 w 2531534"/>
              <a:gd name="connsiteY12" fmla="*/ 635000 h 976744"/>
              <a:gd name="connsiteX13" fmla="*/ 2167467 w 2531534"/>
              <a:gd name="connsiteY13" fmla="*/ 660400 h 976744"/>
              <a:gd name="connsiteX14" fmla="*/ 2133600 w 2531534"/>
              <a:gd name="connsiteY14" fmla="*/ 668867 h 976744"/>
              <a:gd name="connsiteX15" fmla="*/ 2108200 w 2531534"/>
              <a:gd name="connsiteY15" fmla="*/ 677333 h 976744"/>
              <a:gd name="connsiteX16" fmla="*/ 2065867 w 2531534"/>
              <a:gd name="connsiteY16" fmla="*/ 728133 h 976744"/>
              <a:gd name="connsiteX17" fmla="*/ 2057400 w 2531534"/>
              <a:gd name="connsiteY17" fmla="*/ 753533 h 976744"/>
              <a:gd name="connsiteX18" fmla="*/ 2015067 w 2531534"/>
              <a:gd name="connsiteY18" fmla="*/ 778933 h 976744"/>
              <a:gd name="connsiteX19" fmla="*/ 1989667 w 2531534"/>
              <a:gd name="connsiteY19" fmla="*/ 770467 h 976744"/>
              <a:gd name="connsiteX20" fmla="*/ 1896534 w 2531534"/>
              <a:gd name="connsiteY20" fmla="*/ 795867 h 976744"/>
              <a:gd name="connsiteX21" fmla="*/ 1854200 w 2531534"/>
              <a:gd name="connsiteY21" fmla="*/ 804333 h 976744"/>
              <a:gd name="connsiteX22" fmla="*/ 1659467 w 2531534"/>
              <a:gd name="connsiteY22" fmla="*/ 787400 h 976744"/>
              <a:gd name="connsiteX23" fmla="*/ 1600200 w 2531534"/>
              <a:gd name="connsiteY23" fmla="*/ 770467 h 976744"/>
              <a:gd name="connsiteX24" fmla="*/ 1600200 w 2531534"/>
              <a:gd name="connsiteY24" fmla="*/ 567267 h 976744"/>
              <a:gd name="connsiteX25" fmla="*/ 1583267 w 2531534"/>
              <a:gd name="connsiteY25" fmla="*/ 541867 h 976744"/>
              <a:gd name="connsiteX26" fmla="*/ 1574800 w 2531534"/>
              <a:gd name="connsiteY26" fmla="*/ 516467 h 976744"/>
              <a:gd name="connsiteX27" fmla="*/ 1583267 w 2531534"/>
              <a:gd name="connsiteY27" fmla="*/ 389467 h 976744"/>
              <a:gd name="connsiteX28" fmla="*/ 1591734 w 2531534"/>
              <a:gd name="connsiteY28" fmla="*/ 347133 h 976744"/>
              <a:gd name="connsiteX29" fmla="*/ 1634067 w 2531534"/>
              <a:gd name="connsiteY29" fmla="*/ 296333 h 976744"/>
              <a:gd name="connsiteX30" fmla="*/ 1625600 w 2531534"/>
              <a:gd name="connsiteY30" fmla="*/ 152400 h 976744"/>
              <a:gd name="connsiteX31" fmla="*/ 1617134 w 2531534"/>
              <a:gd name="connsiteY31" fmla="*/ 110067 h 976744"/>
              <a:gd name="connsiteX32" fmla="*/ 1574800 w 2531534"/>
              <a:gd name="connsiteY32" fmla="*/ 84667 h 976744"/>
              <a:gd name="connsiteX33" fmla="*/ 1524000 w 2531534"/>
              <a:gd name="connsiteY33" fmla="*/ 59267 h 976744"/>
              <a:gd name="connsiteX34" fmla="*/ 1507067 w 2531534"/>
              <a:gd name="connsiteY34" fmla="*/ 42333 h 976744"/>
              <a:gd name="connsiteX35" fmla="*/ 1481667 w 2531534"/>
              <a:gd name="connsiteY35" fmla="*/ 33867 h 976744"/>
              <a:gd name="connsiteX36" fmla="*/ 1447800 w 2531534"/>
              <a:gd name="connsiteY36" fmla="*/ 16933 h 976744"/>
              <a:gd name="connsiteX37" fmla="*/ 1371600 w 2531534"/>
              <a:gd name="connsiteY37" fmla="*/ 0 h 976744"/>
              <a:gd name="connsiteX38" fmla="*/ 1253067 w 2531534"/>
              <a:gd name="connsiteY38" fmla="*/ 8467 h 976744"/>
              <a:gd name="connsiteX39" fmla="*/ 1227667 w 2531534"/>
              <a:gd name="connsiteY39" fmla="*/ 59267 h 976744"/>
              <a:gd name="connsiteX40" fmla="*/ 1210734 w 2531534"/>
              <a:gd name="connsiteY40" fmla="*/ 84667 h 976744"/>
              <a:gd name="connsiteX41" fmla="*/ 1185334 w 2531534"/>
              <a:gd name="connsiteY41" fmla="*/ 169333 h 976744"/>
              <a:gd name="connsiteX42" fmla="*/ 1176867 w 2531534"/>
              <a:gd name="connsiteY42" fmla="*/ 194733 h 976744"/>
              <a:gd name="connsiteX43" fmla="*/ 1176867 w 2531534"/>
              <a:gd name="connsiteY43" fmla="*/ 313267 h 976744"/>
              <a:gd name="connsiteX44" fmla="*/ 1143000 w 2531534"/>
              <a:gd name="connsiteY44" fmla="*/ 355600 h 976744"/>
              <a:gd name="connsiteX45" fmla="*/ 1126067 w 2531534"/>
              <a:gd name="connsiteY45" fmla="*/ 381000 h 976744"/>
              <a:gd name="connsiteX46" fmla="*/ 1100667 w 2531534"/>
              <a:gd name="connsiteY46" fmla="*/ 406400 h 976744"/>
              <a:gd name="connsiteX47" fmla="*/ 1083734 w 2531534"/>
              <a:gd name="connsiteY47" fmla="*/ 431800 h 976744"/>
              <a:gd name="connsiteX48" fmla="*/ 1024467 w 2531534"/>
              <a:gd name="connsiteY48" fmla="*/ 482600 h 976744"/>
              <a:gd name="connsiteX49" fmla="*/ 914400 w 2531534"/>
              <a:gd name="connsiteY49" fmla="*/ 482600 h 976744"/>
              <a:gd name="connsiteX50" fmla="*/ 897467 w 2531534"/>
              <a:gd name="connsiteY50" fmla="*/ 508000 h 976744"/>
              <a:gd name="connsiteX51" fmla="*/ 905934 w 2531534"/>
              <a:gd name="connsiteY51" fmla="*/ 550333 h 976744"/>
              <a:gd name="connsiteX52" fmla="*/ 939800 w 2531534"/>
              <a:gd name="connsiteY52" fmla="*/ 567267 h 976744"/>
              <a:gd name="connsiteX53" fmla="*/ 956734 w 2531534"/>
              <a:gd name="connsiteY53" fmla="*/ 584200 h 976744"/>
              <a:gd name="connsiteX54" fmla="*/ 948267 w 2531534"/>
              <a:gd name="connsiteY54" fmla="*/ 609600 h 976744"/>
              <a:gd name="connsiteX55" fmla="*/ 897467 w 2531534"/>
              <a:gd name="connsiteY55" fmla="*/ 626533 h 976744"/>
              <a:gd name="connsiteX56" fmla="*/ 872067 w 2531534"/>
              <a:gd name="connsiteY56" fmla="*/ 635000 h 976744"/>
              <a:gd name="connsiteX57" fmla="*/ 846667 w 2531534"/>
              <a:gd name="connsiteY57" fmla="*/ 643467 h 976744"/>
              <a:gd name="connsiteX58" fmla="*/ 812800 w 2531534"/>
              <a:gd name="connsiteY58" fmla="*/ 651933 h 976744"/>
              <a:gd name="connsiteX59" fmla="*/ 795867 w 2531534"/>
              <a:gd name="connsiteY59" fmla="*/ 668867 h 976744"/>
              <a:gd name="connsiteX60" fmla="*/ 668867 w 2531534"/>
              <a:gd name="connsiteY60" fmla="*/ 668867 h 976744"/>
              <a:gd name="connsiteX61" fmla="*/ 635000 w 2531534"/>
              <a:gd name="connsiteY61" fmla="*/ 660400 h 976744"/>
              <a:gd name="connsiteX62" fmla="*/ 609600 w 2531534"/>
              <a:gd name="connsiteY62" fmla="*/ 651933 h 976744"/>
              <a:gd name="connsiteX63" fmla="*/ 533400 w 2531534"/>
              <a:gd name="connsiteY63" fmla="*/ 660400 h 976744"/>
              <a:gd name="connsiteX64" fmla="*/ 457200 w 2531534"/>
              <a:gd name="connsiteY64" fmla="*/ 694267 h 976744"/>
              <a:gd name="connsiteX65" fmla="*/ 465667 w 2531534"/>
              <a:gd name="connsiteY65" fmla="*/ 762000 h 976744"/>
              <a:gd name="connsiteX66" fmla="*/ 482600 w 2531534"/>
              <a:gd name="connsiteY66" fmla="*/ 787400 h 976744"/>
              <a:gd name="connsiteX67" fmla="*/ 516467 w 2531534"/>
              <a:gd name="connsiteY67" fmla="*/ 821267 h 976744"/>
              <a:gd name="connsiteX68" fmla="*/ 550334 w 2531534"/>
              <a:gd name="connsiteY68" fmla="*/ 863600 h 976744"/>
              <a:gd name="connsiteX69" fmla="*/ 567267 w 2531534"/>
              <a:gd name="connsiteY69" fmla="*/ 889000 h 976744"/>
              <a:gd name="connsiteX70" fmla="*/ 592667 w 2531534"/>
              <a:gd name="connsiteY70" fmla="*/ 897467 h 976744"/>
              <a:gd name="connsiteX71" fmla="*/ 643467 w 2531534"/>
              <a:gd name="connsiteY71" fmla="*/ 939800 h 976744"/>
              <a:gd name="connsiteX72" fmla="*/ 660400 w 2531534"/>
              <a:gd name="connsiteY72" fmla="*/ 973667 h 976744"/>
              <a:gd name="connsiteX73" fmla="*/ 626534 w 2531534"/>
              <a:gd name="connsiteY73" fmla="*/ 965200 h 976744"/>
              <a:gd name="connsiteX74" fmla="*/ 567267 w 2531534"/>
              <a:gd name="connsiteY74" fmla="*/ 956733 h 976744"/>
              <a:gd name="connsiteX75" fmla="*/ 491067 w 2531534"/>
              <a:gd name="connsiteY75" fmla="*/ 939800 h 976744"/>
              <a:gd name="connsiteX76" fmla="*/ 355600 w 2531534"/>
              <a:gd name="connsiteY76" fmla="*/ 939800 h 976744"/>
              <a:gd name="connsiteX77" fmla="*/ 330200 w 2531534"/>
              <a:gd name="connsiteY77" fmla="*/ 914400 h 976744"/>
              <a:gd name="connsiteX78" fmla="*/ 304800 w 2531534"/>
              <a:gd name="connsiteY78" fmla="*/ 897467 h 976744"/>
              <a:gd name="connsiteX79" fmla="*/ 296334 w 2531534"/>
              <a:gd name="connsiteY79" fmla="*/ 863600 h 976744"/>
              <a:gd name="connsiteX80" fmla="*/ 220134 w 2531534"/>
              <a:gd name="connsiteY80" fmla="*/ 829733 h 976744"/>
              <a:gd name="connsiteX81" fmla="*/ 169334 w 2531534"/>
              <a:gd name="connsiteY81" fmla="*/ 795867 h 976744"/>
              <a:gd name="connsiteX82" fmla="*/ 152400 w 2531534"/>
              <a:gd name="connsiteY82" fmla="*/ 770467 h 976744"/>
              <a:gd name="connsiteX83" fmla="*/ 33867 w 2531534"/>
              <a:gd name="connsiteY83" fmla="*/ 745067 h 976744"/>
              <a:gd name="connsiteX84" fmla="*/ 8467 w 2531534"/>
              <a:gd name="connsiteY84" fmla="*/ 702733 h 976744"/>
              <a:gd name="connsiteX85" fmla="*/ 0 w 2531534"/>
              <a:gd name="connsiteY85" fmla="*/ 702733 h 9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531534" h="976744">
                <a:moveTo>
                  <a:pt x="2531534" y="287867"/>
                </a:moveTo>
                <a:cubicBezTo>
                  <a:pt x="2523067" y="301978"/>
                  <a:pt x="2519826" y="321072"/>
                  <a:pt x="2506134" y="330200"/>
                </a:cubicBezTo>
                <a:cubicBezTo>
                  <a:pt x="2498708" y="335150"/>
                  <a:pt x="2489659" y="321733"/>
                  <a:pt x="2480734" y="321733"/>
                </a:cubicBezTo>
                <a:cubicBezTo>
                  <a:pt x="2471809" y="321733"/>
                  <a:pt x="2463801" y="327378"/>
                  <a:pt x="2455334" y="330200"/>
                </a:cubicBezTo>
                <a:cubicBezTo>
                  <a:pt x="2447809" y="352775"/>
                  <a:pt x="2443882" y="368545"/>
                  <a:pt x="2429934" y="389467"/>
                </a:cubicBezTo>
                <a:cubicBezTo>
                  <a:pt x="2425506" y="396109"/>
                  <a:pt x="2417987" y="400167"/>
                  <a:pt x="2413000" y="406400"/>
                </a:cubicBezTo>
                <a:cubicBezTo>
                  <a:pt x="2406643" y="414346"/>
                  <a:pt x="2403262" y="424605"/>
                  <a:pt x="2396067" y="431800"/>
                </a:cubicBezTo>
                <a:cubicBezTo>
                  <a:pt x="2388872" y="438995"/>
                  <a:pt x="2379966" y="444600"/>
                  <a:pt x="2370667" y="448733"/>
                </a:cubicBezTo>
                <a:cubicBezTo>
                  <a:pt x="2354356" y="455982"/>
                  <a:pt x="2319867" y="465667"/>
                  <a:pt x="2319867" y="465667"/>
                </a:cubicBezTo>
                <a:cubicBezTo>
                  <a:pt x="2291864" y="507672"/>
                  <a:pt x="2310130" y="483871"/>
                  <a:pt x="2260600" y="533400"/>
                </a:cubicBezTo>
                <a:lnTo>
                  <a:pt x="2235200" y="558800"/>
                </a:lnTo>
                <a:lnTo>
                  <a:pt x="2209800" y="584200"/>
                </a:lnTo>
                <a:cubicBezTo>
                  <a:pt x="2196064" y="639151"/>
                  <a:pt x="2211850" y="600688"/>
                  <a:pt x="2184400" y="635000"/>
                </a:cubicBezTo>
                <a:cubicBezTo>
                  <a:pt x="2178043" y="642946"/>
                  <a:pt x="2175934" y="654756"/>
                  <a:pt x="2167467" y="660400"/>
                </a:cubicBezTo>
                <a:cubicBezTo>
                  <a:pt x="2157785" y="666855"/>
                  <a:pt x="2144789" y="665670"/>
                  <a:pt x="2133600" y="668867"/>
                </a:cubicBezTo>
                <a:cubicBezTo>
                  <a:pt x="2125019" y="671319"/>
                  <a:pt x="2116667" y="674511"/>
                  <a:pt x="2108200" y="677333"/>
                </a:cubicBezTo>
                <a:cubicBezTo>
                  <a:pt x="2090778" y="694756"/>
                  <a:pt x="2079283" y="704656"/>
                  <a:pt x="2065867" y="728133"/>
                </a:cubicBezTo>
                <a:cubicBezTo>
                  <a:pt x="2061439" y="735882"/>
                  <a:pt x="2061992" y="745880"/>
                  <a:pt x="2057400" y="753533"/>
                </a:cubicBezTo>
                <a:cubicBezTo>
                  <a:pt x="2045777" y="772905"/>
                  <a:pt x="2035048" y="772273"/>
                  <a:pt x="2015067" y="778933"/>
                </a:cubicBezTo>
                <a:cubicBezTo>
                  <a:pt x="2006600" y="776111"/>
                  <a:pt x="1998592" y="770467"/>
                  <a:pt x="1989667" y="770467"/>
                </a:cubicBezTo>
                <a:cubicBezTo>
                  <a:pt x="1955015" y="770467"/>
                  <a:pt x="1929748" y="789225"/>
                  <a:pt x="1896534" y="795867"/>
                </a:cubicBezTo>
                <a:lnTo>
                  <a:pt x="1854200" y="804333"/>
                </a:lnTo>
                <a:cubicBezTo>
                  <a:pt x="1789289" y="798689"/>
                  <a:pt x="1721279" y="808005"/>
                  <a:pt x="1659467" y="787400"/>
                </a:cubicBezTo>
                <a:cubicBezTo>
                  <a:pt x="1623028" y="775253"/>
                  <a:pt x="1642725" y="781097"/>
                  <a:pt x="1600200" y="770467"/>
                </a:cubicBezTo>
                <a:cubicBezTo>
                  <a:pt x="1614343" y="685615"/>
                  <a:pt x="1617589" y="688991"/>
                  <a:pt x="1600200" y="567267"/>
                </a:cubicBezTo>
                <a:cubicBezTo>
                  <a:pt x="1598761" y="557194"/>
                  <a:pt x="1587818" y="550968"/>
                  <a:pt x="1583267" y="541867"/>
                </a:cubicBezTo>
                <a:cubicBezTo>
                  <a:pt x="1579276" y="533885"/>
                  <a:pt x="1577622" y="524934"/>
                  <a:pt x="1574800" y="516467"/>
                </a:cubicBezTo>
                <a:cubicBezTo>
                  <a:pt x="1594556" y="417689"/>
                  <a:pt x="1597379" y="460022"/>
                  <a:pt x="1583267" y="389467"/>
                </a:cubicBezTo>
                <a:cubicBezTo>
                  <a:pt x="1586089" y="375356"/>
                  <a:pt x="1586681" y="360608"/>
                  <a:pt x="1591734" y="347133"/>
                </a:cubicBezTo>
                <a:cubicBezTo>
                  <a:pt x="1598807" y="328272"/>
                  <a:pt x="1620890" y="309510"/>
                  <a:pt x="1634067" y="296333"/>
                </a:cubicBezTo>
                <a:cubicBezTo>
                  <a:pt x="1631245" y="248355"/>
                  <a:pt x="1629951" y="200263"/>
                  <a:pt x="1625600" y="152400"/>
                </a:cubicBezTo>
                <a:cubicBezTo>
                  <a:pt x="1624297" y="138069"/>
                  <a:pt x="1622803" y="123294"/>
                  <a:pt x="1617134" y="110067"/>
                </a:cubicBezTo>
                <a:cubicBezTo>
                  <a:pt x="1609386" y="91987"/>
                  <a:pt x="1590449" y="89883"/>
                  <a:pt x="1574800" y="84667"/>
                </a:cubicBezTo>
                <a:cubicBezTo>
                  <a:pt x="1535367" y="45232"/>
                  <a:pt x="1586416" y="90475"/>
                  <a:pt x="1524000" y="59267"/>
                </a:cubicBezTo>
                <a:cubicBezTo>
                  <a:pt x="1516860" y="55697"/>
                  <a:pt x="1513912" y="46440"/>
                  <a:pt x="1507067" y="42333"/>
                </a:cubicBezTo>
                <a:cubicBezTo>
                  <a:pt x="1499414" y="37741"/>
                  <a:pt x="1489870" y="37383"/>
                  <a:pt x="1481667" y="33867"/>
                </a:cubicBezTo>
                <a:cubicBezTo>
                  <a:pt x="1470066" y="28895"/>
                  <a:pt x="1459401" y="21905"/>
                  <a:pt x="1447800" y="16933"/>
                </a:cubicBezTo>
                <a:cubicBezTo>
                  <a:pt x="1421277" y="5566"/>
                  <a:pt x="1402036" y="5073"/>
                  <a:pt x="1371600" y="0"/>
                </a:cubicBezTo>
                <a:cubicBezTo>
                  <a:pt x="1332089" y="2822"/>
                  <a:pt x="1291496" y="-1140"/>
                  <a:pt x="1253067" y="8467"/>
                </a:cubicBezTo>
                <a:cubicBezTo>
                  <a:pt x="1239203" y="11933"/>
                  <a:pt x="1232318" y="49964"/>
                  <a:pt x="1227667" y="59267"/>
                </a:cubicBezTo>
                <a:cubicBezTo>
                  <a:pt x="1223116" y="68368"/>
                  <a:pt x="1214867" y="75368"/>
                  <a:pt x="1210734" y="84667"/>
                </a:cubicBezTo>
                <a:cubicBezTo>
                  <a:pt x="1194633" y="120895"/>
                  <a:pt x="1195187" y="134847"/>
                  <a:pt x="1185334" y="169333"/>
                </a:cubicBezTo>
                <a:cubicBezTo>
                  <a:pt x="1182882" y="177914"/>
                  <a:pt x="1179689" y="186266"/>
                  <a:pt x="1176867" y="194733"/>
                </a:cubicBezTo>
                <a:cubicBezTo>
                  <a:pt x="1182136" y="242152"/>
                  <a:pt x="1193042" y="270134"/>
                  <a:pt x="1176867" y="313267"/>
                </a:cubicBezTo>
                <a:cubicBezTo>
                  <a:pt x="1167668" y="337797"/>
                  <a:pt x="1157589" y="337365"/>
                  <a:pt x="1143000" y="355600"/>
                </a:cubicBezTo>
                <a:cubicBezTo>
                  <a:pt x="1136643" y="363546"/>
                  <a:pt x="1132581" y="373183"/>
                  <a:pt x="1126067" y="381000"/>
                </a:cubicBezTo>
                <a:cubicBezTo>
                  <a:pt x="1118402" y="390198"/>
                  <a:pt x="1108332" y="397202"/>
                  <a:pt x="1100667" y="406400"/>
                </a:cubicBezTo>
                <a:cubicBezTo>
                  <a:pt x="1094153" y="414217"/>
                  <a:pt x="1090356" y="424074"/>
                  <a:pt x="1083734" y="431800"/>
                </a:cubicBezTo>
                <a:cubicBezTo>
                  <a:pt x="1056359" y="463737"/>
                  <a:pt x="1054427" y="462627"/>
                  <a:pt x="1024467" y="482600"/>
                </a:cubicBezTo>
                <a:cubicBezTo>
                  <a:pt x="986357" y="476248"/>
                  <a:pt x="953027" y="465432"/>
                  <a:pt x="914400" y="482600"/>
                </a:cubicBezTo>
                <a:cubicBezTo>
                  <a:pt x="905101" y="486733"/>
                  <a:pt x="903111" y="499533"/>
                  <a:pt x="897467" y="508000"/>
                </a:cubicBezTo>
                <a:cubicBezTo>
                  <a:pt x="900289" y="522111"/>
                  <a:pt x="897570" y="538623"/>
                  <a:pt x="905934" y="550333"/>
                </a:cubicBezTo>
                <a:cubicBezTo>
                  <a:pt x="913270" y="560603"/>
                  <a:pt x="929299" y="560266"/>
                  <a:pt x="939800" y="567267"/>
                </a:cubicBezTo>
                <a:cubicBezTo>
                  <a:pt x="946442" y="571695"/>
                  <a:pt x="951089" y="578556"/>
                  <a:pt x="956734" y="584200"/>
                </a:cubicBezTo>
                <a:cubicBezTo>
                  <a:pt x="953912" y="592667"/>
                  <a:pt x="955529" y="604413"/>
                  <a:pt x="948267" y="609600"/>
                </a:cubicBezTo>
                <a:cubicBezTo>
                  <a:pt x="933742" y="619975"/>
                  <a:pt x="914400" y="620889"/>
                  <a:pt x="897467" y="626533"/>
                </a:cubicBezTo>
                <a:lnTo>
                  <a:pt x="872067" y="635000"/>
                </a:lnTo>
                <a:cubicBezTo>
                  <a:pt x="863600" y="637822"/>
                  <a:pt x="855325" y="641303"/>
                  <a:pt x="846667" y="643467"/>
                </a:cubicBezTo>
                <a:lnTo>
                  <a:pt x="812800" y="651933"/>
                </a:lnTo>
                <a:cubicBezTo>
                  <a:pt x="807156" y="657578"/>
                  <a:pt x="803007" y="665297"/>
                  <a:pt x="795867" y="668867"/>
                </a:cubicBezTo>
                <a:cubicBezTo>
                  <a:pt x="758884" y="687359"/>
                  <a:pt x="700922" y="671781"/>
                  <a:pt x="668867" y="668867"/>
                </a:cubicBezTo>
                <a:cubicBezTo>
                  <a:pt x="657578" y="666045"/>
                  <a:pt x="646189" y="663597"/>
                  <a:pt x="635000" y="660400"/>
                </a:cubicBezTo>
                <a:cubicBezTo>
                  <a:pt x="626419" y="657948"/>
                  <a:pt x="618525" y="651933"/>
                  <a:pt x="609600" y="651933"/>
                </a:cubicBezTo>
                <a:cubicBezTo>
                  <a:pt x="584044" y="651933"/>
                  <a:pt x="558800" y="657578"/>
                  <a:pt x="533400" y="660400"/>
                </a:cubicBezTo>
                <a:cubicBezTo>
                  <a:pt x="472946" y="680551"/>
                  <a:pt x="497451" y="667432"/>
                  <a:pt x="457200" y="694267"/>
                </a:cubicBezTo>
                <a:cubicBezTo>
                  <a:pt x="460022" y="716845"/>
                  <a:pt x="459680" y="740048"/>
                  <a:pt x="465667" y="762000"/>
                </a:cubicBezTo>
                <a:cubicBezTo>
                  <a:pt x="468344" y="771817"/>
                  <a:pt x="475978" y="779674"/>
                  <a:pt x="482600" y="787400"/>
                </a:cubicBezTo>
                <a:cubicBezTo>
                  <a:pt x="492990" y="799522"/>
                  <a:pt x="507611" y="807983"/>
                  <a:pt x="516467" y="821267"/>
                </a:cubicBezTo>
                <a:cubicBezTo>
                  <a:pt x="568585" y="899445"/>
                  <a:pt x="502077" y="803279"/>
                  <a:pt x="550334" y="863600"/>
                </a:cubicBezTo>
                <a:cubicBezTo>
                  <a:pt x="556691" y="871546"/>
                  <a:pt x="559321" y="882643"/>
                  <a:pt x="567267" y="889000"/>
                </a:cubicBezTo>
                <a:cubicBezTo>
                  <a:pt x="574236" y="894575"/>
                  <a:pt x="584685" y="893476"/>
                  <a:pt x="592667" y="897467"/>
                </a:cubicBezTo>
                <a:cubicBezTo>
                  <a:pt x="616243" y="909255"/>
                  <a:pt x="624741" y="921074"/>
                  <a:pt x="643467" y="939800"/>
                </a:cubicBezTo>
                <a:cubicBezTo>
                  <a:pt x="649111" y="951089"/>
                  <a:pt x="667401" y="963165"/>
                  <a:pt x="660400" y="973667"/>
                </a:cubicBezTo>
                <a:cubicBezTo>
                  <a:pt x="653946" y="983349"/>
                  <a:pt x="637982" y="967282"/>
                  <a:pt x="626534" y="965200"/>
                </a:cubicBezTo>
                <a:cubicBezTo>
                  <a:pt x="606900" y="961630"/>
                  <a:pt x="586952" y="960014"/>
                  <a:pt x="567267" y="956733"/>
                </a:cubicBezTo>
                <a:cubicBezTo>
                  <a:pt x="535011" y="951357"/>
                  <a:pt x="521519" y="947413"/>
                  <a:pt x="491067" y="939800"/>
                </a:cubicBezTo>
                <a:cubicBezTo>
                  <a:pt x="444860" y="945576"/>
                  <a:pt x="401807" y="956603"/>
                  <a:pt x="355600" y="939800"/>
                </a:cubicBezTo>
                <a:cubicBezTo>
                  <a:pt x="344347" y="935708"/>
                  <a:pt x="339398" y="922065"/>
                  <a:pt x="330200" y="914400"/>
                </a:cubicBezTo>
                <a:cubicBezTo>
                  <a:pt x="322383" y="907886"/>
                  <a:pt x="313267" y="903111"/>
                  <a:pt x="304800" y="897467"/>
                </a:cubicBezTo>
                <a:cubicBezTo>
                  <a:pt x="301978" y="886178"/>
                  <a:pt x="302789" y="873282"/>
                  <a:pt x="296334" y="863600"/>
                </a:cubicBezTo>
                <a:cubicBezTo>
                  <a:pt x="282550" y="842924"/>
                  <a:pt x="234159" y="839083"/>
                  <a:pt x="220134" y="829733"/>
                </a:cubicBezTo>
                <a:lnTo>
                  <a:pt x="169334" y="795867"/>
                </a:lnTo>
                <a:cubicBezTo>
                  <a:pt x="163689" y="787400"/>
                  <a:pt x="161501" y="775018"/>
                  <a:pt x="152400" y="770467"/>
                </a:cubicBezTo>
                <a:cubicBezTo>
                  <a:pt x="131298" y="759916"/>
                  <a:pt x="60941" y="749579"/>
                  <a:pt x="33867" y="745067"/>
                </a:cubicBezTo>
                <a:cubicBezTo>
                  <a:pt x="26589" y="723233"/>
                  <a:pt x="28389" y="716015"/>
                  <a:pt x="8467" y="702733"/>
                </a:cubicBezTo>
                <a:cubicBezTo>
                  <a:pt x="6119" y="701167"/>
                  <a:pt x="2822" y="702733"/>
                  <a:pt x="0" y="702733"/>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5" name="Freeform 14">
            <a:extLst>
              <a:ext uri="{FF2B5EF4-FFF2-40B4-BE49-F238E27FC236}">
                <a16:creationId xmlns:a16="http://schemas.microsoft.com/office/drawing/2014/main" id="{FF851CF6-1A60-BD4B-A89F-ABEA9D319742}"/>
              </a:ext>
            </a:extLst>
          </p:cNvPr>
          <p:cNvSpPr/>
          <p:nvPr/>
        </p:nvSpPr>
        <p:spPr>
          <a:xfrm>
            <a:off x="5708252" y="2914650"/>
            <a:ext cx="2502298" cy="939800"/>
          </a:xfrm>
          <a:custGeom>
            <a:avLst/>
            <a:gdLst>
              <a:gd name="connsiteX0" fmla="*/ 2502298 w 2502298"/>
              <a:gd name="connsiteY0" fmla="*/ 0 h 939800"/>
              <a:gd name="connsiteX1" fmla="*/ 2457848 w 2502298"/>
              <a:gd name="connsiteY1" fmla="*/ 19050 h 939800"/>
              <a:gd name="connsiteX2" fmla="*/ 2394348 w 2502298"/>
              <a:gd name="connsiteY2" fmla="*/ 12700 h 939800"/>
              <a:gd name="connsiteX3" fmla="*/ 2349898 w 2502298"/>
              <a:gd name="connsiteY3" fmla="*/ 19050 h 939800"/>
              <a:gd name="connsiteX4" fmla="*/ 2311798 w 2502298"/>
              <a:gd name="connsiteY4" fmla="*/ 38100 h 939800"/>
              <a:gd name="connsiteX5" fmla="*/ 2273698 w 2502298"/>
              <a:gd name="connsiteY5" fmla="*/ 57150 h 939800"/>
              <a:gd name="connsiteX6" fmla="*/ 2260998 w 2502298"/>
              <a:gd name="connsiteY6" fmla="*/ 76200 h 939800"/>
              <a:gd name="connsiteX7" fmla="*/ 2222898 w 2502298"/>
              <a:gd name="connsiteY7" fmla="*/ 152400 h 939800"/>
              <a:gd name="connsiteX8" fmla="*/ 2203848 w 2502298"/>
              <a:gd name="connsiteY8" fmla="*/ 165100 h 939800"/>
              <a:gd name="connsiteX9" fmla="*/ 2178448 w 2502298"/>
              <a:gd name="connsiteY9" fmla="*/ 203200 h 939800"/>
              <a:gd name="connsiteX10" fmla="*/ 2165748 w 2502298"/>
              <a:gd name="connsiteY10" fmla="*/ 241300 h 939800"/>
              <a:gd name="connsiteX11" fmla="*/ 2153048 w 2502298"/>
              <a:gd name="connsiteY11" fmla="*/ 260350 h 939800"/>
              <a:gd name="connsiteX12" fmla="*/ 2140348 w 2502298"/>
              <a:gd name="connsiteY12" fmla="*/ 298450 h 939800"/>
              <a:gd name="connsiteX13" fmla="*/ 2121298 w 2502298"/>
              <a:gd name="connsiteY13" fmla="*/ 317500 h 939800"/>
              <a:gd name="connsiteX14" fmla="*/ 2108598 w 2502298"/>
              <a:gd name="connsiteY14" fmla="*/ 336550 h 939800"/>
              <a:gd name="connsiteX15" fmla="*/ 2051448 w 2502298"/>
              <a:gd name="connsiteY15" fmla="*/ 361950 h 939800"/>
              <a:gd name="connsiteX16" fmla="*/ 2032398 w 2502298"/>
              <a:gd name="connsiteY16" fmla="*/ 368300 h 939800"/>
              <a:gd name="connsiteX17" fmla="*/ 2013348 w 2502298"/>
              <a:gd name="connsiteY17" fmla="*/ 374650 h 939800"/>
              <a:gd name="connsiteX18" fmla="*/ 1994298 w 2502298"/>
              <a:gd name="connsiteY18" fmla="*/ 381000 h 939800"/>
              <a:gd name="connsiteX19" fmla="*/ 1930798 w 2502298"/>
              <a:gd name="connsiteY19" fmla="*/ 361950 h 939800"/>
              <a:gd name="connsiteX20" fmla="*/ 1892698 w 2502298"/>
              <a:gd name="connsiteY20" fmla="*/ 342900 h 939800"/>
              <a:gd name="connsiteX21" fmla="*/ 1879998 w 2502298"/>
              <a:gd name="connsiteY21" fmla="*/ 323850 h 939800"/>
              <a:gd name="connsiteX22" fmla="*/ 1841898 w 2502298"/>
              <a:gd name="connsiteY22" fmla="*/ 304800 h 939800"/>
              <a:gd name="connsiteX23" fmla="*/ 1803798 w 2502298"/>
              <a:gd name="connsiteY23" fmla="*/ 317500 h 939800"/>
              <a:gd name="connsiteX24" fmla="*/ 1784748 w 2502298"/>
              <a:gd name="connsiteY24" fmla="*/ 336550 h 939800"/>
              <a:gd name="connsiteX25" fmla="*/ 1746648 w 2502298"/>
              <a:gd name="connsiteY25" fmla="*/ 355600 h 939800"/>
              <a:gd name="connsiteX26" fmla="*/ 1708548 w 2502298"/>
              <a:gd name="connsiteY26" fmla="*/ 387350 h 939800"/>
              <a:gd name="connsiteX27" fmla="*/ 1657748 w 2502298"/>
              <a:gd name="connsiteY27" fmla="*/ 431800 h 939800"/>
              <a:gd name="connsiteX28" fmla="*/ 1638698 w 2502298"/>
              <a:gd name="connsiteY28" fmla="*/ 444500 h 939800"/>
              <a:gd name="connsiteX29" fmla="*/ 1600598 w 2502298"/>
              <a:gd name="connsiteY29" fmla="*/ 425450 h 939800"/>
              <a:gd name="connsiteX30" fmla="*/ 1581548 w 2502298"/>
              <a:gd name="connsiteY30" fmla="*/ 387350 h 939800"/>
              <a:gd name="connsiteX31" fmla="*/ 1543448 w 2502298"/>
              <a:gd name="connsiteY31" fmla="*/ 368300 h 939800"/>
              <a:gd name="connsiteX32" fmla="*/ 1486298 w 2502298"/>
              <a:gd name="connsiteY32" fmla="*/ 336550 h 939800"/>
              <a:gd name="connsiteX33" fmla="*/ 1435498 w 2502298"/>
              <a:gd name="connsiteY33" fmla="*/ 330200 h 939800"/>
              <a:gd name="connsiteX34" fmla="*/ 1416448 w 2502298"/>
              <a:gd name="connsiteY34" fmla="*/ 323850 h 939800"/>
              <a:gd name="connsiteX35" fmla="*/ 1397398 w 2502298"/>
              <a:gd name="connsiteY35" fmla="*/ 285750 h 939800"/>
              <a:gd name="connsiteX36" fmla="*/ 1378348 w 2502298"/>
              <a:gd name="connsiteY36" fmla="*/ 273050 h 939800"/>
              <a:gd name="connsiteX37" fmla="*/ 1346598 w 2502298"/>
              <a:gd name="connsiteY37" fmla="*/ 266700 h 939800"/>
              <a:gd name="connsiteX38" fmla="*/ 1264048 w 2502298"/>
              <a:gd name="connsiteY38" fmla="*/ 254000 h 939800"/>
              <a:gd name="connsiteX39" fmla="*/ 1194198 w 2502298"/>
              <a:gd name="connsiteY39" fmla="*/ 260350 h 939800"/>
              <a:gd name="connsiteX40" fmla="*/ 1156098 w 2502298"/>
              <a:gd name="connsiteY40" fmla="*/ 273050 h 939800"/>
              <a:gd name="connsiteX41" fmla="*/ 1111648 w 2502298"/>
              <a:gd name="connsiteY41" fmla="*/ 285750 h 939800"/>
              <a:gd name="connsiteX42" fmla="*/ 1092598 w 2502298"/>
              <a:gd name="connsiteY42" fmla="*/ 292100 h 939800"/>
              <a:gd name="connsiteX43" fmla="*/ 1067198 w 2502298"/>
              <a:gd name="connsiteY43" fmla="*/ 349250 h 939800"/>
              <a:gd name="connsiteX44" fmla="*/ 1048148 w 2502298"/>
              <a:gd name="connsiteY44" fmla="*/ 368300 h 939800"/>
              <a:gd name="connsiteX45" fmla="*/ 984648 w 2502298"/>
              <a:gd name="connsiteY45" fmla="*/ 393700 h 939800"/>
              <a:gd name="connsiteX46" fmla="*/ 965598 w 2502298"/>
              <a:gd name="connsiteY46" fmla="*/ 400050 h 939800"/>
              <a:gd name="connsiteX47" fmla="*/ 946548 w 2502298"/>
              <a:gd name="connsiteY47" fmla="*/ 412750 h 939800"/>
              <a:gd name="connsiteX48" fmla="*/ 914798 w 2502298"/>
              <a:gd name="connsiteY48" fmla="*/ 444500 h 939800"/>
              <a:gd name="connsiteX49" fmla="*/ 883048 w 2502298"/>
              <a:gd name="connsiteY49" fmla="*/ 488950 h 939800"/>
              <a:gd name="connsiteX50" fmla="*/ 863998 w 2502298"/>
              <a:gd name="connsiteY50" fmla="*/ 495300 h 939800"/>
              <a:gd name="connsiteX51" fmla="*/ 825898 w 2502298"/>
              <a:gd name="connsiteY51" fmla="*/ 520700 h 939800"/>
              <a:gd name="connsiteX52" fmla="*/ 806848 w 2502298"/>
              <a:gd name="connsiteY52" fmla="*/ 533400 h 939800"/>
              <a:gd name="connsiteX53" fmla="*/ 787798 w 2502298"/>
              <a:gd name="connsiteY53" fmla="*/ 546100 h 939800"/>
              <a:gd name="connsiteX54" fmla="*/ 749698 w 2502298"/>
              <a:gd name="connsiteY54" fmla="*/ 577850 h 939800"/>
              <a:gd name="connsiteX55" fmla="*/ 711598 w 2502298"/>
              <a:gd name="connsiteY55" fmla="*/ 590550 h 939800"/>
              <a:gd name="connsiteX56" fmla="*/ 635398 w 2502298"/>
              <a:gd name="connsiteY56" fmla="*/ 615950 h 939800"/>
              <a:gd name="connsiteX57" fmla="*/ 616348 w 2502298"/>
              <a:gd name="connsiteY57" fmla="*/ 622300 h 939800"/>
              <a:gd name="connsiteX58" fmla="*/ 597298 w 2502298"/>
              <a:gd name="connsiteY58" fmla="*/ 628650 h 939800"/>
              <a:gd name="connsiteX59" fmla="*/ 578248 w 2502298"/>
              <a:gd name="connsiteY59" fmla="*/ 641350 h 939800"/>
              <a:gd name="connsiteX60" fmla="*/ 521098 w 2502298"/>
              <a:gd name="connsiteY60" fmla="*/ 666750 h 939800"/>
              <a:gd name="connsiteX61" fmla="*/ 495698 w 2502298"/>
              <a:gd name="connsiteY61" fmla="*/ 704850 h 939800"/>
              <a:gd name="connsiteX62" fmla="*/ 463948 w 2502298"/>
              <a:gd name="connsiteY62" fmla="*/ 762000 h 939800"/>
              <a:gd name="connsiteX63" fmla="*/ 432198 w 2502298"/>
              <a:gd name="connsiteY63" fmla="*/ 800100 h 939800"/>
              <a:gd name="connsiteX64" fmla="*/ 425848 w 2502298"/>
              <a:gd name="connsiteY64" fmla="*/ 819150 h 939800"/>
              <a:gd name="connsiteX65" fmla="*/ 432198 w 2502298"/>
              <a:gd name="connsiteY65" fmla="*/ 850900 h 939800"/>
              <a:gd name="connsiteX66" fmla="*/ 419498 w 2502298"/>
              <a:gd name="connsiteY66" fmla="*/ 933450 h 939800"/>
              <a:gd name="connsiteX67" fmla="*/ 394098 w 2502298"/>
              <a:gd name="connsiteY67" fmla="*/ 927100 h 939800"/>
              <a:gd name="connsiteX68" fmla="*/ 305198 w 2502298"/>
              <a:gd name="connsiteY68" fmla="*/ 939800 h 939800"/>
              <a:gd name="connsiteX69" fmla="*/ 248048 w 2502298"/>
              <a:gd name="connsiteY69" fmla="*/ 895350 h 939800"/>
              <a:gd name="connsiteX70" fmla="*/ 248048 w 2502298"/>
              <a:gd name="connsiteY70" fmla="*/ 895350 h 939800"/>
              <a:gd name="connsiteX71" fmla="*/ 209948 w 2502298"/>
              <a:gd name="connsiteY71" fmla="*/ 882650 h 939800"/>
              <a:gd name="connsiteX72" fmla="*/ 178198 w 2502298"/>
              <a:gd name="connsiteY72" fmla="*/ 889000 h 939800"/>
              <a:gd name="connsiteX73" fmla="*/ 146448 w 2502298"/>
              <a:gd name="connsiteY73" fmla="*/ 901700 h 939800"/>
              <a:gd name="connsiteX74" fmla="*/ 127398 w 2502298"/>
              <a:gd name="connsiteY74" fmla="*/ 863600 h 939800"/>
              <a:gd name="connsiteX75" fmla="*/ 140098 w 2502298"/>
              <a:gd name="connsiteY75" fmla="*/ 812800 h 939800"/>
              <a:gd name="connsiteX76" fmla="*/ 133748 w 2502298"/>
              <a:gd name="connsiteY76" fmla="*/ 768350 h 939800"/>
              <a:gd name="connsiteX77" fmla="*/ 127398 w 2502298"/>
              <a:gd name="connsiteY77" fmla="*/ 749300 h 939800"/>
              <a:gd name="connsiteX78" fmla="*/ 89298 w 2502298"/>
              <a:gd name="connsiteY78" fmla="*/ 755650 h 939800"/>
              <a:gd name="connsiteX79" fmla="*/ 82948 w 2502298"/>
              <a:gd name="connsiteY79" fmla="*/ 781050 h 939800"/>
              <a:gd name="connsiteX80" fmla="*/ 63898 w 2502298"/>
              <a:gd name="connsiteY80" fmla="*/ 781050 h 939800"/>
              <a:gd name="connsiteX81" fmla="*/ 44848 w 2502298"/>
              <a:gd name="connsiteY81" fmla="*/ 717550 h 939800"/>
              <a:gd name="connsiteX82" fmla="*/ 38498 w 2502298"/>
              <a:gd name="connsiteY82" fmla="*/ 698500 h 939800"/>
              <a:gd name="connsiteX83" fmla="*/ 398 w 2502298"/>
              <a:gd name="connsiteY83" fmla="*/ 647700 h 93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502298" h="939800">
                <a:moveTo>
                  <a:pt x="2502298" y="0"/>
                </a:moveTo>
                <a:cubicBezTo>
                  <a:pt x="2487481" y="6350"/>
                  <a:pt x="2473858" y="17167"/>
                  <a:pt x="2457848" y="19050"/>
                </a:cubicBezTo>
                <a:cubicBezTo>
                  <a:pt x="2436721" y="21535"/>
                  <a:pt x="2415620" y="12700"/>
                  <a:pt x="2394348" y="12700"/>
                </a:cubicBezTo>
                <a:cubicBezTo>
                  <a:pt x="2379381" y="12700"/>
                  <a:pt x="2364715" y="16933"/>
                  <a:pt x="2349898" y="19050"/>
                </a:cubicBezTo>
                <a:cubicBezTo>
                  <a:pt x="2302015" y="35011"/>
                  <a:pt x="2361037" y="13481"/>
                  <a:pt x="2311798" y="38100"/>
                </a:cubicBezTo>
                <a:cubicBezTo>
                  <a:pt x="2259218" y="64390"/>
                  <a:pt x="2328293" y="20754"/>
                  <a:pt x="2273698" y="57150"/>
                </a:cubicBezTo>
                <a:cubicBezTo>
                  <a:pt x="2269465" y="63500"/>
                  <a:pt x="2264098" y="69226"/>
                  <a:pt x="2260998" y="76200"/>
                </a:cubicBezTo>
                <a:cubicBezTo>
                  <a:pt x="2250322" y="100221"/>
                  <a:pt x="2247913" y="135723"/>
                  <a:pt x="2222898" y="152400"/>
                </a:cubicBezTo>
                <a:lnTo>
                  <a:pt x="2203848" y="165100"/>
                </a:lnTo>
                <a:cubicBezTo>
                  <a:pt x="2182840" y="228123"/>
                  <a:pt x="2218086" y="131851"/>
                  <a:pt x="2178448" y="203200"/>
                </a:cubicBezTo>
                <a:cubicBezTo>
                  <a:pt x="2171947" y="214902"/>
                  <a:pt x="2173174" y="230161"/>
                  <a:pt x="2165748" y="241300"/>
                </a:cubicBezTo>
                <a:cubicBezTo>
                  <a:pt x="2161515" y="247650"/>
                  <a:pt x="2156148" y="253376"/>
                  <a:pt x="2153048" y="260350"/>
                </a:cubicBezTo>
                <a:cubicBezTo>
                  <a:pt x="2147611" y="272583"/>
                  <a:pt x="2149814" y="288984"/>
                  <a:pt x="2140348" y="298450"/>
                </a:cubicBezTo>
                <a:cubicBezTo>
                  <a:pt x="2133998" y="304800"/>
                  <a:pt x="2127047" y="310601"/>
                  <a:pt x="2121298" y="317500"/>
                </a:cubicBezTo>
                <a:cubicBezTo>
                  <a:pt x="2116412" y="323363"/>
                  <a:pt x="2113994" y="331154"/>
                  <a:pt x="2108598" y="336550"/>
                </a:cubicBezTo>
                <a:cubicBezTo>
                  <a:pt x="2093504" y="351644"/>
                  <a:pt x="2070311" y="355662"/>
                  <a:pt x="2051448" y="361950"/>
                </a:cubicBezTo>
                <a:lnTo>
                  <a:pt x="2032398" y="368300"/>
                </a:lnTo>
                <a:lnTo>
                  <a:pt x="2013348" y="374650"/>
                </a:lnTo>
                <a:lnTo>
                  <a:pt x="1994298" y="381000"/>
                </a:lnTo>
                <a:cubicBezTo>
                  <a:pt x="1980099" y="377450"/>
                  <a:pt x="1940074" y="368134"/>
                  <a:pt x="1930798" y="361950"/>
                </a:cubicBezTo>
                <a:cubicBezTo>
                  <a:pt x="1906179" y="345537"/>
                  <a:pt x="1918988" y="351663"/>
                  <a:pt x="1892698" y="342900"/>
                </a:cubicBezTo>
                <a:cubicBezTo>
                  <a:pt x="1888465" y="336550"/>
                  <a:pt x="1885394" y="329246"/>
                  <a:pt x="1879998" y="323850"/>
                </a:cubicBezTo>
                <a:cubicBezTo>
                  <a:pt x="1867688" y="311540"/>
                  <a:pt x="1857392" y="309965"/>
                  <a:pt x="1841898" y="304800"/>
                </a:cubicBezTo>
                <a:cubicBezTo>
                  <a:pt x="1829198" y="309033"/>
                  <a:pt x="1813264" y="308034"/>
                  <a:pt x="1803798" y="317500"/>
                </a:cubicBezTo>
                <a:cubicBezTo>
                  <a:pt x="1797448" y="323850"/>
                  <a:pt x="1792220" y="331569"/>
                  <a:pt x="1784748" y="336550"/>
                </a:cubicBezTo>
                <a:cubicBezTo>
                  <a:pt x="1727470" y="374735"/>
                  <a:pt x="1806599" y="305641"/>
                  <a:pt x="1746648" y="355600"/>
                </a:cubicBezTo>
                <a:cubicBezTo>
                  <a:pt x="1697755" y="396344"/>
                  <a:pt x="1755846" y="355818"/>
                  <a:pt x="1708548" y="387350"/>
                </a:cubicBezTo>
                <a:cubicBezTo>
                  <a:pt x="1687381" y="419100"/>
                  <a:pt x="1702198" y="402167"/>
                  <a:pt x="1657748" y="431800"/>
                </a:cubicBezTo>
                <a:lnTo>
                  <a:pt x="1638698" y="444500"/>
                </a:lnTo>
                <a:cubicBezTo>
                  <a:pt x="1626149" y="440317"/>
                  <a:pt x="1609550" y="436641"/>
                  <a:pt x="1600598" y="425450"/>
                </a:cubicBezTo>
                <a:cubicBezTo>
                  <a:pt x="1559281" y="373804"/>
                  <a:pt x="1635078" y="440880"/>
                  <a:pt x="1581548" y="387350"/>
                </a:cubicBezTo>
                <a:cubicBezTo>
                  <a:pt x="1560405" y="366207"/>
                  <a:pt x="1566689" y="381212"/>
                  <a:pt x="1543448" y="368300"/>
                </a:cubicBezTo>
                <a:cubicBezTo>
                  <a:pt x="1517793" y="354047"/>
                  <a:pt x="1511928" y="341210"/>
                  <a:pt x="1486298" y="336550"/>
                </a:cubicBezTo>
                <a:cubicBezTo>
                  <a:pt x="1469508" y="333497"/>
                  <a:pt x="1452431" y="332317"/>
                  <a:pt x="1435498" y="330200"/>
                </a:cubicBezTo>
                <a:cubicBezTo>
                  <a:pt x="1429148" y="328083"/>
                  <a:pt x="1421675" y="328031"/>
                  <a:pt x="1416448" y="323850"/>
                </a:cubicBezTo>
                <a:cubicBezTo>
                  <a:pt x="1386709" y="300059"/>
                  <a:pt x="1417849" y="311314"/>
                  <a:pt x="1397398" y="285750"/>
                </a:cubicBezTo>
                <a:cubicBezTo>
                  <a:pt x="1392630" y="279791"/>
                  <a:pt x="1385494" y="275730"/>
                  <a:pt x="1378348" y="273050"/>
                </a:cubicBezTo>
                <a:cubicBezTo>
                  <a:pt x="1368242" y="269260"/>
                  <a:pt x="1357217" y="268631"/>
                  <a:pt x="1346598" y="266700"/>
                </a:cubicBezTo>
                <a:cubicBezTo>
                  <a:pt x="1314293" y="260826"/>
                  <a:pt x="1297346" y="258757"/>
                  <a:pt x="1264048" y="254000"/>
                </a:cubicBezTo>
                <a:cubicBezTo>
                  <a:pt x="1240765" y="256117"/>
                  <a:pt x="1217222" y="256287"/>
                  <a:pt x="1194198" y="260350"/>
                </a:cubicBezTo>
                <a:cubicBezTo>
                  <a:pt x="1181015" y="262676"/>
                  <a:pt x="1168798" y="268817"/>
                  <a:pt x="1156098" y="273050"/>
                </a:cubicBezTo>
                <a:cubicBezTo>
                  <a:pt x="1110423" y="288275"/>
                  <a:pt x="1167462" y="269803"/>
                  <a:pt x="1111648" y="285750"/>
                </a:cubicBezTo>
                <a:cubicBezTo>
                  <a:pt x="1105212" y="287589"/>
                  <a:pt x="1098948" y="289983"/>
                  <a:pt x="1092598" y="292100"/>
                </a:cubicBezTo>
                <a:cubicBezTo>
                  <a:pt x="1083368" y="319789"/>
                  <a:pt x="1083969" y="329124"/>
                  <a:pt x="1067198" y="349250"/>
                </a:cubicBezTo>
                <a:cubicBezTo>
                  <a:pt x="1061449" y="356149"/>
                  <a:pt x="1055456" y="363080"/>
                  <a:pt x="1048148" y="368300"/>
                </a:cubicBezTo>
                <a:cubicBezTo>
                  <a:pt x="1031797" y="379979"/>
                  <a:pt x="1001998" y="387917"/>
                  <a:pt x="984648" y="393700"/>
                </a:cubicBezTo>
                <a:cubicBezTo>
                  <a:pt x="978298" y="395817"/>
                  <a:pt x="971167" y="396337"/>
                  <a:pt x="965598" y="400050"/>
                </a:cubicBezTo>
                <a:lnTo>
                  <a:pt x="946548" y="412750"/>
                </a:lnTo>
                <a:cubicBezTo>
                  <a:pt x="912681" y="463550"/>
                  <a:pt x="957131" y="402167"/>
                  <a:pt x="914798" y="444500"/>
                </a:cubicBezTo>
                <a:cubicBezTo>
                  <a:pt x="891633" y="467665"/>
                  <a:pt x="913048" y="463950"/>
                  <a:pt x="883048" y="488950"/>
                </a:cubicBezTo>
                <a:cubicBezTo>
                  <a:pt x="877906" y="493235"/>
                  <a:pt x="869849" y="492049"/>
                  <a:pt x="863998" y="495300"/>
                </a:cubicBezTo>
                <a:cubicBezTo>
                  <a:pt x="850655" y="502713"/>
                  <a:pt x="838598" y="512233"/>
                  <a:pt x="825898" y="520700"/>
                </a:cubicBezTo>
                <a:lnTo>
                  <a:pt x="806848" y="533400"/>
                </a:lnTo>
                <a:cubicBezTo>
                  <a:pt x="800498" y="537633"/>
                  <a:pt x="793194" y="540704"/>
                  <a:pt x="787798" y="546100"/>
                </a:cubicBezTo>
                <a:cubicBezTo>
                  <a:pt x="775835" y="558063"/>
                  <a:pt x="765611" y="570777"/>
                  <a:pt x="749698" y="577850"/>
                </a:cubicBezTo>
                <a:cubicBezTo>
                  <a:pt x="737465" y="583287"/>
                  <a:pt x="724298" y="586317"/>
                  <a:pt x="711598" y="590550"/>
                </a:cubicBezTo>
                <a:lnTo>
                  <a:pt x="635398" y="615950"/>
                </a:lnTo>
                <a:lnTo>
                  <a:pt x="616348" y="622300"/>
                </a:lnTo>
                <a:cubicBezTo>
                  <a:pt x="609998" y="624417"/>
                  <a:pt x="602867" y="624937"/>
                  <a:pt x="597298" y="628650"/>
                </a:cubicBezTo>
                <a:cubicBezTo>
                  <a:pt x="590948" y="632883"/>
                  <a:pt x="585222" y="638250"/>
                  <a:pt x="578248" y="641350"/>
                </a:cubicBezTo>
                <a:cubicBezTo>
                  <a:pt x="510238" y="671577"/>
                  <a:pt x="564211" y="638008"/>
                  <a:pt x="521098" y="666750"/>
                </a:cubicBezTo>
                <a:cubicBezTo>
                  <a:pt x="512631" y="679450"/>
                  <a:pt x="500525" y="690370"/>
                  <a:pt x="495698" y="704850"/>
                </a:cubicBezTo>
                <a:cubicBezTo>
                  <a:pt x="487713" y="728805"/>
                  <a:pt x="485783" y="740165"/>
                  <a:pt x="463948" y="762000"/>
                </a:cubicBezTo>
                <a:cubicBezTo>
                  <a:pt x="449904" y="776044"/>
                  <a:pt x="441039" y="782419"/>
                  <a:pt x="432198" y="800100"/>
                </a:cubicBezTo>
                <a:cubicBezTo>
                  <a:pt x="429205" y="806087"/>
                  <a:pt x="427965" y="812800"/>
                  <a:pt x="425848" y="819150"/>
                </a:cubicBezTo>
                <a:cubicBezTo>
                  <a:pt x="427965" y="829733"/>
                  <a:pt x="432198" y="840107"/>
                  <a:pt x="432198" y="850900"/>
                </a:cubicBezTo>
                <a:cubicBezTo>
                  <a:pt x="432198" y="900012"/>
                  <a:pt x="430367" y="900842"/>
                  <a:pt x="419498" y="933450"/>
                </a:cubicBezTo>
                <a:cubicBezTo>
                  <a:pt x="411031" y="931333"/>
                  <a:pt x="402825" y="927100"/>
                  <a:pt x="394098" y="927100"/>
                </a:cubicBezTo>
                <a:cubicBezTo>
                  <a:pt x="338450" y="927100"/>
                  <a:pt x="340453" y="928048"/>
                  <a:pt x="305198" y="939800"/>
                </a:cubicBezTo>
                <a:cubicBezTo>
                  <a:pt x="258481" y="930457"/>
                  <a:pt x="279435" y="942430"/>
                  <a:pt x="248048" y="895350"/>
                </a:cubicBezTo>
                <a:lnTo>
                  <a:pt x="248048" y="895350"/>
                </a:lnTo>
                <a:lnTo>
                  <a:pt x="209948" y="882650"/>
                </a:lnTo>
                <a:cubicBezTo>
                  <a:pt x="199365" y="884767"/>
                  <a:pt x="187569" y="883645"/>
                  <a:pt x="178198" y="889000"/>
                </a:cubicBezTo>
                <a:cubicBezTo>
                  <a:pt x="144940" y="908004"/>
                  <a:pt x="187512" y="915388"/>
                  <a:pt x="146448" y="901700"/>
                </a:cubicBezTo>
                <a:cubicBezTo>
                  <a:pt x="140027" y="892068"/>
                  <a:pt x="127398" y="876745"/>
                  <a:pt x="127398" y="863600"/>
                </a:cubicBezTo>
                <a:cubicBezTo>
                  <a:pt x="127398" y="848275"/>
                  <a:pt x="135087" y="827832"/>
                  <a:pt x="140098" y="812800"/>
                </a:cubicBezTo>
                <a:cubicBezTo>
                  <a:pt x="137981" y="797983"/>
                  <a:pt x="136683" y="783026"/>
                  <a:pt x="133748" y="768350"/>
                </a:cubicBezTo>
                <a:cubicBezTo>
                  <a:pt x="132435" y="761786"/>
                  <a:pt x="133834" y="751139"/>
                  <a:pt x="127398" y="749300"/>
                </a:cubicBezTo>
                <a:cubicBezTo>
                  <a:pt x="115018" y="745763"/>
                  <a:pt x="101998" y="753533"/>
                  <a:pt x="89298" y="755650"/>
                </a:cubicBezTo>
                <a:cubicBezTo>
                  <a:pt x="87181" y="764117"/>
                  <a:pt x="85346" y="772659"/>
                  <a:pt x="82948" y="781050"/>
                </a:cubicBezTo>
                <a:cubicBezTo>
                  <a:pt x="76824" y="802483"/>
                  <a:pt x="77301" y="811207"/>
                  <a:pt x="63898" y="781050"/>
                </a:cubicBezTo>
                <a:cubicBezTo>
                  <a:pt x="51826" y="753887"/>
                  <a:pt x="52236" y="743409"/>
                  <a:pt x="44848" y="717550"/>
                </a:cubicBezTo>
                <a:cubicBezTo>
                  <a:pt x="43009" y="711114"/>
                  <a:pt x="43231" y="703233"/>
                  <a:pt x="38498" y="698500"/>
                </a:cubicBezTo>
                <a:cubicBezTo>
                  <a:pt x="-6647" y="653355"/>
                  <a:pt x="398" y="696711"/>
                  <a:pt x="398" y="647700"/>
                </a:cubicBezTo>
              </a:path>
            </a:pathLst>
          </a:cu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Speech Bubble: Oval 34">
            <a:extLst>
              <a:ext uri="{FF2B5EF4-FFF2-40B4-BE49-F238E27FC236}">
                <a16:creationId xmlns:a16="http://schemas.microsoft.com/office/drawing/2014/main" id="{71EE1515-FCB5-274B-9B34-FB53B10A9EAE}"/>
              </a:ext>
            </a:extLst>
          </p:cNvPr>
          <p:cNvSpPr/>
          <p:nvPr/>
        </p:nvSpPr>
        <p:spPr>
          <a:xfrm>
            <a:off x="152579" y="388685"/>
            <a:ext cx="4588002" cy="3801887"/>
          </a:xfrm>
          <a:prstGeom prst="wedgeEllipseCallout">
            <a:avLst>
              <a:gd name="adj1" fmla="val 58131"/>
              <a:gd name="adj2" fmla="val 16529"/>
            </a:avLst>
          </a:prstGeom>
          <a:solidFill>
            <a:schemeClr val="accent1"/>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nl-NL"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 </a:t>
            </a:r>
            <a:r>
              <a:rPr lang="nl-NL"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hãy</a:t>
            </a:r>
            <a:r>
              <a:rPr lang="nl-NL"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Hoàng</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Giang</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có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cư</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Quốc</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cổ</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3985855"/>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979"/>
                                            </p:tgtEl>
                                            <p:attrNameLst>
                                              <p:attrName>style.visibility</p:attrName>
                                            </p:attrNameLst>
                                          </p:cBhvr>
                                          <p:to>
                                            <p:strVal val="visible"/>
                                          </p:to>
                                        </p:set>
                                        <p:anim calcmode="lin" valueType="num" p14:bounceEnd="50000">
                                          <p:cBhvr additive="base">
                                            <p:cTn id="7" dur="500" fill="hold"/>
                                            <p:tgtEl>
                                              <p:spTgt spid="97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97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nodeType="clickEffect">
                                      <p:stCondLst>
                                        <p:cond delay="0"/>
                                      </p:stCondLst>
                                      <p:iterate type="lt">
                                        <p:tmPct val="10000"/>
                                      </p:iterate>
                                      <p:childTnLst>
                                        <p:set>
                                          <p:cBhvr>
                                            <p:cTn id="16" dur="1" fill="hold">
                                              <p:stCondLst>
                                                <p:cond delay="0"/>
                                              </p:stCondLst>
                                            </p:cTn>
                                            <p:tgtEl>
                                              <p:spTgt spid="982">
                                                <p:txEl>
                                                  <p:pRg st="0" end="0"/>
                                                </p:txEl>
                                              </p:spTgt>
                                            </p:tgtEl>
                                            <p:attrNameLst>
                                              <p:attrName>style.visibility</p:attrName>
                                            </p:attrNameLst>
                                          </p:cBhvr>
                                          <p:to>
                                            <p:strVal val="visible"/>
                                          </p:to>
                                        </p:set>
                                        <p:anim calcmode="lin" valueType="num">
                                          <p:cBhvr>
                                            <p:cTn id="17" dur="500" fill="hold"/>
                                            <p:tgtEl>
                                              <p:spTgt spid="98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982">
                                                <p:txEl>
                                                  <p:pRg st="0" end="0"/>
                                                </p:txEl>
                                              </p:spTgt>
                                            </p:tgtEl>
                                            <p:attrNameLst>
                                              <p:attrName>ppt_y</p:attrName>
                                            </p:attrNameLst>
                                          </p:cBhvr>
                                          <p:tavLst>
                                            <p:tav tm="0">
                                              <p:val>
                                                <p:strVal val="#ppt_y"/>
                                              </p:val>
                                            </p:tav>
                                            <p:tav tm="100000">
                                              <p:val>
                                                <p:strVal val="#ppt_y"/>
                                              </p:val>
                                            </p:tav>
                                          </p:tavLst>
                                        </p:anim>
                                        <p:anim calcmode="lin" valueType="num">
                                          <p:cBhvr>
                                            <p:cTn id="19" dur="500" fill="hold"/>
                                            <p:tgtEl>
                                              <p:spTgt spid="98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98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982">
                                                <p:txEl>
                                                  <p:pRg st="0" end="0"/>
                                                </p:txEl>
                                              </p:spTgt>
                                            </p:tgtEl>
                                          </p:cBhvr>
                                        </p:animEffect>
                                      </p:childTnLst>
                                    </p:cTn>
                                  </p:par>
                                </p:childTnLst>
                              </p:cTn>
                            </p:par>
                            <p:par>
                              <p:cTn id="22" fill="hold">
                                <p:stCondLst>
                                  <p:cond delay="2750"/>
                                </p:stCondLst>
                                <p:childTnLst>
                                  <p:par>
                                    <p:cTn id="23" presetID="22" presetClass="entr" presetSubtype="2" repeatCount="indefinite"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1000"/>
                                            <p:tgtEl>
                                              <p:spTgt spid="14"/>
                                            </p:tgtEl>
                                          </p:cBhvr>
                                        </p:animEffect>
                                      </p:childTnLst>
                                      <p:subTnLst>
                                        <p:audio>
                                          <p:cMediaNode>
                                            <p:cTn display="0" masterRel="sameClick">
                                              <p:stCondLst>
                                                <p:cond evt="begin" delay="0">
                                                  <p:tn val="23"/>
                                                </p:cond>
                                              </p:stCondLst>
                                              <p:endCondLst>
                                                <p:cond evt="onStopAudio" delay="0">
                                                  <p:tgtEl>
                                                    <p:sldTgt/>
                                                  </p:tgtEl>
                                                </p:cond>
                                              </p:endCondLst>
                                            </p:cTn>
                                            <p:tgtEl>
                                              <p:sndTgt r:embed="rId3" name="push.wav"/>
                                            </p:tgtEl>
                                          </p:cMediaNode>
                                        </p:audio>
                                      </p:sub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par>
                              <p:cTn id="32" fill="hold">
                                <p:stCondLst>
                                  <p:cond delay="3750"/>
                                </p:stCondLst>
                                <p:childTnLst>
                                  <p:par>
                                    <p:cTn id="33" presetID="22" presetClass="entr" presetSubtype="8" repeatCount="indefinite"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1000"/>
                                            <p:tgtEl>
                                              <p:spTgt spid="15"/>
                                            </p:tgtEl>
                                          </p:cBhvr>
                                        </p:animEffect>
                                      </p:childTnLst>
                                      <p:subTnLst>
                                        <p:audio>
                                          <p:cMediaNode>
                                            <p:cTn display="0" masterRel="sameClick">
                                              <p:stCondLst>
                                                <p:cond evt="begin" delay="0">
                                                  <p:tn val="33"/>
                                                </p:cond>
                                              </p:stCondLst>
                                              <p:endCondLst>
                                                <p:cond evt="onStopAudio" delay="0">
                                                  <p:tgtEl>
                                                    <p:sldTgt/>
                                                  </p:tgtEl>
                                                </p:cond>
                                              </p:endCondLst>
                                            </p:cTn>
                                            <p:tgtEl>
                                              <p:sndTgt r:embed="rId3" name="push.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9" grpId="0"/>
          <p:bldP spid="11" grpId="0"/>
          <p:bldP spid="13" grpId="0"/>
          <p:bldP spid="14" grpId="0" animBg="1"/>
          <p:bldP spid="15"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79"/>
                                            </p:tgtEl>
                                            <p:attrNameLst>
                                              <p:attrName>style.visibility</p:attrName>
                                            </p:attrNameLst>
                                          </p:cBhvr>
                                          <p:to>
                                            <p:strVal val="visible"/>
                                          </p:to>
                                        </p:set>
                                        <p:anim calcmode="lin" valueType="num">
                                          <p:cBhvr additive="base">
                                            <p:cTn id="7" dur="500" fill="hold"/>
                                            <p:tgtEl>
                                              <p:spTgt spid="979"/>
                                            </p:tgtEl>
                                            <p:attrNameLst>
                                              <p:attrName>ppt_x</p:attrName>
                                            </p:attrNameLst>
                                          </p:cBhvr>
                                          <p:tavLst>
                                            <p:tav tm="0">
                                              <p:val>
                                                <p:strVal val="#ppt_x"/>
                                              </p:val>
                                            </p:tav>
                                            <p:tav tm="100000">
                                              <p:val>
                                                <p:strVal val="#ppt_x"/>
                                              </p:val>
                                            </p:tav>
                                          </p:tavLst>
                                        </p:anim>
                                        <p:anim calcmode="lin" valueType="num">
                                          <p:cBhvr additive="base">
                                            <p:cTn id="8" dur="500" fill="hold"/>
                                            <p:tgtEl>
                                              <p:spTgt spid="97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nodeType="clickEffect">
                                      <p:stCondLst>
                                        <p:cond delay="0"/>
                                      </p:stCondLst>
                                      <p:iterate type="lt">
                                        <p:tmPct val="10000"/>
                                      </p:iterate>
                                      <p:childTnLst>
                                        <p:set>
                                          <p:cBhvr>
                                            <p:cTn id="16" dur="1" fill="hold">
                                              <p:stCondLst>
                                                <p:cond delay="0"/>
                                              </p:stCondLst>
                                            </p:cTn>
                                            <p:tgtEl>
                                              <p:spTgt spid="982">
                                                <p:txEl>
                                                  <p:pRg st="0" end="0"/>
                                                </p:txEl>
                                              </p:spTgt>
                                            </p:tgtEl>
                                            <p:attrNameLst>
                                              <p:attrName>style.visibility</p:attrName>
                                            </p:attrNameLst>
                                          </p:cBhvr>
                                          <p:to>
                                            <p:strVal val="visible"/>
                                          </p:to>
                                        </p:set>
                                        <p:anim calcmode="lin" valueType="num">
                                          <p:cBhvr>
                                            <p:cTn id="17" dur="500" fill="hold"/>
                                            <p:tgtEl>
                                              <p:spTgt spid="98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982">
                                                <p:txEl>
                                                  <p:pRg st="0" end="0"/>
                                                </p:txEl>
                                              </p:spTgt>
                                            </p:tgtEl>
                                            <p:attrNameLst>
                                              <p:attrName>ppt_y</p:attrName>
                                            </p:attrNameLst>
                                          </p:cBhvr>
                                          <p:tavLst>
                                            <p:tav tm="0">
                                              <p:val>
                                                <p:strVal val="#ppt_y"/>
                                              </p:val>
                                            </p:tav>
                                            <p:tav tm="100000">
                                              <p:val>
                                                <p:strVal val="#ppt_y"/>
                                              </p:val>
                                            </p:tav>
                                          </p:tavLst>
                                        </p:anim>
                                        <p:anim calcmode="lin" valueType="num">
                                          <p:cBhvr>
                                            <p:cTn id="19" dur="500" fill="hold"/>
                                            <p:tgtEl>
                                              <p:spTgt spid="98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98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982">
                                                <p:txEl>
                                                  <p:pRg st="0" end="0"/>
                                                </p:txEl>
                                              </p:spTgt>
                                            </p:tgtEl>
                                          </p:cBhvr>
                                        </p:animEffect>
                                      </p:childTnLst>
                                    </p:cTn>
                                  </p:par>
                                </p:childTnLst>
                              </p:cTn>
                            </p:par>
                            <p:par>
                              <p:cTn id="22" fill="hold">
                                <p:stCondLst>
                                  <p:cond delay="2750"/>
                                </p:stCondLst>
                                <p:childTnLst>
                                  <p:par>
                                    <p:cTn id="23" presetID="22" presetClass="entr" presetSubtype="2" repeatCount="indefinite"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1000"/>
                                            <p:tgtEl>
                                              <p:spTgt spid="14"/>
                                            </p:tgtEl>
                                          </p:cBhvr>
                                        </p:animEffect>
                                      </p:childTnLst>
                                      <p:subTnLst>
                                        <p:audio>
                                          <p:cMediaNode>
                                            <p:cTn display="0" masterRel="sameClick">
                                              <p:stCondLst>
                                                <p:cond evt="begin" delay="0">
                                                  <p:tn val="23"/>
                                                </p:cond>
                                              </p:stCondLst>
                                              <p:endCondLst>
                                                <p:cond evt="onStopAudio" delay="0">
                                                  <p:tgtEl>
                                                    <p:sldTgt/>
                                                  </p:tgtEl>
                                                </p:cond>
                                              </p:endCondLst>
                                            </p:cTn>
                                            <p:tgtEl>
                                              <p:sndTgt r:embed="rId5" name="push.wav"/>
                                            </p:tgtEl>
                                          </p:cMediaNode>
                                        </p:audio>
                                      </p:sub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par>
                              <p:cTn id="32" fill="hold">
                                <p:stCondLst>
                                  <p:cond delay="3750"/>
                                </p:stCondLst>
                                <p:childTnLst>
                                  <p:par>
                                    <p:cTn id="33" presetID="22" presetClass="entr" presetSubtype="8" repeatCount="indefinite"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1000"/>
                                            <p:tgtEl>
                                              <p:spTgt spid="15"/>
                                            </p:tgtEl>
                                          </p:cBhvr>
                                        </p:animEffect>
                                      </p:childTnLst>
                                      <p:subTnLst>
                                        <p:audio>
                                          <p:cMediaNode>
                                            <p:cTn display="0" masterRel="sameClick">
                                              <p:stCondLst>
                                                <p:cond evt="begin" delay="0">
                                                  <p:tn val="33"/>
                                                </p:cond>
                                              </p:stCondLst>
                                              <p:endCondLst>
                                                <p:cond evt="onStopAudio" delay="0">
                                                  <p:tgtEl>
                                                    <p:sldTgt/>
                                                  </p:tgtEl>
                                                </p:cond>
                                              </p:endCondLst>
                                            </p:cTn>
                                            <p:tgtEl>
                                              <p:sndTgt r:embed="rId5" name="push.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9" grpId="0"/>
          <p:bldP spid="11" grpId="0"/>
          <p:bldP spid="13" grpId="0"/>
          <p:bldP spid="14" grpId="0" animBg="1"/>
          <p:bldP spid="15" grpId="0" animBg="1"/>
          <p:bldP spid="10"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桃枝2"/>
          <p:cNvPicPr>
            <a:picLocks noChangeAspect="1"/>
          </p:cNvPicPr>
          <p:nvPr/>
        </p:nvPicPr>
        <p:blipFill>
          <a:blip r:embed="rId3"/>
          <a:stretch>
            <a:fillRect/>
          </a:stretch>
        </p:blipFill>
        <p:spPr>
          <a:xfrm>
            <a:off x="7128510" y="-36195"/>
            <a:ext cx="2007870" cy="1972151"/>
          </a:xfrm>
          <a:prstGeom prst="rect">
            <a:avLst/>
          </a:prstGeom>
        </p:spPr>
      </p:pic>
      <p:pic>
        <p:nvPicPr>
          <p:cNvPr id="12" name="图片 11" descr="蝴蝶"/>
          <p:cNvPicPr>
            <a:picLocks noChangeAspect="1"/>
          </p:cNvPicPr>
          <p:nvPr/>
        </p:nvPicPr>
        <p:blipFill>
          <a:blip r:embed="rId4"/>
          <a:stretch>
            <a:fillRect/>
          </a:stretch>
        </p:blipFill>
        <p:spPr>
          <a:xfrm rot="5400000">
            <a:off x="7676674" y="850106"/>
            <a:ext cx="466249" cy="473393"/>
          </a:xfrm>
          <a:prstGeom prst="rect">
            <a:avLst/>
          </a:prstGeom>
        </p:spPr>
      </p:pic>
      <p:sp>
        <p:nvSpPr>
          <p:cNvPr id="1467" name="矩形 7">
            <a:extLst>
              <a:ext uri="{FF2B5EF4-FFF2-40B4-BE49-F238E27FC236}">
                <a16:creationId xmlns:a16="http://schemas.microsoft.com/office/drawing/2014/main" id="{517FB2C7-3AC9-4D7A-9D0D-ED5D3EB6B03B}"/>
              </a:ext>
            </a:extLst>
          </p:cNvPr>
          <p:cNvSpPr/>
          <p:nvPr/>
        </p:nvSpPr>
        <p:spPr>
          <a:xfrm rot="16200000">
            <a:off x="1926218" y="-504733"/>
            <a:ext cx="615554" cy="3761610"/>
          </a:xfrm>
          <a:prstGeom prst="rect">
            <a:avLst/>
          </a:prstGeom>
          <a:noFill/>
          <a:ln>
            <a:solidFill>
              <a:srgbClr val="773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2800" kern="120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68" name="文本框 12">
            <a:extLst>
              <a:ext uri="{FF2B5EF4-FFF2-40B4-BE49-F238E27FC236}">
                <a16:creationId xmlns:a16="http://schemas.microsoft.com/office/drawing/2014/main" id="{9930CF43-BE57-4BDB-A8A4-1D4B479CC196}"/>
              </a:ext>
            </a:extLst>
          </p:cNvPr>
          <p:cNvSpPr txBox="1"/>
          <p:nvPr/>
        </p:nvSpPr>
        <p:spPr>
          <a:xfrm rot="16200000">
            <a:off x="2476977" y="-461754"/>
            <a:ext cx="615553" cy="3574496"/>
          </a:xfrm>
          <a:prstGeom prst="rect">
            <a:avLst/>
          </a:prstGeom>
          <a:noFill/>
        </p:spPr>
        <p:txBody>
          <a:bodyPr vert="eaVert" wrap="square" rtlCol="0">
            <a:spAutoFit/>
          </a:bodyPr>
          <a:lstStyle/>
          <a:p>
            <a:pPr defTabSz="685800">
              <a:buClrTx/>
            </a:pPr>
            <a:r>
              <a:rPr lang="en-US" altLang="zh-CN" sz="2800" b="1" i="1" kern="1200" dirty="0">
                <a:solidFill>
                  <a:srgbClr val="77384B"/>
                </a:solidFill>
                <a:latin typeface="Times New Roman" panose="02020603050405020304" pitchFamily="18" charset="0"/>
                <a:ea typeface="楷体" panose="02010609060101010101" charset="-122"/>
                <a:cs typeface="Times New Roman" panose="02020603050405020304" pitchFamily="18" charset="0"/>
              </a:rPr>
              <a:t> </a:t>
            </a:r>
            <a:r>
              <a:rPr lang="en-US" altLang="zh-CN" sz="2800" b="1" i="1" kern="1200" dirty="0" err="1">
                <a:solidFill>
                  <a:srgbClr val="77384B"/>
                </a:solidFill>
                <a:latin typeface="Times New Roman" panose="02020603050405020304" pitchFamily="18" charset="0"/>
                <a:ea typeface="楷体" panose="02010609060101010101" charset="-122"/>
                <a:cs typeface="Times New Roman" panose="02020603050405020304" pitchFamily="18" charset="0"/>
              </a:rPr>
              <a:t>Điều</a:t>
            </a:r>
            <a:r>
              <a:rPr lang="en-US" altLang="zh-CN" sz="2800" b="1" i="1" kern="1200" dirty="0">
                <a:solidFill>
                  <a:srgbClr val="77384B"/>
                </a:solidFill>
                <a:latin typeface="Times New Roman" panose="02020603050405020304" pitchFamily="18" charset="0"/>
                <a:ea typeface="楷体" panose="02010609060101010101" charset="-122"/>
                <a:cs typeface="Times New Roman" panose="02020603050405020304" pitchFamily="18" charset="0"/>
              </a:rPr>
              <a:t> </a:t>
            </a:r>
            <a:r>
              <a:rPr lang="en-US" altLang="zh-CN" sz="2800" b="1" i="1" kern="1200" dirty="0" err="1">
                <a:solidFill>
                  <a:srgbClr val="77384B"/>
                </a:solidFill>
                <a:latin typeface="Times New Roman" panose="02020603050405020304" pitchFamily="18" charset="0"/>
                <a:ea typeface="楷体" panose="02010609060101010101" charset="-122"/>
                <a:cs typeface="Times New Roman" panose="02020603050405020304" pitchFamily="18" charset="0"/>
              </a:rPr>
              <a:t>kiện</a:t>
            </a:r>
            <a:r>
              <a:rPr lang="en-US" altLang="zh-CN" sz="2800" b="1" i="1" kern="1200" dirty="0">
                <a:solidFill>
                  <a:srgbClr val="77384B"/>
                </a:solidFill>
                <a:latin typeface="Times New Roman" panose="02020603050405020304" pitchFamily="18" charset="0"/>
                <a:ea typeface="楷体" panose="02010609060101010101" charset="-122"/>
                <a:cs typeface="Times New Roman" panose="02020603050405020304" pitchFamily="18" charset="0"/>
              </a:rPr>
              <a:t> </a:t>
            </a:r>
            <a:r>
              <a:rPr lang="en-US" altLang="zh-CN" sz="2800" b="1" i="1" kern="1200" dirty="0" err="1">
                <a:solidFill>
                  <a:srgbClr val="77384B"/>
                </a:solidFill>
                <a:latin typeface="Times New Roman" panose="02020603050405020304" pitchFamily="18" charset="0"/>
                <a:ea typeface="楷体" panose="02010609060101010101" charset="-122"/>
                <a:cs typeface="Times New Roman" panose="02020603050405020304" pitchFamily="18" charset="0"/>
              </a:rPr>
              <a:t>tự</a:t>
            </a:r>
            <a:r>
              <a:rPr lang="en-US" altLang="zh-CN" sz="2800" b="1" i="1" kern="1200" dirty="0">
                <a:solidFill>
                  <a:srgbClr val="77384B"/>
                </a:solidFill>
                <a:latin typeface="Times New Roman" panose="02020603050405020304" pitchFamily="18" charset="0"/>
                <a:ea typeface="楷体" panose="02010609060101010101" charset="-122"/>
                <a:cs typeface="Times New Roman" panose="02020603050405020304" pitchFamily="18" charset="0"/>
              </a:rPr>
              <a:t> </a:t>
            </a:r>
            <a:r>
              <a:rPr lang="en-US" altLang="zh-CN" sz="2800" b="1" i="1" kern="1200" dirty="0" err="1">
                <a:solidFill>
                  <a:srgbClr val="77384B"/>
                </a:solidFill>
                <a:latin typeface="Times New Roman" panose="02020603050405020304" pitchFamily="18" charset="0"/>
                <a:ea typeface="楷体" panose="02010609060101010101" charset="-122"/>
                <a:cs typeface="Times New Roman" panose="02020603050405020304" pitchFamily="18" charset="0"/>
              </a:rPr>
              <a:t>nhiên</a:t>
            </a:r>
            <a:endParaRPr lang="zh-CN" altLang="en-US" sz="2800" b="1" i="1" kern="1200" dirty="0">
              <a:solidFill>
                <a:srgbClr val="77384B"/>
              </a:solidFill>
              <a:latin typeface="Times New Roman" panose="02020603050405020304" pitchFamily="18" charset="0"/>
              <a:ea typeface="楷体" panose="02010609060101010101" charset="-122"/>
              <a:cs typeface="Times New Roman" panose="02020603050405020304" pitchFamily="18" charset="0"/>
            </a:endParaRPr>
          </a:p>
        </p:txBody>
      </p:sp>
      <p:grpSp>
        <p:nvGrpSpPr>
          <p:cNvPr id="1469" name="组合 15">
            <a:extLst>
              <a:ext uri="{FF2B5EF4-FFF2-40B4-BE49-F238E27FC236}">
                <a16:creationId xmlns:a16="http://schemas.microsoft.com/office/drawing/2014/main" id="{7509141E-D9AE-4837-9CB6-9A22EC81E3C6}"/>
              </a:ext>
            </a:extLst>
          </p:cNvPr>
          <p:cNvGrpSpPr/>
          <p:nvPr/>
        </p:nvGrpSpPr>
        <p:grpSpPr>
          <a:xfrm>
            <a:off x="414422" y="1100722"/>
            <a:ext cx="423862" cy="559593"/>
            <a:chOff x="11419" y="2105"/>
            <a:chExt cx="890" cy="1175"/>
          </a:xfrm>
        </p:grpSpPr>
        <p:sp>
          <p:nvSpPr>
            <p:cNvPr id="1470" name="矩形 13">
              <a:extLst>
                <a:ext uri="{FF2B5EF4-FFF2-40B4-BE49-F238E27FC236}">
                  <a16:creationId xmlns:a16="http://schemas.microsoft.com/office/drawing/2014/main" id="{A40A4AC9-4E3E-445C-BBC8-F4913C5E602E}"/>
                </a:ext>
              </a:extLst>
            </p:cNvPr>
            <p:cNvSpPr/>
            <p:nvPr/>
          </p:nvSpPr>
          <p:spPr>
            <a:xfrm>
              <a:off x="11419" y="2105"/>
              <a:ext cx="890" cy="1069"/>
            </a:xfrm>
            <a:prstGeom prst="rect">
              <a:avLst/>
            </a:prstGeom>
            <a:solidFill>
              <a:srgbClr val="773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2800" kern="120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71" name="文本框 14">
              <a:extLst>
                <a:ext uri="{FF2B5EF4-FFF2-40B4-BE49-F238E27FC236}">
                  <a16:creationId xmlns:a16="http://schemas.microsoft.com/office/drawing/2014/main" id="{ECC4C1A8-E0D0-482C-878B-C64E8073A323}"/>
                </a:ext>
              </a:extLst>
            </p:cNvPr>
            <p:cNvSpPr txBox="1"/>
            <p:nvPr/>
          </p:nvSpPr>
          <p:spPr>
            <a:xfrm>
              <a:off x="11534" y="2181"/>
              <a:ext cx="659" cy="1099"/>
            </a:xfrm>
            <a:prstGeom prst="rect">
              <a:avLst/>
            </a:prstGeom>
            <a:noFill/>
          </p:spPr>
          <p:txBody>
            <a:bodyPr wrap="square" rtlCol="0">
              <a:spAutoFit/>
            </a:bodyPr>
            <a:lstStyle/>
            <a:p>
              <a:pPr algn="ctr" defTabSz="685800">
                <a:buClrTx/>
              </a:pPr>
              <a:r>
                <a:rPr lang="en-US" altLang="zh-CN" sz="2800" b="1" kern="1200" dirty="0">
                  <a:solidFill>
                    <a:prstClr val="white"/>
                  </a:solidFill>
                  <a:latin typeface="Times New Roman" panose="02020603050405020304" pitchFamily="18" charset="0"/>
                  <a:ea typeface="楷体" panose="02010609060101010101" charset="-122"/>
                  <a:cs typeface="Times New Roman" panose="02020603050405020304" pitchFamily="18" charset="0"/>
                </a:rPr>
                <a:t>1</a:t>
              </a:r>
            </a:p>
          </p:txBody>
        </p:sp>
      </p:grpSp>
      <p:sp>
        <p:nvSpPr>
          <p:cNvPr id="1472" name="TextBox 1471">
            <a:extLst>
              <a:ext uri="{FF2B5EF4-FFF2-40B4-BE49-F238E27FC236}">
                <a16:creationId xmlns:a16="http://schemas.microsoft.com/office/drawing/2014/main" id="{3DC0CD96-2AC2-4839-AE41-D7A88F84C07C}"/>
              </a:ext>
            </a:extLst>
          </p:cNvPr>
          <p:cNvSpPr txBox="1"/>
          <p:nvPr/>
        </p:nvSpPr>
        <p:spPr>
          <a:xfrm>
            <a:off x="125532" y="-141936"/>
            <a:ext cx="7562954" cy="1307537"/>
          </a:xfrm>
          <a:prstGeom prst="rect">
            <a:avLst/>
          </a:prstGeom>
          <a:noFill/>
        </p:spPr>
        <p:txBody>
          <a:bodyPr wrap="square" rtlCol="0">
            <a:spAutoFit/>
          </a:bodyPr>
          <a:lstStyle/>
          <a:p>
            <a:pPr algn="ctr" defTabSz="685800">
              <a:lnSpc>
                <a:spcPct val="150000"/>
              </a:lnSpc>
              <a:buClrTx/>
            </a:pPr>
            <a:r>
              <a:rPr lang="en-US" sz="2800" b="1" kern="1200" dirty="0">
                <a:solidFill>
                  <a:srgbClr val="70AD47">
                    <a:lumMod val="50000"/>
                  </a:srgbClr>
                </a:solidFill>
                <a:latin typeface="Times New Roman" panose="02020603050405020304" pitchFamily="18" charset="0"/>
                <a:ea typeface="#9Slide03 Open Sans Bold" panose="020B0806030504020204" pitchFamily="34" charset="0"/>
                <a:cs typeface="Times New Roman" panose="02020603050405020304" pitchFamily="18" charset="0"/>
              </a:rPr>
              <a:t>BÀI 9. TRUNG QUỐC TỪ THỜI CỔ ĐẠI ĐẾN THẾ KỈ VII</a:t>
            </a:r>
          </a:p>
        </p:txBody>
      </p:sp>
      <p:sp>
        <p:nvSpPr>
          <p:cNvPr id="1473" name="TextBox 1472">
            <a:extLst>
              <a:ext uri="{FF2B5EF4-FFF2-40B4-BE49-F238E27FC236}">
                <a16:creationId xmlns:a16="http://schemas.microsoft.com/office/drawing/2014/main" id="{0C277984-18E0-430E-BBA8-D8F09F3D6B9C}"/>
              </a:ext>
            </a:extLst>
          </p:cNvPr>
          <p:cNvSpPr txBox="1"/>
          <p:nvPr/>
        </p:nvSpPr>
        <p:spPr>
          <a:xfrm>
            <a:off x="81424" y="1720990"/>
            <a:ext cx="9054956" cy="954107"/>
          </a:xfrm>
          <a:prstGeom prst="rect">
            <a:avLst/>
          </a:prstGeom>
          <a:noFill/>
        </p:spPr>
        <p:txBody>
          <a:bodyPr wrap="square" rtlCol="0">
            <a:spAutoFit/>
          </a:bodyPr>
          <a:lstStyle/>
          <a:p>
            <a:pPr algn="just" defTabSz="685800">
              <a:buClrTx/>
            </a:pP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Sông</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Hoàng</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Hà</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và</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Trường</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Giang</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phù</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sa</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màu</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mỡ</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tạo</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nên</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vùng</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đồng</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bằng</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châu</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thổ</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phì</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nhiêu</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thuận</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lợi</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cho</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trồng</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trọt</a:t>
            </a:r>
            <a:endParaRPr lang="en-US" sz="2800" kern="1200" dirty="0">
              <a:solidFill>
                <a:srgbClr val="7030A0"/>
              </a:solidFill>
              <a:latin typeface="Times New Roman" panose="02020603050405020304" pitchFamily="18" charset="0"/>
              <a:ea typeface="+mn-ea"/>
              <a:cs typeface="Times New Roman" panose="02020603050405020304" pitchFamily="18" charset="0"/>
            </a:endParaRPr>
          </a:p>
        </p:txBody>
      </p:sp>
      <p:sp>
        <p:nvSpPr>
          <p:cNvPr id="1476" name="TextBox 1475">
            <a:extLst>
              <a:ext uri="{FF2B5EF4-FFF2-40B4-BE49-F238E27FC236}">
                <a16:creationId xmlns:a16="http://schemas.microsoft.com/office/drawing/2014/main" id="{50847C41-5768-4531-B49D-520C5B240A2B}"/>
              </a:ext>
            </a:extLst>
          </p:cNvPr>
          <p:cNvSpPr txBox="1"/>
          <p:nvPr/>
        </p:nvSpPr>
        <p:spPr>
          <a:xfrm>
            <a:off x="1599542" y="3994750"/>
            <a:ext cx="7536180" cy="954107"/>
          </a:xfrm>
          <a:prstGeom prst="rect">
            <a:avLst/>
          </a:prstGeom>
          <a:noFill/>
        </p:spPr>
        <p:txBody>
          <a:bodyPr wrap="square">
            <a:spAutoFit/>
          </a:bodyPr>
          <a:lstStyle/>
          <a:p>
            <a:pPr algn="just" defTabSz="685800">
              <a:buClrTx/>
            </a:pPr>
            <a:r>
              <a:rPr lang="vi-VN" altLang="en-US" sz="2800" kern="1200" dirty="0">
                <a:solidFill>
                  <a:srgbClr val="FF0000"/>
                </a:solidFill>
                <a:latin typeface="Times New Roman" panose="02020603050405020304" pitchFamily="18" charset="0"/>
                <a:ea typeface="+mn-ea"/>
                <a:cs typeface="Times New Roman" panose="02020603050405020304" pitchFamily="18" charset="0"/>
              </a:rPr>
              <a:t>Trên vùng đất màu mỡ của hai con sông, những nhà nước cổ đại đầu tiên của Trung Quốc đã ra đời.</a:t>
            </a:r>
            <a:endParaRPr lang="en-US" sz="2800" kern="1200" dirty="0">
              <a:solidFill>
                <a:srgbClr val="FF0000"/>
              </a:solidFill>
              <a:latin typeface="Times New Roman" panose="02020603050405020304" pitchFamily="18" charset="0"/>
              <a:ea typeface="+mn-ea"/>
              <a:cs typeface="Times New Roman" panose="02020603050405020304" pitchFamily="18" charset="0"/>
            </a:endParaRPr>
          </a:p>
        </p:txBody>
      </p:sp>
      <p:pic>
        <p:nvPicPr>
          <p:cNvPr id="1477" name="Graphic 36" descr="Arrow Slight curve">
            <a:extLst>
              <a:ext uri="{FF2B5EF4-FFF2-40B4-BE49-F238E27FC236}">
                <a16:creationId xmlns:a16="http://schemas.microsoft.com/office/drawing/2014/main" id="{487F62D4-C502-4BD0-8080-1C5A10E6983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992320">
            <a:off x="306947" y="3686364"/>
            <a:ext cx="1294925" cy="157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2F6BB269-E373-49AB-8361-13E99B5DBBC5}"/>
              </a:ext>
            </a:extLst>
          </p:cNvPr>
          <p:cNvSpPr txBox="1"/>
          <p:nvPr/>
        </p:nvSpPr>
        <p:spPr>
          <a:xfrm>
            <a:off x="303800" y="2786357"/>
            <a:ext cx="8730052" cy="954107"/>
          </a:xfrm>
          <a:prstGeom prst="rect">
            <a:avLst/>
          </a:prstGeom>
          <a:noFill/>
        </p:spPr>
        <p:txBody>
          <a:bodyPr wrap="square" rtlCol="0">
            <a:spAutoFit/>
          </a:bodyPr>
          <a:lstStyle/>
          <a:p>
            <a:pPr algn="just" defTabSz="685800">
              <a:buClrTx/>
            </a:pP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Tuy</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nhiên</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vi-VN" sz="2800" kern="1200" dirty="0">
                <a:solidFill>
                  <a:srgbClr val="7030A0"/>
                </a:solidFill>
                <a:latin typeface="Times New Roman" panose="02020603050405020304" pitchFamily="18" charset="0"/>
                <a:ea typeface="+mn-ea"/>
                <a:cs typeface="Times New Roman" panose="02020603050405020304" pitchFamily="18" charset="0"/>
              </a:rPr>
              <a:t>lũ lụt do hai con sông cũng đã gây ra nhiều khó khăn cho đời sống</a:t>
            </a:r>
            <a:r>
              <a:rPr lang="en-US" sz="2800" kern="1200" dirty="0">
                <a:solidFill>
                  <a:srgbClr val="7030A0"/>
                </a:solidFill>
                <a:latin typeface="Times New Roman" panose="02020603050405020304" pitchFamily="18" charset="0"/>
                <a:ea typeface="+mn-ea"/>
                <a:cs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1472"/>
                                        </p:tgtEl>
                                        <p:attrNameLst>
                                          <p:attrName>style.visibility</p:attrName>
                                        </p:attrNameLst>
                                      </p:cBhvr>
                                      <p:to>
                                        <p:strVal val="visible"/>
                                      </p:to>
                                    </p:set>
                                    <p:animEffect transition="in" filter="wipe(left)">
                                      <p:cBhvr>
                                        <p:cTn id="15" dur="500"/>
                                        <p:tgtEl>
                                          <p:spTgt spid="1472"/>
                                        </p:tgtEl>
                                      </p:cBhvr>
                                    </p:animEffect>
                                  </p:childTnLst>
                                </p:cTn>
                              </p:par>
                              <p:par>
                                <p:cTn id="16" presetID="17" presetClass="entr" presetSubtype="10" fill="hold" grpId="1" nodeType="withEffect">
                                  <p:stCondLst>
                                    <p:cond delay="0"/>
                                  </p:stCondLst>
                                  <p:childTnLst>
                                    <p:set>
                                      <p:cBhvr>
                                        <p:cTn id="17" dur="1" fill="hold">
                                          <p:stCondLst>
                                            <p:cond delay="0"/>
                                          </p:stCondLst>
                                        </p:cTn>
                                        <p:tgtEl>
                                          <p:spTgt spid="1467"/>
                                        </p:tgtEl>
                                        <p:attrNameLst>
                                          <p:attrName>style.visibility</p:attrName>
                                        </p:attrNameLst>
                                      </p:cBhvr>
                                      <p:to>
                                        <p:strVal val="visible"/>
                                      </p:to>
                                    </p:set>
                                    <p:anim calcmode="lin" valueType="num">
                                      <p:cBhvr>
                                        <p:cTn id="18" dur="500" fill="hold"/>
                                        <p:tgtEl>
                                          <p:spTgt spid="1467"/>
                                        </p:tgtEl>
                                        <p:attrNameLst>
                                          <p:attrName>ppt_w</p:attrName>
                                        </p:attrNameLst>
                                      </p:cBhvr>
                                      <p:tavLst>
                                        <p:tav tm="0">
                                          <p:val>
                                            <p:fltVal val="0"/>
                                          </p:val>
                                        </p:tav>
                                        <p:tav tm="100000">
                                          <p:val>
                                            <p:strVal val="#ppt_w"/>
                                          </p:val>
                                        </p:tav>
                                      </p:tavLst>
                                    </p:anim>
                                    <p:anim calcmode="lin" valueType="num">
                                      <p:cBhvr>
                                        <p:cTn id="19" dur="500" fill="hold"/>
                                        <p:tgtEl>
                                          <p:spTgt spid="1467"/>
                                        </p:tgtEl>
                                        <p:attrNameLst>
                                          <p:attrName>ppt_h</p:attrName>
                                        </p:attrNameLst>
                                      </p:cBhvr>
                                      <p:tavLst>
                                        <p:tav tm="0">
                                          <p:val>
                                            <p:strVal val="#ppt_h"/>
                                          </p:val>
                                        </p:tav>
                                        <p:tav tm="100000">
                                          <p:val>
                                            <p:strVal val="#ppt_h"/>
                                          </p:val>
                                        </p:tav>
                                      </p:tavLst>
                                    </p:anim>
                                  </p:childTnLst>
                                </p:cTn>
                              </p:par>
                              <p:par>
                                <p:cTn id="20" presetID="53" presetClass="entr" presetSubtype="16" fill="hold" nodeType="withEffect">
                                  <p:stCondLst>
                                    <p:cond delay="0"/>
                                  </p:stCondLst>
                                  <p:childTnLst>
                                    <p:set>
                                      <p:cBhvr>
                                        <p:cTn id="21" dur="1" fill="hold">
                                          <p:stCondLst>
                                            <p:cond delay="0"/>
                                          </p:stCondLst>
                                        </p:cTn>
                                        <p:tgtEl>
                                          <p:spTgt spid="1469"/>
                                        </p:tgtEl>
                                        <p:attrNameLst>
                                          <p:attrName>style.visibility</p:attrName>
                                        </p:attrNameLst>
                                      </p:cBhvr>
                                      <p:to>
                                        <p:strVal val="visible"/>
                                      </p:to>
                                    </p:set>
                                    <p:anim calcmode="lin" valueType="num">
                                      <p:cBhvr>
                                        <p:cTn id="22" dur="500" fill="hold"/>
                                        <p:tgtEl>
                                          <p:spTgt spid="1469"/>
                                        </p:tgtEl>
                                        <p:attrNameLst>
                                          <p:attrName>ppt_w</p:attrName>
                                        </p:attrNameLst>
                                      </p:cBhvr>
                                      <p:tavLst>
                                        <p:tav tm="0">
                                          <p:val>
                                            <p:fltVal val="0"/>
                                          </p:val>
                                        </p:tav>
                                        <p:tav tm="100000">
                                          <p:val>
                                            <p:strVal val="#ppt_w"/>
                                          </p:val>
                                        </p:tav>
                                      </p:tavLst>
                                    </p:anim>
                                    <p:anim calcmode="lin" valueType="num">
                                      <p:cBhvr>
                                        <p:cTn id="23" dur="500" fill="hold"/>
                                        <p:tgtEl>
                                          <p:spTgt spid="1469"/>
                                        </p:tgtEl>
                                        <p:attrNameLst>
                                          <p:attrName>ppt_h</p:attrName>
                                        </p:attrNameLst>
                                      </p:cBhvr>
                                      <p:tavLst>
                                        <p:tav tm="0">
                                          <p:val>
                                            <p:fltVal val="0"/>
                                          </p:val>
                                        </p:tav>
                                        <p:tav tm="100000">
                                          <p:val>
                                            <p:strVal val="#ppt_h"/>
                                          </p:val>
                                        </p:tav>
                                      </p:tavLst>
                                    </p:anim>
                                    <p:animEffect transition="in" filter="fade">
                                      <p:cBhvr>
                                        <p:cTn id="24" dur="500"/>
                                        <p:tgtEl>
                                          <p:spTgt spid="1469"/>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468"/>
                                        </p:tgtEl>
                                        <p:attrNameLst>
                                          <p:attrName>style.visibility</p:attrName>
                                        </p:attrNameLst>
                                      </p:cBhvr>
                                      <p:to>
                                        <p:strVal val="visible"/>
                                      </p:to>
                                    </p:set>
                                    <p:animEffect transition="in" filter="wipe(up)">
                                      <p:cBhvr>
                                        <p:cTn id="27" dur="500"/>
                                        <p:tgtEl>
                                          <p:spTgt spid="146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73"/>
                                        </p:tgtEl>
                                        <p:attrNameLst>
                                          <p:attrName>style.visibility</p:attrName>
                                        </p:attrNameLst>
                                      </p:cBhvr>
                                      <p:to>
                                        <p:strVal val="visible"/>
                                      </p:to>
                                    </p:set>
                                    <p:animEffect transition="in" filter="wipe(left)">
                                      <p:cBhvr>
                                        <p:cTn id="32" dur="500"/>
                                        <p:tgtEl>
                                          <p:spTgt spid="147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77"/>
                                        </p:tgtEl>
                                        <p:attrNameLst>
                                          <p:attrName>style.visibility</p:attrName>
                                        </p:attrNameLst>
                                      </p:cBhvr>
                                      <p:to>
                                        <p:strVal val="visible"/>
                                      </p:to>
                                    </p:set>
                                    <p:animEffect transition="in" filter="wipe(left)">
                                      <p:cBhvr>
                                        <p:cTn id="42" dur="500"/>
                                        <p:tgtEl>
                                          <p:spTgt spid="1477"/>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476"/>
                                        </p:tgtEl>
                                        <p:attrNameLst>
                                          <p:attrName>style.visibility</p:attrName>
                                        </p:attrNameLst>
                                      </p:cBhvr>
                                      <p:to>
                                        <p:strVal val="visible"/>
                                      </p:to>
                                    </p:set>
                                    <p:animEffect transition="in" filter="wipe(left)">
                                      <p:cBhvr>
                                        <p:cTn id="46" dur="500"/>
                                        <p:tgtEl>
                                          <p:spTgt spid="1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7" grpId="0" animBg="1"/>
      <p:bldP spid="1467" grpId="1" animBg="1"/>
      <p:bldP spid="1468" grpId="0"/>
      <p:bldP spid="1472" grpId="0"/>
      <p:bldP spid="1473" grpId="0"/>
      <p:bldP spid="1476"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pic>
        <p:nvPicPr>
          <p:cNvPr id="56" name="Picture 6">
            <a:extLst>
              <a:ext uri="{FF2B5EF4-FFF2-40B4-BE49-F238E27FC236}">
                <a16:creationId xmlns:a16="http://schemas.microsoft.com/office/drawing/2014/main" id="{05B910F2-107D-6B4E-9D47-0CB538E5AA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93" b="36540"/>
          <a:stretch/>
        </p:blipFill>
        <p:spPr bwMode="auto">
          <a:xfrm>
            <a:off x="447052" y="195700"/>
            <a:ext cx="2550046" cy="173620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Ảnh động Powerpoint CTU">
            <a:extLst>
              <a:ext uri="{FF2B5EF4-FFF2-40B4-BE49-F238E27FC236}">
                <a16:creationId xmlns:a16="http://schemas.microsoft.com/office/drawing/2014/main" id="{170F46B0-7C6B-3B4B-A147-974593A3ED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1729251" y="1233571"/>
            <a:ext cx="476250" cy="4445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8" descr="Ảnh động Powerpoint CTU">
            <a:extLst>
              <a:ext uri="{FF2B5EF4-FFF2-40B4-BE49-F238E27FC236}">
                <a16:creationId xmlns:a16="http://schemas.microsoft.com/office/drawing/2014/main" id="{8DDA6D9A-7780-3348-B4B9-FFCDB7F71E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978093" y="483290"/>
            <a:ext cx="476250" cy="4445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Ảnh động Powerpoint CTU">
            <a:extLst>
              <a:ext uri="{FF2B5EF4-FFF2-40B4-BE49-F238E27FC236}">
                <a16:creationId xmlns:a16="http://schemas.microsoft.com/office/drawing/2014/main" id="{90972F25-4E68-DA42-BBD3-D4753CC35D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269385" y="1131401"/>
            <a:ext cx="476250" cy="444500"/>
          </a:xfrm>
          <a:prstGeom prst="rect">
            <a:avLst/>
          </a:prstGeom>
          <a:noFill/>
          <a:extLst>
            <a:ext uri="{909E8E84-426E-40DD-AFC4-6F175D3DCCD1}">
              <a14:hiddenFill xmlns:a14="http://schemas.microsoft.com/office/drawing/2010/main">
                <a:solidFill>
                  <a:srgbClr val="FFFFFF"/>
                </a:solidFill>
              </a14:hiddenFill>
            </a:ext>
          </a:extLst>
        </p:spPr>
      </p:pic>
      <p:sp>
        <p:nvSpPr>
          <p:cNvPr id="1067" name="Google Shape;1067;p39"/>
          <p:cNvSpPr txBox="1">
            <a:spLocks noGrp="1"/>
          </p:cNvSpPr>
          <p:nvPr>
            <p:ph type="title"/>
          </p:nvPr>
        </p:nvSpPr>
        <p:spPr>
          <a:xfrm>
            <a:off x="717719" y="1693593"/>
            <a:ext cx="4922938" cy="2420312"/>
          </a:xfrm>
          <a:prstGeom prst="rect">
            <a:avLst/>
          </a:prstGeom>
        </p:spPr>
        <p:txBody>
          <a:bodyPr spcFirstLastPara="1" wrap="square" lIns="91425" tIns="91425" rIns="91425" bIns="91425" anchor="ctr" anchorCtr="0">
            <a:noAutofit/>
          </a:bodyPr>
          <a:lstStyle/>
          <a:p>
            <a:pPr algn="ctr" eaLnBrk="0" fontAlgn="base" hangingPunct="0">
              <a:spcBef>
                <a:spcPct val="0"/>
              </a:spcBef>
              <a:spcAft>
                <a:spcPct val="0"/>
              </a:spcAft>
              <a:buClrTx/>
            </a:pPr>
            <a:r>
              <a:rPr lang="en-US" altLang="vi-VN" kern="1200" dirty="0">
                <a:solidFill>
                  <a:srgbClr val="C00000"/>
                </a:solidFill>
                <a:latin typeface="Times New Roman" panose="02020603050405020304" pitchFamily="18" charset="0"/>
              </a:rPr>
              <a:t>2. </a:t>
            </a:r>
            <a:r>
              <a:rPr lang="en-US" altLang="vi-VN" kern="1200" dirty="0" err="1">
                <a:solidFill>
                  <a:srgbClr val="C00000"/>
                </a:solidFill>
                <a:latin typeface="Times New Roman" panose="02020603050405020304" pitchFamily="18" charset="0"/>
              </a:rPr>
              <a:t>Nhà</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Tần</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thống</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nhất</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và</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xác</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lập</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chế</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độ</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phong</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kiến</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ở</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Trung</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Quốc</a:t>
            </a:r>
            <a:r>
              <a:rPr lang="en-US" altLang="vi-VN" kern="1200" dirty="0">
                <a:solidFill>
                  <a:srgbClr val="C00000"/>
                </a:solidFill>
                <a:latin typeface="Times New Roman" panose="02020603050405020304" pitchFamily="18" charset="0"/>
              </a:rPr>
              <a:t>.</a:t>
            </a:r>
          </a:p>
        </p:txBody>
      </p:sp>
      <p:pic>
        <p:nvPicPr>
          <p:cNvPr id="66" name="Picture 65">
            <a:extLst>
              <a:ext uri="{FF2B5EF4-FFF2-40B4-BE49-F238E27FC236}">
                <a16:creationId xmlns:a16="http://schemas.microsoft.com/office/drawing/2014/main" id="{839C3482-6B99-DF41-A46A-48FDA2EAB1AF}"/>
              </a:ext>
            </a:extLst>
          </p:cNvPr>
          <p:cNvPicPr>
            <a:picLocks noChangeAspect="1"/>
          </p:cNvPicPr>
          <p:nvPr/>
        </p:nvPicPr>
        <p:blipFill rotWithShape="1">
          <a:blip r:embed="rId5"/>
          <a:srcRect l="15085" r="14512"/>
          <a:stretch/>
        </p:blipFill>
        <p:spPr>
          <a:xfrm>
            <a:off x="5590540" y="180508"/>
            <a:ext cx="3366965" cy="47824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lt">
                                        <p:tmPct val="0"/>
                                      </p:iterate>
                                      <p:childTnLst>
                                        <p:set>
                                          <p:cBhvr>
                                            <p:cTn id="6" dur="1" fill="hold">
                                              <p:stCondLst>
                                                <p:cond delay="0"/>
                                              </p:stCondLst>
                                            </p:cTn>
                                            <p:tgtEl>
                                              <p:spTgt spid="1067"/>
                                            </p:tgtEl>
                                            <p:attrNameLst>
                                              <p:attrName>style.visibility</p:attrName>
                                            </p:attrNameLst>
                                          </p:cBhvr>
                                          <p:to>
                                            <p:strVal val="visible"/>
                                          </p:to>
                                        </p:set>
                                        <p:animEffect transition="in" filter="barn(inVertical)">
                                          <p:cBhvr>
                                            <p:cTn id="7" dur="500"/>
                                            <p:tgtEl>
                                              <p:spTgt spid="1067"/>
                                            </p:tgtEl>
                                          </p:cBhvr>
                                        </p:animEffect>
                                      </p:childTnLst>
                                    </p:cTn>
                                  </p:par>
                                  <p:par>
                                    <p:cTn id="8" presetID="2" presetClass="entr" presetSubtype="3" fill="hold" nodeType="withEffect" p14:presetBounceEnd="50000">
                                      <p:stCondLst>
                                        <p:cond delay="0"/>
                                      </p:stCondLst>
                                      <p:childTnLst>
                                        <p:set>
                                          <p:cBhvr>
                                            <p:cTn id="9" dur="1" fill="hold">
                                              <p:stCondLst>
                                                <p:cond delay="0"/>
                                              </p:stCondLst>
                                            </p:cTn>
                                            <p:tgtEl>
                                              <p:spTgt spid="66"/>
                                            </p:tgtEl>
                                            <p:attrNameLst>
                                              <p:attrName>style.visibility</p:attrName>
                                            </p:attrNameLst>
                                          </p:cBhvr>
                                          <p:to>
                                            <p:strVal val="visible"/>
                                          </p:to>
                                        </p:set>
                                        <p:anim calcmode="lin" valueType="num" p14:bounceEnd="50000">
                                          <p:cBhvr additive="base">
                                            <p:cTn id="10" dur="500" fill="hold"/>
                                            <p:tgtEl>
                                              <p:spTgt spid="66"/>
                                            </p:tgtEl>
                                            <p:attrNameLst>
                                              <p:attrName>ppt_x</p:attrName>
                                            </p:attrNameLst>
                                          </p:cBhvr>
                                          <p:tavLst>
                                            <p:tav tm="0">
                                              <p:val>
                                                <p:strVal val="1+#ppt_w/2"/>
                                              </p:val>
                                            </p:tav>
                                            <p:tav tm="100000">
                                              <p:val>
                                                <p:strVal val="#ppt_x"/>
                                              </p:val>
                                            </p:tav>
                                          </p:tavLst>
                                        </p:anim>
                                        <p:anim calcmode="lin" valueType="num" p14:bounceEnd="50000">
                                          <p:cBhvr additive="base">
                                            <p:cTn id="11" dur="500" fill="hold"/>
                                            <p:tgtEl>
                                              <p:spTgt spid="66"/>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32" presetClass="emph" presetSubtype="0" repeatCount="3000" fill="hold" grpId="1" nodeType="afterEffect">
                                      <p:stCondLst>
                                        <p:cond delay="0"/>
                                      </p:stCondLst>
                                      <p:iterate type="lt">
                                        <p:tmPct val="0"/>
                                      </p:iterate>
                                      <p:childTnLst>
                                        <p:animRot by="120000">
                                          <p:cBhvr>
                                            <p:cTn id="14" dur="100" fill="hold">
                                              <p:stCondLst>
                                                <p:cond delay="0"/>
                                              </p:stCondLst>
                                            </p:cTn>
                                            <p:tgtEl>
                                              <p:spTgt spid="1067"/>
                                            </p:tgtEl>
                                            <p:attrNameLst>
                                              <p:attrName>r</p:attrName>
                                            </p:attrNameLst>
                                          </p:cBhvr>
                                        </p:animRot>
                                        <p:animRot by="-240000">
                                          <p:cBhvr>
                                            <p:cTn id="15" dur="200" fill="hold">
                                              <p:stCondLst>
                                                <p:cond delay="200"/>
                                              </p:stCondLst>
                                            </p:cTn>
                                            <p:tgtEl>
                                              <p:spTgt spid="1067"/>
                                            </p:tgtEl>
                                            <p:attrNameLst>
                                              <p:attrName>r</p:attrName>
                                            </p:attrNameLst>
                                          </p:cBhvr>
                                        </p:animRot>
                                        <p:animRot by="240000">
                                          <p:cBhvr>
                                            <p:cTn id="16" dur="200" fill="hold">
                                              <p:stCondLst>
                                                <p:cond delay="400"/>
                                              </p:stCondLst>
                                            </p:cTn>
                                            <p:tgtEl>
                                              <p:spTgt spid="1067"/>
                                            </p:tgtEl>
                                            <p:attrNameLst>
                                              <p:attrName>r</p:attrName>
                                            </p:attrNameLst>
                                          </p:cBhvr>
                                        </p:animRot>
                                        <p:animRot by="-240000">
                                          <p:cBhvr>
                                            <p:cTn id="17" dur="200" fill="hold">
                                              <p:stCondLst>
                                                <p:cond delay="600"/>
                                              </p:stCondLst>
                                            </p:cTn>
                                            <p:tgtEl>
                                              <p:spTgt spid="1067"/>
                                            </p:tgtEl>
                                            <p:attrNameLst>
                                              <p:attrName>r</p:attrName>
                                            </p:attrNameLst>
                                          </p:cBhvr>
                                        </p:animRot>
                                        <p:animRot by="120000">
                                          <p:cBhvr>
                                            <p:cTn id="18" dur="200" fill="hold">
                                              <p:stCondLst>
                                                <p:cond delay="800"/>
                                              </p:stCondLst>
                                            </p:cTn>
                                            <p:tgtEl>
                                              <p:spTgt spid="106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7" grpId="0"/>
          <p:bldP spid="1067"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lt">
                                        <p:tmPct val="0"/>
                                      </p:iterate>
                                      <p:childTnLst>
                                        <p:set>
                                          <p:cBhvr>
                                            <p:cTn id="6" dur="1" fill="hold">
                                              <p:stCondLst>
                                                <p:cond delay="0"/>
                                              </p:stCondLst>
                                            </p:cTn>
                                            <p:tgtEl>
                                              <p:spTgt spid="1067"/>
                                            </p:tgtEl>
                                            <p:attrNameLst>
                                              <p:attrName>style.visibility</p:attrName>
                                            </p:attrNameLst>
                                          </p:cBhvr>
                                          <p:to>
                                            <p:strVal val="visible"/>
                                          </p:to>
                                        </p:set>
                                        <p:animEffect transition="in" filter="barn(inVertical)">
                                          <p:cBhvr>
                                            <p:cTn id="7" dur="500"/>
                                            <p:tgtEl>
                                              <p:spTgt spid="1067"/>
                                            </p:tgtEl>
                                          </p:cBhvr>
                                        </p:animEffect>
                                      </p:childTnLst>
                                    </p:cTn>
                                  </p:par>
                                  <p:par>
                                    <p:cTn id="8" presetID="2" presetClass="entr" presetSubtype="3" fill="hold" nodeType="withEffect">
                                      <p:stCondLst>
                                        <p:cond delay="0"/>
                                      </p:stCondLst>
                                      <p:childTnLst>
                                        <p:set>
                                          <p:cBhvr>
                                            <p:cTn id="9" dur="1" fill="hold">
                                              <p:stCondLst>
                                                <p:cond delay="0"/>
                                              </p:stCondLst>
                                            </p:cTn>
                                            <p:tgtEl>
                                              <p:spTgt spid="66"/>
                                            </p:tgtEl>
                                            <p:attrNameLst>
                                              <p:attrName>style.visibility</p:attrName>
                                            </p:attrNameLst>
                                          </p:cBhvr>
                                          <p:to>
                                            <p:strVal val="visible"/>
                                          </p:to>
                                        </p:set>
                                        <p:anim calcmode="lin" valueType="num">
                                          <p:cBhvr additive="base">
                                            <p:cTn id="10" dur="500" fill="hold"/>
                                            <p:tgtEl>
                                              <p:spTgt spid="66"/>
                                            </p:tgtEl>
                                            <p:attrNameLst>
                                              <p:attrName>ppt_x</p:attrName>
                                            </p:attrNameLst>
                                          </p:cBhvr>
                                          <p:tavLst>
                                            <p:tav tm="0">
                                              <p:val>
                                                <p:strVal val="1+#ppt_w/2"/>
                                              </p:val>
                                            </p:tav>
                                            <p:tav tm="100000">
                                              <p:val>
                                                <p:strVal val="#ppt_x"/>
                                              </p:val>
                                            </p:tav>
                                          </p:tavLst>
                                        </p:anim>
                                        <p:anim calcmode="lin" valueType="num">
                                          <p:cBhvr additive="base">
                                            <p:cTn id="11" dur="500" fill="hold"/>
                                            <p:tgtEl>
                                              <p:spTgt spid="66"/>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32" presetClass="emph" presetSubtype="0" repeatCount="3000" fill="hold" grpId="1" nodeType="afterEffect">
                                      <p:stCondLst>
                                        <p:cond delay="0"/>
                                      </p:stCondLst>
                                      <p:iterate type="lt">
                                        <p:tmPct val="0"/>
                                      </p:iterate>
                                      <p:childTnLst>
                                        <p:animRot by="120000">
                                          <p:cBhvr>
                                            <p:cTn id="14" dur="100" fill="hold">
                                              <p:stCondLst>
                                                <p:cond delay="0"/>
                                              </p:stCondLst>
                                            </p:cTn>
                                            <p:tgtEl>
                                              <p:spTgt spid="1067"/>
                                            </p:tgtEl>
                                            <p:attrNameLst>
                                              <p:attrName>r</p:attrName>
                                            </p:attrNameLst>
                                          </p:cBhvr>
                                        </p:animRot>
                                        <p:animRot by="-240000">
                                          <p:cBhvr>
                                            <p:cTn id="15" dur="200" fill="hold">
                                              <p:stCondLst>
                                                <p:cond delay="200"/>
                                              </p:stCondLst>
                                            </p:cTn>
                                            <p:tgtEl>
                                              <p:spTgt spid="1067"/>
                                            </p:tgtEl>
                                            <p:attrNameLst>
                                              <p:attrName>r</p:attrName>
                                            </p:attrNameLst>
                                          </p:cBhvr>
                                        </p:animRot>
                                        <p:animRot by="240000">
                                          <p:cBhvr>
                                            <p:cTn id="16" dur="200" fill="hold">
                                              <p:stCondLst>
                                                <p:cond delay="400"/>
                                              </p:stCondLst>
                                            </p:cTn>
                                            <p:tgtEl>
                                              <p:spTgt spid="1067"/>
                                            </p:tgtEl>
                                            <p:attrNameLst>
                                              <p:attrName>r</p:attrName>
                                            </p:attrNameLst>
                                          </p:cBhvr>
                                        </p:animRot>
                                        <p:animRot by="-240000">
                                          <p:cBhvr>
                                            <p:cTn id="17" dur="200" fill="hold">
                                              <p:stCondLst>
                                                <p:cond delay="600"/>
                                              </p:stCondLst>
                                            </p:cTn>
                                            <p:tgtEl>
                                              <p:spTgt spid="1067"/>
                                            </p:tgtEl>
                                            <p:attrNameLst>
                                              <p:attrName>r</p:attrName>
                                            </p:attrNameLst>
                                          </p:cBhvr>
                                        </p:animRot>
                                        <p:animRot by="120000">
                                          <p:cBhvr>
                                            <p:cTn id="18" dur="200" fill="hold">
                                              <p:stCondLst>
                                                <p:cond delay="800"/>
                                              </p:stCondLst>
                                            </p:cTn>
                                            <p:tgtEl>
                                              <p:spTgt spid="106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7" grpId="0"/>
          <p:bldP spid="1067" grpId="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6F2018-1F95-924F-BA00-E2A850780938}"/>
              </a:ext>
            </a:extLst>
          </p:cNvPr>
          <p:cNvPicPr>
            <a:picLocks noChangeAspect="1"/>
          </p:cNvPicPr>
          <p:nvPr/>
        </p:nvPicPr>
        <p:blipFill rotWithShape="1">
          <a:blip r:embed="rId2"/>
          <a:srcRect l="9941" r="14620"/>
          <a:stretch/>
        </p:blipFill>
        <p:spPr>
          <a:xfrm>
            <a:off x="0" y="895350"/>
            <a:ext cx="3534276" cy="4157913"/>
          </a:xfrm>
          <a:prstGeom prst="rect">
            <a:avLst/>
          </a:prstGeom>
        </p:spPr>
      </p:pic>
      <p:grpSp>
        <p:nvGrpSpPr>
          <p:cNvPr id="7" name="Group 6">
            <a:extLst>
              <a:ext uri="{FF2B5EF4-FFF2-40B4-BE49-F238E27FC236}">
                <a16:creationId xmlns:a16="http://schemas.microsoft.com/office/drawing/2014/main" id="{CADB88E4-2F6C-894E-BEA6-1B4FB1E3A9BD}"/>
              </a:ext>
            </a:extLst>
          </p:cNvPr>
          <p:cNvGrpSpPr/>
          <p:nvPr/>
        </p:nvGrpSpPr>
        <p:grpSpPr>
          <a:xfrm>
            <a:off x="161159" y="93792"/>
            <a:ext cx="2685575" cy="536385"/>
            <a:chOff x="-168443" y="776736"/>
            <a:chExt cx="3580766" cy="715180"/>
          </a:xfrm>
        </p:grpSpPr>
        <p:sp>
          <p:nvSpPr>
            <p:cNvPr id="5" name="Rounded Rectangular Callout 4">
              <a:extLst>
                <a:ext uri="{FF2B5EF4-FFF2-40B4-BE49-F238E27FC236}">
                  <a16:creationId xmlns:a16="http://schemas.microsoft.com/office/drawing/2014/main" id="{32743A51-F0EB-BD4E-AE7E-28974AF23652}"/>
                </a:ext>
              </a:extLst>
            </p:cNvPr>
            <p:cNvSpPr/>
            <p:nvPr/>
          </p:nvSpPr>
          <p:spPr>
            <a:xfrm>
              <a:off x="0" y="776736"/>
              <a:ext cx="3257077" cy="715180"/>
            </a:xfrm>
            <a:prstGeom prst="wedgeRoundRectCallout">
              <a:avLst>
                <a:gd name="adj1" fmla="val 15618"/>
                <a:gd name="adj2" fmla="val 96664"/>
                <a:gd name="adj3" fmla="val 16667"/>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VN" sz="1350" kern="1200">
                <a:solidFill>
                  <a:prstClr val="black"/>
                </a:solidFill>
                <a:latin typeface="Calibri" panose="020F0502020204030204"/>
              </a:endParaRPr>
            </a:p>
          </p:txBody>
        </p:sp>
        <p:sp>
          <p:nvSpPr>
            <p:cNvPr id="6" name="TextBox 5">
              <a:extLst>
                <a:ext uri="{FF2B5EF4-FFF2-40B4-BE49-F238E27FC236}">
                  <a16:creationId xmlns:a16="http://schemas.microsoft.com/office/drawing/2014/main" id="{148103CC-C399-6B42-B881-E22E179AA6E5}"/>
                </a:ext>
              </a:extLst>
            </p:cNvPr>
            <p:cNvSpPr txBox="1"/>
            <p:nvPr/>
          </p:nvSpPr>
          <p:spPr>
            <a:xfrm>
              <a:off x="-168443" y="826548"/>
              <a:ext cx="3580766" cy="615553"/>
            </a:xfrm>
            <a:prstGeom prst="rect">
              <a:avLst/>
            </a:prstGeom>
            <a:noFill/>
          </p:spPr>
          <p:txBody>
            <a:bodyPr wrap="square" rtlCol="0">
              <a:spAutoFit/>
            </a:bodyPr>
            <a:lstStyle/>
            <a:p>
              <a:pPr algn="ctr" defTabSz="685800">
                <a:buClrTx/>
              </a:pPr>
              <a:r>
                <a:rPr lang="en-VN" sz="2400" b="1" kern="1200" dirty="0">
                  <a:solidFill>
                    <a:srgbClr val="FF0000"/>
                  </a:solidFill>
                  <a:latin typeface="Snell Roundhand" panose="02000603080000090004" pitchFamily="2" charset="77"/>
                  <a:ea typeface="+mn-ea"/>
                  <a:cs typeface="+mn-cs"/>
                </a:rPr>
                <a:t>Tần Thuỷ Hoàng</a:t>
              </a:r>
            </a:p>
          </p:txBody>
        </p:sp>
      </p:grpSp>
      <p:sp>
        <p:nvSpPr>
          <p:cNvPr id="8" name="Trapezoid 7">
            <a:extLst>
              <a:ext uri="{FF2B5EF4-FFF2-40B4-BE49-F238E27FC236}">
                <a16:creationId xmlns:a16="http://schemas.microsoft.com/office/drawing/2014/main" id="{B4D02CEC-99E3-8846-8E7E-67E2A14D853D}"/>
              </a:ext>
            </a:extLst>
          </p:cNvPr>
          <p:cNvSpPr/>
          <p:nvPr/>
        </p:nvSpPr>
        <p:spPr>
          <a:xfrm>
            <a:off x="4090737" y="252663"/>
            <a:ext cx="4054642" cy="4800600"/>
          </a:xfrm>
          <a:prstGeom prst="trapezoid">
            <a:avLst>
              <a:gd name="adj" fmla="val 39540"/>
            </a:avLst>
          </a:prstGeom>
          <a:solidFill>
            <a:srgbClr val="EC92BE"/>
          </a:solidFill>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VN" sz="1350" kern="1200">
              <a:solidFill>
                <a:prstClr val="black"/>
              </a:solidFill>
              <a:latin typeface="Calibri" panose="020F0502020204030204"/>
            </a:endParaRPr>
          </a:p>
        </p:txBody>
      </p:sp>
      <p:sp>
        <p:nvSpPr>
          <p:cNvPr id="9" name="Rounded Rectangle 8">
            <a:extLst>
              <a:ext uri="{FF2B5EF4-FFF2-40B4-BE49-F238E27FC236}">
                <a16:creationId xmlns:a16="http://schemas.microsoft.com/office/drawing/2014/main" id="{69634F09-3F68-7949-AFCB-1C59E17F845A}"/>
              </a:ext>
            </a:extLst>
          </p:cNvPr>
          <p:cNvSpPr/>
          <p:nvPr/>
        </p:nvSpPr>
        <p:spPr>
          <a:xfrm>
            <a:off x="4764506" y="45119"/>
            <a:ext cx="2875547" cy="1028700"/>
          </a:xfrm>
          <a:prstGeom prst="roundRect">
            <a:avLst/>
          </a:prstGeom>
          <a:solidFill>
            <a:srgbClr val="B0FDFD"/>
          </a:solidFill>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VN" sz="1350" kern="1200">
              <a:solidFill>
                <a:prstClr val="black"/>
              </a:solidFill>
              <a:latin typeface="Calibri" panose="020F0502020204030204"/>
            </a:endParaRPr>
          </a:p>
        </p:txBody>
      </p:sp>
      <p:sp>
        <p:nvSpPr>
          <p:cNvPr id="10" name="Rounded Rectangle 9">
            <a:extLst>
              <a:ext uri="{FF2B5EF4-FFF2-40B4-BE49-F238E27FC236}">
                <a16:creationId xmlns:a16="http://schemas.microsoft.com/office/drawing/2014/main" id="{F03C8E59-72E4-F84C-8EB3-D2D07800601B}"/>
              </a:ext>
            </a:extLst>
          </p:cNvPr>
          <p:cNvSpPr/>
          <p:nvPr/>
        </p:nvSpPr>
        <p:spPr>
          <a:xfrm>
            <a:off x="4090737" y="1564105"/>
            <a:ext cx="4511842" cy="1088858"/>
          </a:xfrm>
          <a:prstGeom prst="roundRect">
            <a:avLst/>
          </a:prstGeom>
          <a:solidFill>
            <a:srgbClr val="A8E7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11" name="Rounded Rectangle 10">
            <a:extLst>
              <a:ext uri="{FF2B5EF4-FFF2-40B4-BE49-F238E27FC236}">
                <a16:creationId xmlns:a16="http://schemas.microsoft.com/office/drawing/2014/main" id="{389EDC43-0B63-0440-8D97-1CFE83A60B20}"/>
              </a:ext>
            </a:extLst>
          </p:cNvPr>
          <p:cNvSpPr/>
          <p:nvPr/>
        </p:nvSpPr>
        <p:spPr>
          <a:xfrm>
            <a:off x="3765884" y="3489159"/>
            <a:ext cx="4836695" cy="1609223"/>
          </a:xfrm>
          <a:prstGeom prst="roundRect">
            <a:avLst/>
          </a:prstGeom>
          <a:solidFill>
            <a:srgbClr val="FFEF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12" name="Rectangle 11">
            <a:extLst>
              <a:ext uri="{FF2B5EF4-FFF2-40B4-BE49-F238E27FC236}">
                <a16:creationId xmlns:a16="http://schemas.microsoft.com/office/drawing/2014/main" id="{BD0873B7-FB7F-4949-BD21-64B79992E09A}"/>
              </a:ext>
            </a:extLst>
          </p:cNvPr>
          <p:cNvSpPr/>
          <p:nvPr/>
        </p:nvSpPr>
        <p:spPr>
          <a:xfrm>
            <a:off x="4869462" y="289329"/>
            <a:ext cx="2789610" cy="461665"/>
          </a:xfrm>
          <a:prstGeom prst="rect">
            <a:avLst/>
          </a:prstGeom>
        </p:spPr>
        <p:txBody>
          <a:bodyPr wrap="none">
            <a:spAutoFit/>
          </a:bodyPr>
          <a:lstStyle/>
          <a:p>
            <a:pPr defTabSz="685800">
              <a:buClrTx/>
            </a:pPr>
            <a:r>
              <a:rPr lang="en-US" sz="2400" kern="1200" dirty="0">
                <a:solidFill>
                  <a:srgbClr val="C00000"/>
                </a:solidFill>
                <a:latin typeface="Times New Roman" panose="02020603050405020304" pitchFamily="18" charset="0"/>
                <a:ea typeface="+mn-ea"/>
                <a:cs typeface="Times New Roman" panose="02020603050405020304" pitchFamily="18" charset="0"/>
              </a:rPr>
              <a:t>259 TCN – 210 TCN</a:t>
            </a:r>
            <a:endParaRPr lang="en-VN" sz="2400" kern="1200" dirty="0">
              <a:solidFill>
                <a:srgbClr val="C00000"/>
              </a:solidFill>
              <a:latin typeface="Times New Roman" panose="02020603050405020304" pitchFamily="18" charset="0"/>
              <a:ea typeface="+mn-ea"/>
              <a:cs typeface="Times New Roman" panose="02020603050405020304" pitchFamily="18" charset="0"/>
            </a:endParaRPr>
          </a:p>
        </p:txBody>
      </p:sp>
      <p:sp>
        <p:nvSpPr>
          <p:cNvPr id="15" name="Rectangle 14">
            <a:extLst>
              <a:ext uri="{FF2B5EF4-FFF2-40B4-BE49-F238E27FC236}">
                <a16:creationId xmlns:a16="http://schemas.microsoft.com/office/drawing/2014/main" id="{0E4A25C7-49F9-0442-839E-6F53F3FDA5EF}"/>
              </a:ext>
            </a:extLst>
          </p:cNvPr>
          <p:cNvSpPr/>
          <p:nvPr/>
        </p:nvSpPr>
        <p:spPr>
          <a:xfrm>
            <a:off x="3916279" y="3551805"/>
            <a:ext cx="4572000" cy="1569660"/>
          </a:xfrm>
          <a:prstGeom prst="rect">
            <a:avLst/>
          </a:prstGeom>
        </p:spPr>
        <p:txBody>
          <a:bodyPr>
            <a:spAutoFit/>
          </a:bodyPr>
          <a:lstStyle/>
          <a:p>
            <a:pPr algn="just" defTabSz="685800">
              <a:buClrTx/>
            </a:pPr>
            <a:r>
              <a:rPr lang="vi-VN" sz="2400" kern="1200" dirty="0">
                <a:solidFill>
                  <a:prstClr val="black"/>
                </a:solidFill>
                <a:latin typeface="Times New Roman" panose="02020603050405020304" pitchFamily="18" charset="0"/>
                <a:ea typeface="+mn-ea"/>
                <a:cs typeface="Times New Roman" panose="02020603050405020304" pitchFamily="18" charset="0"/>
              </a:rPr>
              <a:t>Hoàng đế đầu tiên thống nhất Trung Hoa sau khi tiêu diệt sáu nước chư hầu, chấm dứt thời kỳ Chiến Quốc vào năm 221 TCN. </a:t>
            </a:r>
            <a:endParaRPr lang="en-VN" sz="24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16" name="Rectangle 15">
            <a:extLst>
              <a:ext uri="{FF2B5EF4-FFF2-40B4-BE49-F238E27FC236}">
                <a16:creationId xmlns:a16="http://schemas.microsoft.com/office/drawing/2014/main" id="{E8D2A55A-CE19-5142-8E80-E1193C396994}"/>
              </a:ext>
            </a:extLst>
          </p:cNvPr>
          <p:cNvSpPr/>
          <p:nvPr/>
        </p:nvSpPr>
        <p:spPr>
          <a:xfrm>
            <a:off x="4165934" y="1704578"/>
            <a:ext cx="4361448" cy="830997"/>
          </a:xfrm>
          <a:prstGeom prst="rect">
            <a:avLst/>
          </a:prstGeom>
        </p:spPr>
        <p:txBody>
          <a:bodyPr wrap="square">
            <a:spAutoFit/>
          </a:bodyPr>
          <a:lstStyle/>
          <a:p>
            <a:pPr algn="ctr" defTabSz="685800">
              <a:buClrTx/>
            </a:pPr>
            <a:r>
              <a:rPr lang="vi-VN" sz="2400" kern="1200" dirty="0">
                <a:solidFill>
                  <a:srgbClr val="002060"/>
                </a:solidFill>
                <a:latin typeface="Times New Roman" panose="02020603050405020304" pitchFamily="18" charset="0"/>
                <a:ea typeface="+mn-ea"/>
                <a:cs typeface="Times New Roman" panose="02020603050405020304" pitchFamily="18" charset="0"/>
              </a:rPr>
              <a:t>Tại vị 37 năm, trong đó xưng vương 25 năm, xưng đế 12 năm</a:t>
            </a:r>
            <a:endParaRPr lang="en-VN" sz="2400" kern="1200" dirty="0">
              <a:solidFill>
                <a:srgbClr val="002060"/>
              </a:solidFill>
              <a:latin typeface="Times New Roman" panose="02020603050405020304" pitchFamily="18" charset="0"/>
              <a:ea typeface="+mn-ea"/>
              <a:cs typeface="Times New Roman" panose="02020603050405020304" pitchFamily="18" charset="0"/>
            </a:endParaRPr>
          </a:p>
        </p:txBody>
      </p:sp>
      <p:pic>
        <p:nvPicPr>
          <p:cNvPr id="1026" name="Picture 2" descr="Thăm khu Lăng mộ Tần Thủy Hoàng ở Tây An - Vntrip.vn">
            <a:extLst>
              <a:ext uri="{FF2B5EF4-FFF2-40B4-BE49-F238E27FC236}">
                <a16:creationId xmlns:a16="http://schemas.microsoft.com/office/drawing/2014/main" id="{E9080873-1895-CC4B-A690-1041CC4286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685"/>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FFC0C63-9757-354F-8654-32EF243F1963}"/>
              </a:ext>
            </a:extLst>
          </p:cNvPr>
          <p:cNvSpPr/>
          <p:nvPr/>
        </p:nvSpPr>
        <p:spPr>
          <a:xfrm>
            <a:off x="0" y="4185249"/>
            <a:ext cx="9144000" cy="954107"/>
          </a:xfrm>
          <a:prstGeom prst="rect">
            <a:avLst/>
          </a:prstGeom>
          <a:solidFill>
            <a:schemeClr val="bg1"/>
          </a:solidFill>
        </p:spPr>
        <p:txBody>
          <a:bodyPr wrap="square">
            <a:spAutoFit/>
          </a:bodyPr>
          <a:lstStyle/>
          <a:p>
            <a:pPr algn="ctr"/>
            <a:r>
              <a:rPr lang="vi-VN" sz="2800" b="1" dirty="0">
                <a:solidFill>
                  <a:srgbClr val="D46C3D"/>
                </a:solidFill>
                <a:latin typeface="Times New Roman" panose="02020603050405020304" pitchFamily="18" charset="0"/>
                <a:cs typeface="Times New Roman" panose="02020603050405020304" pitchFamily="18" charset="0"/>
              </a:rPr>
              <a:t>Lăng mộ</a:t>
            </a:r>
            <a:r>
              <a:rPr lang="vi-VN" sz="2800" dirty="0">
                <a:solidFill>
                  <a:srgbClr val="D46C3D"/>
                </a:solidFill>
                <a:latin typeface="Times New Roman" panose="02020603050405020304" pitchFamily="18" charset="0"/>
                <a:cs typeface="Times New Roman" panose="02020603050405020304" pitchFamily="18" charset="0"/>
              </a:rPr>
              <a:t> của </a:t>
            </a:r>
            <a:r>
              <a:rPr lang="vi-VN" sz="2800" b="1" dirty="0">
                <a:solidFill>
                  <a:srgbClr val="D46C3D"/>
                </a:solidFill>
                <a:latin typeface="Times New Roman" panose="02020603050405020304" pitchFamily="18" charset="0"/>
                <a:cs typeface="Times New Roman" panose="02020603050405020304" pitchFamily="18" charset="0"/>
              </a:rPr>
              <a:t>Tần Thủy Hoàng</a:t>
            </a:r>
            <a:r>
              <a:rPr lang="vi-VN" sz="2800" dirty="0">
                <a:solidFill>
                  <a:srgbClr val="D46C3D"/>
                </a:solidFill>
                <a:latin typeface="Times New Roman" panose="02020603050405020304" pitchFamily="18" charset="0"/>
                <a:cs typeface="Times New Roman" panose="02020603050405020304" pitchFamily="18" charset="0"/>
              </a:rPr>
              <a:t> nằm </a:t>
            </a:r>
            <a:r>
              <a:rPr lang="vi-VN" sz="2800" b="1" dirty="0">
                <a:solidFill>
                  <a:srgbClr val="D46C3D"/>
                </a:solidFill>
                <a:latin typeface="Times New Roman" panose="02020603050405020304" pitchFamily="18" charset="0"/>
                <a:cs typeface="Times New Roman" panose="02020603050405020304" pitchFamily="18" charset="0"/>
              </a:rPr>
              <a:t>ở</a:t>
            </a:r>
            <a:r>
              <a:rPr lang="vi-VN" sz="2800" dirty="0">
                <a:solidFill>
                  <a:srgbClr val="D46C3D"/>
                </a:solidFill>
                <a:latin typeface="Times New Roman" panose="02020603050405020304" pitchFamily="18" charset="0"/>
                <a:cs typeface="Times New Roman" panose="02020603050405020304" pitchFamily="18" charset="0"/>
              </a:rPr>
              <a:t> phía Bắc dãy núi Ly Sơn, Thiểm Tây, Trung Quốc.</a:t>
            </a:r>
            <a:endParaRPr lang="en-VN" sz="2800" dirty="0">
              <a:solidFill>
                <a:srgbClr val="D46C3D"/>
              </a:solidFill>
              <a:latin typeface="Times New Roman" panose="02020603050405020304" pitchFamily="18" charset="0"/>
              <a:cs typeface="Times New Roman" panose="02020603050405020304" pitchFamily="18" charset="0"/>
            </a:endParaRPr>
          </a:p>
        </p:txBody>
      </p:sp>
      <p:pic>
        <p:nvPicPr>
          <p:cNvPr id="1028" name="Picture 4" descr="Đội quân đất nung và 4 điều kinh ngạc về lăng mộ Tần Thủy Hoàng | Tạp chí  Kinh tế và Dự báo">
            <a:extLst>
              <a:ext uri="{FF2B5EF4-FFF2-40B4-BE49-F238E27FC236}">
                <a16:creationId xmlns:a16="http://schemas.microsoft.com/office/drawing/2014/main" id="{36AD9DCD-D13C-3C4A-8C9E-B847C6144D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7" y="-6793"/>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772018"/>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1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trips(down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14:presetBounceEnd="50000">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14:bounceEnd="50000">
                                          <p:cBhvr additive="base">
                                            <p:cTn id="21" dur="125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22" dur="125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14:presetBounceEnd="50000">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14:bounceEnd="50000">
                                          <p:cBhvr additive="base">
                                            <p:cTn id="25" dur="125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6" dur="125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14:presetBounceEnd="50000">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14:bounceEnd="50000">
                                          <p:cBhvr additive="base">
                                            <p:cTn id="29" dur="125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30" dur="12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12"/>
                                            </p:tgtEl>
                                            <p:attrNameLst>
                                              <p:attrName>ppt_y</p:attrName>
                                            </p:attrNameLst>
                                          </p:cBhvr>
                                          <p:tavLst>
                                            <p:tav tm="0">
                                              <p:val>
                                                <p:strVal val="#ppt_y"/>
                                              </p:val>
                                            </p:tav>
                                            <p:tav tm="100000">
                                              <p:val>
                                                <p:strVal val="#ppt_y"/>
                                              </p:val>
                                            </p:tav>
                                          </p:tavLst>
                                        </p:anim>
                                        <p:anim calcmode="lin" valueType="num">
                                          <p:cBhvr>
                                            <p:cTn id="37"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12"/>
                                            </p:tgtEl>
                                          </p:cBhvr>
                                        </p:animEffect>
                                      </p:childTnLst>
                                    </p:cTn>
                                  </p:par>
                                </p:childTnLst>
                              </p:cTn>
                            </p:par>
                            <p:par>
                              <p:cTn id="40" fill="hold">
                                <p:stCondLst>
                                  <p:cond delay="1100"/>
                                </p:stCondLst>
                                <p:childTnLst>
                                  <p:par>
                                    <p:cTn id="41" presetID="41" presetClass="entr" presetSubtype="0" fill="hold" grpId="0" nodeType="afterEffect">
                                      <p:stCondLst>
                                        <p:cond delay="0"/>
                                      </p:stCondLst>
                                      <p:iterate type="lt">
                                        <p:tmPct val="10000"/>
                                      </p:iterate>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16"/>
                                            </p:tgtEl>
                                            <p:attrNameLst>
                                              <p:attrName>ppt_y</p:attrName>
                                            </p:attrNameLst>
                                          </p:cBhvr>
                                          <p:tavLst>
                                            <p:tav tm="0">
                                              <p:val>
                                                <p:strVal val="#ppt_y"/>
                                              </p:val>
                                            </p:tav>
                                            <p:tav tm="100000">
                                              <p:val>
                                                <p:strVal val="#ppt_y"/>
                                              </p:val>
                                            </p:tav>
                                          </p:tavLst>
                                        </p:anim>
                                        <p:anim calcmode="lin" valueType="num">
                                          <p:cBhvr>
                                            <p:cTn id="45"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16"/>
                                            </p:tgtEl>
                                          </p:cBhvr>
                                        </p:animEffect>
                                      </p:childTnLst>
                                    </p:cTn>
                                  </p:par>
                                </p:childTnLst>
                              </p:cTn>
                            </p:par>
                            <p:par>
                              <p:cTn id="48" fill="hold">
                                <p:stCondLst>
                                  <p:cond delay="3750"/>
                                </p:stCondLst>
                                <p:childTnLst>
                                  <p:par>
                                    <p:cTn id="49" presetID="41" presetClass="entr" presetSubtype="0" fill="hold" grpId="0" nodeType="afterEffect">
                                      <p:stCondLst>
                                        <p:cond delay="0"/>
                                      </p:stCondLst>
                                      <p:iterate type="lt">
                                        <p:tmPct val="10000"/>
                                      </p:iterate>
                                      <p:childTnLst>
                                        <p:set>
                                          <p:cBhvr>
                                            <p:cTn id="50" dur="1" fill="hold">
                                              <p:stCondLst>
                                                <p:cond delay="0"/>
                                              </p:stCondLst>
                                            </p:cTn>
                                            <p:tgtEl>
                                              <p:spTgt spid="15"/>
                                            </p:tgtEl>
                                            <p:attrNameLst>
                                              <p:attrName>style.visibility</p:attrName>
                                            </p:attrNameLst>
                                          </p:cBhvr>
                                          <p:to>
                                            <p:strVal val="visible"/>
                                          </p:to>
                                        </p:set>
                                        <p:anim calcmode="lin" valueType="num">
                                          <p:cBhvr>
                                            <p:cTn id="51" dur="25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52" dur="250" fill="hold"/>
                                            <p:tgtEl>
                                              <p:spTgt spid="15"/>
                                            </p:tgtEl>
                                            <p:attrNameLst>
                                              <p:attrName>ppt_y</p:attrName>
                                            </p:attrNameLst>
                                          </p:cBhvr>
                                          <p:tavLst>
                                            <p:tav tm="0">
                                              <p:val>
                                                <p:strVal val="#ppt_y"/>
                                              </p:val>
                                            </p:tav>
                                            <p:tav tm="100000">
                                              <p:val>
                                                <p:strVal val="#ppt_y"/>
                                              </p:val>
                                            </p:tav>
                                          </p:tavLst>
                                        </p:anim>
                                        <p:anim calcmode="lin" valueType="num">
                                          <p:cBhvr>
                                            <p:cTn id="53" dur="25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54" dur="25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55" dur="250" tmFilter="0,0; .5, 1; 1, 1"/>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37" fill="hold" nodeType="clickEffect">
                                      <p:stCondLst>
                                        <p:cond delay="0"/>
                                      </p:stCondLst>
                                      <p:childTnLst>
                                        <p:set>
                                          <p:cBhvr>
                                            <p:cTn id="59" dur="1" fill="hold">
                                              <p:stCondLst>
                                                <p:cond delay="0"/>
                                              </p:stCondLst>
                                            </p:cTn>
                                            <p:tgtEl>
                                              <p:spTgt spid="1026"/>
                                            </p:tgtEl>
                                            <p:attrNameLst>
                                              <p:attrName>style.visibility</p:attrName>
                                            </p:attrNameLst>
                                          </p:cBhvr>
                                          <p:to>
                                            <p:strVal val="visible"/>
                                          </p:to>
                                        </p:set>
                                        <p:animEffect transition="in" filter="barn(outVertical)">
                                          <p:cBhvr>
                                            <p:cTn id="60" dur="500"/>
                                            <p:tgtEl>
                                              <p:spTgt spid="1026"/>
                                            </p:tgtEl>
                                          </p:cBhvr>
                                        </p:animEffect>
                                      </p:childTnLst>
                                    </p:cTn>
                                  </p:par>
                                  <p:par>
                                    <p:cTn id="61" presetID="2" presetClass="entr" presetSubtype="1" fill="hold" grpId="0" nodeType="withEffect" p14:presetBounceEnd="50000">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14:bounceEnd="50000">
                                          <p:cBhvr additive="base">
                                            <p:cTn id="63"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64"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028"/>
                                            </p:tgtEl>
                                            <p:attrNameLst>
                                              <p:attrName>style.visibility</p:attrName>
                                            </p:attrNameLst>
                                          </p:cBhvr>
                                          <p:to>
                                            <p:strVal val="visible"/>
                                          </p:to>
                                        </p:set>
                                        <p:animEffect transition="in" filter="barn(inVertical)">
                                          <p:cBhvr>
                                            <p:cTn id="69"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p:bldP spid="15" grpId="0"/>
          <p:bldP spid="16"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1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trips(down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1250" fill="hold"/>
                                            <p:tgtEl>
                                              <p:spTgt spid="9"/>
                                            </p:tgtEl>
                                            <p:attrNameLst>
                                              <p:attrName>ppt_x</p:attrName>
                                            </p:attrNameLst>
                                          </p:cBhvr>
                                          <p:tavLst>
                                            <p:tav tm="0">
                                              <p:val>
                                                <p:strVal val="#ppt_x"/>
                                              </p:val>
                                            </p:tav>
                                            <p:tav tm="100000">
                                              <p:val>
                                                <p:strVal val="#ppt_x"/>
                                              </p:val>
                                            </p:tav>
                                          </p:tavLst>
                                        </p:anim>
                                        <p:anim calcmode="lin" valueType="num">
                                          <p:cBhvr additive="base">
                                            <p:cTn id="22" dur="125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250" fill="hold"/>
                                            <p:tgtEl>
                                              <p:spTgt spid="10"/>
                                            </p:tgtEl>
                                            <p:attrNameLst>
                                              <p:attrName>ppt_x</p:attrName>
                                            </p:attrNameLst>
                                          </p:cBhvr>
                                          <p:tavLst>
                                            <p:tav tm="0">
                                              <p:val>
                                                <p:strVal val="#ppt_x"/>
                                              </p:val>
                                            </p:tav>
                                            <p:tav tm="100000">
                                              <p:val>
                                                <p:strVal val="#ppt_x"/>
                                              </p:val>
                                            </p:tav>
                                          </p:tavLst>
                                        </p:anim>
                                        <p:anim calcmode="lin" valueType="num">
                                          <p:cBhvr additive="base">
                                            <p:cTn id="26" dur="125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1250" fill="hold"/>
                                            <p:tgtEl>
                                              <p:spTgt spid="11"/>
                                            </p:tgtEl>
                                            <p:attrNameLst>
                                              <p:attrName>ppt_x</p:attrName>
                                            </p:attrNameLst>
                                          </p:cBhvr>
                                          <p:tavLst>
                                            <p:tav tm="0">
                                              <p:val>
                                                <p:strVal val="#ppt_x"/>
                                              </p:val>
                                            </p:tav>
                                            <p:tav tm="100000">
                                              <p:val>
                                                <p:strVal val="#ppt_x"/>
                                              </p:val>
                                            </p:tav>
                                          </p:tavLst>
                                        </p:anim>
                                        <p:anim calcmode="lin" valueType="num">
                                          <p:cBhvr additive="base">
                                            <p:cTn id="30" dur="12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12"/>
                                            </p:tgtEl>
                                            <p:attrNameLst>
                                              <p:attrName>ppt_y</p:attrName>
                                            </p:attrNameLst>
                                          </p:cBhvr>
                                          <p:tavLst>
                                            <p:tav tm="0">
                                              <p:val>
                                                <p:strVal val="#ppt_y"/>
                                              </p:val>
                                            </p:tav>
                                            <p:tav tm="100000">
                                              <p:val>
                                                <p:strVal val="#ppt_y"/>
                                              </p:val>
                                            </p:tav>
                                          </p:tavLst>
                                        </p:anim>
                                        <p:anim calcmode="lin" valueType="num">
                                          <p:cBhvr>
                                            <p:cTn id="37"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12"/>
                                            </p:tgtEl>
                                          </p:cBhvr>
                                        </p:animEffect>
                                      </p:childTnLst>
                                    </p:cTn>
                                  </p:par>
                                </p:childTnLst>
                              </p:cTn>
                            </p:par>
                            <p:par>
                              <p:cTn id="40" fill="hold">
                                <p:stCondLst>
                                  <p:cond delay="1100"/>
                                </p:stCondLst>
                                <p:childTnLst>
                                  <p:par>
                                    <p:cTn id="41" presetID="41" presetClass="entr" presetSubtype="0" fill="hold" grpId="0" nodeType="afterEffect">
                                      <p:stCondLst>
                                        <p:cond delay="0"/>
                                      </p:stCondLst>
                                      <p:iterate type="lt">
                                        <p:tmPct val="10000"/>
                                      </p:iterate>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16"/>
                                            </p:tgtEl>
                                            <p:attrNameLst>
                                              <p:attrName>ppt_y</p:attrName>
                                            </p:attrNameLst>
                                          </p:cBhvr>
                                          <p:tavLst>
                                            <p:tav tm="0">
                                              <p:val>
                                                <p:strVal val="#ppt_y"/>
                                              </p:val>
                                            </p:tav>
                                            <p:tav tm="100000">
                                              <p:val>
                                                <p:strVal val="#ppt_y"/>
                                              </p:val>
                                            </p:tav>
                                          </p:tavLst>
                                        </p:anim>
                                        <p:anim calcmode="lin" valueType="num">
                                          <p:cBhvr>
                                            <p:cTn id="45"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16"/>
                                            </p:tgtEl>
                                          </p:cBhvr>
                                        </p:animEffect>
                                      </p:childTnLst>
                                    </p:cTn>
                                  </p:par>
                                </p:childTnLst>
                              </p:cTn>
                            </p:par>
                            <p:par>
                              <p:cTn id="48" fill="hold">
                                <p:stCondLst>
                                  <p:cond delay="3750"/>
                                </p:stCondLst>
                                <p:childTnLst>
                                  <p:par>
                                    <p:cTn id="49" presetID="41" presetClass="entr" presetSubtype="0" fill="hold" grpId="0" nodeType="afterEffect">
                                      <p:stCondLst>
                                        <p:cond delay="0"/>
                                      </p:stCondLst>
                                      <p:iterate type="lt">
                                        <p:tmPct val="10000"/>
                                      </p:iterate>
                                      <p:childTnLst>
                                        <p:set>
                                          <p:cBhvr>
                                            <p:cTn id="50" dur="1" fill="hold">
                                              <p:stCondLst>
                                                <p:cond delay="0"/>
                                              </p:stCondLst>
                                            </p:cTn>
                                            <p:tgtEl>
                                              <p:spTgt spid="15"/>
                                            </p:tgtEl>
                                            <p:attrNameLst>
                                              <p:attrName>style.visibility</p:attrName>
                                            </p:attrNameLst>
                                          </p:cBhvr>
                                          <p:to>
                                            <p:strVal val="visible"/>
                                          </p:to>
                                        </p:set>
                                        <p:anim calcmode="lin" valueType="num">
                                          <p:cBhvr>
                                            <p:cTn id="51" dur="25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52" dur="250" fill="hold"/>
                                            <p:tgtEl>
                                              <p:spTgt spid="15"/>
                                            </p:tgtEl>
                                            <p:attrNameLst>
                                              <p:attrName>ppt_y</p:attrName>
                                            </p:attrNameLst>
                                          </p:cBhvr>
                                          <p:tavLst>
                                            <p:tav tm="0">
                                              <p:val>
                                                <p:strVal val="#ppt_y"/>
                                              </p:val>
                                            </p:tav>
                                            <p:tav tm="100000">
                                              <p:val>
                                                <p:strVal val="#ppt_y"/>
                                              </p:val>
                                            </p:tav>
                                          </p:tavLst>
                                        </p:anim>
                                        <p:anim calcmode="lin" valueType="num">
                                          <p:cBhvr>
                                            <p:cTn id="53" dur="25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54" dur="25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55" dur="250" tmFilter="0,0; .5, 1; 1, 1"/>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37" fill="hold" nodeType="clickEffect">
                                      <p:stCondLst>
                                        <p:cond delay="0"/>
                                      </p:stCondLst>
                                      <p:childTnLst>
                                        <p:set>
                                          <p:cBhvr>
                                            <p:cTn id="59" dur="1" fill="hold">
                                              <p:stCondLst>
                                                <p:cond delay="0"/>
                                              </p:stCondLst>
                                            </p:cTn>
                                            <p:tgtEl>
                                              <p:spTgt spid="1026"/>
                                            </p:tgtEl>
                                            <p:attrNameLst>
                                              <p:attrName>style.visibility</p:attrName>
                                            </p:attrNameLst>
                                          </p:cBhvr>
                                          <p:to>
                                            <p:strVal val="visible"/>
                                          </p:to>
                                        </p:set>
                                        <p:animEffect transition="in" filter="barn(outVertical)">
                                          <p:cBhvr>
                                            <p:cTn id="60" dur="500"/>
                                            <p:tgtEl>
                                              <p:spTgt spid="1026"/>
                                            </p:tgtEl>
                                          </p:cBhvr>
                                        </p:animEffect>
                                      </p:childTnLst>
                                    </p:cTn>
                                  </p:par>
                                  <p:par>
                                    <p:cTn id="61" presetID="2" presetClass="entr" presetSubtype="1" fill="hold" grpId="0" nodeType="with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additive="base">
                                            <p:cTn id="63" dur="500" fill="hold"/>
                                            <p:tgtEl>
                                              <p:spTgt spid="2"/>
                                            </p:tgtEl>
                                            <p:attrNameLst>
                                              <p:attrName>ppt_x</p:attrName>
                                            </p:attrNameLst>
                                          </p:cBhvr>
                                          <p:tavLst>
                                            <p:tav tm="0">
                                              <p:val>
                                                <p:strVal val="#ppt_x"/>
                                              </p:val>
                                            </p:tav>
                                            <p:tav tm="100000">
                                              <p:val>
                                                <p:strVal val="#ppt_x"/>
                                              </p:val>
                                            </p:tav>
                                          </p:tavLst>
                                        </p:anim>
                                        <p:anim calcmode="lin" valueType="num">
                                          <p:cBhvr additive="base">
                                            <p:cTn id="64"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028"/>
                                            </p:tgtEl>
                                            <p:attrNameLst>
                                              <p:attrName>style.visibility</p:attrName>
                                            </p:attrNameLst>
                                          </p:cBhvr>
                                          <p:to>
                                            <p:strVal val="visible"/>
                                          </p:to>
                                        </p:set>
                                        <p:animEffect transition="in" filter="barn(inVertical)">
                                          <p:cBhvr>
                                            <p:cTn id="69"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p:bldP spid="15" grpId="0"/>
          <p:bldP spid="16" grpId="0"/>
          <p:bldP spid="2"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F1FFA4-D1B2-FC4A-9FA8-65AD1C6C9449}"/>
              </a:ext>
            </a:extLst>
          </p:cNvPr>
          <p:cNvPicPr>
            <a:picLocks noChangeAspect="1"/>
          </p:cNvPicPr>
          <p:nvPr/>
        </p:nvPicPr>
        <p:blipFill rotWithShape="1">
          <a:blip r:embed="rId2"/>
          <a:srcRect l="6959" t="2338" r="31277" b="84562"/>
          <a:stretch/>
        </p:blipFill>
        <p:spPr>
          <a:xfrm>
            <a:off x="5808567" y="4523874"/>
            <a:ext cx="3335434" cy="619626"/>
          </a:xfrm>
          <a:prstGeom prst="rect">
            <a:avLst/>
          </a:prstGeom>
        </p:spPr>
      </p:pic>
      <p:sp>
        <p:nvSpPr>
          <p:cNvPr id="10" name="Freeform 9">
            <a:extLst>
              <a:ext uri="{FF2B5EF4-FFF2-40B4-BE49-F238E27FC236}">
                <a16:creationId xmlns:a16="http://schemas.microsoft.com/office/drawing/2014/main" id="{93B2F9D1-5BB7-D540-82B1-C0B635DD239D}"/>
              </a:ext>
            </a:extLst>
          </p:cNvPr>
          <p:cNvSpPr/>
          <p:nvPr/>
        </p:nvSpPr>
        <p:spPr>
          <a:xfrm>
            <a:off x="506593" y="781665"/>
            <a:ext cx="4271884" cy="3864077"/>
          </a:xfrm>
          <a:custGeom>
            <a:avLst/>
            <a:gdLst>
              <a:gd name="connsiteX0" fmla="*/ 4602663 w 5477734"/>
              <a:gd name="connsiteY0" fmla="*/ 0 h 5014451"/>
              <a:gd name="connsiteX1" fmla="*/ 4563334 w 5477734"/>
              <a:gd name="connsiteY1" fmla="*/ 49161 h 5014451"/>
              <a:gd name="connsiteX2" fmla="*/ 4504341 w 5477734"/>
              <a:gd name="connsiteY2" fmla="*/ 88490 h 5014451"/>
              <a:gd name="connsiteX3" fmla="*/ 4474844 w 5477734"/>
              <a:gd name="connsiteY3" fmla="*/ 108155 h 5014451"/>
              <a:gd name="connsiteX4" fmla="*/ 4415850 w 5477734"/>
              <a:gd name="connsiteY4" fmla="*/ 157316 h 5014451"/>
              <a:gd name="connsiteX5" fmla="*/ 4386354 w 5477734"/>
              <a:gd name="connsiteY5" fmla="*/ 235974 h 5014451"/>
              <a:gd name="connsiteX6" fmla="*/ 4366689 w 5477734"/>
              <a:gd name="connsiteY6" fmla="*/ 294967 h 5014451"/>
              <a:gd name="connsiteX7" fmla="*/ 4356857 w 5477734"/>
              <a:gd name="connsiteY7" fmla="*/ 324464 h 5014451"/>
              <a:gd name="connsiteX8" fmla="*/ 4386354 w 5477734"/>
              <a:gd name="connsiteY8" fmla="*/ 412955 h 5014451"/>
              <a:gd name="connsiteX9" fmla="*/ 4396186 w 5477734"/>
              <a:gd name="connsiteY9" fmla="*/ 442451 h 5014451"/>
              <a:gd name="connsiteX10" fmla="*/ 4386354 w 5477734"/>
              <a:gd name="connsiteY10" fmla="*/ 599767 h 5014451"/>
              <a:gd name="connsiteX11" fmla="*/ 4366689 w 5477734"/>
              <a:gd name="connsiteY11" fmla="*/ 658761 h 5014451"/>
              <a:gd name="connsiteX12" fmla="*/ 4376521 w 5477734"/>
              <a:gd name="connsiteY12" fmla="*/ 688258 h 5014451"/>
              <a:gd name="connsiteX13" fmla="*/ 4288031 w 5477734"/>
              <a:gd name="connsiteY13" fmla="*/ 766916 h 5014451"/>
              <a:gd name="connsiteX14" fmla="*/ 4219205 w 5477734"/>
              <a:gd name="connsiteY14" fmla="*/ 934064 h 5014451"/>
              <a:gd name="connsiteX15" fmla="*/ 4179876 w 5477734"/>
              <a:gd name="connsiteY15" fmla="*/ 943896 h 5014451"/>
              <a:gd name="connsiteX16" fmla="*/ 4150380 w 5477734"/>
              <a:gd name="connsiteY16" fmla="*/ 963561 h 5014451"/>
              <a:gd name="connsiteX17" fmla="*/ 4140547 w 5477734"/>
              <a:gd name="connsiteY17" fmla="*/ 993058 h 5014451"/>
              <a:gd name="connsiteX18" fmla="*/ 4150380 w 5477734"/>
              <a:gd name="connsiteY18" fmla="*/ 1042219 h 5014451"/>
              <a:gd name="connsiteX19" fmla="*/ 4179876 w 5477734"/>
              <a:gd name="connsiteY19" fmla="*/ 1061884 h 5014451"/>
              <a:gd name="connsiteX20" fmla="*/ 4278199 w 5477734"/>
              <a:gd name="connsiteY20" fmla="*/ 1091380 h 5014451"/>
              <a:gd name="connsiteX21" fmla="*/ 4238870 w 5477734"/>
              <a:gd name="connsiteY21" fmla="*/ 1150374 h 5014451"/>
              <a:gd name="connsiteX22" fmla="*/ 4189709 w 5477734"/>
              <a:gd name="connsiteY22" fmla="*/ 1189703 h 5014451"/>
              <a:gd name="connsiteX23" fmla="*/ 4179876 w 5477734"/>
              <a:gd name="connsiteY23" fmla="*/ 1278193 h 5014451"/>
              <a:gd name="connsiteX24" fmla="*/ 4219205 w 5477734"/>
              <a:gd name="connsiteY24" fmla="*/ 1337187 h 5014451"/>
              <a:gd name="connsiteX25" fmla="*/ 4199541 w 5477734"/>
              <a:gd name="connsiteY25" fmla="*/ 1533832 h 5014451"/>
              <a:gd name="connsiteX26" fmla="*/ 4189709 w 5477734"/>
              <a:gd name="connsiteY26" fmla="*/ 1592825 h 5014451"/>
              <a:gd name="connsiteX27" fmla="*/ 4209373 w 5477734"/>
              <a:gd name="connsiteY27" fmla="*/ 1681316 h 5014451"/>
              <a:gd name="connsiteX28" fmla="*/ 4258534 w 5477734"/>
              <a:gd name="connsiteY28" fmla="*/ 1740309 h 5014451"/>
              <a:gd name="connsiteX29" fmla="*/ 4278199 w 5477734"/>
              <a:gd name="connsiteY29" fmla="*/ 1769806 h 5014451"/>
              <a:gd name="connsiteX30" fmla="*/ 4268367 w 5477734"/>
              <a:gd name="connsiteY30" fmla="*/ 1828800 h 5014451"/>
              <a:gd name="connsiteX31" fmla="*/ 4248702 w 5477734"/>
              <a:gd name="connsiteY31" fmla="*/ 1858296 h 5014451"/>
              <a:gd name="connsiteX32" fmla="*/ 4258534 w 5477734"/>
              <a:gd name="connsiteY32" fmla="*/ 1828800 h 5014451"/>
              <a:gd name="connsiteX33" fmla="*/ 4229038 w 5477734"/>
              <a:gd name="connsiteY33" fmla="*/ 1848464 h 5014451"/>
              <a:gd name="connsiteX34" fmla="*/ 4209373 w 5477734"/>
              <a:gd name="connsiteY34" fmla="*/ 1877961 h 5014451"/>
              <a:gd name="connsiteX35" fmla="*/ 4150380 w 5477734"/>
              <a:gd name="connsiteY35" fmla="*/ 1936955 h 5014451"/>
              <a:gd name="connsiteX36" fmla="*/ 4120883 w 5477734"/>
              <a:gd name="connsiteY36" fmla="*/ 1976284 h 5014451"/>
              <a:gd name="connsiteX37" fmla="*/ 4071721 w 5477734"/>
              <a:gd name="connsiteY37" fmla="*/ 2035277 h 5014451"/>
              <a:gd name="connsiteX38" fmla="*/ 4061889 w 5477734"/>
              <a:gd name="connsiteY38" fmla="*/ 2074606 h 5014451"/>
              <a:gd name="connsiteX39" fmla="*/ 4022560 w 5477734"/>
              <a:gd name="connsiteY39" fmla="*/ 2133600 h 5014451"/>
              <a:gd name="connsiteX40" fmla="*/ 3983231 w 5477734"/>
              <a:gd name="connsiteY40" fmla="*/ 2222090 h 5014451"/>
              <a:gd name="connsiteX41" fmla="*/ 3943902 w 5477734"/>
              <a:gd name="connsiteY41" fmla="*/ 2310580 h 5014451"/>
              <a:gd name="connsiteX42" fmla="*/ 3904573 w 5477734"/>
              <a:gd name="connsiteY42" fmla="*/ 2369574 h 5014451"/>
              <a:gd name="connsiteX43" fmla="*/ 3884909 w 5477734"/>
              <a:gd name="connsiteY43" fmla="*/ 2428567 h 5014451"/>
              <a:gd name="connsiteX44" fmla="*/ 3865244 w 5477734"/>
              <a:gd name="connsiteY44" fmla="*/ 2487561 h 5014451"/>
              <a:gd name="connsiteX45" fmla="*/ 3855412 w 5477734"/>
              <a:gd name="connsiteY45" fmla="*/ 2517058 h 5014451"/>
              <a:gd name="connsiteX46" fmla="*/ 3865244 w 5477734"/>
              <a:gd name="connsiteY46" fmla="*/ 2556387 h 5014451"/>
              <a:gd name="connsiteX47" fmla="*/ 3973399 w 5477734"/>
              <a:gd name="connsiteY47" fmla="*/ 2585884 h 5014451"/>
              <a:gd name="connsiteX48" fmla="*/ 4032392 w 5477734"/>
              <a:gd name="connsiteY48" fmla="*/ 2625213 h 5014451"/>
              <a:gd name="connsiteX49" fmla="*/ 4091386 w 5477734"/>
              <a:gd name="connsiteY49" fmla="*/ 2644877 h 5014451"/>
              <a:gd name="connsiteX50" fmla="*/ 4179876 w 5477734"/>
              <a:gd name="connsiteY50" fmla="*/ 2694038 h 5014451"/>
              <a:gd name="connsiteX51" fmla="*/ 4278199 w 5477734"/>
              <a:gd name="connsiteY51" fmla="*/ 2733367 h 5014451"/>
              <a:gd name="connsiteX52" fmla="*/ 4376521 w 5477734"/>
              <a:gd name="connsiteY52" fmla="*/ 2753032 h 5014451"/>
              <a:gd name="connsiteX53" fmla="*/ 4415850 w 5477734"/>
              <a:gd name="connsiteY53" fmla="*/ 2841522 h 5014451"/>
              <a:gd name="connsiteX54" fmla="*/ 4425683 w 5477734"/>
              <a:gd name="connsiteY54" fmla="*/ 2890684 h 5014451"/>
              <a:gd name="connsiteX55" fmla="*/ 4435515 w 5477734"/>
              <a:gd name="connsiteY55" fmla="*/ 2920180 h 5014451"/>
              <a:gd name="connsiteX56" fmla="*/ 4465012 w 5477734"/>
              <a:gd name="connsiteY56" fmla="*/ 2930013 h 5014451"/>
              <a:gd name="connsiteX57" fmla="*/ 4612496 w 5477734"/>
              <a:gd name="connsiteY57" fmla="*/ 2949677 h 5014451"/>
              <a:gd name="connsiteX58" fmla="*/ 4691154 w 5477734"/>
              <a:gd name="connsiteY58" fmla="*/ 3018503 h 5014451"/>
              <a:gd name="connsiteX59" fmla="*/ 4710818 w 5477734"/>
              <a:gd name="connsiteY59" fmla="*/ 3116825 h 5014451"/>
              <a:gd name="connsiteX60" fmla="*/ 4740315 w 5477734"/>
              <a:gd name="connsiteY60" fmla="*/ 3175819 h 5014451"/>
              <a:gd name="connsiteX61" fmla="*/ 4828805 w 5477734"/>
              <a:gd name="connsiteY61" fmla="*/ 3224980 h 5014451"/>
              <a:gd name="connsiteX62" fmla="*/ 4858302 w 5477734"/>
              <a:gd name="connsiteY62" fmla="*/ 3254477 h 5014451"/>
              <a:gd name="connsiteX63" fmla="*/ 4917296 w 5477734"/>
              <a:gd name="connsiteY63" fmla="*/ 3274142 h 5014451"/>
              <a:gd name="connsiteX64" fmla="*/ 4946792 w 5477734"/>
              <a:gd name="connsiteY64" fmla="*/ 3293806 h 5014451"/>
              <a:gd name="connsiteX65" fmla="*/ 4986121 w 5477734"/>
              <a:gd name="connsiteY65" fmla="*/ 3352800 h 5014451"/>
              <a:gd name="connsiteX66" fmla="*/ 4995954 w 5477734"/>
              <a:gd name="connsiteY66" fmla="*/ 3382296 h 5014451"/>
              <a:gd name="connsiteX67" fmla="*/ 5015618 w 5477734"/>
              <a:gd name="connsiteY67" fmla="*/ 3411793 h 5014451"/>
              <a:gd name="connsiteX68" fmla="*/ 5035283 w 5477734"/>
              <a:gd name="connsiteY68" fmla="*/ 3470787 h 5014451"/>
              <a:gd name="connsiteX69" fmla="*/ 5074612 w 5477734"/>
              <a:gd name="connsiteY69" fmla="*/ 3529780 h 5014451"/>
              <a:gd name="connsiteX70" fmla="*/ 5094276 w 5477734"/>
              <a:gd name="connsiteY70" fmla="*/ 3559277 h 5014451"/>
              <a:gd name="connsiteX71" fmla="*/ 5143438 w 5477734"/>
              <a:gd name="connsiteY71" fmla="*/ 3628103 h 5014451"/>
              <a:gd name="connsiteX72" fmla="*/ 5172934 w 5477734"/>
              <a:gd name="connsiteY72" fmla="*/ 3687096 h 5014451"/>
              <a:gd name="connsiteX73" fmla="*/ 5192599 w 5477734"/>
              <a:gd name="connsiteY73" fmla="*/ 3746090 h 5014451"/>
              <a:gd name="connsiteX74" fmla="*/ 5212263 w 5477734"/>
              <a:gd name="connsiteY74" fmla="*/ 3805084 h 5014451"/>
              <a:gd name="connsiteX75" fmla="*/ 5222096 w 5477734"/>
              <a:gd name="connsiteY75" fmla="*/ 3834580 h 5014451"/>
              <a:gd name="connsiteX76" fmla="*/ 5261425 w 5477734"/>
              <a:gd name="connsiteY76" fmla="*/ 3893574 h 5014451"/>
              <a:gd name="connsiteX77" fmla="*/ 5320418 w 5477734"/>
              <a:gd name="connsiteY77" fmla="*/ 3952567 h 5014451"/>
              <a:gd name="connsiteX78" fmla="*/ 5369580 w 5477734"/>
              <a:gd name="connsiteY78" fmla="*/ 4001729 h 5014451"/>
              <a:gd name="connsiteX79" fmla="*/ 5408909 w 5477734"/>
              <a:gd name="connsiteY79" fmla="*/ 4050890 h 5014451"/>
              <a:gd name="connsiteX80" fmla="*/ 5418741 w 5477734"/>
              <a:gd name="connsiteY80" fmla="*/ 4080387 h 5014451"/>
              <a:gd name="connsiteX81" fmla="*/ 5448238 w 5477734"/>
              <a:gd name="connsiteY81" fmla="*/ 4139380 h 5014451"/>
              <a:gd name="connsiteX82" fmla="*/ 5458070 w 5477734"/>
              <a:gd name="connsiteY82" fmla="*/ 4188542 h 5014451"/>
              <a:gd name="connsiteX83" fmla="*/ 5477734 w 5477734"/>
              <a:gd name="connsiteY83" fmla="*/ 4247535 h 5014451"/>
              <a:gd name="connsiteX84" fmla="*/ 5467902 w 5477734"/>
              <a:gd name="connsiteY84" fmla="*/ 4296696 h 5014451"/>
              <a:gd name="connsiteX85" fmla="*/ 5379412 w 5477734"/>
              <a:gd name="connsiteY85" fmla="*/ 4345858 h 5014451"/>
              <a:gd name="connsiteX86" fmla="*/ 5310586 w 5477734"/>
              <a:gd name="connsiteY86" fmla="*/ 4365522 h 5014451"/>
              <a:gd name="connsiteX87" fmla="*/ 5172934 w 5477734"/>
              <a:gd name="connsiteY87" fmla="*/ 4375355 h 5014451"/>
              <a:gd name="connsiteX88" fmla="*/ 5123773 w 5477734"/>
              <a:gd name="connsiteY88" fmla="*/ 4385187 h 5014451"/>
              <a:gd name="connsiteX89" fmla="*/ 5054947 w 5477734"/>
              <a:gd name="connsiteY89" fmla="*/ 4404851 h 5014451"/>
              <a:gd name="connsiteX90" fmla="*/ 4946792 w 5477734"/>
              <a:gd name="connsiteY90" fmla="*/ 4424516 h 5014451"/>
              <a:gd name="connsiteX91" fmla="*/ 4818973 w 5477734"/>
              <a:gd name="connsiteY91" fmla="*/ 4404851 h 5014451"/>
              <a:gd name="connsiteX92" fmla="*/ 4789476 w 5477734"/>
              <a:gd name="connsiteY92" fmla="*/ 4385187 h 5014451"/>
              <a:gd name="connsiteX93" fmla="*/ 4661657 w 5477734"/>
              <a:gd name="connsiteY93" fmla="*/ 4355690 h 5014451"/>
              <a:gd name="connsiteX94" fmla="*/ 4514173 w 5477734"/>
              <a:gd name="connsiteY94" fmla="*/ 4365522 h 5014451"/>
              <a:gd name="connsiteX95" fmla="*/ 4484676 w 5477734"/>
              <a:gd name="connsiteY95" fmla="*/ 4375355 h 5014451"/>
              <a:gd name="connsiteX96" fmla="*/ 4455180 w 5477734"/>
              <a:gd name="connsiteY96" fmla="*/ 4365522 h 5014451"/>
              <a:gd name="connsiteX97" fmla="*/ 4415850 w 5477734"/>
              <a:gd name="connsiteY97" fmla="*/ 4355690 h 5014451"/>
              <a:gd name="connsiteX98" fmla="*/ 4238870 w 5477734"/>
              <a:gd name="connsiteY98" fmla="*/ 4365522 h 5014451"/>
              <a:gd name="connsiteX99" fmla="*/ 4160212 w 5477734"/>
              <a:gd name="connsiteY99" fmla="*/ 4375355 h 5014451"/>
              <a:gd name="connsiteX100" fmla="*/ 4130715 w 5477734"/>
              <a:gd name="connsiteY100" fmla="*/ 4385187 h 5014451"/>
              <a:gd name="connsiteX101" fmla="*/ 4042225 w 5477734"/>
              <a:gd name="connsiteY101" fmla="*/ 4395019 h 5014451"/>
              <a:gd name="connsiteX102" fmla="*/ 3914405 w 5477734"/>
              <a:gd name="connsiteY102" fmla="*/ 4414684 h 5014451"/>
              <a:gd name="connsiteX103" fmla="*/ 3845580 w 5477734"/>
              <a:gd name="connsiteY103" fmla="*/ 4434348 h 5014451"/>
              <a:gd name="connsiteX104" fmla="*/ 3816083 w 5477734"/>
              <a:gd name="connsiteY104" fmla="*/ 4454013 h 5014451"/>
              <a:gd name="connsiteX105" fmla="*/ 3757089 w 5477734"/>
              <a:gd name="connsiteY105" fmla="*/ 4473677 h 5014451"/>
              <a:gd name="connsiteX106" fmla="*/ 3717760 w 5477734"/>
              <a:gd name="connsiteY106" fmla="*/ 4503174 h 5014451"/>
              <a:gd name="connsiteX107" fmla="*/ 3658767 w 5477734"/>
              <a:gd name="connsiteY107" fmla="*/ 4542503 h 5014451"/>
              <a:gd name="connsiteX108" fmla="*/ 3334302 w 5477734"/>
              <a:gd name="connsiteY108" fmla="*/ 4572000 h 5014451"/>
              <a:gd name="connsiteX109" fmla="*/ 3265476 w 5477734"/>
              <a:gd name="connsiteY109" fmla="*/ 4611329 h 5014451"/>
              <a:gd name="connsiteX110" fmla="*/ 3235980 w 5477734"/>
              <a:gd name="connsiteY110" fmla="*/ 4621161 h 5014451"/>
              <a:gd name="connsiteX111" fmla="*/ 3176986 w 5477734"/>
              <a:gd name="connsiteY111" fmla="*/ 4660490 h 5014451"/>
              <a:gd name="connsiteX112" fmla="*/ 3147489 w 5477734"/>
              <a:gd name="connsiteY112" fmla="*/ 4680155 h 5014451"/>
              <a:gd name="connsiteX113" fmla="*/ 3019670 w 5477734"/>
              <a:gd name="connsiteY113" fmla="*/ 4699819 h 5014451"/>
              <a:gd name="connsiteX114" fmla="*/ 2970509 w 5477734"/>
              <a:gd name="connsiteY114" fmla="*/ 4709651 h 5014451"/>
              <a:gd name="connsiteX115" fmla="*/ 2911515 w 5477734"/>
              <a:gd name="connsiteY115" fmla="*/ 4719484 h 5014451"/>
              <a:gd name="connsiteX116" fmla="*/ 2852521 w 5477734"/>
              <a:gd name="connsiteY116" fmla="*/ 4739148 h 5014451"/>
              <a:gd name="connsiteX117" fmla="*/ 2823025 w 5477734"/>
              <a:gd name="connsiteY117" fmla="*/ 4758813 h 5014451"/>
              <a:gd name="connsiteX118" fmla="*/ 2764031 w 5477734"/>
              <a:gd name="connsiteY118" fmla="*/ 4778477 h 5014451"/>
              <a:gd name="connsiteX119" fmla="*/ 2705038 w 5477734"/>
              <a:gd name="connsiteY119" fmla="*/ 4798142 h 5014451"/>
              <a:gd name="connsiteX120" fmla="*/ 2675541 w 5477734"/>
              <a:gd name="connsiteY120" fmla="*/ 4807974 h 5014451"/>
              <a:gd name="connsiteX121" fmla="*/ 2646044 w 5477734"/>
              <a:gd name="connsiteY121" fmla="*/ 4817806 h 5014451"/>
              <a:gd name="connsiteX122" fmla="*/ 2488728 w 5477734"/>
              <a:gd name="connsiteY122" fmla="*/ 4837471 h 5014451"/>
              <a:gd name="connsiteX123" fmla="*/ 2380573 w 5477734"/>
              <a:gd name="connsiteY123" fmla="*/ 4857135 h 5014451"/>
              <a:gd name="connsiteX124" fmla="*/ 2301915 w 5477734"/>
              <a:gd name="connsiteY124" fmla="*/ 4876800 h 5014451"/>
              <a:gd name="connsiteX125" fmla="*/ 2242921 w 5477734"/>
              <a:gd name="connsiteY125" fmla="*/ 4896464 h 5014451"/>
              <a:gd name="connsiteX126" fmla="*/ 2213425 w 5477734"/>
              <a:gd name="connsiteY126" fmla="*/ 4906296 h 5014451"/>
              <a:gd name="connsiteX127" fmla="*/ 2174096 w 5477734"/>
              <a:gd name="connsiteY127" fmla="*/ 4916129 h 5014451"/>
              <a:gd name="connsiteX128" fmla="*/ 2115102 w 5477734"/>
              <a:gd name="connsiteY128" fmla="*/ 4935793 h 5014451"/>
              <a:gd name="connsiteX129" fmla="*/ 2085605 w 5477734"/>
              <a:gd name="connsiteY129" fmla="*/ 4945625 h 5014451"/>
              <a:gd name="connsiteX130" fmla="*/ 2036444 w 5477734"/>
              <a:gd name="connsiteY130" fmla="*/ 4955458 h 5014451"/>
              <a:gd name="connsiteX131" fmla="*/ 1967618 w 5477734"/>
              <a:gd name="connsiteY131" fmla="*/ 4984955 h 5014451"/>
              <a:gd name="connsiteX132" fmla="*/ 1938121 w 5477734"/>
              <a:gd name="connsiteY132" fmla="*/ 4994787 h 5014451"/>
              <a:gd name="connsiteX133" fmla="*/ 1849631 w 5477734"/>
              <a:gd name="connsiteY133" fmla="*/ 5014451 h 5014451"/>
              <a:gd name="connsiteX134" fmla="*/ 1721812 w 5477734"/>
              <a:gd name="connsiteY134" fmla="*/ 4994787 h 5014451"/>
              <a:gd name="connsiteX135" fmla="*/ 1564496 w 5477734"/>
              <a:gd name="connsiteY135" fmla="*/ 4975122 h 5014451"/>
              <a:gd name="connsiteX136" fmla="*/ 1446509 w 5477734"/>
              <a:gd name="connsiteY136" fmla="*/ 4955458 h 5014451"/>
              <a:gd name="connsiteX137" fmla="*/ 1417012 w 5477734"/>
              <a:gd name="connsiteY137" fmla="*/ 4945625 h 5014451"/>
              <a:gd name="connsiteX138" fmla="*/ 1348186 w 5477734"/>
              <a:gd name="connsiteY138" fmla="*/ 4906296 h 5014451"/>
              <a:gd name="connsiteX139" fmla="*/ 1328521 w 5477734"/>
              <a:gd name="connsiteY139" fmla="*/ 4876800 h 5014451"/>
              <a:gd name="connsiteX140" fmla="*/ 1289192 w 5477734"/>
              <a:gd name="connsiteY140" fmla="*/ 4788309 h 5014451"/>
              <a:gd name="connsiteX141" fmla="*/ 1269528 w 5477734"/>
              <a:gd name="connsiteY141" fmla="*/ 4729316 h 5014451"/>
              <a:gd name="connsiteX142" fmla="*/ 1259696 w 5477734"/>
              <a:gd name="connsiteY142" fmla="*/ 4699819 h 5014451"/>
              <a:gd name="connsiteX143" fmla="*/ 1240031 w 5477734"/>
              <a:gd name="connsiteY143" fmla="*/ 4670322 h 5014451"/>
              <a:gd name="connsiteX144" fmla="*/ 659928 w 5477734"/>
              <a:gd name="connsiteY144" fmla="*/ 4621161 h 5014451"/>
              <a:gd name="connsiteX145" fmla="*/ 551773 w 5477734"/>
              <a:gd name="connsiteY145" fmla="*/ 4591664 h 5014451"/>
              <a:gd name="connsiteX146" fmla="*/ 522276 w 5477734"/>
              <a:gd name="connsiteY146" fmla="*/ 4581832 h 5014451"/>
              <a:gd name="connsiteX147" fmla="*/ 482947 w 5477734"/>
              <a:gd name="connsiteY147" fmla="*/ 4572000 h 5014451"/>
              <a:gd name="connsiteX148" fmla="*/ 423954 w 5477734"/>
              <a:gd name="connsiteY148" fmla="*/ 4552335 h 5014451"/>
              <a:gd name="connsiteX149" fmla="*/ 364960 w 5477734"/>
              <a:gd name="connsiteY149" fmla="*/ 4532671 h 5014451"/>
              <a:gd name="connsiteX150" fmla="*/ 256805 w 5477734"/>
              <a:gd name="connsiteY150" fmla="*/ 4503174 h 5014451"/>
              <a:gd name="connsiteX151" fmla="*/ 217476 w 5477734"/>
              <a:gd name="connsiteY151" fmla="*/ 4493342 h 5014451"/>
              <a:gd name="connsiteX152" fmla="*/ 128986 w 5477734"/>
              <a:gd name="connsiteY152" fmla="*/ 4434348 h 5014451"/>
              <a:gd name="connsiteX153" fmla="*/ 99489 w 5477734"/>
              <a:gd name="connsiteY153" fmla="*/ 4414684 h 5014451"/>
              <a:gd name="connsiteX154" fmla="*/ 60160 w 5477734"/>
              <a:gd name="connsiteY154" fmla="*/ 4404851 h 5014451"/>
              <a:gd name="connsiteX155" fmla="*/ 30663 w 5477734"/>
              <a:gd name="connsiteY155" fmla="*/ 4385187 h 5014451"/>
              <a:gd name="connsiteX156" fmla="*/ 1167 w 5477734"/>
              <a:gd name="connsiteY156" fmla="*/ 4375355 h 5014451"/>
              <a:gd name="connsiteX157" fmla="*/ 10999 w 5477734"/>
              <a:gd name="connsiteY157" fmla="*/ 4345858 h 5014451"/>
              <a:gd name="connsiteX158" fmla="*/ 30663 w 5477734"/>
              <a:gd name="connsiteY158" fmla="*/ 4306529 h 5014451"/>
              <a:gd name="connsiteX159" fmla="*/ 40496 w 5477734"/>
              <a:gd name="connsiteY159" fmla="*/ 4277032 h 5014451"/>
              <a:gd name="connsiteX160" fmla="*/ 60160 w 5477734"/>
              <a:gd name="connsiteY160" fmla="*/ 4237703 h 5014451"/>
              <a:gd name="connsiteX161" fmla="*/ 69992 w 5477734"/>
              <a:gd name="connsiteY161" fmla="*/ 4198374 h 5014451"/>
              <a:gd name="connsiteX162" fmla="*/ 109321 w 5477734"/>
              <a:gd name="connsiteY162" fmla="*/ 4129548 h 5014451"/>
              <a:gd name="connsiteX163" fmla="*/ 119154 w 5477734"/>
              <a:gd name="connsiteY163" fmla="*/ 4100051 h 5014451"/>
              <a:gd name="connsiteX164" fmla="*/ 138818 w 5477734"/>
              <a:gd name="connsiteY164" fmla="*/ 4060722 h 5014451"/>
              <a:gd name="connsiteX165" fmla="*/ 158483 w 5477734"/>
              <a:gd name="connsiteY165" fmla="*/ 4001729 h 5014451"/>
              <a:gd name="connsiteX166" fmla="*/ 158483 w 5477734"/>
              <a:gd name="connsiteY166" fmla="*/ 3755922 h 5014451"/>
              <a:gd name="connsiteX167" fmla="*/ 178147 w 5477734"/>
              <a:gd name="connsiteY167" fmla="*/ 3696929 h 5014451"/>
              <a:gd name="connsiteX168" fmla="*/ 187980 w 5477734"/>
              <a:gd name="connsiteY168" fmla="*/ 3647767 h 5014451"/>
              <a:gd name="connsiteX169" fmla="*/ 178147 w 5477734"/>
              <a:gd name="connsiteY169" fmla="*/ 3618271 h 5014451"/>
              <a:gd name="connsiteX170" fmla="*/ 119154 w 5477734"/>
              <a:gd name="connsiteY170" fmla="*/ 3578942 h 5014451"/>
              <a:gd name="connsiteX171" fmla="*/ 119154 w 5477734"/>
              <a:gd name="connsiteY171" fmla="*/ 3421625 h 5014451"/>
              <a:gd name="connsiteX172" fmla="*/ 168315 w 5477734"/>
              <a:gd name="connsiteY172" fmla="*/ 3333135 h 5014451"/>
              <a:gd name="connsiteX173" fmla="*/ 197812 w 5477734"/>
              <a:gd name="connsiteY173" fmla="*/ 3313471 h 5014451"/>
              <a:gd name="connsiteX174" fmla="*/ 227309 w 5477734"/>
              <a:gd name="connsiteY174" fmla="*/ 3283974 h 5014451"/>
              <a:gd name="connsiteX175" fmla="*/ 266638 w 5477734"/>
              <a:gd name="connsiteY175" fmla="*/ 3264309 h 5014451"/>
              <a:gd name="connsiteX176" fmla="*/ 305967 w 5477734"/>
              <a:gd name="connsiteY176" fmla="*/ 3234813 h 5014451"/>
              <a:gd name="connsiteX177" fmla="*/ 335463 w 5477734"/>
              <a:gd name="connsiteY177" fmla="*/ 3215148 h 5014451"/>
              <a:gd name="connsiteX178" fmla="*/ 384625 w 5477734"/>
              <a:gd name="connsiteY178" fmla="*/ 3156155 h 5014451"/>
              <a:gd name="connsiteX179" fmla="*/ 404289 w 5477734"/>
              <a:gd name="connsiteY179" fmla="*/ 3097161 h 5014451"/>
              <a:gd name="connsiteX180" fmla="*/ 414121 w 5477734"/>
              <a:gd name="connsiteY180" fmla="*/ 3067664 h 5014451"/>
              <a:gd name="connsiteX181" fmla="*/ 433786 w 5477734"/>
              <a:gd name="connsiteY181" fmla="*/ 3038167 h 5014451"/>
              <a:gd name="connsiteX182" fmla="*/ 463283 w 5477734"/>
              <a:gd name="connsiteY182" fmla="*/ 2949677 h 5014451"/>
              <a:gd name="connsiteX183" fmla="*/ 473115 w 5477734"/>
              <a:gd name="connsiteY183" fmla="*/ 2920180 h 5014451"/>
              <a:gd name="connsiteX184" fmla="*/ 463283 w 5477734"/>
              <a:gd name="connsiteY184" fmla="*/ 2782529 h 5014451"/>
              <a:gd name="connsiteX185" fmla="*/ 433786 w 5477734"/>
              <a:gd name="connsiteY185" fmla="*/ 2753032 h 5014451"/>
              <a:gd name="connsiteX186" fmla="*/ 364960 w 5477734"/>
              <a:gd name="connsiteY186" fmla="*/ 2703871 h 5014451"/>
              <a:gd name="connsiteX187" fmla="*/ 335463 w 5477734"/>
              <a:gd name="connsiteY187" fmla="*/ 2694038 h 5014451"/>
              <a:gd name="connsiteX188" fmla="*/ 286302 w 5477734"/>
              <a:gd name="connsiteY188" fmla="*/ 2644877 h 5014451"/>
              <a:gd name="connsiteX189" fmla="*/ 227309 w 5477734"/>
              <a:gd name="connsiteY189" fmla="*/ 2595716 h 5014451"/>
              <a:gd name="connsiteX190" fmla="*/ 207644 w 5477734"/>
              <a:gd name="connsiteY190" fmla="*/ 2566219 h 5014451"/>
              <a:gd name="connsiteX191" fmla="*/ 178147 w 5477734"/>
              <a:gd name="connsiteY191" fmla="*/ 2546555 h 5014451"/>
              <a:gd name="connsiteX192" fmla="*/ 138818 w 5477734"/>
              <a:gd name="connsiteY192" fmla="*/ 2487561 h 5014451"/>
              <a:gd name="connsiteX193" fmla="*/ 119154 w 5477734"/>
              <a:gd name="connsiteY193" fmla="*/ 2458064 h 5014451"/>
              <a:gd name="connsiteX194" fmla="*/ 89657 w 5477734"/>
              <a:gd name="connsiteY194" fmla="*/ 2428567 h 5014451"/>
              <a:gd name="connsiteX195" fmla="*/ 168315 w 5477734"/>
              <a:gd name="connsiteY195" fmla="*/ 2438400 h 5014451"/>
              <a:gd name="connsiteX196" fmla="*/ 227309 w 5477734"/>
              <a:gd name="connsiteY196" fmla="*/ 2458064 h 5014451"/>
              <a:gd name="connsiteX197" fmla="*/ 256805 w 5477734"/>
              <a:gd name="connsiteY197" fmla="*/ 2477729 h 5014451"/>
              <a:gd name="connsiteX198" fmla="*/ 286302 w 5477734"/>
              <a:gd name="connsiteY198" fmla="*/ 2487561 h 5014451"/>
              <a:gd name="connsiteX199" fmla="*/ 394457 w 5477734"/>
              <a:gd name="connsiteY199" fmla="*/ 2507225 h 5014451"/>
              <a:gd name="connsiteX200" fmla="*/ 561605 w 5477734"/>
              <a:gd name="connsiteY200" fmla="*/ 2487561 h 5014451"/>
              <a:gd name="connsiteX201" fmla="*/ 620599 w 5477734"/>
              <a:gd name="connsiteY201" fmla="*/ 2438400 h 5014451"/>
              <a:gd name="connsiteX202" fmla="*/ 679592 w 5477734"/>
              <a:gd name="connsiteY202" fmla="*/ 2399071 h 5014451"/>
              <a:gd name="connsiteX203" fmla="*/ 758250 w 5477734"/>
              <a:gd name="connsiteY203" fmla="*/ 2379406 h 5014451"/>
              <a:gd name="connsiteX204" fmla="*/ 846741 w 5477734"/>
              <a:gd name="connsiteY204" fmla="*/ 2349909 h 5014451"/>
              <a:gd name="connsiteX205" fmla="*/ 876238 w 5477734"/>
              <a:gd name="connsiteY205" fmla="*/ 2340077 h 5014451"/>
              <a:gd name="connsiteX206" fmla="*/ 925399 w 5477734"/>
              <a:gd name="connsiteY206" fmla="*/ 2330245 h 5014451"/>
              <a:gd name="connsiteX207" fmla="*/ 984392 w 5477734"/>
              <a:gd name="connsiteY207" fmla="*/ 2310580 h 5014451"/>
              <a:gd name="connsiteX208" fmla="*/ 994225 w 5477734"/>
              <a:gd name="connsiteY208" fmla="*/ 2153264 h 5014451"/>
              <a:gd name="connsiteX209" fmla="*/ 1013889 w 5477734"/>
              <a:gd name="connsiteY209" fmla="*/ 2123767 h 5014451"/>
              <a:gd name="connsiteX210" fmla="*/ 1023721 w 5477734"/>
              <a:gd name="connsiteY210" fmla="*/ 2094271 h 5014451"/>
              <a:gd name="connsiteX211" fmla="*/ 1053218 w 5477734"/>
              <a:gd name="connsiteY211" fmla="*/ 2074606 h 5014451"/>
              <a:gd name="connsiteX212" fmla="*/ 1082715 w 5477734"/>
              <a:gd name="connsiteY212" fmla="*/ 2045109 h 5014451"/>
              <a:gd name="connsiteX213" fmla="*/ 1141709 w 5477734"/>
              <a:gd name="connsiteY213" fmla="*/ 2005780 h 5014451"/>
              <a:gd name="connsiteX214" fmla="*/ 1279360 w 5477734"/>
              <a:gd name="connsiteY214" fmla="*/ 1986116 h 5014451"/>
              <a:gd name="connsiteX215" fmla="*/ 1417012 w 5477734"/>
              <a:gd name="connsiteY215" fmla="*/ 1956619 h 5014451"/>
              <a:gd name="connsiteX216" fmla="*/ 1476005 w 5477734"/>
              <a:gd name="connsiteY216" fmla="*/ 1936955 h 5014451"/>
              <a:gd name="connsiteX217" fmla="*/ 1623489 w 5477734"/>
              <a:gd name="connsiteY217" fmla="*/ 1917290 h 5014451"/>
              <a:gd name="connsiteX218" fmla="*/ 1790638 w 5477734"/>
              <a:gd name="connsiteY218" fmla="*/ 1887793 h 5014451"/>
              <a:gd name="connsiteX219" fmla="*/ 1820134 w 5477734"/>
              <a:gd name="connsiteY219" fmla="*/ 1877961 h 5014451"/>
              <a:gd name="connsiteX220" fmla="*/ 1879128 w 5477734"/>
              <a:gd name="connsiteY220" fmla="*/ 1838632 h 5014451"/>
              <a:gd name="connsiteX221" fmla="*/ 1967618 w 5477734"/>
              <a:gd name="connsiteY221" fmla="*/ 1809135 h 5014451"/>
              <a:gd name="connsiteX222" fmla="*/ 1997115 w 5477734"/>
              <a:gd name="connsiteY222" fmla="*/ 1799303 h 5014451"/>
              <a:gd name="connsiteX223" fmla="*/ 2075773 w 5477734"/>
              <a:gd name="connsiteY223" fmla="*/ 1769806 h 5014451"/>
              <a:gd name="connsiteX224" fmla="*/ 2115102 w 5477734"/>
              <a:gd name="connsiteY224" fmla="*/ 1759974 h 5014451"/>
              <a:gd name="connsiteX225" fmla="*/ 2144599 w 5477734"/>
              <a:gd name="connsiteY225" fmla="*/ 1750142 h 5014451"/>
              <a:gd name="connsiteX226" fmla="*/ 2183928 w 5477734"/>
              <a:gd name="connsiteY226" fmla="*/ 1740309 h 5014451"/>
              <a:gd name="connsiteX227" fmla="*/ 2242921 w 5477734"/>
              <a:gd name="connsiteY227" fmla="*/ 1720645 h 5014451"/>
              <a:gd name="connsiteX228" fmla="*/ 2301915 w 5477734"/>
              <a:gd name="connsiteY228" fmla="*/ 1700980 h 5014451"/>
              <a:gd name="connsiteX229" fmla="*/ 2331412 w 5477734"/>
              <a:gd name="connsiteY229" fmla="*/ 1691148 h 5014451"/>
              <a:gd name="connsiteX230" fmla="*/ 2370741 w 5477734"/>
              <a:gd name="connsiteY230" fmla="*/ 1681316 h 5014451"/>
              <a:gd name="connsiteX231" fmla="*/ 2429734 w 5477734"/>
              <a:gd name="connsiteY231" fmla="*/ 1661651 h 5014451"/>
              <a:gd name="connsiteX232" fmla="*/ 2498560 w 5477734"/>
              <a:gd name="connsiteY232" fmla="*/ 1651819 h 5014451"/>
              <a:gd name="connsiteX233" fmla="*/ 2705038 w 5477734"/>
              <a:gd name="connsiteY233" fmla="*/ 1582993 h 5014451"/>
              <a:gd name="connsiteX234" fmla="*/ 2764031 w 5477734"/>
              <a:gd name="connsiteY234" fmla="*/ 1563329 h 5014451"/>
              <a:gd name="connsiteX235" fmla="*/ 2793528 w 5477734"/>
              <a:gd name="connsiteY235" fmla="*/ 1553496 h 5014451"/>
              <a:gd name="connsiteX236" fmla="*/ 2882018 w 5477734"/>
              <a:gd name="connsiteY236" fmla="*/ 1514167 h 5014451"/>
              <a:gd name="connsiteX237" fmla="*/ 2911515 w 5477734"/>
              <a:gd name="connsiteY237" fmla="*/ 1504335 h 5014451"/>
              <a:gd name="connsiteX238" fmla="*/ 3000005 w 5477734"/>
              <a:gd name="connsiteY238" fmla="*/ 1484671 h 5014451"/>
              <a:gd name="connsiteX239" fmla="*/ 3029502 w 5477734"/>
              <a:gd name="connsiteY239" fmla="*/ 1474838 h 5014451"/>
              <a:gd name="connsiteX240" fmla="*/ 3078663 w 5477734"/>
              <a:gd name="connsiteY240" fmla="*/ 1465006 h 5014451"/>
              <a:gd name="connsiteX241" fmla="*/ 3137657 w 5477734"/>
              <a:gd name="connsiteY241" fmla="*/ 1445342 h 5014451"/>
              <a:gd name="connsiteX242" fmla="*/ 3226147 w 5477734"/>
              <a:gd name="connsiteY242" fmla="*/ 1415845 h 5014451"/>
              <a:gd name="connsiteX243" fmla="*/ 3255644 w 5477734"/>
              <a:gd name="connsiteY243" fmla="*/ 1406013 h 5014451"/>
              <a:gd name="connsiteX244" fmla="*/ 3294973 w 5477734"/>
              <a:gd name="connsiteY244" fmla="*/ 1396180 h 5014451"/>
              <a:gd name="connsiteX245" fmla="*/ 3353967 w 5477734"/>
              <a:gd name="connsiteY245" fmla="*/ 1376516 h 5014451"/>
              <a:gd name="connsiteX246" fmla="*/ 3383463 w 5477734"/>
              <a:gd name="connsiteY246" fmla="*/ 1356851 h 5014451"/>
              <a:gd name="connsiteX247" fmla="*/ 3412960 w 5477734"/>
              <a:gd name="connsiteY247" fmla="*/ 1347019 h 5014451"/>
              <a:gd name="connsiteX248" fmla="*/ 3471954 w 5477734"/>
              <a:gd name="connsiteY248" fmla="*/ 1288025 h 5014451"/>
              <a:gd name="connsiteX249" fmla="*/ 3501450 w 5477734"/>
              <a:gd name="connsiteY249" fmla="*/ 1258529 h 5014451"/>
              <a:gd name="connsiteX250" fmla="*/ 3550612 w 5477734"/>
              <a:gd name="connsiteY250" fmla="*/ 1199535 h 5014451"/>
              <a:gd name="connsiteX251" fmla="*/ 3589941 w 5477734"/>
              <a:gd name="connsiteY251" fmla="*/ 1140542 h 5014451"/>
              <a:gd name="connsiteX252" fmla="*/ 3599773 w 5477734"/>
              <a:gd name="connsiteY252" fmla="*/ 1111045 h 5014451"/>
              <a:gd name="connsiteX253" fmla="*/ 3619438 w 5477734"/>
              <a:gd name="connsiteY253" fmla="*/ 1081548 h 5014451"/>
              <a:gd name="connsiteX254" fmla="*/ 3629270 w 5477734"/>
              <a:gd name="connsiteY254" fmla="*/ 1052051 h 5014451"/>
              <a:gd name="connsiteX255" fmla="*/ 3648934 w 5477734"/>
              <a:gd name="connsiteY255" fmla="*/ 1012722 h 5014451"/>
              <a:gd name="connsiteX256" fmla="*/ 3668599 w 5477734"/>
              <a:gd name="connsiteY256" fmla="*/ 943896 h 5014451"/>
              <a:gd name="connsiteX257" fmla="*/ 3757089 w 5477734"/>
              <a:gd name="connsiteY257" fmla="*/ 894735 h 5014451"/>
              <a:gd name="connsiteX258" fmla="*/ 3786586 w 5477734"/>
              <a:gd name="connsiteY258" fmla="*/ 875071 h 5014451"/>
              <a:gd name="connsiteX259" fmla="*/ 3806250 w 5477734"/>
              <a:gd name="connsiteY259" fmla="*/ 845574 h 5014451"/>
              <a:gd name="connsiteX260" fmla="*/ 3884909 w 5477734"/>
              <a:gd name="connsiteY260" fmla="*/ 737419 h 5014451"/>
              <a:gd name="connsiteX261" fmla="*/ 3894741 w 5477734"/>
              <a:gd name="connsiteY261" fmla="*/ 707922 h 5014451"/>
              <a:gd name="connsiteX262" fmla="*/ 3934070 w 5477734"/>
              <a:gd name="connsiteY262" fmla="*/ 648929 h 5014451"/>
              <a:gd name="connsiteX263" fmla="*/ 3943902 w 5477734"/>
              <a:gd name="connsiteY263" fmla="*/ 619432 h 5014451"/>
              <a:gd name="connsiteX264" fmla="*/ 3963567 w 5477734"/>
              <a:gd name="connsiteY264" fmla="*/ 589935 h 5014451"/>
              <a:gd name="connsiteX265" fmla="*/ 4002896 w 5477734"/>
              <a:gd name="connsiteY265" fmla="*/ 501445 h 5014451"/>
              <a:gd name="connsiteX266" fmla="*/ 4042225 w 5477734"/>
              <a:gd name="connsiteY266" fmla="*/ 432619 h 5014451"/>
              <a:gd name="connsiteX267" fmla="*/ 4061889 w 5477734"/>
              <a:gd name="connsiteY267" fmla="*/ 403122 h 5014451"/>
              <a:gd name="connsiteX268" fmla="*/ 4091386 w 5477734"/>
              <a:gd name="connsiteY268" fmla="*/ 373625 h 5014451"/>
              <a:gd name="connsiteX269" fmla="*/ 4120883 w 5477734"/>
              <a:gd name="connsiteY269" fmla="*/ 334296 h 5014451"/>
              <a:gd name="connsiteX270" fmla="*/ 4189709 w 5477734"/>
              <a:gd name="connsiteY270" fmla="*/ 265471 h 5014451"/>
              <a:gd name="connsiteX271" fmla="*/ 4209373 w 5477734"/>
              <a:gd name="connsiteY271" fmla="*/ 235974 h 5014451"/>
              <a:gd name="connsiteX272" fmla="*/ 4268367 w 5477734"/>
              <a:gd name="connsiteY272" fmla="*/ 206477 h 5014451"/>
              <a:gd name="connsiteX273" fmla="*/ 4297863 w 5477734"/>
              <a:gd name="connsiteY273" fmla="*/ 186813 h 5014451"/>
              <a:gd name="connsiteX274" fmla="*/ 4327360 w 5477734"/>
              <a:gd name="connsiteY274" fmla="*/ 176980 h 5014451"/>
              <a:gd name="connsiteX275" fmla="*/ 4386354 w 5477734"/>
              <a:gd name="connsiteY275" fmla="*/ 137651 h 5014451"/>
              <a:gd name="connsiteX276" fmla="*/ 4415850 w 5477734"/>
              <a:gd name="connsiteY276" fmla="*/ 117987 h 5014451"/>
              <a:gd name="connsiteX277" fmla="*/ 4445347 w 5477734"/>
              <a:gd name="connsiteY277" fmla="*/ 108155 h 5014451"/>
              <a:gd name="connsiteX278" fmla="*/ 4474844 w 5477734"/>
              <a:gd name="connsiteY278" fmla="*/ 88490 h 5014451"/>
              <a:gd name="connsiteX279" fmla="*/ 4504341 w 5477734"/>
              <a:gd name="connsiteY279" fmla="*/ 78658 h 5014451"/>
              <a:gd name="connsiteX280" fmla="*/ 4445347 w 5477734"/>
              <a:gd name="connsiteY280" fmla="*/ 117987 h 5014451"/>
              <a:gd name="connsiteX281" fmla="*/ 4425683 w 5477734"/>
              <a:gd name="connsiteY281" fmla="*/ 147484 h 5014451"/>
              <a:gd name="connsiteX282" fmla="*/ 4376521 w 5477734"/>
              <a:gd name="connsiteY282" fmla="*/ 196645 h 5014451"/>
              <a:gd name="connsiteX283" fmla="*/ 4376521 w 5477734"/>
              <a:gd name="connsiteY283" fmla="*/ 235974 h 501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5477734" h="5014451">
                <a:moveTo>
                  <a:pt x="4602663" y="0"/>
                </a:moveTo>
                <a:cubicBezTo>
                  <a:pt x="4589553" y="16387"/>
                  <a:pt x="4578932" y="35122"/>
                  <a:pt x="4563334" y="49161"/>
                </a:cubicBezTo>
                <a:cubicBezTo>
                  <a:pt x="4545767" y="64971"/>
                  <a:pt x="4524005" y="75380"/>
                  <a:pt x="4504341" y="88490"/>
                </a:cubicBezTo>
                <a:cubicBezTo>
                  <a:pt x="4494509" y="95045"/>
                  <a:pt x="4483200" y="99799"/>
                  <a:pt x="4474844" y="108155"/>
                </a:cubicBezTo>
                <a:cubicBezTo>
                  <a:pt x="4436991" y="146007"/>
                  <a:pt x="4456916" y="129938"/>
                  <a:pt x="4415850" y="157316"/>
                </a:cubicBezTo>
                <a:cubicBezTo>
                  <a:pt x="4381629" y="208650"/>
                  <a:pt x="4405981" y="164008"/>
                  <a:pt x="4386354" y="235974"/>
                </a:cubicBezTo>
                <a:cubicBezTo>
                  <a:pt x="4380900" y="255972"/>
                  <a:pt x="4373244" y="275303"/>
                  <a:pt x="4366689" y="294967"/>
                </a:cubicBezTo>
                <a:lnTo>
                  <a:pt x="4356857" y="324464"/>
                </a:lnTo>
                <a:lnTo>
                  <a:pt x="4386354" y="412955"/>
                </a:lnTo>
                <a:lnTo>
                  <a:pt x="4396186" y="442451"/>
                </a:lnTo>
                <a:cubicBezTo>
                  <a:pt x="4392909" y="494890"/>
                  <a:pt x="4393453" y="547708"/>
                  <a:pt x="4386354" y="599767"/>
                </a:cubicBezTo>
                <a:cubicBezTo>
                  <a:pt x="4383553" y="620305"/>
                  <a:pt x="4366689" y="658761"/>
                  <a:pt x="4366689" y="658761"/>
                </a:cubicBezTo>
                <a:cubicBezTo>
                  <a:pt x="4369966" y="668593"/>
                  <a:pt x="4381554" y="679198"/>
                  <a:pt x="4376521" y="688258"/>
                </a:cubicBezTo>
                <a:cubicBezTo>
                  <a:pt x="4356713" y="723912"/>
                  <a:pt x="4320465" y="745293"/>
                  <a:pt x="4288031" y="766916"/>
                </a:cubicBezTo>
                <a:cubicBezTo>
                  <a:pt x="4276339" y="953988"/>
                  <a:pt x="4330259" y="911854"/>
                  <a:pt x="4219205" y="934064"/>
                </a:cubicBezTo>
                <a:cubicBezTo>
                  <a:pt x="4205954" y="936714"/>
                  <a:pt x="4192986" y="940619"/>
                  <a:pt x="4179876" y="943896"/>
                </a:cubicBezTo>
                <a:cubicBezTo>
                  <a:pt x="4170044" y="950451"/>
                  <a:pt x="4157762" y="954334"/>
                  <a:pt x="4150380" y="963561"/>
                </a:cubicBezTo>
                <a:cubicBezTo>
                  <a:pt x="4143906" y="971654"/>
                  <a:pt x="4140547" y="982694"/>
                  <a:pt x="4140547" y="993058"/>
                </a:cubicBezTo>
                <a:cubicBezTo>
                  <a:pt x="4140547" y="1009770"/>
                  <a:pt x="4142089" y="1027709"/>
                  <a:pt x="4150380" y="1042219"/>
                </a:cubicBezTo>
                <a:cubicBezTo>
                  <a:pt x="4156243" y="1052479"/>
                  <a:pt x="4169307" y="1056599"/>
                  <a:pt x="4179876" y="1061884"/>
                </a:cubicBezTo>
                <a:cubicBezTo>
                  <a:pt x="4222992" y="1083442"/>
                  <a:pt x="4232148" y="1082170"/>
                  <a:pt x="4278199" y="1091380"/>
                </a:cubicBezTo>
                <a:cubicBezTo>
                  <a:pt x="4260325" y="1162878"/>
                  <a:pt x="4284137" y="1105107"/>
                  <a:pt x="4238870" y="1150374"/>
                </a:cubicBezTo>
                <a:cubicBezTo>
                  <a:pt x="4194397" y="1194847"/>
                  <a:pt x="4247131" y="1170562"/>
                  <a:pt x="4189709" y="1189703"/>
                </a:cubicBezTo>
                <a:cubicBezTo>
                  <a:pt x="4174960" y="1233947"/>
                  <a:pt x="4159392" y="1241322"/>
                  <a:pt x="4179876" y="1278193"/>
                </a:cubicBezTo>
                <a:cubicBezTo>
                  <a:pt x="4191354" y="1298853"/>
                  <a:pt x="4219205" y="1337187"/>
                  <a:pt x="4219205" y="1337187"/>
                </a:cubicBezTo>
                <a:cubicBezTo>
                  <a:pt x="4213916" y="1395373"/>
                  <a:pt x="4207444" y="1474561"/>
                  <a:pt x="4199541" y="1533832"/>
                </a:cubicBezTo>
                <a:cubicBezTo>
                  <a:pt x="4196906" y="1553593"/>
                  <a:pt x="4192986" y="1573161"/>
                  <a:pt x="4189709" y="1592825"/>
                </a:cubicBezTo>
                <a:cubicBezTo>
                  <a:pt x="4193485" y="1615480"/>
                  <a:pt x="4197271" y="1657112"/>
                  <a:pt x="4209373" y="1681316"/>
                </a:cubicBezTo>
                <a:cubicBezTo>
                  <a:pt x="4227681" y="1717932"/>
                  <a:pt x="4231354" y="1707693"/>
                  <a:pt x="4258534" y="1740309"/>
                </a:cubicBezTo>
                <a:cubicBezTo>
                  <a:pt x="4266099" y="1749387"/>
                  <a:pt x="4271644" y="1759974"/>
                  <a:pt x="4278199" y="1769806"/>
                </a:cubicBezTo>
                <a:cubicBezTo>
                  <a:pt x="4274922" y="1789471"/>
                  <a:pt x="4274671" y="1809887"/>
                  <a:pt x="4268367" y="1828800"/>
                </a:cubicBezTo>
                <a:cubicBezTo>
                  <a:pt x="4264630" y="1840010"/>
                  <a:pt x="4260519" y="1858296"/>
                  <a:pt x="4248702" y="1858296"/>
                </a:cubicBezTo>
                <a:cubicBezTo>
                  <a:pt x="4238338" y="1858296"/>
                  <a:pt x="4267804" y="1833435"/>
                  <a:pt x="4258534" y="1828800"/>
                </a:cubicBezTo>
                <a:cubicBezTo>
                  <a:pt x="4247965" y="1823515"/>
                  <a:pt x="4238870" y="1841909"/>
                  <a:pt x="4229038" y="1848464"/>
                </a:cubicBezTo>
                <a:cubicBezTo>
                  <a:pt x="4222483" y="1858296"/>
                  <a:pt x="4217224" y="1869129"/>
                  <a:pt x="4209373" y="1877961"/>
                </a:cubicBezTo>
                <a:cubicBezTo>
                  <a:pt x="4190897" y="1898746"/>
                  <a:pt x="4167066" y="1914707"/>
                  <a:pt x="4150380" y="1936955"/>
                </a:cubicBezTo>
                <a:cubicBezTo>
                  <a:pt x="4140548" y="1950065"/>
                  <a:pt x="4131548" y="1963842"/>
                  <a:pt x="4120883" y="1976284"/>
                </a:cubicBezTo>
                <a:cubicBezTo>
                  <a:pt x="4064102" y="2042527"/>
                  <a:pt x="4115185" y="1970082"/>
                  <a:pt x="4071721" y="2035277"/>
                </a:cubicBezTo>
                <a:cubicBezTo>
                  <a:pt x="4068444" y="2048387"/>
                  <a:pt x="4067932" y="2062519"/>
                  <a:pt x="4061889" y="2074606"/>
                </a:cubicBezTo>
                <a:cubicBezTo>
                  <a:pt x="4051320" y="2095745"/>
                  <a:pt x="4022560" y="2133600"/>
                  <a:pt x="4022560" y="2133600"/>
                </a:cubicBezTo>
                <a:cubicBezTo>
                  <a:pt x="3999159" y="2203804"/>
                  <a:pt x="4014394" y="2175346"/>
                  <a:pt x="3983231" y="2222090"/>
                </a:cubicBezTo>
                <a:cubicBezTo>
                  <a:pt x="3959830" y="2292294"/>
                  <a:pt x="3975065" y="2263837"/>
                  <a:pt x="3943902" y="2310580"/>
                </a:cubicBezTo>
                <a:cubicBezTo>
                  <a:pt x="3911376" y="2408162"/>
                  <a:pt x="3965947" y="2259100"/>
                  <a:pt x="3904573" y="2369574"/>
                </a:cubicBezTo>
                <a:cubicBezTo>
                  <a:pt x="3894507" y="2387694"/>
                  <a:pt x="3891464" y="2408903"/>
                  <a:pt x="3884909" y="2428567"/>
                </a:cubicBezTo>
                <a:lnTo>
                  <a:pt x="3865244" y="2487561"/>
                </a:lnTo>
                <a:lnTo>
                  <a:pt x="3855412" y="2517058"/>
                </a:lnTo>
                <a:cubicBezTo>
                  <a:pt x="3858689" y="2530168"/>
                  <a:pt x="3854984" y="2547593"/>
                  <a:pt x="3865244" y="2556387"/>
                </a:cubicBezTo>
                <a:cubicBezTo>
                  <a:pt x="3880428" y="2569402"/>
                  <a:pt x="3952015" y="2581607"/>
                  <a:pt x="3973399" y="2585884"/>
                </a:cubicBezTo>
                <a:cubicBezTo>
                  <a:pt x="3993063" y="2598994"/>
                  <a:pt x="4009971" y="2617740"/>
                  <a:pt x="4032392" y="2625213"/>
                </a:cubicBezTo>
                <a:lnTo>
                  <a:pt x="4091386" y="2644877"/>
                </a:lnTo>
                <a:cubicBezTo>
                  <a:pt x="4206367" y="2721531"/>
                  <a:pt x="4107189" y="2662886"/>
                  <a:pt x="4179876" y="2694038"/>
                </a:cubicBezTo>
                <a:cubicBezTo>
                  <a:pt x="4225765" y="2713705"/>
                  <a:pt x="4222242" y="2722175"/>
                  <a:pt x="4278199" y="2733367"/>
                </a:cubicBezTo>
                <a:lnTo>
                  <a:pt x="4376521" y="2753032"/>
                </a:lnTo>
                <a:cubicBezTo>
                  <a:pt x="4400061" y="2788342"/>
                  <a:pt x="4405820" y="2791374"/>
                  <a:pt x="4415850" y="2841522"/>
                </a:cubicBezTo>
                <a:cubicBezTo>
                  <a:pt x="4419128" y="2857909"/>
                  <a:pt x="4421630" y="2874471"/>
                  <a:pt x="4425683" y="2890684"/>
                </a:cubicBezTo>
                <a:cubicBezTo>
                  <a:pt x="4428197" y="2900738"/>
                  <a:pt x="4428187" y="2912852"/>
                  <a:pt x="4435515" y="2920180"/>
                </a:cubicBezTo>
                <a:cubicBezTo>
                  <a:pt x="4442844" y="2927509"/>
                  <a:pt x="4454957" y="2927499"/>
                  <a:pt x="4465012" y="2930013"/>
                </a:cubicBezTo>
                <a:cubicBezTo>
                  <a:pt x="4519314" y="2943589"/>
                  <a:pt x="4551070" y="2943535"/>
                  <a:pt x="4612496" y="2949677"/>
                </a:cubicBezTo>
                <a:cubicBezTo>
                  <a:pt x="4681321" y="2995561"/>
                  <a:pt x="4658379" y="2969342"/>
                  <a:pt x="4691154" y="3018503"/>
                </a:cubicBezTo>
                <a:cubicBezTo>
                  <a:pt x="4698880" y="3064859"/>
                  <a:pt x="4699084" y="3075756"/>
                  <a:pt x="4710818" y="3116825"/>
                </a:cubicBezTo>
                <a:cubicBezTo>
                  <a:pt x="4716496" y="3136698"/>
                  <a:pt x="4723898" y="3161454"/>
                  <a:pt x="4740315" y="3175819"/>
                </a:cubicBezTo>
                <a:cubicBezTo>
                  <a:pt x="4781926" y="3212228"/>
                  <a:pt x="4788292" y="3211476"/>
                  <a:pt x="4828805" y="3224980"/>
                </a:cubicBezTo>
                <a:cubicBezTo>
                  <a:pt x="4838637" y="3234812"/>
                  <a:pt x="4846147" y="3247724"/>
                  <a:pt x="4858302" y="3254477"/>
                </a:cubicBezTo>
                <a:cubicBezTo>
                  <a:pt x="4876422" y="3264544"/>
                  <a:pt x="4900049" y="3262644"/>
                  <a:pt x="4917296" y="3274142"/>
                </a:cubicBezTo>
                <a:lnTo>
                  <a:pt x="4946792" y="3293806"/>
                </a:lnTo>
                <a:cubicBezTo>
                  <a:pt x="4959902" y="3313471"/>
                  <a:pt x="4978647" y="3330379"/>
                  <a:pt x="4986121" y="3352800"/>
                </a:cubicBezTo>
                <a:cubicBezTo>
                  <a:pt x="4989399" y="3362632"/>
                  <a:pt x="4991319" y="3373026"/>
                  <a:pt x="4995954" y="3382296"/>
                </a:cubicBezTo>
                <a:cubicBezTo>
                  <a:pt x="5001239" y="3392865"/>
                  <a:pt x="5010819" y="3400995"/>
                  <a:pt x="5015618" y="3411793"/>
                </a:cubicBezTo>
                <a:cubicBezTo>
                  <a:pt x="5024037" y="3430735"/>
                  <a:pt x="5023785" y="3453540"/>
                  <a:pt x="5035283" y="3470787"/>
                </a:cubicBezTo>
                <a:lnTo>
                  <a:pt x="5074612" y="3529780"/>
                </a:lnTo>
                <a:cubicBezTo>
                  <a:pt x="5081167" y="3539612"/>
                  <a:pt x="5087186" y="3549824"/>
                  <a:pt x="5094276" y="3559277"/>
                </a:cubicBezTo>
                <a:cubicBezTo>
                  <a:pt x="5130863" y="3608060"/>
                  <a:pt x="5114683" y="3584971"/>
                  <a:pt x="5143438" y="3628103"/>
                </a:cubicBezTo>
                <a:cubicBezTo>
                  <a:pt x="5179293" y="3735670"/>
                  <a:pt x="5122112" y="3572747"/>
                  <a:pt x="5172934" y="3687096"/>
                </a:cubicBezTo>
                <a:cubicBezTo>
                  <a:pt x="5181353" y="3706038"/>
                  <a:pt x="5186044" y="3726425"/>
                  <a:pt x="5192599" y="3746090"/>
                </a:cubicBezTo>
                <a:lnTo>
                  <a:pt x="5212263" y="3805084"/>
                </a:lnTo>
                <a:cubicBezTo>
                  <a:pt x="5215540" y="3814916"/>
                  <a:pt x="5216347" y="3825957"/>
                  <a:pt x="5222096" y="3834580"/>
                </a:cubicBezTo>
                <a:cubicBezTo>
                  <a:pt x="5235206" y="3854245"/>
                  <a:pt x="5244713" y="3876862"/>
                  <a:pt x="5261425" y="3893574"/>
                </a:cubicBezTo>
                <a:cubicBezTo>
                  <a:pt x="5281089" y="3913238"/>
                  <a:pt x="5304992" y="3929428"/>
                  <a:pt x="5320418" y="3952567"/>
                </a:cubicBezTo>
                <a:cubicBezTo>
                  <a:pt x="5346638" y="3991896"/>
                  <a:pt x="5330251" y="3975509"/>
                  <a:pt x="5369580" y="4001729"/>
                </a:cubicBezTo>
                <a:cubicBezTo>
                  <a:pt x="5394293" y="4075869"/>
                  <a:pt x="5358082" y="3987355"/>
                  <a:pt x="5408909" y="4050890"/>
                </a:cubicBezTo>
                <a:cubicBezTo>
                  <a:pt x="5415383" y="4058983"/>
                  <a:pt x="5414106" y="4071117"/>
                  <a:pt x="5418741" y="4080387"/>
                </a:cubicBezTo>
                <a:cubicBezTo>
                  <a:pt x="5442769" y="4128445"/>
                  <a:pt x="5435882" y="4089958"/>
                  <a:pt x="5448238" y="4139380"/>
                </a:cubicBezTo>
                <a:cubicBezTo>
                  <a:pt x="5452291" y="4155593"/>
                  <a:pt x="5453673" y="4172419"/>
                  <a:pt x="5458070" y="4188542"/>
                </a:cubicBezTo>
                <a:cubicBezTo>
                  <a:pt x="5463524" y="4208540"/>
                  <a:pt x="5477734" y="4247535"/>
                  <a:pt x="5477734" y="4247535"/>
                </a:cubicBezTo>
                <a:cubicBezTo>
                  <a:pt x="5474457" y="4263922"/>
                  <a:pt x="5475376" y="4281749"/>
                  <a:pt x="5467902" y="4296696"/>
                </a:cubicBezTo>
                <a:cubicBezTo>
                  <a:pt x="5450241" y="4332019"/>
                  <a:pt x="5412104" y="4334961"/>
                  <a:pt x="5379412" y="4345858"/>
                </a:cubicBezTo>
                <a:cubicBezTo>
                  <a:pt x="5360769" y="4352072"/>
                  <a:pt x="5329103" y="4363464"/>
                  <a:pt x="5310586" y="4365522"/>
                </a:cubicBezTo>
                <a:cubicBezTo>
                  <a:pt x="5264866" y="4370602"/>
                  <a:pt x="5218818" y="4372077"/>
                  <a:pt x="5172934" y="4375355"/>
                </a:cubicBezTo>
                <a:cubicBezTo>
                  <a:pt x="5156547" y="4378632"/>
                  <a:pt x="5139986" y="4381134"/>
                  <a:pt x="5123773" y="4385187"/>
                </a:cubicBezTo>
                <a:cubicBezTo>
                  <a:pt x="5067607" y="4399228"/>
                  <a:pt x="5122388" y="4392589"/>
                  <a:pt x="5054947" y="4404851"/>
                </a:cubicBezTo>
                <a:cubicBezTo>
                  <a:pt x="4925771" y="4428338"/>
                  <a:pt x="5035994" y="4402216"/>
                  <a:pt x="4946792" y="4424516"/>
                </a:cubicBezTo>
                <a:cubicBezTo>
                  <a:pt x="4929018" y="4422541"/>
                  <a:pt x="4848780" y="4417626"/>
                  <a:pt x="4818973" y="4404851"/>
                </a:cubicBezTo>
                <a:cubicBezTo>
                  <a:pt x="4808112" y="4400196"/>
                  <a:pt x="4800274" y="4389986"/>
                  <a:pt x="4789476" y="4385187"/>
                </a:cubicBezTo>
                <a:cubicBezTo>
                  <a:pt x="4738328" y="4362455"/>
                  <a:pt x="4717650" y="4363689"/>
                  <a:pt x="4661657" y="4355690"/>
                </a:cubicBezTo>
                <a:cubicBezTo>
                  <a:pt x="4612496" y="4358967"/>
                  <a:pt x="4563142" y="4360081"/>
                  <a:pt x="4514173" y="4365522"/>
                </a:cubicBezTo>
                <a:cubicBezTo>
                  <a:pt x="4503872" y="4366667"/>
                  <a:pt x="4495040" y="4375355"/>
                  <a:pt x="4484676" y="4375355"/>
                </a:cubicBezTo>
                <a:cubicBezTo>
                  <a:pt x="4474312" y="4375355"/>
                  <a:pt x="4465145" y="4368369"/>
                  <a:pt x="4455180" y="4365522"/>
                </a:cubicBezTo>
                <a:cubicBezTo>
                  <a:pt x="4442187" y="4361809"/>
                  <a:pt x="4428960" y="4358967"/>
                  <a:pt x="4415850" y="4355690"/>
                </a:cubicBezTo>
                <a:cubicBezTo>
                  <a:pt x="4356857" y="4358967"/>
                  <a:pt x="4297780" y="4360990"/>
                  <a:pt x="4238870" y="4365522"/>
                </a:cubicBezTo>
                <a:cubicBezTo>
                  <a:pt x="4212524" y="4367549"/>
                  <a:pt x="4186209" y="4370628"/>
                  <a:pt x="4160212" y="4375355"/>
                </a:cubicBezTo>
                <a:cubicBezTo>
                  <a:pt x="4150015" y="4377209"/>
                  <a:pt x="4140938" y="4383483"/>
                  <a:pt x="4130715" y="4385187"/>
                </a:cubicBezTo>
                <a:cubicBezTo>
                  <a:pt x="4101441" y="4390066"/>
                  <a:pt x="4071722" y="4391742"/>
                  <a:pt x="4042225" y="4395019"/>
                </a:cubicBezTo>
                <a:cubicBezTo>
                  <a:pt x="3953479" y="4417205"/>
                  <a:pt x="4061624" y="4392034"/>
                  <a:pt x="3914405" y="4414684"/>
                </a:cubicBezTo>
                <a:cubicBezTo>
                  <a:pt x="3891475" y="4418212"/>
                  <a:pt x="3867607" y="4427006"/>
                  <a:pt x="3845580" y="4434348"/>
                </a:cubicBezTo>
                <a:cubicBezTo>
                  <a:pt x="3835748" y="4440903"/>
                  <a:pt x="3826882" y="4449214"/>
                  <a:pt x="3816083" y="4454013"/>
                </a:cubicBezTo>
                <a:cubicBezTo>
                  <a:pt x="3797141" y="4462432"/>
                  <a:pt x="3757089" y="4473677"/>
                  <a:pt x="3757089" y="4473677"/>
                </a:cubicBezTo>
                <a:cubicBezTo>
                  <a:pt x="3743979" y="4483509"/>
                  <a:pt x="3731185" y="4493777"/>
                  <a:pt x="3717760" y="4503174"/>
                </a:cubicBezTo>
                <a:cubicBezTo>
                  <a:pt x="3698399" y="4516727"/>
                  <a:pt x="3681188" y="4535030"/>
                  <a:pt x="3658767" y="4542503"/>
                </a:cubicBezTo>
                <a:cubicBezTo>
                  <a:pt x="3515766" y="4590168"/>
                  <a:pt x="3620487" y="4561400"/>
                  <a:pt x="3334302" y="4572000"/>
                </a:cubicBezTo>
                <a:cubicBezTo>
                  <a:pt x="3251123" y="4592794"/>
                  <a:pt x="3335769" y="4564467"/>
                  <a:pt x="3265476" y="4611329"/>
                </a:cubicBezTo>
                <a:cubicBezTo>
                  <a:pt x="3256853" y="4617078"/>
                  <a:pt x="3245040" y="4616128"/>
                  <a:pt x="3235980" y="4621161"/>
                </a:cubicBezTo>
                <a:cubicBezTo>
                  <a:pt x="3215320" y="4632639"/>
                  <a:pt x="3196651" y="4647380"/>
                  <a:pt x="3176986" y="4660490"/>
                </a:cubicBezTo>
                <a:cubicBezTo>
                  <a:pt x="3167154" y="4667045"/>
                  <a:pt x="3159077" y="4677838"/>
                  <a:pt x="3147489" y="4680155"/>
                </a:cubicBezTo>
                <a:cubicBezTo>
                  <a:pt x="3034771" y="4702698"/>
                  <a:pt x="3174435" y="4676009"/>
                  <a:pt x="3019670" y="4699819"/>
                </a:cubicBezTo>
                <a:cubicBezTo>
                  <a:pt x="3003153" y="4702360"/>
                  <a:pt x="2986951" y="4706661"/>
                  <a:pt x="2970509" y="4709651"/>
                </a:cubicBezTo>
                <a:cubicBezTo>
                  <a:pt x="2950895" y="4713217"/>
                  <a:pt x="2930856" y="4714649"/>
                  <a:pt x="2911515" y="4719484"/>
                </a:cubicBezTo>
                <a:cubicBezTo>
                  <a:pt x="2891406" y="4724511"/>
                  <a:pt x="2852521" y="4739148"/>
                  <a:pt x="2852521" y="4739148"/>
                </a:cubicBezTo>
                <a:cubicBezTo>
                  <a:pt x="2842689" y="4745703"/>
                  <a:pt x="2833823" y="4754014"/>
                  <a:pt x="2823025" y="4758813"/>
                </a:cubicBezTo>
                <a:cubicBezTo>
                  <a:pt x="2804083" y="4767232"/>
                  <a:pt x="2783696" y="4771922"/>
                  <a:pt x="2764031" y="4778477"/>
                </a:cubicBezTo>
                <a:lnTo>
                  <a:pt x="2705038" y="4798142"/>
                </a:lnTo>
                <a:lnTo>
                  <a:pt x="2675541" y="4807974"/>
                </a:lnTo>
                <a:cubicBezTo>
                  <a:pt x="2665709" y="4811251"/>
                  <a:pt x="2656328" y="4816520"/>
                  <a:pt x="2646044" y="4817806"/>
                </a:cubicBezTo>
                <a:lnTo>
                  <a:pt x="2488728" y="4837471"/>
                </a:lnTo>
                <a:cubicBezTo>
                  <a:pt x="2419210" y="4860643"/>
                  <a:pt x="2507639" y="4833310"/>
                  <a:pt x="2380573" y="4857135"/>
                </a:cubicBezTo>
                <a:cubicBezTo>
                  <a:pt x="2354010" y="4862116"/>
                  <a:pt x="2327554" y="4868254"/>
                  <a:pt x="2301915" y="4876800"/>
                </a:cubicBezTo>
                <a:lnTo>
                  <a:pt x="2242921" y="4896464"/>
                </a:lnTo>
                <a:cubicBezTo>
                  <a:pt x="2233089" y="4899741"/>
                  <a:pt x="2223479" y="4903782"/>
                  <a:pt x="2213425" y="4906296"/>
                </a:cubicBezTo>
                <a:cubicBezTo>
                  <a:pt x="2200315" y="4909574"/>
                  <a:pt x="2187039" y="4912246"/>
                  <a:pt x="2174096" y="4916129"/>
                </a:cubicBezTo>
                <a:cubicBezTo>
                  <a:pt x="2154242" y="4922085"/>
                  <a:pt x="2134767" y="4929238"/>
                  <a:pt x="2115102" y="4935793"/>
                </a:cubicBezTo>
                <a:cubicBezTo>
                  <a:pt x="2105270" y="4939070"/>
                  <a:pt x="2095768" y="4943592"/>
                  <a:pt x="2085605" y="4945625"/>
                </a:cubicBezTo>
                <a:cubicBezTo>
                  <a:pt x="2069218" y="4948903"/>
                  <a:pt x="2052657" y="4951405"/>
                  <a:pt x="2036444" y="4955458"/>
                </a:cubicBezTo>
                <a:cubicBezTo>
                  <a:pt x="1999544" y="4964683"/>
                  <a:pt x="2007021" y="4968068"/>
                  <a:pt x="1967618" y="4984955"/>
                </a:cubicBezTo>
                <a:cubicBezTo>
                  <a:pt x="1958092" y="4989038"/>
                  <a:pt x="1948086" y="4991940"/>
                  <a:pt x="1938121" y="4994787"/>
                </a:cubicBezTo>
                <a:cubicBezTo>
                  <a:pt x="1905722" y="5004044"/>
                  <a:pt x="1883423" y="5007693"/>
                  <a:pt x="1849631" y="5014451"/>
                </a:cubicBezTo>
                <a:cubicBezTo>
                  <a:pt x="1778335" y="4996628"/>
                  <a:pt x="1830705" y="5007854"/>
                  <a:pt x="1721812" y="4994787"/>
                </a:cubicBezTo>
                <a:cubicBezTo>
                  <a:pt x="1669342" y="4988491"/>
                  <a:pt x="1616624" y="4983810"/>
                  <a:pt x="1564496" y="4975122"/>
                </a:cubicBezTo>
                <a:lnTo>
                  <a:pt x="1446509" y="4955458"/>
                </a:lnTo>
                <a:cubicBezTo>
                  <a:pt x="1436677" y="4952180"/>
                  <a:pt x="1426538" y="4949708"/>
                  <a:pt x="1417012" y="4945625"/>
                </a:cubicBezTo>
                <a:cubicBezTo>
                  <a:pt x="1382079" y="4930654"/>
                  <a:pt x="1377812" y="4926047"/>
                  <a:pt x="1348186" y="4906296"/>
                </a:cubicBezTo>
                <a:cubicBezTo>
                  <a:pt x="1341631" y="4896464"/>
                  <a:pt x="1333320" y="4887598"/>
                  <a:pt x="1328521" y="4876800"/>
                </a:cubicBezTo>
                <a:cubicBezTo>
                  <a:pt x="1281717" y="4771491"/>
                  <a:pt x="1333697" y="4855066"/>
                  <a:pt x="1289192" y="4788309"/>
                </a:cubicBezTo>
                <a:lnTo>
                  <a:pt x="1269528" y="4729316"/>
                </a:lnTo>
                <a:cubicBezTo>
                  <a:pt x="1266251" y="4719484"/>
                  <a:pt x="1265445" y="4708442"/>
                  <a:pt x="1259696" y="4699819"/>
                </a:cubicBezTo>
                <a:cubicBezTo>
                  <a:pt x="1253141" y="4689987"/>
                  <a:pt x="1248924" y="4678104"/>
                  <a:pt x="1240031" y="4670322"/>
                </a:cubicBezTo>
                <a:cubicBezTo>
                  <a:pt x="1086014" y="4535557"/>
                  <a:pt x="840557" y="4624569"/>
                  <a:pt x="659928" y="4621161"/>
                </a:cubicBezTo>
                <a:cubicBezTo>
                  <a:pt x="533376" y="4578976"/>
                  <a:pt x="662944" y="4619456"/>
                  <a:pt x="551773" y="4591664"/>
                </a:cubicBezTo>
                <a:cubicBezTo>
                  <a:pt x="541718" y="4589150"/>
                  <a:pt x="532241" y="4584679"/>
                  <a:pt x="522276" y="4581832"/>
                </a:cubicBezTo>
                <a:cubicBezTo>
                  <a:pt x="509283" y="4578120"/>
                  <a:pt x="495890" y="4575883"/>
                  <a:pt x="482947" y="4572000"/>
                </a:cubicBezTo>
                <a:cubicBezTo>
                  <a:pt x="463093" y="4566044"/>
                  <a:pt x="443618" y="4558890"/>
                  <a:pt x="423954" y="4552335"/>
                </a:cubicBezTo>
                <a:lnTo>
                  <a:pt x="364960" y="4532671"/>
                </a:lnTo>
                <a:cubicBezTo>
                  <a:pt x="309813" y="4514288"/>
                  <a:pt x="345547" y="4525359"/>
                  <a:pt x="256805" y="4503174"/>
                </a:cubicBezTo>
                <a:lnTo>
                  <a:pt x="217476" y="4493342"/>
                </a:lnTo>
                <a:lnTo>
                  <a:pt x="128986" y="4434348"/>
                </a:lnTo>
                <a:cubicBezTo>
                  <a:pt x="119154" y="4427793"/>
                  <a:pt x="110953" y="4417550"/>
                  <a:pt x="99489" y="4414684"/>
                </a:cubicBezTo>
                <a:lnTo>
                  <a:pt x="60160" y="4404851"/>
                </a:lnTo>
                <a:cubicBezTo>
                  <a:pt x="50328" y="4398296"/>
                  <a:pt x="41232" y="4390472"/>
                  <a:pt x="30663" y="4385187"/>
                </a:cubicBezTo>
                <a:cubicBezTo>
                  <a:pt x="21393" y="4380552"/>
                  <a:pt x="5802" y="4384625"/>
                  <a:pt x="1167" y="4375355"/>
                </a:cubicBezTo>
                <a:cubicBezTo>
                  <a:pt x="-3468" y="4366085"/>
                  <a:pt x="6916" y="4355384"/>
                  <a:pt x="10999" y="4345858"/>
                </a:cubicBezTo>
                <a:cubicBezTo>
                  <a:pt x="16773" y="4332386"/>
                  <a:pt x="24889" y="4320001"/>
                  <a:pt x="30663" y="4306529"/>
                </a:cubicBezTo>
                <a:cubicBezTo>
                  <a:pt x="34746" y="4297003"/>
                  <a:pt x="36413" y="4286558"/>
                  <a:pt x="40496" y="4277032"/>
                </a:cubicBezTo>
                <a:cubicBezTo>
                  <a:pt x="46270" y="4263560"/>
                  <a:pt x="55014" y="4251427"/>
                  <a:pt x="60160" y="4237703"/>
                </a:cubicBezTo>
                <a:cubicBezTo>
                  <a:pt x="64905" y="4225050"/>
                  <a:pt x="65247" y="4211027"/>
                  <a:pt x="69992" y="4198374"/>
                </a:cubicBezTo>
                <a:cubicBezTo>
                  <a:pt x="95844" y="4129435"/>
                  <a:pt x="80799" y="4186592"/>
                  <a:pt x="109321" y="4129548"/>
                </a:cubicBezTo>
                <a:cubicBezTo>
                  <a:pt x="113956" y="4120278"/>
                  <a:pt x="115071" y="4109577"/>
                  <a:pt x="119154" y="4100051"/>
                </a:cubicBezTo>
                <a:cubicBezTo>
                  <a:pt x="124928" y="4086579"/>
                  <a:pt x="133375" y="4074331"/>
                  <a:pt x="138818" y="4060722"/>
                </a:cubicBezTo>
                <a:cubicBezTo>
                  <a:pt x="146516" y="4041476"/>
                  <a:pt x="158483" y="4001729"/>
                  <a:pt x="158483" y="4001729"/>
                </a:cubicBezTo>
                <a:cubicBezTo>
                  <a:pt x="144938" y="3893373"/>
                  <a:pt x="140316" y="3895198"/>
                  <a:pt x="158483" y="3755922"/>
                </a:cubicBezTo>
                <a:cubicBezTo>
                  <a:pt x="161164" y="3735368"/>
                  <a:pt x="174082" y="3717254"/>
                  <a:pt x="178147" y="3696929"/>
                </a:cubicBezTo>
                <a:lnTo>
                  <a:pt x="187980" y="3647767"/>
                </a:lnTo>
                <a:cubicBezTo>
                  <a:pt x="184702" y="3637935"/>
                  <a:pt x="185475" y="3625599"/>
                  <a:pt x="178147" y="3618271"/>
                </a:cubicBezTo>
                <a:cubicBezTo>
                  <a:pt x="161435" y="3601560"/>
                  <a:pt x="119154" y="3578942"/>
                  <a:pt x="119154" y="3578942"/>
                </a:cubicBezTo>
                <a:cubicBezTo>
                  <a:pt x="96979" y="3512420"/>
                  <a:pt x="103696" y="3545289"/>
                  <a:pt x="119154" y="3421625"/>
                </a:cubicBezTo>
                <a:cubicBezTo>
                  <a:pt x="122414" y="3395545"/>
                  <a:pt x="155267" y="3341833"/>
                  <a:pt x="168315" y="3333135"/>
                </a:cubicBezTo>
                <a:cubicBezTo>
                  <a:pt x="178147" y="3326580"/>
                  <a:pt x="188734" y="3321036"/>
                  <a:pt x="197812" y="3313471"/>
                </a:cubicBezTo>
                <a:cubicBezTo>
                  <a:pt x="208494" y="3304569"/>
                  <a:pt x="215994" y="3292056"/>
                  <a:pt x="227309" y="3283974"/>
                </a:cubicBezTo>
                <a:cubicBezTo>
                  <a:pt x="239236" y="3275455"/>
                  <a:pt x="254209" y="3272077"/>
                  <a:pt x="266638" y="3264309"/>
                </a:cubicBezTo>
                <a:cubicBezTo>
                  <a:pt x="280534" y="3255624"/>
                  <a:pt x="292632" y="3244338"/>
                  <a:pt x="305967" y="3234813"/>
                </a:cubicBezTo>
                <a:cubicBezTo>
                  <a:pt x="315583" y="3227945"/>
                  <a:pt x="326385" y="3222713"/>
                  <a:pt x="335463" y="3215148"/>
                </a:cubicBezTo>
                <a:cubicBezTo>
                  <a:pt x="363852" y="3191490"/>
                  <a:pt x="365289" y="3185158"/>
                  <a:pt x="384625" y="3156155"/>
                </a:cubicBezTo>
                <a:lnTo>
                  <a:pt x="404289" y="3097161"/>
                </a:lnTo>
                <a:cubicBezTo>
                  <a:pt x="407566" y="3087329"/>
                  <a:pt x="408372" y="3076287"/>
                  <a:pt x="414121" y="3067664"/>
                </a:cubicBezTo>
                <a:lnTo>
                  <a:pt x="433786" y="3038167"/>
                </a:lnTo>
                <a:lnTo>
                  <a:pt x="463283" y="2949677"/>
                </a:lnTo>
                <a:lnTo>
                  <a:pt x="473115" y="2920180"/>
                </a:lnTo>
                <a:cubicBezTo>
                  <a:pt x="469838" y="2874296"/>
                  <a:pt x="473819" y="2827307"/>
                  <a:pt x="463283" y="2782529"/>
                </a:cubicBezTo>
                <a:cubicBezTo>
                  <a:pt x="460098" y="2768994"/>
                  <a:pt x="444343" y="2762081"/>
                  <a:pt x="433786" y="2753032"/>
                </a:cubicBezTo>
                <a:cubicBezTo>
                  <a:pt x="427547" y="2747684"/>
                  <a:pt x="377414" y="2710098"/>
                  <a:pt x="364960" y="2703871"/>
                </a:cubicBezTo>
                <a:cubicBezTo>
                  <a:pt x="355690" y="2699236"/>
                  <a:pt x="345295" y="2697316"/>
                  <a:pt x="335463" y="2694038"/>
                </a:cubicBezTo>
                <a:cubicBezTo>
                  <a:pt x="299412" y="2639962"/>
                  <a:pt x="335463" y="2685845"/>
                  <a:pt x="286302" y="2644877"/>
                </a:cubicBezTo>
                <a:cubicBezTo>
                  <a:pt x="210599" y="2581791"/>
                  <a:pt x="300540" y="2644537"/>
                  <a:pt x="227309" y="2595716"/>
                </a:cubicBezTo>
                <a:cubicBezTo>
                  <a:pt x="220754" y="2585884"/>
                  <a:pt x="216000" y="2574575"/>
                  <a:pt x="207644" y="2566219"/>
                </a:cubicBezTo>
                <a:cubicBezTo>
                  <a:pt x="199288" y="2557863"/>
                  <a:pt x="185928" y="2555448"/>
                  <a:pt x="178147" y="2546555"/>
                </a:cubicBezTo>
                <a:cubicBezTo>
                  <a:pt x="162584" y="2528769"/>
                  <a:pt x="151928" y="2507226"/>
                  <a:pt x="138818" y="2487561"/>
                </a:cubicBezTo>
                <a:cubicBezTo>
                  <a:pt x="132263" y="2477729"/>
                  <a:pt x="127510" y="2466420"/>
                  <a:pt x="119154" y="2458064"/>
                </a:cubicBezTo>
                <a:lnTo>
                  <a:pt x="89657" y="2428567"/>
                </a:lnTo>
                <a:cubicBezTo>
                  <a:pt x="137699" y="2412553"/>
                  <a:pt x="106463" y="2415908"/>
                  <a:pt x="168315" y="2438400"/>
                </a:cubicBezTo>
                <a:cubicBezTo>
                  <a:pt x="187795" y="2445484"/>
                  <a:pt x="227309" y="2458064"/>
                  <a:pt x="227309" y="2458064"/>
                </a:cubicBezTo>
                <a:cubicBezTo>
                  <a:pt x="237141" y="2464619"/>
                  <a:pt x="246236" y="2472444"/>
                  <a:pt x="256805" y="2477729"/>
                </a:cubicBezTo>
                <a:cubicBezTo>
                  <a:pt x="266075" y="2482364"/>
                  <a:pt x="276337" y="2484714"/>
                  <a:pt x="286302" y="2487561"/>
                </a:cubicBezTo>
                <a:cubicBezTo>
                  <a:pt x="332661" y="2500806"/>
                  <a:pt x="338755" y="2499268"/>
                  <a:pt x="394457" y="2507225"/>
                </a:cubicBezTo>
                <a:cubicBezTo>
                  <a:pt x="406016" y="2506336"/>
                  <a:pt x="521845" y="2504601"/>
                  <a:pt x="561605" y="2487561"/>
                </a:cubicBezTo>
                <a:cubicBezTo>
                  <a:pt x="595139" y="2473189"/>
                  <a:pt x="591609" y="2460948"/>
                  <a:pt x="620599" y="2438400"/>
                </a:cubicBezTo>
                <a:cubicBezTo>
                  <a:pt x="639254" y="2423890"/>
                  <a:pt x="657171" y="2406545"/>
                  <a:pt x="679592" y="2399071"/>
                </a:cubicBezTo>
                <a:cubicBezTo>
                  <a:pt x="769069" y="2369243"/>
                  <a:pt x="627776" y="2414989"/>
                  <a:pt x="758250" y="2379406"/>
                </a:cubicBezTo>
                <a:cubicBezTo>
                  <a:pt x="758297" y="2379393"/>
                  <a:pt x="831970" y="2354833"/>
                  <a:pt x="846741" y="2349909"/>
                </a:cubicBezTo>
                <a:cubicBezTo>
                  <a:pt x="856573" y="2346632"/>
                  <a:pt x="866075" y="2342110"/>
                  <a:pt x="876238" y="2340077"/>
                </a:cubicBezTo>
                <a:cubicBezTo>
                  <a:pt x="892625" y="2336800"/>
                  <a:pt x="909276" y="2334642"/>
                  <a:pt x="925399" y="2330245"/>
                </a:cubicBezTo>
                <a:cubicBezTo>
                  <a:pt x="945397" y="2324791"/>
                  <a:pt x="984392" y="2310580"/>
                  <a:pt x="984392" y="2310580"/>
                </a:cubicBezTo>
                <a:cubicBezTo>
                  <a:pt x="987670" y="2258141"/>
                  <a:pt x="986031" y="2205162"/>
                  <a:pt x="994225" y="2153264"/>
                </a:cubicBezTo>
                <a:cubicBezTo>
                  <a:pt x="996068" y="2141592"/>
                  <a:pt x="1008604" y="2134336"/>
                  <a:pt x="1013889" y="2123767"/>
                </a:cubicBezTo>
                <a:cubicBezTo>
                  <a:pt x="1018524" y="2114497"/>
                  <a:pt x="1017247" y="2102364"/>
                  <a:pt x="1023721" y="2094271"/>
                </a:cubicBezTo>
                <a:cubicBezTo>
                  <a:pt x="1031103" y="2085043"/>
                  <a:pt x="1044140" y="2082171"/>
                  <a:pt x="1053218" y="2074606"/>
                </a:cubicBezTo>
                <a:cubicBezTo>
                  <a:pt x="1063900" y="2065704"/>
                  <a:pt x="1071739" y="2053646"/>
                  <a:pt x="1082715" y="2045109"/>
                </a:cubicBezTo>
                <a:cubicBezTo>
                  <a:pt x="1101371" y="2030599"/>
                  <a:pt x="1118534" y="2010415"/>
                  <a:pt x="1141709" y="2005780"/>
                </a:cubicBezTo>
                <a:cubicBezTo>
                  <a:pt x="1285741" y="1976974"/>
                  <a:pt x="1057460" y="2021153"/>
                  <a:pt x="1279360" y="1986116"/>
                </a:cubicBezTo>
                <a:cubicBezTo>
                  <a:pt x="1295421" y="1983580"/>
                  <a:pt x="1383873" y="1966560"/>
                  <a:pt x="1417012" y="1956619"/>
                </a:cubicBezTo>
                <a:cubicBezTo>
                  <a:pt x="1436866" y="1950663"/>
                  <a:pt x="1455485" y="1939887"/>
                  <a:pt x="1476005" y="1936955"/>
                </a:cubicBezTo>
                <a:lnTo>
                  <a:pt x="1623489" y="1917290"/>
                </a:lnTo>
                <a:cubicBezTo>
                  <a:pt x="1664598" y="1911809"/>
                  <a:pt x="1757283" y="1898911"/>
                  <a:pt x="1790638" y="1887793"/>
                </a:cubicBezTo>
                <a:lnTo>
                  <a:pt x="1820134" y="1877961"/>
                </a:lnTo>
                <a:cubicBezTo>
                  <a:pt x="1839799" y="1864851"/>
                  <a:pt x="1856707" y="1846106"/>
                  <a:pt x="1879128" y="1838632"/>
                </a:cubicBezTo>
                <a:lnTo>
                  <a:pt x="1967618" y="1809135"/>
                </a:lnTo>
                <a:cubicBezTo>
                  <a:pt x="1977450" y="1805858"/>
                  <a:pt x="1987492" y="1803152"/>
                  <a:pt x="1997115" y="1799303"/>
                </a:cubicBezTo>
                <a:cubicBezTo>
                  <a:pt x="2023096" y="1788910"/>
                  <a:pt x="2048795" y="1777514"/>
                  <a:pt x="2075773" y="1769806"/>
                </a:cubicBezTo>
                <a:cubicBezTo>
                  <a:pt x="2088766" y="1766094"/>
                  <a:pt x="2102109" y="1763686"/>
                  <a:pt x="2115102" y="1759974"/>
                </a:cubicBezTo>
                <a:cubicBezTo>
                  <a:pt x="2125067" y="1757127"/>
                  <a:pt x="2134634" y="1752989"/>
                  <a:pt x="2144599" y="1750142"/>
                </a:cubicBezTo>
                <a:cubicBezTo>
                  <a:pt x="2157592" y="1746430"/>
                  <a:pt x="2170985" y="1744192"/>
                  <a:pt x="2183928" y="1740309"/>
                </a:cubicBezTo>
                <a:cubicBezTo>
                  <a:pt x="2203782" y="1734353"/>
                  <a:pt x="2223257" y="1727200"/>
                  <a:pt x="2242921" y="1720645"/>
                </a:cubicBezTo>
                <a:lnTo>
                  <a:pt x="2301915" y="1700980"/>
                </a:lnTo>
                <a:cubicBezTo>
                  <a:pt x="2311747" y="1697703"/>
                  <a:pt x="2321357" y="1693662"/>
                  <a:pt x="2331412" y="1691148"/>
                </a:cubicBezTo>
                <a:cubicBezTo>
                  <a:pt x="2344522" y="1687871"/>
                  <a:pt x="2357798" y="1685199"/>
                  <a:pt x="2370741" y="1681316"/>
                </a:cubicBezTo>
                <a:cubicBezTo>
                  <a:pt x="2390595" y="1675360"/>
                  <a:pt x="2409214" y="1664582"/>
                  <a:pt x="2429734" y="1661651"/>
                </a:cubicBezTo>
                <a:lnTo>
                  <a:pt x="2498560" y="1651819"/>
                </a:lnTo>
                <a:lnTo>
                  <a:pt x="2705038" y="1582993"/>
                </a:lnTo>
                <a:lnTo>
                  <a:pt x="2764031" y="1563329"/>
                </a:lnTo>
                <a:cubicBezTo>
                  <a:pt x="2773863" y="1560051"/>
                  <a:pt x="2784904" y="1559245"/>
                  <a:pt x="2793528" y="1553496"/>
                </a:cubicBezTo>
                <a:cubicBezTo>
                  <a:pt x="2840271" y="1522335"/>
                  <a:pt x="2811816" y="1537568"/>
                  <a:pt x="2882018" y="1514167"/>
                </a:cubicBezTo>
                <a:cubicBezTo>
                  <a:pt x="2891850" y="1510890"/>
                  <a:pt x="2901352" y="1506368"/>
                  <a:pt x="2911515" y="1504335"/>
                </a:cubicBezTo>
                <a:cubicBezTo>
                  <a:pt x="2945300" y="1497578"/>
                  <a:pt x="2967611" y="1493927"/>
                  <a:pt x="3000005" y="1484671"/>
                </a:cubicBezTo>
                <a:cubicBezTo>
                  <a:pt x="3009970" y="1481824"/>
                  <a:pt x="3019447" y="1477352"/>
                  <a:pt x="3029502" y="1474838"/>
                </a:cubicBezTo>
                <a:cubicBezTo>
                  <a:pt x="3045715" y="1470785"/>
                  <a:pt x="3062540" y="1469403"/>
                  <a:pt x="3078663" y="1465006"/>
                </a:cubicBezTo>
                <a:cubicBezTo>
                  <a:pt x="3098661" y="1459552"/>
                  <a:pt x="3117992" y="1451897"/>
                  <a:pt x="3137657" y="1445342"/>
                </a:cubicBezTo>
                <a:lnTo>
                  <a:pt x="3226147" y="1415845"/>
                </a:lnTo>
                <a:cubicBezTo>
                  <a:pt x="3235979" y="1412568"/>
                  <a:pt x="3245589" y="1408527"/>
                  <a:pt x="3255644" y="1406013"/>
                </a:cubicBezTo>
                <a:cubicBezTo>
                  <a:pt x="3268754" y="1402735"/>
                  <a:pt x="3282030" y="1400063"/>
                  <a:pt x="3294973" y="1396180"/>
                </a:cubicBezTo>
                <a:cubicBezTo>
                  <a:pt x="3314827" y="1390224"/>
                  <a:pt x="3353967" y="1376516"/>
                  <a:pt x="3353967" y="1376516"/>
                </a:cubicBezTo>
                <a:cubicBezTo>
                  <a:pt x="3363799" y="1369961"/>
                  <a:pt x="3372894" y="1362136"/>
                  <a:pt x="3383463" y="1356851"/>
                </a:cubicBezTo>
                <a:cubicBezTo>
                  <a:pt x="3392733" y="1352216"/>
                  <a:pt x="3404779" y="1353382"/>
                  <a:pt x="3412960" y="1347019"/>
                </a:cubicBezTo>
                <a:cubicBezTo>
                  <a:pt x="3434912" y="1329945"/>
                  <a:pt x="3452289" y="1307690"/>
                  <a:pt x="3471954" y="1288025"/>
                </a:cubicBezTo>
                <a:cubicBezTo>
                  <a:pt x="3481786" y="1278193"/>
                  <a:pt x="3493737" y="1270098"/>
                  <a:pt x="3501450" y="1258529"/>
                </a:cubicBezTo>
                <a:cubicBezTo>
                  <a:pt x="3528828" y="1217462"/>
                  <a:pt x="3512759" y="1237388"/>
                  <a:pt x="3550612" y="1199535"/>
                </a:cubicBezTo>
                <a:cubicBezTo>
                  <a:pt x="3573990" y="1129398"/>
                  <a:pt x="3540840" y="1214192"/>
                  <a:pt x="3589941" y="1140542"/>
                </a:cubicBezTo>
                <a:cubicBezTo>
                  <a:pt x="3595690" y="1131919"/>
                  <a:pt x="3595138" y="1120315"/>
                  <a:pt x="3599773" y="1111045"/>
                </a:cubicBezTo>
                <a:cubicBezTo>
                  <a:pt x="3605058" y="1100476"/>
                  <a:pt x="3612883" y="1091380"/>
                  <a:pt x="3619438" y="1081548"/>
                </a:cubicBezTo>
                <a:cubicBezTo>
                  <a:pt x="3622715" y="1071716"/>
                  <a:pt x="3625187" y="1061577"/>
                  <a:pt x="3629270" y="1052051"/>
                </a:cubicBezTo>
                <a:cubicBezTo>
                  <a:pt x="3635044" y="1038579"/>
                  <a:pt x="3643788" y="1026446"/>
                  <a:pt x="3648934" y="1012722"/>
                </a:cubicBezTo>
                <a:cubicBezTo>
                  <a:pt x="3649086" y="1012317"/>
                  <a:pt x="3663847" y="948648"/>
                  <a:pt x="3668599" y="943896"/>
                </a:cubicBezTo>
                <a:cubicBezTo>
                  <a:pt x="3730599" y="881895"/>
                  <a:pt x="3707634" y="919462"/>
                  <a:pt x="3757089" y="894735"/>
                </a:cubicBezTo>
                <a:cubicBezTo>
                  <a:pt x="3767658" y="889450"/>
                  <a:pt x="3776754" y="881626"/>
                  <a:pt x="3786586" y="875071"/>
                </a:cubicBezTo>
                <a:cubicBezTo>
                  <a:pt x="3793141" y="865239"/>
                  <a:pt x="3799300" y="855131"/>
                  <a:pt x="3806250" y="845574"/>
                </a:cubicBezTo>
                <a:cubicBezTo>
                  <a:pt x="3894375" y="724402"/>
                  <a:pt x="3839117" y="806106"/>
                  <a:pt x="3884909" y="737419"/>
                </a:cubicBezTo>
                <a:cubicBezTo>
                  <a:pt x="3888186" y="727587"/>
                  <a:pt x="3889708" y="716982"/>
                  <a:pt x="3894741" y="707922"/>
                </a:cubicBezTo>
                <a:cubicBezTo>
                  <a:pt x="3906218" y="687262"/>
                  <a:pt x="3934070" y="648929"/>
                  <a:pt x="3934070" y="648929"/>
                </a:cubicBezTo>
                <a:cubicBezTo>
                  <a:pt x="3937347" y="639097"/>
                  <a:pt x="3939267" y="628702"/>
                  <a:pt x="3943902" y="619432"/>
                </a:cubicBezTo>
                <a:cubicBezTo>
                  <a:pt x="3949187" y="608863"/>
                  <a:pt x="3958768" y="600734"/>
                  <a:pt x="3963567" y="589935"/>
                </a:cubicBezTo>
                <a:cubicBezTo>
                  <a:pt x="4010370" y="484629"/>
                  <a:pt x="3958392" y="568201"/>
                  <a:pt x="4002896" y="501445"/>
                </a:cubicBezTo>
                <a:cubicBezTo>
                  <a:pt x="4018851" y="453577"/>
                  <a:pt x="4005021" y="484705"/>
                  <a:pt x="4042225" y="432619"/>
                </a:cubicBezTo>
                <a:cubicBezTo>
                  <a:pt x="4049093" y="423003"/>
                  <a:pt x="4054324" y="412200"/>
                  <a:pt x="4061889" y="403122"/>
                </a:cubicBezTo>
                <a:cubicBezTo>
                  <a:pt x="4070791" y="392440"/>
                  <a:pt x="4082337" y="384182"/>
                  <a:pt x="4091386" y="373625"/>
                </a:cubicBezTo>
                <a:cubicBezTo>
                  <a:pt x="4102051" y="361183"/>
                  <a:pt x="4109860" y="346421"/>
                  <a:pt x="4120883" y="334296"/>
                </a:cubicBezTo>
                <a:cubicBezTo>
                  <a:pt x="4142708" y="310289"/>
                  <a:pt x="4171712" y="292467"/>
                  <a:pt x="4189709" y="265471"/>
                </a:cubicBezTo>
                <a:cubicBezTo>
                  <a:pt x="4196264" y="255639"/>
                  <a:pt x="4201017" y="244330"/>
                  <a:pt x="4209373" y="235974"/>
                </a:cubicBezTo>
                <a:cubicBezTo>
                  <a:pt x="4228434" y="216913"/>
                  <a:pt x="4244376" y="214474"/>
                  <a:pt x="4268367" y="206477"/>
                </a:cubicBezTo>
                <a:cubicBezTo>
                  <a:pt x="4278199" y="199922"/>
                  <a:pt x="4287294" y="192098"/>
                  <a:pt x="4297863" y="186813"/>
                </a:cubicBezTo>
                <a:cubicBezTo>
                  <a:pt x="4307133" y="182178"/>
                  <a:pt x="4318300" y="182013"/>
                  <a:pt x="4327360" y="176980"/>
                </a:cubicBezTo>
                <a:cubicBezTo>
                  <a:pt x="4348020" y="165502"/>
                  <a:pt x="4366689" y="150761"/>
                  <a:pt x="4386354" y="137651"/>
                </a:cubicBezTo>
                <a:cubicBezTo>
                  <a:pt x="4396186" y="131096"/>
                  <a:pt x="4404640" y="121724"/>
                  <a:pt x="4415850" y="117987"/>
                </a:cubicBezTo>
                <a:lnTo>
                  <a:pt x="4445347" y="108155"/>
                </a:lnTo>
                <a:cubicBezTo>
                  <a:pt x="4455179" y="101600"/>
                  <a:pt x="4464275" y="93775"/>
                  <a:pt x="4474844" y="88490"/>
                </a:cubicBezTo>
                <a:cubicBezTo>
                  <a:pt x="4484114" y="83855"/>
                  <a:pt x="4511670" y="71329"/>
                  <a:pt x="4504341" y="78658"/>
                </a:cubicBezTo>
                <a:cubicBezTo>
                  <a:pt x="4487629" y="95370"/>
                  <a:pt x="4445347" y="117987"/>
                  <a:pt x="4445347" y="117987"/>
                </a:cubicBezTo>
                <a:cubicBezTo>
                  <a:pt x="4438792" y="127819"/>
                  <a:pt x="4434039" y="139128"/>
                  <a:pt x="4425683" y="147484"/>
                </a:cubicBezTo>
                <a:cubicBezTo>
                  <a:pt x="4402085" y="171082"/>
                  <a:pt x="4387009" y="159936"/>
                  <a:pt x="4376521" y="196645"/>
                </a:cubicBezTo>
                <a:cubicBezTo>
                  <a:pt x="4372919" y="209250"/>
                  <a:pt x="4376521" y="222864"/>
                  <a:pt x="4376521" y="235974"/>
                </a:cubicBezTo>
              </a:path>
            </a:pathLst>
          </a:custGeom>
          <a:solidFill>
            <a:srgbClr val="EF9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12" name="Rectangle 11">
            <a:extLst>
              <a:ext uri="{FF2B5EF4-FFF2-40B4-BE49-F238E27FC236}">
                <a16:creationId xmlns:a16="http://schemas.microsoft.com/office/drawing/2014/main" id="{AB45EF03-649B-E841-AB97-428E09E56D4C}"/>
              </a:ext>
            </a:extLst>
          </p:cNvPr>
          <p:cNvSpPr/>
          <p:nvPr/>
        </p:nvSpPr>
        <p:spPr>
          <a:xfrm>
            <a:off x="1976284" y="2695269"/>
            <a:ext cx="995516" cy="692497"/>
          </a:xfrm>
          <a:prstGeom prst="rect">
            <a:avLst/>
          </a:prstGeom>
          <a:noFill/>
        </p:spPr>
        <p:txBody>
          <a:bodyPr wrap="square" lIns="68580" tIns="34290" rIns="68580" bIns="34290">
            <a:spAutoFit/>
          </a:bodyPr>
          <a:lstStyle/>
          <a:p>
            <a:pPr algn="ctr" defTabSz="685800">
              <a:buClrTx/>
            </a:pPr>
            <a:r>
              <a:rPr lang="en-US" sz="4050" kern="1200" dirty="0" err="1">
                <a:ln w="0"/>
                <a:solidFill>
                  <a:prstClr val="black"/>
                </a:solidFill>
                <a:effectLst>
                  <a:reflection blurRad="6350" stA="53000" endA="300" endPos="35500" dir="5400000" sy="-90000" algn="bl" rotWithShape="0"/>
                </a:effectLst>
                <a:latin typeface="Calibri" panose="020F0502020204030204"/>
                <a:ea typeface="+mn-ea"/>
                <a:cs typeface="+mn-cs"/>
              </a:rPr>
              <a:t>Tần</a:t>
            </a:r>
            <a:endParaRPr lang="en-US" sz="4050" kern="1200" dirty="0">
              <a:ln w="0"/>
              <a:solidFill>
                <a:prstClr val="black"/>
              </a:solidFill>
              <a:effectLst>
                <a:reflection blurRad="6350" stA="53000" endA="300" endPos="35500" dir="5400000" sy="-90000" algn="bl" rotWithShape="0"/>
              </a:effectLst>
              <a:latin typeface="Calibri" panose="020F0502020204030204"/>
              <a:ea typeface="+mn-ea"/>
              <a:cs typeface="+mn-cs"/>
            </a:endParaRPr>
          </a:p>
        </p:txBody>
      </p:sp>
    </p:spTree>
    <p:extLst>
      <p:ext uri="{BB962C8B-B14F-4D97-AF65-F5344CB8AC3E}">
        <p14:creationId xmlns:p14="http://schemas.microsoft.com/office/powerpoint/2010/main" val="1956130420"/>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3" presetClass="emph" presetSubtype="0" repeatCount="3000" fill="hold" nodeType="afterEffect">
                                  <p:stCondLst>
                                    <p:cond delay="0"/>
                                  </p:stCondLst>
                                  <p:childTnLst>
                                    <p:animClr clrSpc="hsl" dir="cw">
                                      <p:cBhvr override="childStyle">
                                        <p:cTn id="15" dur="2000" fill="hold"/>
                                        <p:tgtEl>
                                          <p:spTgt spid="10"/>
                                        </p:tgtEl>
                                        <p:attrNameLst>
                                          <p:attrName>style.color</p:attrName>
                                        </p:attrNameLst>
                                      </p:cBhvr>
                                      <p:by>
                                        <p:hsl h="10842353" s="0" l="0"/>
                                      </p:by>
                                    </p:animClr>
                                    <p:animClr clrSpc="hsl" dir="cw">
                                      <p:cBhvr>
                                        <p:cTn id="16" dur="2000" fill="hold"/>
                                        <p:tgtEl>
                                          <p:spTgt spid="10"/>
                                        </p:tgtEl>
                                        <p:attrNameLst>
                                          <p:attrName>fillcolor</p:attrName>
                                        </p:attrNameLst>
                                      </p:cBhvr>
                                      <p:by>
                                        <p:hsl h="10842353" s="0" l="0"/>
                                      </p:by>
                                    </p:animClr>
                                    <p:animClr clrSpc="hsl" dir="cw">
                                      <p:cBhvr>
                                        <p:cTn id="17" dur="2000" fill="hold"/>
                                        <p:tgtEl>
                                          <p:spTgt spid="10"/>
                                        </p:tgtEl>
                                        <p:attrNameLst>
                                          <p:attrName>stroke.color</p:attrName>
                                        </p:attrNameLst>
                                      </p:cBhvr>
                                      <p:by>
                                        <p:hsl h="10842353" s="0" l="0"/>
                                      </p:by>
                                    </p:animClr>
                                    <p:set>
                                      <p:cBhvr>
                                        <p:cTn id="18" dur="2000" fill="hold"/>
                                        <p:tgtEl>
                                          <p:spTgt spid="10"/>
                                        </p:tgtEl>
                                        <p:attrNameLst>
                                          <p:attrName>fill.type</p:attrName>
                                        </p:attrNameLst>
                                      </p:cBhvr>
                                      <p:to>
                                        <p:strVal val="solid"/>
                                      </p:to>
                                    </p:set>
                                  </p:childTnLst>
                                </p:cTn>
                              </p:par>
                              <p:par>
                                <p:cTn id="19" presetID="45" presetClass="entr" presetSubtype="0" repeatCount="2000" fill="hold" grpId="1"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3000"/>
                                        <p:tgtEl>
                                          <p:spTgt spid="12"/>
                                        </p:tgtEl>
                                      </p:cBhvr>
                                    </p:animEffect>
                                    <p:anim calcmode="lin" valueType="num">
                                      <p:cBhvr>
                                        <p:cTn id="22" dur="3000" fill="hold"/>
                                        <p:tgtEl>
                                          <p:spTgt spid="12"/>
                                        </p:tgtEl>
                                        <p:attrNameLst>
                                          <p:attrName>ppt_w</p:attrName>
                                        </p:attrNameLst>
                                      </p:cBhvr>
                                      <p:tavLst>
                                        <p:tav tm="0" fmla="#ppt_w*sin(2.5*pi*$)">
                                          <p:val>
                                            <p:fltVal val="0"/>
                                          </p:val>
                                        </p:tav>
                                        <p:tav tm="100000">
                                          <p:val>
                                            <p:fltVal val="1"/>
                                          </p:val>
                                        </p:tav>
                                      </p:tavLst>
                                    </p:anim>
                                    <p:anim calcmode="lin" valueType="num">
                                      <p:cBhvr>
                                        <p:cTn id="23" dur="3000" fill="hold"/>
                                        <p:tgtEl>
                                          <p:spTgt spid="12"/>
                                        </p:tgtEl>
                                        <p:attrNameLst>
                                          <p:attrName>ppt_h</p:attrName>
                                        </p:attrNameLst>
                                      </p:cBhvr>
                                      <p:tavLst>
                                        <p:tav tm="0">
                                          <p:val>
                                            <p:strVal val="#ppt_h"/>
                                          </p:val>
                                        </p:tav>
                                        <p:tav tm="100000">
                                          <p:val>
                                            <p:strVal val="#ppt_h"/>
                                          </p:val>
                                        </p:tav>
                                      </p:tavLst>
                                    </p:anim>
                                  </p:childTnLst>
                                </p:cTn>
                              </p:par>
                            </p:childTnLst>
                          </p:cTn>
                        </p:par>
                        <p:par>
                          <p:cTn id="24" fill="hold">
                            <p:stCondLst>
                              <p:cond delay="7000"/>
                            </p:stCondLst>
                            <p:childTnLst>
                              <p:par>
                                <p:cTn id="25" presetID="5" presetClass="exit" presetSubtype="10" fill="hold" grpId="1" nodeType="afterEffect">
                                  <p:stCondLst>
                                    <p:cond delay="0"/>
                                  </p:stCondLst>
                                  <p:childTnLst>
                                    <p:animEffect transition="out" filter="checkerboard(across)">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par>
                                <p:cTn id="28" presetID="5" presetClass="exit" presetSubtype="10" fill="hold" grpId="2" nodeType="withEffect">
                                  <p:stCondLst>
                                    <p:cond delay="0"/>
                                  </p:stCondLst>
                                  <p:childTnLst>
                                    <p:animEffect transition="out" filter="checkerboard(across)">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p:bldP spid="12" grpId="1"/>
      <p:bldP spid="12" grpId="2"/>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F1FFA4-D1B2-FC4A-9FA8-65AD1C6C9449}"/>
              </a:ext>
            </a:extLst>
          </p:cNvPr>
          <p:cNvPicPr>
            <a:picLocks noChangeAspect="1"/>
          </p:cNvPicPr>
          <p:nvPr/>
        </p:nvPicPr>
        <p:blipFill rotWithShape="1">
          <a:blip r:embed="rId4"/>
          <a:srcRect l="6959" t="2338" r="31277" b="84562"/>
          <a:stretch/>
        </p:blipFill>
        <p:spPr>
          <a:xfrm>
            <a:off x="1" y="30501"/>
            <a:ext cx="2309813" cy="619626"/>
          </a:xfrm>
          <a:prstGeom prst="rect">
            <a:avLst/>
          </a:prstGeom>
        </p:spPr>
      </p:pic>
      <p:sp>
        <p:nvSpPr>
          <p:cNvPr id="10" name="Freeform 9">
            <a:extLst>
              <a:ext uri="{FF2B5EF4-FFF2-40B4-BE49-F238E27FC236}">
                <a16:creationId xmlns:a16="http://schemas.microsoft.com/office/drawing/2014/main" id="{93B2F9D1-5BB7-D540-82B1-C0B635DD239D}"/>
              </a:ext>
            </a:extLst>
          </p:cNvPr>
          <p:cNvSpPr/>
          <p:nvPr/>
        </p:nvSpPr>
        <p:spPr>
          <a:xfrm>
            <a:off x="454393" y="793095"/>
            <a:ext cx="4271884" cy="3864077"/>
          </a:xfrm>
          <a:custGeom>
            <a:avLst/>
            <a:gdLst>
              <a:gd name="connsiteX0" fmla="*/ 4602663 w 5477734"/>
              <a:gd name="connsiteY0" fmla="*/ 0 h 5014451"/>
              <a:gd name="connsiteX1" fmla="*/ 4563334 w 5477734"/>
              <a:gd name="connsiteY1" fmla="*/ 49161 h 5014451"/>
              <a:gd name="connsiteX2" fmla="*/ 4504341 w 5477734"/>
              <a:gd name="connsiteY2" fmla="*/ 88490 h 5014451"/>
              <a:gd name="connsiteX3" fmla="*/ 4474844 w 5477734"/>
              <a:gd name="connsiteY3" fmla="*/ 108155 h 5014451"/>
              <a:gd name="connsiteX4" fmla="*/ 4415850 w 5477734"/>
              <a:gd name="connsiteY4" fmla="*/ 157316 h 5014451"/>
              <a:gd name="connsiteX5" fmla="*/ 4386354 w 5477734"/>
              <a:gd name="connsiteY5" fmla="*/ 235974 h 5014451"/>
              <a:gd name="connsiteX6" fmla="*/ 4366689 w 5477734"/>
              <a:gd name="connsiteY6" fmla="*/ 294967 h 5014451"/>
              <a:gd name="connsiteX7" fmla="*/ 4356857 w 5477734"/>
              <a:gd name="connsiteY7" fmla="*/ 324464 h 5014451"/>
              <a:gd name="connsiteX8" fmla="*/ 4386354 w 5477734"/>
              <a:gd name="connsiteY8" fmla="*/ 412955 h 5014451"/>
              <a:gd name="connsiteX9" fmla="*/ 4396186 w 5477734"/>
              <a:gd name="connsiteY9" fmla="*/ 442451 h 5014451"/>
              <a:gd name="connsiteX10" fmla="*/ 4386354 w 5477734"/>
              <a:gd name="connsiteY10" fmla="*/ 599767 h 5014451"/>
              <a:gd name="connsiteX11" fmla="*/ 4366689 w 5477734"/>
              <a:gd name="connsiteY11" fmla="*/ 658761 h 5014451"/>
              <a:gd name="connsiteX12" fmla="*/ 4376521 w 5477734"/>
              <a:gd name="connsiteY12" fmla="*/ 688258 h 5014451"/>
              <a:gd name="connsiteX13" fmla="*/ 4288031 w 5477734"/>
              <a:gd name="connsiteY13" fmla="*/ 766916 h 5014451"/>
              <a:gd name="connsiteX14" fmla="*/ 4219205 w 5477734"/>
              <a:gd name="connsiteY14" fmla="*/ 934064 h 5014451"/>
              <a:gd name="connsiteX15" fmla="*/ 4179876 w 5477734"/>
              <a:gd name="connsiteY15" fmla="*/ 943896 h 5014451"/>
              <a:gd name="connsiteX16" fmla="*/ 4150380 w 5477734"/>
              <a:gd name="connsiteY16" fmla="*/ 963561 h 5014451"/>
              <a:gd name="connsiteX17" fmla="*/ 4140547 w 5477734"/>
              <a:gd name="connsiteY17" fmla="*/ 993058 h 5014451"/>
              <a:gd name="connsiteX18" fmla="*/ 4150380 w 5477734"/>
              <a:gd name="connsiteY18" fmla="*/ 1042219 h 5014451"/>
              <a:gd name="connsiteX19" fmla="*/ 4179876 w 5477734"/>
              <a:gd name="connsiteY19" fmla="*/ 1061884 h 5014451"/>
              <a:gd name="connsiteX20" fmla="*/ 4278199 w 5477734"/>
              <a:gd name="connsiteY20" fmla="*/ 1091380 h 5014451"/>
              <a:gd name="connsiteX21" fmla="*/ 4238870 w 5477734"/>
              <a:gd name="connsiteY21" fmla="*/ 1150374 h 5014451"/>
              <a:gd name="connsiteX22" fmla="*/ 4189709 w 5477734"/>
              <a:gd name="connsiteY22" fmla="*/ 1189703 h 5014451"/>
              <a:gd name="connsiteX23" fmla="*/ 4179876 w 5477734"/>
              <a:gd name="connsiteY23" fmla="*/ 1278193 h 5014451"/>
              <a:gd name="connsiteX24" fmla="*/ 4219205 w 5477734"/>
              <a:gd name="connsiteY24" fmla="*/ 1337187 h 5014451"/>
              <a:gd name="connsiteX25" fmla="*/ 4199541 w 5477734"/>
              <a:gd name="connsiteY25" fmla="*/ 1533832 h 5014451"/>
              <a:gd name="connsiteX26" fmla="*/ 4189709 w 5477734"/>
              <a:gd name="connsiteY26" fmla="*/ 1592825 h 5014451"/>
              <a:gd name="connsiteX27" fmla="*/ 4209373 w 5477734"/>
              <a:gd name="connsiteY27" fmla="*/ 1681316 h 5014451"/>
              <a:gd name="connsiteX28" fmla="*/ 4258534 w 5477734"/>
              <a:gd name="connsiteY28" fmla="*/ 1740309 h 5014451"/>
              <a:gd name="connsiteX29" fmla="*/ 4278199 w 5477734"/>
              <a:gd name="connsiteY29" fmla="*/ 1769806 h 5014451"/>
              <a:gd name="connsiteX30" fmla="*/ 4268367 w 5477734"/>
              <a:gd name="connsiteY30" fmla="*/ 1828800 h 5014451"/>
              <a:gd name="connsiteX31" fmla="*/ 4248702 w 5477734"/>
              <a:gd name="connsiteY31" fmla="*/ 1858296 h 5014451"/>
              <a:gd name="connsiteX32" fmla="*/ 4258534 w 5477734"/>
              <a:gd name="connsiteY32" fmla="*/ 1828800 h 5014451"/>
              <a:gd name="connsiteX33" fmla="*/ 4229038 w 5477734"/>
              <a:gd name="connsiteY33" fmla="*/ 1848464 h 5014451"/>
              <a:gd name="connsiteX34" fmla="*/ 4209373 w 5477734"/>
              <a:gd name="connsiteY34" fmla="*/ 1877961 h 5014451"/>
              <a:gd name="connsiteX35" fmla="*/ 4150380 w 5477734"/>
              <a:gd name="connsiteY35" fmla="*/ 1936955 h 5014451"/>
              <a:gd name="connsiteX36" fmla="*/ 4120883 w 5477734"/>
              <a:gd name="connsiteY36" fmla="*/ 1976284 h 5014451"/>
              <a:gd name="connsiteX37" fmla="*/ 4071721 w 5477734"/>
              <a:gd name="connsiteY37" fmla="*/ 2035277 h 5014451"/>
              <a:gd name="connsiteX38" fmla="*/ 4061889 w 5477734"/>
              <a:gd name="connsiteY38" fmla="*/ 2074606 h 5014451"/>
              <a:gd name="connsiteX39" fmla="*/ 4022560 w 5477734"/>
              <a:gd name="connsiteY39" fmla="*/ 2133600 h 5014451"/>
              <a:gd name="connsiteX40" fmla="*/ 3983231 w 5477734"/>
              <a:gd name="connsiteY40" fmla="*/ 2222090 h 5014451"/>
              <a:gd name="connsiteX41" fmla="*/ 3943902 w 5477734"/>
              <a:gd name="connsiteY41" fmla="*/ 2310580 h 5014451"/>
              <a:gd name="connsiteX42" fmla="*/ 3904573 w 5477734"/>
              <a:gd name="connsiteY42" fmla="*/ 2369574 h 5014451"/>
              <a:gd name="connsiteX43" fmla="*/ 3884909 w 5477734"/>
              <a:gd name="connsiteY43" fmla="*/ 2428567 h 5014451"/>
              <a:gd name="connsiteX44" fmla="*/ 3865244 w 5477734"/>
              <a:gd name="connsiteY44" fmla="*/ 2487561 h 5014451"/>
              <a:gd name="connsiteX45" fmla="*/ 3855412 w 5477734"/>
              <a:gd name="connsiteY45" fmla="*/ 2517058 h 5014451"/>
              <a:gd name="connsiteX46" fmla="*/ 3865244 w 5477734"/>
              <a:gd name="connsiteY46" fmla="*/ 2556387 h 5014451"/>
              <a:gd name="connsiteX47" fmla="*/ 3973399 w 5477734"/>
              <a:gd name="connsiteY47" fmla="*/ 2585884 h 5014451"/>
              <a:gd name="connsiteX48" fmla="*/ 4032392 w 5477734"/>
              <a:gd name="connsiteY48" fmla="*/ 2625213 h 5014451"/>
              <a:gd name="connsiteX49" fmla="*/ 4091386 w 5477734"/>
              <a:gd name="connsiteY49" fmla="*/ 2644877 h 5014451"/>
              <a:gd name="connsiteX50" fmla="*/ 4179876 w 5477734"/>
              <a:gd name="connsiteY50" fmla="*/ 2694038 h 5014451"/>
              <a:gd name="connsiteX51" fmla="*/ 4278199 w 5477734"/>
              <a:gd name="connsiteY51" fmla="*/ 2733367 h 5014451"/>
              <a:gd name="connsiteX52" fmla="*/ 4376521 w 5477734"/>
              <a:gd name="connsiteY52" fmla="*/ 2753032 h 5014451"/>
              <a:gd name="connsiteX53" fmla="*/ 4415850 w 5477734"/>
              <a:gd name="connsiteY53" fmla="*/ 2841522 h 5014451"/>
              <a:gd name="connsiteX54" fmla="*/ 4425683 w 5477734"/>
              <a:gd name="connsiteY54" fmla="*/ 2890684 h 5014451"/>
              <a:gd name="connsiteX55" fmla="*/ 4435515 w 5477734"/>
              <a:gd name="connsiteY55" fmla="*/ 2920180 h 5014451"/>
              <a:gd name="connsiteX56" fmla="*/ 4465012 w 5477734"/>
              <a:gd name="connsiteY56" fmla="*/ 2930013 h 5014451"/>
              <a:gd name="connsiteX57" fmla="*/ 4612496 w 5477734"/>
              <a:gd name="connsiteY57" fmla="*/ 2949677 h 5014451"/>
              <a:gd name="connsiteX58" fmla="*/ 4691154 w 5477734"/>
              <a:gd name="connsiteY58" fmla="*/ 3018503 h 5014451"/>
              <a:gd name="connsiteX59" fmla="*/ 4710818 w 5477734"/>
              <a:gd name="connsiteY59" fmla="*/ 3116825 h 5014451"/>
              <a:gd name="connsiteX60" fmla="*/ 4740315 w 5477734"/>
              <a:gd name="connsiteY60" fmla="*/ 3175819 h 5014451"/>
              <a:gd name="connsiteX61" fmla="*/ 4828805 w 5477734"/>
              <a:gd name="connsiteY61" fmla="*/ 3224980 h 5014451"/>
              <a:gd name="connsiteX62" fmla="*/ 4858302 w 5477734"/>
              <a:gd name="connsiteY62" fmla="*/ 3254477 h 5014451"/>
              <a:gd name="connsiteX63" fmla="*/ 4917296 w 5477734"/>
              <a:gd name="connsiteY63" fmla="*/ 3274142 h 5014451"/>
              <a:gd name="connsiteX64" fmla="*/ 4946792 w 5477734"/>
              <a:gd name="connsiteY64" fmla="*/ 3293806 h 5014451"/>
              <a:gd name="connsiteX65" fmla="*/ 4986121 w 5477734"/>
              <a:gd name="connsiteY65" fmla="*/ 3352800 h 5014451"/>
              <a:gd name="connsiteX66" fmla="*/ 4995954 w 5477734"/>
              <a:gd name="connsiteY66" fmla="*/ 3382296 h 5014451"/>
              <a:gd name="connsiteX67" fmla="*/ 5015618 w 5477734"/>
              <a:gd name="connsiteY67" fmla="*/ 3411793 h 5014451"/>
              <a:gd name="connsiteX68" fmla="*/ 5035283 w 5477734"/>
              <a:gd name="connsiteY68" fmla="*/ 3470787 h 5014451"/>
              <a:gd name="connsiteX69" fmla="*/ 5074612 w 5477734"/>
              <a:gd name="connsiteY69" fmla="*/ 3529780 h 5014451"/>
              <a:gd name="connsiteX70" fmla="*/ 5094276 w 5477734"/>
              <a:gd name="connsiteY70" fmla="*/ 3559277 h 5014451"/>
              <a:gd name="connsiteX71" fmla="*/ 5143438 w 5477734"/>
              <a:gd name="connsiteY71" fmla="*/ 3628103 h 5014451"/>
              <a:gd name="connsiteX72" fmla="*/ 5172934 w 5477734"/>
              <a:gd name="connsiteY72" fmla="*/ 3687096 h 5014451"/>
              <a:gd name="connsiteX73" fmla="*/ 5192599 w 5477734"/>
              <a:gd name="connsiteY73" fmla="*/ 3746090 h 5014451"/>
              <a:gd name="connsiteX74" fmla="*/ 5212263 w 5477734"/>
              <a:gd name="connsiteY74" fmla="*/ 3805084 h 5014451"/>
              <a:gd name="connsiteX75" fmla="*/ 5222096 w 5477734"/>
              <a:gd name="connsiteY75" fmla="*/ 3834580 h 5014451"/>
              <a:gd name="connsiteX76" fmla="*/ 5261425 w 5477734"/>
              <a:gd name="connsiteY76" fmla="*/ 3893574 h 5014451"/>
              <a:gd name="connsiteX77" fmla="*/ 5320418 w 5477734"/>
              <a:gd name="connsiteY77" fmla="*/ 3952567 h 5014451"/>
              <a:gd name="connsiteX78" fmla="*/ 5369580 w 5477734"/>
              <a:gd name="connsiteY78" fmla="*/ 4001729 h 5014451"/>
              <a:gd name="connsiteX79" fmla="*/ 5408909 w 5477734"/>
              <a:gd name="connsiteY79" fmla="*/ 4050890 h 5014451"/>
              <a:gd name="connsiteX80" fmla="*/ 5418741 w 5477734"/>
              <a:gd name="connsiteY80" fmla="*/ 4080387 h 5014451"/>
              <a:gd name="connsiteX81" fmla="*/ 5448238 w 5477734"/>
              <a:gd name="connsiteY81" fmla="*/ 4139380 h 5014451"/>
              <a:gd name="connsiteX82" fmla="*/ 5458070 w 5477734"/>
              <a:gd name="connsiteY82" fmla="*/ 4188542 h 5014451"/>
              <a:gd name="connsiteX83" fmla="*/ 5477734 w 5477734"/>
              <a:gd name="connsiteY83" fmla="*/ 4247535 h 5014451"/>
              <a:gd name="connsiteX84" fmla="*/ 5467902 w 5477734"/>
              <a:gd name="connsiteY84" fmla="*/ 4296696 h 5014451"/>
              <a:gd name="connsiteX85" fmla="*/ 5379412 w 5477734"/>
              <a:gd name="connsiteY85" fmla="*/ 4345858 h 5014451"/>
              <a:gd name="connsiteX86" fmla="*/ 5310586 w 5477734"/>
              <a:gd name="connsiteY86" fmla="*/ 4365522 h 5014451"/>
              <a:gd name="connsiteX87" fmla="*/ 5172934 w 5477734"/>
              <a:gd name="connsiteY87" fmla="*/ 4375355 h 5014451"/>
              <a:gd name="connsiteX88" fmla="*/ 5123773 w 5477734"/>
              <a:gd name="connsiteY88" fmla="*/ 4385187 h 5014451"/>
              <a:gd name="connsiteX89" fmla="*/ 5054947 w 5477734"/>
              <a:gd name="connsiteY89" fmla="*/ 4404851 h 5014451"/>
              <a:gd name="connsiteX90" fmla="*/ 4946792 w 5477734"/>
              <a:gd name="connsiteY90" fmla="*/ 4424516 h 5014451"/>
              <a:gd name="connsiteX91" fmla="*/ 4818973 w 5477734"/>
              <a:gd name="connsiteY91" fmla="*/ 4404851 h 5014451"/>
              <a:gd name="connsiteX92" fmla="*/ 4789476 w 5477734"/>
              <a:gd name="connsiteY92" fmla="*/ 4385187 h 5014451"/>
              <a:gd name="connsiteX93" fmla="*/ 4661657 w 5477734"/>
              <a:gd name="connsiteY93" fmla="*/ 4355690 h 5014451"/>
              <a:gd name="connsiteX94" fmla="*/ 4514173 w 5477734"/>
              <a:gd name="connsiteY94" fmla="*/ 4365522 h 5014451"/>
              <a:gd name="connsiteX95" fmla="*/ 4484676 w 5477734"/>
              <a:gd name="connsiteY95" fmla="*/ 4375355 h 5014451"/>
              <a:gd name="connsiteX96" fmla="*/ 4455180 w 5477734"/>
              <a:gd name="connsiteY96" fmla="*/ 4365522 h 5014451"/>
              <a:gd name="connsiteX97" fmla="*/ 4415850 w 5477734"/>
              <a:gd name="connsiteY97" fmla="*/ 4355690 h 5014451"/>
              <a:gd name="connsiteX98" fmla="*/ 4238870 w 5477734"/>
              <a:gd name="connsiteY98" fmla="*/ 4365522 h 5014451"/>
              <a:gd name="connsiteX99" fmla="*/ 4160212 w 5477734"/>
              <a:gd name="connsiteY99" fmla="*/ 4375355 h 5014451"/>
              <a:gd name="connsiteX100" fmla="*/ 4130715 w 5477734"/>
              <a:gd name="connsiteY100" fmla="*/ 4385187 h 5014451"/>
              <a:gd name="connsiteX101" fmla="*/ 4042225 w 5477734"/>
              <a:gd name="connsiteY101" fmla="*/ 4395019 h 5014451"/>
              <a:gd name="connsiteX102" fmla="*/ 3914405 w 5477734"/>
              <a:gd name="connsiteY102" fmla="*/ 4414684 h 5014451"/>
              <a:gd name="connsiteX103" fmla="*/ 3845580 w 5477734"/>
              <a:gd name="connsiteY103" fmla="*/ 4434348 h 5014451"/>
              <a:gd name="connsiteX104" fmla="*/ 3816083 w 5477734"/>
              <a:gd name="connsiteY104" fmla="*/ 4454013 h 5014451"/>
              <a:gd name="connsiteX105" fmla="*/ 3757089 w 5477734"/>
              <a:gd name="connsiteY105" fmla="*/ 4473677 h 5014451"/>
              <a:gd name="connsiteX106" fmla="*/ 3717760 w 5477734"/>
              <a:gd name="connsiteY106" fmla="*/ 4503174 h 5014451"/>
              <a:gd name="connsiteX107" fmla="*/ 3658767 w 5477734"/>
              <a:gd name="connsiteY107" fmla="*/ 4542503 h 5014451"/>
              <a:gd name="connsiteX108" fmla="*/ 3334302 w 5477734"/>
              <a:gd name="connsiteY108" fmla="*/ 4572000 h 5014451"/>
              <a:gd name="connsiteX109" fmla="*/ 3265476 w 5477734"/>
              <a:gd name="connsiteY109" fmla="*/ 4611329 h 5014451"/>
              <a:gd name="connsiteX110" fmla="*/ 3235980 w 5477734"/>
              <a:gd name="connsiteY110" fmla="*/ 4621161 h 5014451"/>
              <a:gd name="connsiteX111" fmla="*/ 3176986 w 5477734"/>
              <a:gd name="connsiteY111" fmla="*/ 4660490 h 5014451"/>
              <a:gd name="connsiteX112" fmla="*/ 3147489 w 5477734"/>
              <a:gd name="connsiteY112" fmla="*/ 4680155 h 5014451"/>
              <a:gd name="connsiteX113" fmla="*/ 3019670 w 5477734"/>
              <a:gd name="connsiteY113" fmla="*/ 4699819 h 5014451"/>
              <a:gd name="connsiteX114" fmla="*/ 2970509 w 5477734"/>
              <a:gd name="connsiteY114" fmla="*/ 4709651 h 5014451"/>
              <a:gd name="connsiteX115" fmla="*/ 2911515 w 5477734"/>
              <a:gd name="connsiteY115" fmla="*/ 4719484 h 5014451"/>
              <a:gd name="connsiteX116" fmla="*/ 2852521 w 5477734"/>
              <a:gd name="connsiteY116" fmla="*/ 4739148 h 5014451"/>
              <a:gd name="connsiteX117" fmla="*/ 2823025 w 5477734"/>
              <a:gd name="connsiteY117" fmla="*/ 4758813 h 5014451"/>
              <a:gd name="connsiteX118" fmla="*/ 2764031 w 5477734"/>
              <a:gd name="connsiteY118" fmla="*/ 4778477 h 5014451"/>
              <a:gd name="connsiteX119" fmla="*/ 2705038 w 5477734"/>
              <a:gd name="connsiteY119" fmla="*/ 4798142 h 5014451"/>
              <a:gd name="connsiteX120" fmla="*/ 2675541 w 5477734"/>
              <a:gd name="connsiteY120" fmla="*/ 4807974 h 5014451"/>
              <a:gd name="connsiteX121" fmla="*/ 2646044 w 5477734"/>
              <a:gd name="connsiteY121" fmla="*/ 4817806 h 5014451"/>
              <a:gd name="connsiteX122" fmla="*/ 2488728 w 5477734"/>
              <a:gd name="connsiteY122" fmla="*/ 4837471 h 5014451"/>
              <a:gd name="connsiteX123" fmla="*/ 2380573 w 5477734"/>
              <a:gd name="connsiteY123" fmla="*/ 4857135 h 5014451"/>
              <a:gd name="connsiteX124" fmla="*/ 2301915 w 5477734"/>
              <a:gd name="connsiteY124" fmla="*/ 4876800 h 5014451"/>
              <a:gd name="connsiteX125" fmla="*/ 2242921 w 5477734"/>
              <a:gd name="connsiteY125" fmla="*/ 4896464 h 5014451"/>
              <a:gd name="connsiteX126" fmla="*/ 2213425 w 5477734"/>
              <a:gd name="connsiteY126" fmla="*/ 4906296 h 5014451"/>
              <a:gd name="connsiteX127" fmla="*/ 2174096 w 5477734"/>
              <a:gd name="connsiteY127" fmla="*/ 4916129 h 5014451"/>
              <a:gd name="connsiteX128" fmla="*/ 2115102 w 5477734"/>
              <a:gd name="connsiteY128" fmla="*/ 4935793 h 5014451"/>
              <a:gd name="connsiteX129" fmla="*/ 2085605 w 5477734"/>
              <a:gd name="connsiteY129" fmla="*/ 4945625 h 5014451"/>
              <a:gd name="connsiteX130" fmla="*/ 2036444 w 5477734"/>
              <a:gd name="connsiteY130" fmla="*/ 4955458 h 5014451"/>
              <a:gd name="connsiteX131" fmla="*/ 1967618 w 5477734"/>
              <a:gd name="connsiteY131" fmla="*/ 4984955 h 5014451"/>
              <a:gd name="connsiteX132" fmla="*/ 1938121 w 5477734"/>
              <a:gd name="connsiteY132" fmla="*/ 4994787 h 5014451"/>
              <a:gd name="connsiteX133" fmla="*/ 1849631 w 5477734"/>
              <a:gd name="connsiteY133" fmla="*/ 5014451 h 5014451"/>
              <a:gd name="connsiteX134" fmla="*/ 1721812 w 5477734"/>
              <a:gd name="connsiteY134" fmla="*/ 4994787 h 5014451"/>
              <a:gd name="connsiteX135" fmla="*/ 1564496 w 5477734"/>
              <a:gd name="connsiteY135" fmla="*/ 4975122 h 5014451"/>
              <a:gd name="connsiteX136" fmla="*/ 1446509 w 5477734"/>
              <a:gd name="connsiteY136" fmla="*/ 4955458 h 5014451"/>
              <a:gd name="connsiteX137" fmla="*/ 1417012 w 5477734"/>
              <a:gd name="connsiteY137" fmla="*/ 4945625 h 5014451"/>
              <a:gd name="connsiteX138" fmla="*/ 1348186 w 5477734"/>
              <a:gd name="connsiteY138" fmla="*/ 4906296 h 5014451"/>
              <a:gd name="connsiteX139" fmla="*/ 1328521 w 5477734"/>
              <a:gd name="connsiteY139" fmla="*/ 4876800 h 5014451"/>
              <a:gd name="connsiteX140" fmla="*/ 1289192 w 5477734"/>
              <a:gd name="connsiteY140" fmla="*/ 4788309 h 5014451"/>
              <a:gd name="connsiteX141" fmla="*/ 1269528 w 5477734"/>
              <a:gd name="connsiteY141" fmla="*/ 4729316 h 5014451"/>
              <a:gd name="connsiteX142" fmla="*/ 1259696 w 5477734"/>
              <a:gd name="connsiteY142" fmla="*/ 4699819 h 5014451"/>
              <a:gd name="connsiteX143" fmla="*/ 1240031 w 5477734"/>
              <a:gd name="connsiteY143" fmla="*/ 4670322 h 5014451"/>
              <a:gd name="connsiteX144" fmla="*/ 659928 w 5477734"/>
              <a:gd name="connsiteY144" fmla="*/ 4621161 h 5014451"/>
              <a:gd name="connsiteX145" fmla="*/ 551773 w 5477734"/>
              <a:gd name="connsiteY145" fmla="*/ 4591664 h 5014451"/>
              <a:gd name="connsiteX146" fmla="*/ 522276 w 5477734"/>
              <a:gd name="connsiteY146" fmla="*/ 4581832 h 5014451"/>
              <a:gd name="connsiteX147" fmla="*/ 482947 w 5477734"/>
              <a:gd name="connsiteY147" fmla="*/ 4572000 h 5014451"/>
              <a:gd name="connsiteX148" fmla="*/ 423954 w 5477734"/>
              <a:gd name="connsiteY148" fmla="*/ 4552335 h 5014451"/>
              <a:gd name="connsiteX149" fmla="*/ 364960 w 5477734"/>
              <a:gd name="connsiteY149" fmla="*/ 4532671 h 5014451"/>
              <a:gd name="connsiteX150" fmla="*/ 256805 w 5477734"/>
              <a:gd name="connsiteY150" fmla="*/ 4503174 h 5014451"/>
              <a:gd name="connsiteX151" fmla="*/ 217476 w 5477734"/>
              <a:gd name="connsiteY151" fmla="*/ 4493342 h 5014451"/>
              <a:gd name="connsiteX152" fmla="*/ 128986 w 5477734"/>
              <a:gd name="connsiteY152" fmla="*/ 4434348 h 5014451"/>
              <a:gd name="connsiteX153" fmla="*/ 99489 w 5477734"/>
              <a:gd name="connsiteY153" fmla="*/ 4414684 h 5014451"/>
              <a:gd name="connsiteX154" fmla="*/ 60160 w 5477734"/>
              <a:gd name="connsiteY154" fmla="*/ 4404851 h 5014451"/>
              <a:gd name="connsiteX155" fmla="*/ 30663 w 5477734"/>
              <a:gd name="connsiteY155" fmla="*/ 4385187 h 5014451"/>
              <a:gd name="connsiteX156" fmla="*/ 1167 w 5477734"/>
              <a:gd name="connsiteY156" fmla="*/ 4375355 h 5014451"/>
              <a:gd name="connsiteX157" fmla="*/ 10999 w 5477734"/>
              <a:gd name="connsiteY157" fmla="*/ 4345858 h 5014451"/>
              <a:gd name="connsiteX158" fmla="*/ 30663 w 5477734"/>
              <a:gd name="connsiteY158" fmla="*/ 4306529 h 5014451"/>
              <a:gd name="connsiteX159" fmla="*/ 40496 w 5477734"/>
              <a:gd name="connsiteY159" fmla="*/ 4277032 h 5014451"/>
              <a:gd name="connsiteX160" fmla="*/ 60160 w 5477734"/>
              <a:gd name="connsiteY160" fmla="*/ 4237703 h 5014451"/>
              <a:gd name="connsiteX161" fmla="*/ 69992 w 5477734"/>
              <a:gd name="connsiteY161" fmla="*/ 4198374 h 5014451"/>
              <a:gd name="connsiteX162" fmla="*/ 109321 w 5477734"/>
              <a:gd name="connsiteY162" fmla="*/ 4129548 h 5014451"/>
              <a:gd name="connsiteX163" fmla="*/ 119154 w 5477734"/>
              <a:gd name="connsiteY163" fmla="*/ 4100051 h 5014451"/>
              <a:gd name="connsiteX164" fmla="*/ 138818 w 5477734"/>
              <a:gd name="connsiteY164" fmla="*/ 4060722 h 5014451"/>
              <a:gd name="connsiteX165" fmla="*/ 158483 w 5477734"/>
              <a:gd name="connsiteY165" fmla="*/ 4001729 h 5014451"/>
              <a:gd name="connsiteX166" fmla="*/ 158483 w 5477734"/>
              <a:gd name="connsiteY166" fmla="*/ 3755922 h 5014451"/>
              <a:gd name="connsiteX167" fmla="*/ 178147 w 5477734"/>
              <a:gd name="connsiteY167" fmla="*/ 3696929 h 5014451"/>
              <a:gd name="connsiteX168" fmla="*/ 187980 w 5477734"/>
              <a:gd name="connsiteY168" fmla="*/ 3647767 h 5014451"/>
              <a:gd name="connsiteX169" fmla="*/ 178147 w 5477734"/>
              <a:gd name="connsiteY169" fmla="*/ 3618271 h 5014451"/>
              <a:gd name="connsiteX170" fmla="*/ 119154 w 5477734"/>
              <a:gd name="connsiteY170" fmla="*/ 3578942 h 5014451"/>
              <a:gd name="connsiteX171" fmla="*/ 119154 w 5477734"/>
              <a:gd name="connsiteY171" fmla="*/ 3421625 h 5014451"/>
              <a:gd name="connsiteX172" fmla="*/ 168315 w 5477734"/>
              <a:gd name="connsiteY172" fmla="*/ 3333135 h 5014451"/>
              <a:gd name="connsiteX173" fmla="*/ 197812 w 5477734"/>
              <a:gd name="connsiteY173" fmla="*/ 3313471 h 5014451"/>
              <a:gd name="connsiteX174" fmla="*/ 227309 w 5477734"/>
              <a:gd name="connsiteY174" fmla="*/ 3283974 h 5014451"/>
              <a:gd name="connsiteX175" fmla="*/ 266638 w 5477734"/>
              <a:gd name="connsiteY175" fmla="*/ 3264309 h 5014451"/>
              <a:gd name="connsiteX176" fmla="*/ 305967 w 5477734"/>
              <a:gd name="connsiteY176" fmla="*/ 3234813 h 5014451"/>
              <a:gd name="connsiteX177" fmla="*/ 335463 w 5477734"/>
              <a:gd name="connsiteY177" fmla="*/ 3215148 h 5014451"/>
              <a:gd name="connsiteX178" fmla="*/ 384625 w 5477734"/>
              <a:gd name="connsiteY178" fmla="*/ 3156155 h 5014451"/>
              <a:gd name="connsiteX179" fmla="*/ 404289 w 5477734"/>
              <a:gd name="connsiteY179" fmla="*/ 3097161 h 5014451"/>
              <a:gd name="connsiteX180" fmla="*/ 414121 w 5477734"/>
              <a:gd name="connsiteY180" fmla="*/ 3067664 h 5014451"/>
              <a:gd name="connsiteX181" fmla="*/ 433786 w 5477734"/>
              <a:gd name="connsiteY181" fmla="*/ 3038167 h 5014451"/>
              <a:gd name="connsiteX182" fmla="*/ 463283 w 5477734"/>
              <a:gd name="connsiteY182" fmla="*/ 2949677 h 5014451"/>
              <a:gd name="connsiteX183" fmla="*/ 473115 w 5477734"/>
              <a:gd name="connsiteY183" fmla="*/ 2920180 h 5014451"/>
              <a:gd name="connsiteX184" fmla="*/ 463283 w 5477734"/>
              <a:gd name="connsiteY184" fmla="*/ 2782529 h 5014451"/>
              <a:gd name="connsiteX185" fmla="*/ 433786 w 5477734"/>
              <a:gd name="connsiteY185" fmla="*/ 2753032 h 5014451"/>
              <a:gd name="connsiteX186" fmla="*/ 364960 w 5477734"/>
              <a:gd name="connsiteY186" fmla="*/ 2703871 h 5014451"/>
              <a:gd name="connsiteX187" fmla="*/ 335463 w 5477734"/>
              <a:gd name="connsiteY187" fmla="*/ 2694038 h 5014451"/>
              <a:gd name="connsiteX188" fmla="*/ 286302 w 5477734"/>
              <a:gd name="connsiteY188" fmla="*/ 2644877 h 5014451"/>
              <a:gd name="connsiteX189" fmla="*/ 227309 w 5477734"/>
              <a:gd name="connsiteY189" fmla="*/ 2595716 h 5014451"/>
              <a:gd name="connsiteX190" fmla="*/ 207644 w 5477734"/>
              <a:gd name="connsiteY190" fmla="*/ 2566219 h 5014451"/>
              <a:gd name="connsiteX191" fmla="*/ 178147 w 5477734"/>
              <a:gd name="connsiteY191" fmla="*/ 2546555 h 5014451"/>
              <a:gd name="connsiteX192" fmla="*/ 138818 w 5477734"/>
              <a:gd name="connsiteY192" fmla="*/ 2487561 h 5014451"/>
              <a:gd name="connsiteX193" fmla="*/ 119154 w 5477734"/>
              <a:gd name="connsiteY193" fmla="*/ 2458064 h 5014451"/>
              <a:gd name="connsiteX194" fmla="*/ 89657 w 5477734"/>
              <a:gd name="connsiteY194" fmla="*/ 2428567 h 5014451"/>
              <a:gd name="connsiteX195" fmla="*/ 168315 w 5477734"/>
              <a:gd name="connsiteY195" fmla="*/ 2438400 h 5014451"/>
              <a:gd name="connsiteX196" fmla="*/ 227309 w 5477734"/>
              <a:gd name="connsiteY196" fmla="*/ 2458064 h 5014451"/>
              <a:gd name="connsiteX197" fmla="*/ 256805 w 5477734"/>
              <a:gd name="connsiteY197" fmla="*/ 2477729 h 5014451"/>
              <a:gd name="connsiteX198" fmla="*/ 286302 w 5477734"/>
              <a:gd name="connsiteY198" fmla="*/ 2487561 h 5014451"/>
              <a:gd name="connsiteX199" fmla="*/ 394457 w 5477734"/>
              <a:gd name="connsiteY199" fmla="*/ 2507225 h 5014451"/>
              <a:gd name="connsiteX200" fmla="*/ 561605 w 5477734"/>
              <a:gd name="connsiteY200" fmla="*/ 2487561 h 5014451"/>
              <a:gd name="connsiteX201" fmla="*/ 620599 w 5477734"/>
              <a:gd name="connsiteY201" fmla="*/ 2438400 h 5014451"/>
              <a:gd name="connsiteX202" fmla="*/ 679592 w 5477734"/>
              <a:gd name="connsiteY202" fmla="*/ 2399071 h 5014451"/>
              <a:gd name="connsiteX203" fmla="*/ 758250 w 5477734"/>
              <a:gd name="connsiteY203" fmla="*/ 2379406 h 5014451"/>
              <a:gd name="connsiteX204" fmla="*/ 846741 w 5477734"/>
              <a:gd name="connsiteY204" fmla="*/ 2349909 h 5014451"/>
              <a:gd name="connsiteX205" fmla="*/ 876238 w 5477734"/>
              <a:gd name="connsiteY205" fmla="*/ 2340077 h 5014451"/>
              <a:gd name="connsiteX206" fmla="*/ 925399 w 5477734"/>
              <a:gd name="connsiteY206" fmla="*/ 2330245 h 5014451"/>
              <a:gd name="connsiteX207" fmla="*/ 984392 w 5477734"/>
              <a:gd name="connsiteY207" fmla="*/ 2310580 h 5014451"/>
              <a:gd name="connsiteX208" fmla="*/ 994225 w 5477734"/>
              <a:gd name="connsiteY208" fmla="*/ 2153264 h 5014451"/>
              <a:gd name="connsiteX209" fmla="*/ 1013889 w 5477734"/>
              <a:gd name="connsiteY209" fmla="*/ 2123767 h 5014451"/>
              <a:gd name="connsiteX210" fmla="*/ 1023721 w 5477734"/>
              <a:gd name="connsiteY210" fmla="*/ 2094271 h 5014451"/>
              <a:gd name="connsiteX211" fmla="*/ 1053218 w 5477734"/>
              <a:gd name="connsiteY211" fmla="*/ 2074606 h 5014451"/>
              <a:gd name="connsiteX212" fmla="*/ 1082715 w 5477734"/>
              <a:gd name="connsiteY212" fmla="*/ 2045109 h 5014451"/>
              <a:gd name="connsiteX213" fmla="*/ 1141709 w 5477734"/>
              <a:gd name="connsiteY213" fmla="*/ 2005780 h 5014451"/>
              <a:gd name="connsiteX214" fmla="*/ 1279360 w 5477734"/>
              <a:gd name="connsiteY214" fmla="*/ 1986116 h 5014451"/>
              <a:gd name="connsiteX215" fmla="*/ 1417012 w 5477734"/>
              <a:gd name="connsiteY215" fmla="*/ 1956619 h 5014451"/>
              <a:gd name="connsiteX216" fmla="*/ 1476005 w 5477734"/>
              <a:gd name="connsiteY216" fmla="*/ 1936955 h 5014451"/>
              <a:gd name="connsiteX217" fmla="*/ 1623489 w 5477734"/>
              <a:gd name="connsiteY217" fmla="*/ 1917290 h 5014451"/>
              <a:gd name="connsiteX218" fmla="*/ 1790638 w 5477734"/>
              <a:gd name="connsiteY218" fmla="*/ 1887793 h 5014451"/>
              <a:gd name="connsiteX219" fmla="*/ 1820134 w 5477734"/>
              <a:gd name="connsiteY219" fmla="*/ 1877961 h 5014451"/>
              <a:gd name="connsiteX220" fmla="*/ 1879128 w 5477734"/>
              <a:gd name="connsiteY220" fmla="*/ 1838632 h 5014451"/>
              <a:gd name="connsiteX221" fmla="*/ 1967618 w 5477734"/>
              <a:gd name="connsiteY221" fmla="*/ 1809135 h 5014451"/>
              <a:gd name="connsiteX222" fmla="*/ 1997115 w 5477734"/>
              <a:gd name="connsiteY222" fmla="*/ 1799303 h 5014451"/>
              <a:gd name="connsiteX223" fmla="*/ 2075773 w 5477734"/>
              <a:gd name="connsiteY223" fmla="*/ 1769806 h 5014451"/>
              <a:gd name="connsiteX224" fmla="*/ 2115102 w 5477734"/>
              <a:gd name="connsiteY224" fmla="*/ 1759974 h 5014451"/>
              <a:gd name="connsiteX225" fmla="*/ 2144599 w 5477734"/>
              <a:gd name="connsiteY225" fmla="*/ 1750142 h 5014451"/>
              <a:gd name="connsiteX226" fmla="*/ 2183928 w 5477734"/>
              <a:gd name="connsiteY226" fmla="*/ 1740309 h 5014451"/>
              <a:gd name="connsiteX227" fmla="*/ 2242921 w 5477734"/>
              <a:gd name="connsiteY227" fmla="*/ 1720645 h 5014451"/>
              <a:gd name="connsiteX228" fmla="*/ 2301915 w 5477734"/>
              <a:gd name="connsiteY228" fmla="*/ 1700980 h 5014451"/>
              <a:gd name="connsiteX229" fmla="*/ 2331412 w 5477734"/>
              <a:gd name="connsiteY229" fmla="*/ 1691148 h 5014451"/>
              <a:gd name="connsiteX230" fmla="*/ 2370741 w 5477734"/>
              <a:gd name="connsiteY230" fmla="*/ 1681316 h 5014451"/>
              <a:gd name="connsiteX231" fmla="*/ 2429734 w 5477734"/>
              <a:gd name="connsiteY231" fmla="*/ 1661651 h 5014451"/>
              <a:gd name="connsiteX232" fmla="*/ 2498560 w 5477734"/>
              <a:gd name="connsiteY232" fmla="*/ 1651819 h 5014451"/>
              <a:gd name="connsiteX233" fmla="*/ 2705038 w 5477734"/>
              <a:gd name="connsiteY233" fmla="*/ 1582993 h 5014451"/>
              <a:gd name="connsiteX234" fmla="*/ 2764031 w 5477734"/>
              <a:gd name="connsiteY234" fmla="*/ 1563329 h 5014451"/>
              <a:gd name="connsiteX235" fmla="*/ 2793528 w 5477734"/>
              <a:gd name="connsiteY235" fmla="*/ 1553496 h 5014451"/>
              <a:gd name="connsiteX236" fmla="*/ 2882018 w 5477734"/>
              <a:gd name="connsiteY236" fmla="*/ 1514167 h 5014451"/>
              <a:gd name="connsiteX237" fmla="*/ 2911515 w 5477734"/>
              <a:gd name="connsiteY237" fmla="*/ 1504335 h 5014451"/>
              <a:gd name="connsiteX238" fmla="*/ 3000005 w 5477734"/>
              <a:gd name="connsiteY238" fmla="*/ 1484671 h 5014451"/>
              <a:gd name="connsiteX239" fmla="*/ 3029502 w 5477734"/>
              <a:gd name="connsiteY239" fmla="*/ 1474838 h 5014451"/>
              <a:gd name="connsiteX240" fmla="*/ 3078663 w 5477734"/>
              <a:gd name="connsiteY240" fmla="*/ 1465006 h 5014451"/>
              <a:gd name="connsiteX241" fmla="*/ 3137657 w 5477734"/>
              <a:gd name="connsiteY241" fmla="*/ 1445342 h 5014451"/>
              <a:gd name="connsiteX242" fmla="*/ 3226147 w 5477734"/>
              <a:gd name="connsiteY242" fmla="*/ 1415845 h 5014451"/>
              <a:gd name="connsiteX243" fmla="*/ 3255644 w 5477734"/>
              <a:gd name="connsiteY243" fmla="*/ 1406013 h 5014451"/>
              <a:gd name="connsiteX244" fmla="*/ 3294973 w 5477734"/>
              <a:gd name="connsiteY244" fmla="*/ 1396180 h 5014451"/>
              <a:gd name="connsiteX245" fmla="*/ 3353967 w 5477734"/>
              <a:gd name="connsiteY245" fmla="*/ 1376516 h 5014451"/>
              <a:gd name="connsiteX246" fmla="*/ 3383463 w 5477734"/>
              <a:gd name="connsiteY246" fmla="*/ 1356851 h 5014451"/>
              <a:gd name="connsiteX247" fmla="*/ 3412960 w 5477734"/>
              <a:gd name="connsiteY247" fmla="*/ 1347019 h 5014451"/>
              <a:gd name="connsiteX248" fmla="*/ 3471954 w 5477734"/>
              <a:gd name="connsiteY248" fmla="*/ 1288025 h 5014451"/>
              <a:gd name="connsiteX249" fmla="*/ 3501450 w 5477734"/>
              <a:gd name="connsiteY249" fmla="*/ 1258529 h 5014451"/>
              <a:gd name="connsiteX250" fmla="*/ 3550612 w 5477734"/>
              <a:gd name="connsiteY250" fmla="*/ 1199535 h 5014451"/>
              <a:gd name="connsiteX251" fmla="*/ 3589941 w 5477734"/>
              <a:gd name="connsiteY251" fmla="*/ 1140542 h 5014451"/>
              <a:gd name="connsiteX252" fmla="*/ 3599773 w 5477734"/>
              <a:gd name="connsiteY252" fmla="*/ 1111045 h 5014451"/>
              <a:gd name="connsiteX253" fmla="*/ 3619438 w 5477734"/>
              <a:gd name="connsiteY253" fmla="*/ 1081548 h 5014451"/>
              <a:gd name="connsiteX254" fmla="*/ 3629270 w 5477734"/>
              <a:gd name="connsiteY254" fmla="*/ 1052051 h 5014451"/>
              <a:gd name="connsiteX255" fmla="*/ 3648934 w 5477734"/>
              <a:gd name="connsiteY255" fmla="*/ 1012722 h 5014451"/>
              <a:gd name="connsiteX256" fmla="*/ 3668599 w 5477734"/>
              <a:gd name="connsiteY256" fmla="*/ 943896 h 5014451"/>
              <a:gd name="connsiteX257" fmla="*/ 3757089 w 5477734"/>
              <a:gd name="connsiteY257" fmla="*/ 894735 h 5014451"/>
              <a:gd name="connsiteX258" fmla="*/ 3786586 w 5477734"/>
              <a:gd name="connsiteY258" fmla="*/ 875071 h 5014451"/>
              <a:gd name="connsiteX259" fmla="*/ 3806250 w 5477734"/>
              <a:gd name="connsiteY259" fmla="*/ 845574 h 5014451"/>
              <a:gd name="connsiteX260" fmla="*/ 3884909 w 5477734"/>
              <a:gd name="connsiteY260" fmla="*/ 737419 h 5014451"/>
              <a:gd name="connsiteX261" fmla="*/ 3894741 w 5477734"/>
              <a:gd name="connsiteY261" fmla="*/ 707922 h 5014451"/>
              <a:gd name="connsiteX262" fmla="*/ 3934070 w 5477734"/>
              <a:gd name="connsiteY262" fmla="*/ 648929 h 5014451"/>
              <a:gd name="connsiteX263" fmla="*/ 3943902 w 5477734"/>
              <a:gd name="connsiteY263" fmla="*/ 619432 h 5014451"/>
              <a:gd name="connsiteX264" fmla="*/ 3963567 w 5477734"/>
              <a:gd name="connsiteY264" fmla="*/ 589935 h 5014451"/>
              <a:gd name="connsiteX265" fmla="*/ 4002896 w 5477734"/>
              <a:gd name="connsiteY265" fmla="*/ 501445 h 5014451"/>
              <a:gd name="connsiteX266" fmla="*/ 4042225 w 5477734"/>
              <a:gd name="connsiteY266" fmla="*/ 432619 h 5014451"/>
              <a:gd name="connsiteX267" fmla="*/ 4061889 w 5477734"/>
              <a:gd name="connsiteY267" fmla="*/ 403122 h 5014451"/>
              <a:gd name="connsiteX268" fmla="*/ 4091386 w 5477734"/>
              <a:gd name="connsiteY268" fmla="*/ 373625 h 5014451"/>
              <a:gd name="connsiteX269" fmla="*/ 4120883 w 5477734"/>
              <a:gd name="connsiteY269" fmla="*/ 334296 h 5014451"/>
              <a:gd name="connsiteX270" fmla="*/ 4189709 w 5477734"/>
              <a:gd name="connsiteY270" fmla="*/ 265471 h 5014451"/>
              <a:gd name="connsiteX271" fmla="*/ 4209373 w 5477734"/>
              <a:gd name="connsiteY271" fmla="*/ 235974 h 5014451"/>
              <a:gd name="connsiteX272" fmla="*/ 4268367 w 5477734"/>
              <a:gd name="connsiteY272" fmla="*/ 206477 h 5014451"/>
              <a:gd name="connsiteX273" fmla="*/ 4297863 w 5477734"/>
              <a:gd name="connsiteY273" fmla="*/ 186813 h 5014451"/>
              <a:gd name="connsiteX274" fmla="*/ 4327360 w 5477734"/>
              <a:gd name="connsiteY274" fmla="*/ 176980 h 5014451"/>
              <a:gd name="connsiteX275" fmla="*/ 4386354 w 5477734"/>
              <a:gd name="connsiteY275" fmla="*/ 137651 h 5014451"/>
              <a:gd name="connsiteX276" fmla="*/ 4415850 w 5477734"/>
              <a:gd name="connsiteY276" fmla="*/ 117987 h 5014451"/>
              <a:gd name="connsiteX277" fmla="*/ 4445347 w 5477734"/>
              <a:gd name="connsiteY277" fmla="*/ 108155 h 5014451"/>
              <a:gd name="connsiteX278" fmla="*/ 4474844 w 5477734"/>
              <a:gd name="connsiteY278" fmla="*/ 88490 h 5014451"/>
              <a:gd name="connsiteX279" fmla="*/ 4504341 w 5477734"/>
              <a:gd name="connsiteY279" fmla="*/ 78658 h 5014451"/>
              <a:gd name="connsiteX280" fmla="*/ 4445347 w 5477734"/>
              <a:gd name="connsiteY280" fmla="*/ 117987 h 5014451"/>
              <a:gd name="connsiteX281" fmla="*/ 4425683 w 5477734"/>
              <a:gd name="connsiteY281" fmla="*/ 147484 h 5014451"/>
              <a:gd name="connsiteX282" fmla="*/ 4376521 w 5477734"/>
              <a:gd name="connsiteY282" fmla="*/ 196645 h 5014451"/>
              <a:gd name="connsiteX283" fmla="*/ 4376521 w 5477734"/>
              <a:gd name="connsiteY283" fmla="*/ 235974 h 501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5477734" h="5014451">
                <a:moveTo>
                  <a:pt x="4602663" y="0"/>
                </a:moveTo>
                <a:cubicBezTo>
                  <a:pt x="4589553" y="16387"/>
                  <a:pt x="4578932" y="35122"/>
                  <a:pt x="4563334" y="49161"/>
                </a:cubicBezTo>
                <a:cubicBezTo>
                  <a:pt x="4545767" y="64971"/>
                  <a:pt x="4524005" y="75380"/>
                  <a:pt x="4504341" y="88490"/>
                </a:cubicBezTo>
                <a:cubicBezTo>
                  <a:pt x="4494509" y="95045"/>
                  <a:pt x="4483200" y="99799"/>
                  <a:pt x="4474844" y="108155"/>
                </a:cubicBezTo>
                <a:cubicBezTo>
                  <a:pt x="4436991" y="146007"/>
                  <a:pt x="4456916" y="129938"/>
                  <a:pt x="4415850" y="157316"/>
                </a:cubicBezTo>
                <a:cubicBezTo>
                  <a:pt x="4381629" y="208650"/>
                  <a:pt x="4405981" y="164008"/>
                  <a:pt x="4386354" y="235974"/>
                </a:cubicBezTo>
                <a:cubicBezTo>
                  <a:pt x="4380900" y="255972"/>
                  <a:pt x="4373244" y="275303"/>
                  <a:pt x="4366689" y="294967"/>
                </a:cubicBezTo>
                <a:lnTo>
                  <a:pt x="4356857" y="324464"/>
                </a:lnTo>
                <a:lnTo>
                  <a:pt x="4386354" y="412955"/>
                </a:lnTo>
                <a:lnTo>
                  <a:pt x="4396186" y="442451"/>
                </a:lnTo>
                <a:cubicBezTo>
                  <a:pt x="4392909" y="494890"/>
                  <a:pt x="4393453" y="547708"/>
                  <a:pt x="4386354" y="599767"/>
                </a:cubicBezTo>
                <a:cubicBezTo>
                  <a:pt x="4383553" y="620305"/>
                  <a:pt x="4366689" y="658761"/>
                  <a:pt x="4366689" y="658761"/>
                </a:cubicBezTo>
                <a:cubicBezTo>
                  <a:pt x="4369966" y="668593"/>
                  <a:pt x="4381554" y="679198"/>
                  <a:pt x="4376521" y="688258"/>
                </a:cubicBezTo>
                <a:cubicBezTo>
                  <a:pt x="4356713" y="723912"/>
                  <a:pt x="4320465" y="745293"/>
                  <a:pt x="4288031" y="766916"/>
                </a:cubicBezTo>
                <a:cubicBezTo>
                  <a:pt x="4276339" y="953988"/>
                  <a:pt x="4330259" y="911854"/>
                  <a:pt x="4219205" y="934064"/>
                </a:cubicBezTo>
                <a:cubicBezTo>
                  <a:pt x="4205954" y="936714"/>
                  <a:pt x="4192986" y="940619"/>
                  <a:pt x="4179876" y="943896"/>
                </a:cubicBezTo>
                <a:cubicBezTo>
                  <a:pt x="4170044" y="950451"/>
                  <a:pt x="4157762" y="954334"/>
                  <a:pt x="4150380" y="963561"/>
                </a:cubicBezTo>
                <a:cubicBezTo>
                  <a:pt x="4143906" y="971654"/>
                  <a:pt x="4140547" y="982694"/>
                  <a:pt x="4140547" y="993058"/>
                </a:cubicBezTo>
                <a:cubicBezTo>
                  <a:pt x="4140547" y="1009770"/>
                  <a:pt x="4142089" y="1027709"/>
                  <a:pt x="4150380" y="1042219"/>
                </a:cubicBezTo>
                <a:cubicBezTo>
                  <a:pt x="4156243" y="1052479"/>
                  <a:pt x="4169307" y="1056599"/>
                  <a:pt x="4179876" y="1061884"/>
                </a:cubicBezTo>
                <a:cubicBezTo>
                  <a:pt x="4222992" y="1083442"/>
                  <a:pt x="4232148" y="1082170"/>
                  <a:pt x="4278199" y="1091380"/>
                </a:cubicBezTo>
                <a:cubicBezTo>
                  <a:pt x="4260325" y="1162878"/>
                  <a:pt x="4284137" y="1105107"/>
                  <a:pt x="4238870" y="1150374"/>
                </a:cubicBezTo>
                <a:cubicBezTo>
                  <a:pt x="4194397" y="1194847"/>
                  <a:pt x="4247131" y="1170562"/>
                  <a:pt x="4189709" y="1189703"/>
                </a:cubicBezTo>
                <a:cubicBezTo>
                  <a:pt x="4174960" y="1233947"/>
                  <a:pt x="4159392" y="1241322"/>
                  <a:pt x="4179876" y="1278193"/>
                </a:cubicBezTo>
                <a:cubicBezTo>
                  <a:pt x="4191354" y="1298853"/>
                  <a:pt x="4219205" y="1337187"/>
                  <a:pt x="4219205" y="1337187"/>
                </a:cubicBezTo>
                <a:cubicBezTo>
                  <a:pt x="4213916" y="1395373"/>
                  <a:pt x="4207444" y="1474561"/>
                  <a:pt x="4199541" y="1533832"/>
                </a:cubicBezTo>
                <a:cubicBezTo>
                  <a:pt x="4196906" y="1553593"/>
                  <a:pt x="4192986" y="1573161"/>
                  <a:pt x="4189709" y="1592825"/>
                </a:cubicBezTo>
                <a:cubicBezTo>
                  <a:pt x="4193485" y="1615480"/>
                  <a:pt x="4197271" y="1657112"/>
                  <a:pt x="4209373" y="1681316"/>
                </a:cubicBezTo>
                <a:cubicBezTo>
                  <a:pt x="4227681" y="1717932"/>
                  <a:pt x="4231354" y="1707693"/>
                  <a:pt x="4258534" y="1740309"/>
                </a:cubicBezTo>
                <a:cubicBezTo>
                  <a:pt x="4266099" y="1749387"/>
                  <a:pt x="4271644" y="1759974"/>
                  <a:pt x="4278199" y="1769806"/>
                </a:cubicBezTo>
                <a:cubicBezTo>
                  <a:pt x="4274922" y="1789471"/>
                  <a:pt x="4274671" y="1809887"/>
                  <a:pt x="4268367" y="1828800"/>
                </a:cubicBezTo>
                <a:cubicBezTo>
                  <a:pt x="4264630" y="1840010"/>
                  <a:pt x="4260519" y="1858296"/>
                  <a:pt x="4248702" y="1858296"/>
                </a:cubicBezTo>
                <a:cubicBezTo>
                  <a:pt x="4238338" y="1858296"/>
                  <a:pt x="4267804" y="1833435"/>
                  <a:pt x="4258534" y="1828800"/>
                </a:cubicBezTo>
                <a:cubicBezTo>
                  <a:pt x="4247965" y="1823515"/>
                  <a:pt x="4238870" y="1841909"/>
                  <a:pt x="4229038" y="1848464"/>
                </a:cubicBezTo>
                <a:cubicBezTo>
                  <a:pt x="4222483" y="1858296"/>
                  <a:pt x="4217224" y="1869129"/>
                  <a:pt x="4209373" y="1877961"/>
                </a:cubicBezTo>
                <a:cubicBezTo>
                  <a:pt x="4190897" y="1898746"/>
                  <a:pt x="4167066" y="1914707"/>
                  <a:pt x="4150380" y="1936955"/>
                </a:cubicBezTo>
                <a:cubicBezTo>
                  <a:pt x="4140548" y="1950065"/>
                  <a:pt x="4131548" y="1963842"/>
                  <a:pt x="4120883" y="1976284"/>
                </a:cubicBezTo>
                <a:cubicBezTo>
                  <a:pt x="4064102" y="2042527"/>
                  <a:pt x="4115185" y="1970082"/>
                  <a:pt x="4071721" y="2035277"/>
                </a:cubicBezTo>
                <a:cubicBezTo>
                  <a:pt x="4068444" y="2048387"/>
                  <a:pt x="4067932" y="2062519"/>
                  <a:pt x="4061889" y="2074606"/>
                </a:cubicBezTo>
                <a:cubicBezTo>
                  <a:pt x="4051320" y="2095745"/>
                  <a:pt x="4022560" y="2133600"/>
                  <a:pt x="4022560" y="2133600"/>
                </a:cubicBezTo>
                <a:cubicBezTo>
                  <a:pt x="3999159" y="2203804"/>
                  <a:pt x="4014394" y="2175346"/>
                  <a:pt x="3983231" y="2222090"/>
                </a:cubicBezTo>
                <a:cubicBezTo>
                  <a:pt x="3959830" y="2292294"/>
                  <a:pt x="3975065" y="2263837"/>
                  <a:pt x="3943902" y="2310580"/>
                </a:cubicBezTo>
                <a:cubicBezTo>
                  <a:pt x="3911376" y="2408162"/>
                  <a:pt x="3965947" y="2259100"/>
                  <a:pt x="3904573" y="2369574"/>
                </a:cubicBezTo>
                <a:cubicBezTo>
                  <a:pt x="3894507" y="2387694"/>
                  <a:pt x="3891464" y="2408903"/>
                  <a:pt x="3884909" y="2428567"/>
                </a:cubicBezTo>
                <a:lnTo>
                  <a:pt x="3865244" y="2487561"/>
                </a:lnTo>
                <a:lnTo>
                  <a:pt x="3855412" y="2517058"/>
                </a:lnTo>
                <a:cubicBezTo>
                  <a:pt x="3858689" y="2530168"/>
                  <a:pt x="3854984" y="2547593"/>
                  <a:pt x="3865244" y="2556387"/>
                </a:cubicBezTo>
                <a:cubicBezTo>
                  <a:pt x="3880428" y="2569402"/>
                  <a:pt x="3952015" y="2581607"/>
                  <a:pt x="3973399" y="2585884"/>
                </a:cubicBezTo>
                <a:cubicBezTo>
                  <a:pt x="3993063" y="2598994"/>
                  <a:pt x="4009971" y="2617740"/>
                  <a:pt x="4032392" y="2625213"/>
                </a:cubicBezTo>
                <a:lnTo>
                  <a:pt x="4091386" y="2644877"/>
                </a:lnTo>
                <a:cubicBezTo>
                  <a:pt x="4206367" y="2721531"/>
                  <a:pt x="4107189" y="2662886"/>
                  <a:pt x="4179876" y="2694038"/>
                </a:cubicBezTo>
                <a:cubicBezTo>
                  <a:pt x="4225765" y="2713705"/>
                  <a:pt x="4222242" y="2722175"/>
                  <a:pt x="4278199" y="2733367"/>
                </a:cubicBezTo>
                <a:lnTo>
                  <a:pt x="4376521" y="2753032"/>
                </a:lnTo>
                <a:cubicBezTo>
                  <a:pt x="4400061" y="2788342"/>
                  <a:pt x="4405820" y="2791374"/>
                  <a:pt x="4415850" y="2841522"/>
                </a:cubicBezTo>
                <a:cubicBezTo>
                  <a:pt x="4419128" y="2857909"/>
                  <a:pt x="4421630" y="2874471"/>
                  <a:pt x="4425683" y="2890684"/>
                </a:cubicBezTo>
                <a:cubicBezTo>
                  <a:pt x="4428197" y="2900738"/>
                  <a:pt x="4428187" y="2912852"/>
                  <a:pt x="4435515" y="2920180"/>
                </a:cubicBezTo>
                <a:cubicBezTo>
                  <a:pt x="4442844" y="2927509"/>
                  <a:pt x="4454957" y="2927499"/>
                  <a:pt x="4465012" y="2930013"/>
                </a:cubicBezTo>
                <a:cubicBezTo>
                  <a:pt x="4519314" y="2943589"/>
                  <a:pt x="4551070" y="2943535"/>
                  <a:pt x="4612496" y="2949677"/>
                </a:cubicBezTo>
                <a:cubicBezTo>
                  <a:pt x="4681321" y="2995561"/>
                  <a:pt x="4658379" y="2969342"/>
                  <a:pt x="4691154" y="3018503"/>
                </a:cubicBezTo>
                <a:cubicBezTo>
                  <a:pt x="4698880" y="3064859"/>
                  <a:pt x="4699084" y="3075756"/>
                  <a:pt x="4710818" y="3116825"/>
                </a:cubicBezTo>
                <a:cubicBezTo>
                  <a:pt x="4716496" y="3136698"/>
                  <a:pt x="4723898" y="3161454"/>
                  <a:pt x="4740315" y="3175819"/>
                </a:cubicBezTo>
                <a:cubicBezTo>
                  <a:pt x="4781926" y="3212228"/>
                  <a:pt x="4788292" y="3211476"/>
                  <a:pt x="4828805" y="3224980"/>
                </a:cubicBezTo>
                <a:cubicBezTo>
                  <a:pt x="4838637" y="3234812"/>
                  <a:pt x="4846147" y="3247724"/>
                  <a:pt x="4858302" y="3254477"/>
                </a:cubicBezTo>
                <a:cubicBezTo>
                  <a:pt x="4876422" y="3264544"/>
                  <a:pt x="4900049" y="3262644"/>
                  <a:pt x="4917296" y="3274142"/>
                </a:cubicBezTo>
                <a:lnTo>
                  <a:pt x="4946792" y="3293806"/>
                </a:lnTo>
                <a:cubicBezTo>
                  <a:pt x="4959902" y="3313471"/>
                  <a:pt x="4978647" y="3330379"/>
                  <a:pt x="4986121" y="3352800"/>
                </a:cubicBezTo>
                <a:cubicBezTo>
                  <a:pt x="4989399" y="3362632"/>
                  <a:pt x="4991319" y="3373026"/>
                  <a:pt x="4995954" y="3382296"/>
                </a:cubicBezTo>
                <a:cubicBezTo>
                  <a:pt x="5001239" y="3392865"/>
                  <a:pt x="5010819" y="3400995"/>
                  <a:pt x="5015618" y="3411793"/>
                </a:cubicBezTo>
                <a:cubicBezTo>
                  <a:pt x="5024037" y="3430735"/>
                  <a:pt x="5023785" y="3453540"/>
                  <a:pt x="5035283" y="3470787"/>
                </a:cubicBezTo>
                <a:lnTo>
                  <a:pt x="5074612" y="3529780"/>
                </a:lnTo>
                <a:cubicBezTo>
                  <a:pt x="5081167" y="3539612"/>
                  <a:pt x="5087186" y="3549824"/>
                  <a:pt x="5094276" y="3559277"/>
                </a:cubicBezTo>
                <a:cubicBezTo>
                  <a:pt x="5130863" y="3608060"/>
                  <a:pt x="5114683" y="3584971"/>
                  <a:pt x="5143438" y="3628103"/>
                </a:cubicBezTo>
                <a:cubicBezTo>
                  <a:pt x="5179293" y="3735670"/>
                  <a:pt x="5122112" y="3572747"/>
                  <a:pt x="5172934" y="3687096"/>
                </a:cubicBezTo>
                <a:cubicBezTo>
                  <a:pt x="5181353" y="3706038"/>
                  <a:pt x="5186044" y="3726425"/>
                  <a:pt x="5192599" y="3746090"/>
                </a:cubicBezTo>
                <a:lnTo>
                  <a:pt x="5212263" y="3805084"/>
                </a:lnTo>
                <a:cubicBezTo>
                  <a:pt x="5215540" y="3814916"/>
                  <a:pt x="5216347" y="3825957"/>
                  <a:pt x="5222096" y="3834580"/>
                </a:cubicBezTo>
                <a:cubicBezTo>
                  <a:pt x="5235206" y="3854245"/>
                  <a:pt x="5244713" y="3876862"/>
                  <a:pt x="5261425" y="3893574"/>
                </a:cubicBezTo>
                <a:cubicBezTo>
                  <a:pt x="5281089" y="3913238"/>
                  <a:pt x="5304992" y="3929428"/>
                  <a:pt x="5320418" y="3952567"/>
                </a:cubicBezTo>
                <a:cubicBezTo>
                  <a:pt x="5346638" y="3991896"/>
                  <a:pt x="5330251" y="3975509"/>
                  <a:pt x="5369580" y="4001729"/>
                </a:cubicBezTo>
                <a:cubicBezTo>
                  <a:pt x="5394293" y="4075869"/>
                  <a:pt x="5358082" y="3987355"/>
                  <a:pt x="5408909" y="4050890"/>
                </a:cubicBezTo>
                <a:cubicBezTo>
                  <a:pt x="5415383" y="4058983"/>
                  <a:pt x="5414106" y="4071117"/>
                  <a:pt x="5418741" y="4080387"/>
                </a:cubicBezTo>
                <a:cubicBezTo>
                  <a:pt x="5442769" y="4128445"/>
                  <a:pt x="5435882" y="4089958"/>
                  <a:pt x="5448238" y="4139380"/>
                </a:cubicBezTo>
                <a:cubicBezTo>
                  <a:pt x="5452291" y="4155593"/>
                  <a:pt x="5453673" y="4172419"/>
                  <a:pt x="5458070" y="4188542"/>
                </a:cubicBezTo>
                <a:cubicBezTo>
                  <a:pt x="5463524" y="4208540"/>
                  <a:pt x="5477734" y="4247535"/>
                  <a:pt x="5477734" y="4247535"/>
                </a:cubicBezTo>
                <a:cubicBezTo>
                  <a:pt x="5474457" y="4263922"/>
                  <a:pt x="5475376" y="4281749"/>
                  <a:pt x="5467902" y="4296696"/>
                </a:cubicBezTo>
                <a:cubicBezTo>
                  <a:pt x="5450241" y="4332019"/>
                  <a:pt x="5412104" y="4334961"/>
                  <a:pt x="5379412" y="4345858"/>
                </a:cubicBezTo>
                <a:cubicBezTo>
                  <a:pt x="5360769" y="4352072"/>
                  <a:pt x="5329103" y="4363464"/>
                  <a:pt x="5310586" y="4365522"/>
                </a:cubicBezTo>
                <a:cubicBezTo>
                  <a:pt x="5264866" y="4370602"/>
                  <a:pt x="5218818" y="4372077"/>
                  <a:pt x="5172934" y="4375355"/>
                </a:cubicBezTo>
                <a:cubicBezTo>
                  <a:pt x="5156547" y="4378632"/>
                  <a:pt x="5139986" y="4381134"/>
                  <a:pt x="5123773" y="4385187"/>
                </a:cubicBezTo>
                <a:cubicBezTo>
                  <a:pt x="5067607" y="4399228"/>
                  <a:pt x="5122388" y="4392589"/>
                  <a:pt x="5054947" y="4404851"/>
                </a:cubicBezTo>
                <a:cubicBezTo>
                  <a:pt x="4925771" y="4428338"/>
                  <a:pt x="5035994" y="4402216"/>
                  <a:pt x="4946792" y="4424516"/>
                </a:cubicBezTo>
                <a:cubicBezTo>
                  <a:pt x="4929018" y="4422541"/>
                  <a:pt x="4848780" y="4417626"/>
                  <a:pt x="4818973" y="4404851"/>
                </a:cubicBezTo>
                <a:cubicBezTo>
                  <a:pt x="4808112" y="4400196"/>
                  <a:pt x="4800274" y="4389986"/>
                  <a:pt x="4789476" y="4385187"/>
                </a:cubicBezTo>
                <a:cubicBezTo>
                  <a:pt x="4738328" y="4362455"/>
                  <a:pt x="4717650" y="4363689"/>
                  <a:pt x="4661657" y="4355690"/>
                </a:cubicBezTo>
                <a:cubicBezTo>
                  <a:pt x="4612496" y="4358967"/>
                  <a:pt x="4563142" y="4360081"/>
                  <a:pt x="4514173" y="4365522"/>
                </a:cubicBezTo>
                <a:cubicBezTo>
                  <a:pt x="4503872" y="4366667"/>
                  <a:pt x="4495040" y="4375355"/>
                  <a:pt x="4484676" y="4375355"/>
                </a:cubicBezTo>
                <a:cubicBezTo>
                  <a:pt x="4474312" y="4375355"/>
                  <a:pt x="4465145" y="4368369"/>
                  <a:pt x="4455180" y="4365522"/>
                </a:cubicBezTo>
                <a:cubicBezTo>
                  <a:pt x="4442187" y="4361809"/>
                  <a:pt x="4428960" y="4358967"/>
                  <a:pt x="4415850" y="4355690"/>
                </a:cubicBezTo>
                <a:cubicBezTo>
                  <a:pt x="4356857" y="4358967"/>
                  <a:pt x="4297780" y="4360990"/>
                  <a:pt x="4238870" y="4365522"/>
                </a:cubicBezTo>
                <a:cubicBezTo>
                  <a:pt x="4212524" y="4367549"/>
                  <a:pt x="4186209" y="4370628"/>
                  <a:pt x="4160212" y="4375355"/>
                </a:cubicBezTo>
                <a:cubicBezTo>
                  <a:pt x="4150015" y="4377209"/>
                  <a:pt x="4140938" y="4383483"/>
                  <a:pt x="4130715" y="4385187"/>
                </a:cubicBezTo>
                <a:cubicBezTo>
                  <a:pt x="4101441" y="4390066"/>
                  <a:pt x="4071722" y="4391742"/>
                  <a:pt x="4042225" y="4395019"/>
                </a:cubicBezTo>
                <a:cubicBezTo>
                  <a:pt x="3953479" y="4417205"/>
                  <a:pt x="4061624" y="4392034"/>
                  <a:pt x="3914405" y="4414684"/>
                </a:cubicBezTo>
                <a:cubicBezTo>
                  <a:pt x="3891475" y="4418212"/>
                  <a:pt x="3867607" y="4427006"/>
                  <a:pt x="3845580" y="4434348"/>
                </a:cubicBezTo>
                <a:cubicBezTo>
                  <a:pt x="3835748" y="4440903"/>
                  <a:pt x="3826882" y="4449214"/>
                  <a:pt x="3816083" y="4454013"/>
                </a:cubicBezTo>
                <a:cubicBezTo>
                  <a:pt x="3797141" y="4462432"/>
                  <a:pt x="3757089" y="4473677"/>
                  <a:pt x="3757089" y="4473677"/>
                </a:cubicBezTo>
                <a:cubicBezTo>
                  <a:pt x="3743979" y="4483509"/>
                  <a:pt x="3731185" y="4493777"/>
                  <a:pt x="3717760" y="4503174"/>
                </a:cubicBezTo>
                <a:cubicBezTo>
                  <a:pt x="3698399" y="4516727"/>
                  <a:pt x="3681188" y="4535030"/>
                  <a:pt x="3658767" y="4542503"/>
                </a:cubicBezTo>
                <a:cubicBezTo>
                  <a:pt x="3515766" y="4590168"/>
                  <a:pt x="3620487" y="4561400"/>
                  <a:pt x="3334302" y="4572000"/>
                </a:cubicBezTo>
                <a:cubicBezTo>
                  <a:pt x="3251123" y="4592794"/>
                  <a:pt x="3335769" y="4564467"/>
                  <a:pt x="3265476" y="4611329"/>
                </a:cubicBezTo>
                <a:cubicBezTo>
                  <a:pt x="3256853" y="4617078"/>
                  <a:pt x="3245040" y="4616128"/>
                  <a:pt x="3235980" y="4621161"/>
                </a:cubicBezTo>
                <a:cubicBezTo>
                  <a:pt x="3215320" y="4632639"/>
                  <a:pt x="3196651" y="4647380"/>
                  <a:pt x="3176986" y="4660490"/>
                </a:cubicBezTo>
                <a:cubicBezTo>
                  <a:pt x="3167154" y="4667045"/>
                  <a:pt x="3159077" y="4677838"/>
                  <a:pt x="3147489" y="4680155"/>
                </a:cubicBezTo>
                <a:cubicBezTo>
                  <a:pt x="3034771" y="4702698"/>
                  <a:pt x="3174435" y="4676009"/>
                  <a:pt x="3019670" y="4699819"/>
                </a:cubicBezTo>
                <a:cubicBezTo>
                  <a:pt x="3003153" y="4702360"/>
                  <a:pt x="2986951" y="4706661"/>
                  <a:pt x="2970509" y="4709651"/>
                </a:cubicBezTo>
                <a:cubicBezTo>
                  <a:pt x="2950895" y="4713217"/>
                  <a:pt x="2930856" y="4714649"/>
                  <a:pt x="2911515" y="4719484"/>
                </a:cubicBezTo>
                <a:cubicBezTo>
                  <a:pt x="2891406" y="4724511"/>
                  <a:pt x="2852521" y="4739148"/>
                  <a:pt x="2852521" y="4739148"/>
                </a:cubicBezTo>
                <a:cubicBezTo>
                  <a:pt x="2842689" y="4745703"/>
                  <a:pt x="2833823" y="4754014"/>
                  <a:pt x="2823025" y="4758813"/>
                </a:cubicBezTo>
                <a:cubicBezTo>
                  <a:pt x="2804083" y="4767232"/>
                  <a:pt x="2783696" y="4771922"/>
                  <a:pt x="2764031" y="4778477"/>
                </a:cubicBezTo>
                <a:lnTo>
                  <a:pt x="2705038" y="4798142"/>
                </a:lnTo>
                <a:lnTo>
                  <a:pt x="2675541" y="4807974"/>
                </a:lnTo>
                <a:cubicBezTo>
                  <a:pt x="2665709" y="4811251"/>
                  <a:pt x="2656328" y="4816520"/>
                  <a:pt x="2646044" y="4817806"/>
                </a:cubicBezTo>
                <a:lnTo>
                  <a:pt x="2488728" y="4837471"/>
                </a:lnTo>
                <a:cubicBezTo>
                  <a:pt x="2419210" y="4860643"/>
                  <a:pt x="2507639" y="4833310"/>
                  <a:pt x="2380573" y="4857135"/>
                </a:cubicBezTo>
                <a:cubicBezTo>
                  <a:pt x="2354010" y="4862116"/>
                  <a:pt x="2327554" y="4868254"/>
                  <a:pt x="2301915" y="4876800"/>
                </a:cubicBezTo>
                <a:lnTo>
                  <a:pt x="2242921" y="4896464"/>
                </a:lnTo>
                <a:cubicBezTo>
                  <a:pt x="2233089" y="4899741"/>
                  <a:pt x="2223479" y="4903782"/>
                  <a:pt x="2213425" y="4906296"/>
                </a:cubicBezTo>
                <a:cubicBezTo>
                  <a:pt x="2200315" y="4909574"/>
                  <a:pt x="2187039" y="4912246"/>
                  <a:pt x="2174096" y="4916129"/>
                </a:cubicBezTo>
                <a:cubicBezTo>
                  <a:pt x="2154242" y="4922085"/>
                  <a:pt x="2134767" y="4929238"/>
                  <a:pt x="2115102" y="4935793"/>
                </a:cubicBezTo>
                <a:cubicBezTo>
                  <a:pt x="2105270" y="4939070"/>
                  <a:pt x="2095768" y="4943592"/>
                  <a:pt x="2085605" y="4945625"/>
                </a:cubicBezTo>
                <a:cubicBezTo>
                  <a:pt x="2069218" y="4948903"/>
                  <a:pt x="2052657" y="4951405"/>
                  <a:pt x="2036444" y="4955458"/>
                </a:cubicBezTo>
                <a:cubicBezTo>
                  <a:pt x="1999544" y="4964683"/>
                  <a:pt x="2007021" y="4968068"/>
                  <a:pt x="1967618" y="4984955"/>
                </a:cubicBezTo>
                <a:cubicBezTo>
                  <a:pt x="1958092" y="4989038"/>
                  <a:pt x="1948086" y="4991940"/>
                  <a:pt x="1938121" y="4994787"/>
                </a:cubicBezTo>
                <a:cubicBezTo>
                  <a:pt x="1905722" y="5004044"/>
                  <a:pt x="1883423" y="5007693"/>
                  <a:pt x="1849631" y="5014451"/>
                </a:cubicBezTo>
                <a:cubicBezTo>
                  <a:pt x="1778335" y="4996628"/>
                  <a:pt x="1830705" y="5007854"/>
                  <a:pt x="1721812" y="4994787"/>
                </a:cubicBezTo>
                <a:cubicBezTo>
                  <a:pt x="1669342" y="4988491"/>
                  <a:pt x="1616624" y="4983810"/>
                  <a:pt x="1564496" y="4975122"/>
                </a:cubicBezTo>
                <a:lnTo>
                  <a:pt x="1446509" y="4955458"/>
                </a:lnTo>
                <a:cubicBezTo>
                  <a:pt x="1436677" y="4952180"/>
                  <a:pt x="1426538" y="4949708"/>
                  <a:pt x="1417012" y="4945625"/>
                </a:cubicBezTo>
                <a:cubicBezTo>
                  <a:pt x="1382079" y="4930654"/>
                  <a:pt x="1377812" y="4926047"/>
                  <a:pt x="1348186" y="4906296"/>
                </a:cubicBezTo>
                <a:cubicBezTo>
                  <a:pt x="1341631" y="4896464"/>
                  <a:pt x="1333320" y="4887598"/>
                  <a:pt x="1328521" y="4876800"/>
                </a:cubicBezTo>
                <a:cubicBezTo>
                  <a:pt x="1281717" y="4771491"/>
                  <a:pt x="1333697" y="4855066"/>
                  <a:pt x="1289192" y="4788309"/>
                </a:cubicBezTo>
                <a:lnTo>
                  <a:pt x="1269528" y="4729316"/>
                </a:lnTo>
                <a:cubicBezTo>
                  <a:pt x="1266251" y="4719484"/>
                  <a:pt x="1265445" y="4708442"/>
                  <a:pt x="1259696" y="4699819"/>
                </a:cubicBezTo>
                <a:cubicBezTo>
                  <a:pt x="1253141" y="4689987"/>
                  <a:pt x="1248924" y="4678104"/>
                  <a:pt x="1240031" y="4670322"/>
                </a:cubicBezTo>
                <a:cubicBezTo>
                  <a:pt x="1086014" y="4535557"/>
                  <a:pt x="840557" y="4624569"/>
                  <a:pt x="659928" y="4621161"/>
                </a:cubicBezTo>
                <a:cubicBezTo>
                  <a:pt x="533376" y="4578976"/>
                  <a:pt x="662944" y="4619456"/>
                  <a:pt x="551773" y="4591664"/>
                </a:cubicBezTo>
                <a:cubicBezTo>
                  <a:pt x="541718" y="4589150"/>
                  <a:pt x="532241" y="4584679"/>
                  <a:pt x="522276" y="4581832"/>
                </a:cubicBezTo>
                <a:cubicBezTo>
                  <a:pt x="509283" y="4578120"/>
                  <a:pt x="495890" y="4575883"/>
                  <a:pt x="482947" y="4572000"/>
                </a:cubicBezTo>
                <a:cubicBezTo>
                  <a:pt x="463093" y="4566044"/>
                  <a:pt x="443618" y="4558890"/>
                  <a:pt x="423954" y="4552335"/>
                </a:cubicBezTo>
                <a:lnTo>
                  <a:pt x="364960" y="4532671"/>
                </a:lnTo>
                <a:cubicBezTo>
                  <a:pt x="309813" y="4514288"/>
                  <a:pt x="345547" y="4525359"/>
                  <a:pt x="256805" y="4503174"/>
                </a:cubicBezTo>
                <a:lnTo>
                  <a:pt x="217476" y="4493342"/>
                </a:lnTo>
                <a:lnTo>
                  <a:pt x="128986" y="4434348"/>
                </a:lnTo>
                <a:cubicBezTo>
                  <a:pt x="119154" y="4427793"/>
                  <a:pt x="110953" y="4417550"/>
                  <a:pt x="99489" y="4414684"/>
                </a:cubicBezTo>
                <a:lnTo>
                  <a:pt x="60160" y="4404851"/>
                </a:lnTo>
                <a:cubicBezTo>
                  <a:pt x="50328" y="4398296"/>
                  <a:pt x="41232" y="4390472"/>
                  <a:pt x="30663" y="4385187"/>
                </a:cubicBezTo>
                <a:cubicBezTo>
                  <a:pt x="21393" y="4380552"/>
                  <a:pt x="5802" y="4384625"/>
                  <a:pt x="1167" y="4375355"/>
                </a:cubicBezTo>
                <a:cubicBezTo>
                  <a:pt x="-3468" y="4366085"/>
                  <a:pt x="6916" y="4355384"/>
                  <a:pt x="10999" y="4345858"/>
                </a:cubicBezTo>
                <a:cubicBezTo>
                  <a:pt x="16773" y="4332386"/>
                  <a:pt x="24889" y="4320001"/>
                  <a:pt x="30663" y="4306529"/>
                </a:cubicBezTo>
                <a:cubicBezTo>
                  <a:pt x="34746" y="4297003"/>
                  <a:pt x="36413" y="4286558"/>
                  <a:pt x="40496" y="4277032"/>
                </a:cubicBezTo>
                <a:cubicBezTo>
                  <a:pt x="46270" y="4263560"/>
                  <a:pt x="55014" y="4251427"/>
                  <a:pt x="60160" y="4237703"/>
                </a:cubicBezTo>
                <a:cubicBezTo>
                  <a:pt x="64905" y="4225050"/>
                  <a:pt x="65247" y="4211027"/>
                  <a:pt x="69992" y="4198374"/>
                </a:cubicBezTo>
                <a:cubicBezTo>
                  <a:pt x="95844" y="4129435"/>
                  <a:pt x="80799" y="4186592"/>
                  <a:pt x="109321" y="4129548"/>
                </a:cubicBezTo>
                <a:cubicBezTo>
                  <a:pt x="113956" y="4120278"/>
                  <a:pt x="115071" y="4109577"/>
                  <a:pt x="119154" y="4100051"/>
                </a:cubicBezTo>
                <a:cubicBezTo>
                  <a:pt x="124928" y="4086579"/>
                  <a:pt x="133375" y="4074331"/>
                  <a:pt x="138818" y="4060722"/>
                </a:cubicBezTo>
                <a:cubicBezTo>
                  <a:pt x="146516" y="4041476"/>
                  <a:pt x="158483" y="4001729"/>
                  <a:pt x="158483" y="4001729"/>
                </a:cubicBezTo>
                <a:cubicBezTo>
                  <a:pt x="144938" y="3893373"/>
                  <a:pt x="140316" y="3895198"/>
                  <a:pt x="158483" y="3755922"/>
                </a:cubicBezTo>
                <a:cubicBezTo>
                  <a:pt x="161164" y="3735368"/>
                  <a:pt x="174082" y="3717254"/>
                  <a:pt x="178147" y="3696929"/>
                </a:cubicBezTo>
                <a:lnTo>
                  <a:pt x="187980" y="3647767"/>
                </a:lnTo>
                <a:cubicBezTo>
                  <a:pt x="184702" y="3637935"/>
                  <a:pt x="185475" y="3625599"/>
                  <a:pt x="178147" y="3618271"/>
                </a:cubicBezTo>
                <a:cubicBezTo>
                  <a:pt x="161435" y="3601560"/>
                  <a:pt x="119154" y="3578942"/>
                  <a:pt x="119154" y="3578942"/>
                </a:cubicBezTo>
                <a:cubicBezTo>
                  <a:pt x="96979" y="3512420"/>
                  <a:pt x="103696" y="3545289"/>
                  <a:pt x="119154" y="3421625"/>
                </a:cubicBezTo>
                <a:cubicBezTo>
                  <a:pt x="122414" y="3395545"/>
                  <a:pt x="155267" y="3341833"/>
                  <a:pt x="168315" y="3333135"/>
                </a:cubicBezTo>
                <a:cubicBezTo>
                  <a:pt x="178147" y="3326580"/>
                  <a:pt x="188734" y="3321036"/>
                  <a:pt x="197812" y="3313471"/>
                </a:cubicBezTo>
                <a:cubicBezTo>
                  <a:pt x="208494" y="3304569"/>
                  <a:pt x="215994" y="3292056"/>
                  <a:pt x="227309" y="3283974"/>
                </a:cubicBezTo>
                <a:cubicBezTo>
                  <a:pt x="239236" y="3275455"/>
                  <a:pt x="254209" y="3272077"/>
                  <a:pt x="266638" y="3264309"/>
                </a:cubicBezTo>
                <a:cubicBezTo>
                  <a:pt x="280534" y="3255624"/>
                  <a:pt x="292632" y="3244338"/>
                  <a:pt x="305967" y="3234813"/>
                </a:cubicBezTo>
                <a:cubicBezTo>
                  <a:pt x="315583" y="3227945"/>
                  <a:pt x="326385" y="3222713"/>
                  <a:pt x="335463" y="3215148"/>
                </a:cubicBezTo>
                <a:cubicBezTo>
                  <a:pt x="363852" y="3191490"/>
                  <a:pt x="365289" y="3185158"/>
                  <a:pt x="384625" y="3156155"/>
                </a:cubicBezTo>
                <a:lnTo>
                  <a:pt x="404289" y="3097161"/>
                </a:lnTo>
                <a:cubicBezTo>
                  <a:pt x="407566" y="3087329"/>
                  <a:pt x="408372" y="3076287"/>
                  <a:pt x="414121" y="3067664"/>
                </a:cubicBezTo>
                <a:lnTo>
                  <a:pt x="433786" y="3038167"/>
                </a:lnTo>
                <a:lnTo>
                  <a:pt x="463283" y="2949677"/>
                </a:lnTo>
                <a:lnTo>
                  <a:pt x="473115" y="2920180"/>
                </a:lnTo>
                <a:cubicBezTo>
                  <a:pt x="469838" y="2874296"/>
                  <a:pt x="473819" y="2827307"/>
                  <a:pt x="463283" y="2782529"/>
                </a:cubicBezTo>
                <a:cubicBezTo>
                  <a:pt x="460098" y="2768994"/>
                  <a:pt x="444343" y="2762081"/>
                  <a:pt x="433786" y="2753032"/>
                </a:cubicBezTo>
                <a:cubicBezTo>
                  <a:pt x="427547" y="2747684"/>
                  <a:pt x="377414" y="2710098"/>
                  <a:pt x="364960" y="2703871"/>
                </a:cubicBezTo>
                <a:cubicBezTo>
                  <a:pt x="355690" y="2699236"/>
                  <a:pt x="345295" y="2697316"/>
                  <a:pt x="335463" y="2694038"/>
                </a:cubicBezTo>
                <a:cubicBezTo>
                  <a:pt x="299412" y="2639962"/>
                  <a:pt x="335463" y="2685845"/>
                  <a:pt x="286302" y="2644877"/>
                </a:cubicBezTo>
                <a:cubicBezTo>
                  <a:pt x="210599" y="2581791"/>
                  <a:pt x="300540" y="2644537"/>
                  <a:pt x="227309" y="2595716"/>
                </a:cubicBezTo>
                <a:cubicBezTo>
                  <a:pt x="220754" y="2585884"/>
                  <a:pt x="216000" y="2574575"/>
                  <a:pt x="207644" y="2566219"/>
                </a:cubicBezTo>
                <a:cubicBezTo>
                  <a:pt x="199288" y="2557863"/>
                  <a:pt x="185928" y="2555448"/>
                  <a:pt x="178147" y="2546555"/>
                </a:cubicBezTo>
                <a:cubicBezTo>
                  <a:pt x="162584" y="2528769"/>
                  <a:pt x="151928" y="2507226"/>
                  <a:pt x="138818" y="2487561"/>
                </a:cubicBezTo>
                <a:cubicBezTo>
                  <a:pt x="132263" y="2477729"/>
                  <a:pt x="127510" y="2466420"/>
                  <a:pt x="119154" y="2458064"/>
                </a:cubicBezTo>
                <a:lnTo>
                  <a:pt x="89657" y="2428567"/>
                </a:lnTo>
                <a:cubicBezTo>
                  <a:pt x="137699" y="2412553"/>
                  <a:pt x="106463" y="2415908"/>
                  <a:pt x="168315" y="2438400"/>
                </a:cubicBezTo>
                <a:cubicBezTo>
                  <a:pt x="187795" y="2445484"/>
                  <a:pt x="227309" y="2458064"/>
                  <a:pt x="227309" y="2458064"/>
                </a:cubicBezTo>
                <a:cubicBezTo>
                  <a:pt x="237141" y="2464619"/>
                  <a:pt x="246236" y="2472444"/>
                  <a:pt x="256805" y="2477729"/>
                </a:cubicBezTo>
                <a:cubicBezTo>
                  <a:pt x="266075" y="2482364"/>
                  <a:pt x="276337" y="2484714"/>
                  <a:pt x="286302" y="2487561"/>
                </a:cubicBezTo>
                <a:cubicBezTo>
                  <a:pt x="332661" y="2500806"/>
                  <a:pt x="338755" y="2499268"/>
                  <a:pt x="394457" y="2507225"/>
                </a:cubicBezTo>
                <a:cubicBezTo>
                  <a:pt x="406016" y="2506336"/>
                  <a:pt x="521845" y="2504601"/>
                  <a:pt x="561605" y="2487561"/>
                </a:cubicBezTo>
                <a:cubicBezTo>
                  <a:pt x="595139" y="2473189"/>
                  <a:pt x="591609" y="2460948"/>
                  <a:pt x="620599" y="2438400"/>
                </a:cubicBezTo>
                <a:cubicBezTo>
                  <a:pt x="639254" y="2423890"/>
                  <a:pt x="657171" y="2406545"/>
                  <a:pt x="679592" y="2399071"/>
                </a:cubicBezTo>
                <a:cubicBezTo>
                  <a:pt x="769069" y="2369243"/>
                  <a:pt x="627776" y="2414989"/>
                  <a:pt x="758250" y="2379406"/>
                </a:cubicBezTo>
                <a:cubicBezTo>
                  <a:pt x="758297" y="2379393"/>
                  <a:pt x="831970" y="2354833"/>
                  <a:pt x="846741" y="2349909"/>
                </a:cubicBezTo>
                <a:cubicBezTo>
                  <a:pt x="856573" y="2346632"/>
                  <a:pt x="866075" y="2342110"/>
                  <a:pt x="876238" y="2340077"/>
                </a:cubicBezTo>
                <a:cubicBezTo>
                  <a:pt x="892625" y="2336800"/>
                  <a:pt x="909276" y="2334642"/>
                  <a:pt x="925399" y="2330245"/>
                </a:cubicBezTo>
                <a:cubicBezTo>
                  <a:pt x="945397" y="2324791"/>
                  <a:pt x="984392" y="2310580"/>
                  <a:pt x="984392" y="2310580"/>
                </a:cubicBezTo>
                <a:cubicBezTo>
                  <a:pt x="987670" y="2258141"/>
                  <a:pt x="986031" y="2205162"/>
                  <a:pt x="994225" y="2153264"/>
                </a:cubicBezTo>
                <a:cubicBezTo>
                  <a:pt x="996068" y="2141592"/>
                  <a:pt x="1008604" y="2134336"/>
                  <a:pt x="1013889" y="2123767"/>
                </a:cubicBezTo>
                <a:cubicBezTo>
                  <a:pt x="1018524" y="2114497"/>
                  <a:pt x="1017247" y="2102364"/>
                  <a:pt x="1023721" y="2094271"/>
                </a:cubicBezTo>
                <a:cubicBezTo>
                  <a:pt x="1031103" y="2085043"/>
                  <a:pt x="1044140" y="2082171"/>
                  <a:pt x="1053218" y="2074606"/>
                </a:cubicBezTo>
                <a:cubicBezTo>
                  <a:pt x="1063900" y="2065704"/>
                  <a:pt x="1071739" y="2053646"/>
                  <a:pt x="1082715" y="2045109"/>
                </a:cubicBezTo>
                <a:cubicBezTo>
                  <a:pt x="1101371" y="2030599"/>
                  <a:pt x="1118534" y="2010415"/>
                  <a:pt x="1141709" y="2005780"/>
                </a:cubicBezTo>
                <a:cubicBezTo>
                  <a:pt x="1285741" y="1976974"/>
                  <a:pt x="1057460" y="2021153"/>
                  <a:pt x="1279360" y="1986116"/>
                </a:cubicBezTo>
                <a:cubicBezTo>
                  <a:pt x="1295421" y="1983580"/>
                  <a:pt x="1383873" y="1966560"/>
                  <a:pt x="1417012" y="1956619"/>
                </a:cubicBezTo>
                <a:cubicBezTo>
                  <a:pt x="1436866" y="1950663"/>
                  <a:pt x="1455485" y="1939887"/>
                  <a:pt x="1476005" y="1936955"/>
                </a:cubicBezTo>
                <a:lnTo>
                  <a:pt x="1623489" y="1917290"/>
                </a:lnTo>
                <a:cubicBezTo>
                  <a:pt x="1664598" y="1911809"/>
                  <a:pt x="1757283" y="1898911"/>
                  <a:pt x="1790638" y="1887793"/>
                </a:cubicBezTo>
                <a:lnTo>
                  <a:pt x="1820134" y="1877961"/>
                </a:lnTo>
                <a:cubicBezTo>
                  <a:pt x="1839799" y="1864851"/>
                  <a:pt x="1856707" y="1846106"/>
                  <a:pt x="1879128" y="1838632"/>
                </a:cubicBezTo>
                <a:lnTo>
                  <a:pt x="1967618" y="1809135"/>
                </a:lnTo>
                <a:cubicBezTo>
                  <a:pt x="1977450" y="1805858"/>
                  <a:pt x="1987492" y="1803152"/>
                  <a:pt x="1997115" y="1799303"/>
                </a:cubicBezTo>
                <a:cubicBezTo>
                  <a:pt x="2023096" y="1788910"/>
                  <a:pt x="2048795" y="1777514"/>
                  <a:pt x="2075773" y="1769806"/>
                </a:cubicBezTo>
                <a:cubicBezTo>
                  <a:pt x="2088766" y="1766094"/>
                  <a:pt x="2102109" y="1763686"/>
                  <a:pt x="2115102" y="1759974"/>
                </a:cubicBezTo>
                <a:cubicBezTo>
                  <a:pt x="2125067" y="1757127"/>
                  <a:pt x="2134634" y="1752989"/>
                  <a:pt x="2144599" y="1750142"/>
                </a:cubicBezTo>
                <a:cubicBezTo>
                  <a:pt x="2157592" y="1746430"/>
                  <a:pt x="2170985" y="1744192"/>
                  <a:pt x="2183928" y="1740309"/>
                </a:cubicBezTo>
                <a:cubicBezTo>
                  <a:pt x="2203782" y="1734353"/>
                  <a:pt x="2223257" y="1727200"/>
                  <a:pt x="2242921" y="1720645"/>
                </a:cubicBezTo>
                <a:lnTo>
                  <a:pt x="2301915" y="1700980"/>
                </a:lnTo>
                <a:cubicBezTo>
                  <a:pt x="2311747" y="1697703"/>
                  <a:pt x="2321357" y="1693662"/>
                  <a:pt x="2331412" y="1691148"/>
                </a:cubicBezTo>
                <a:cubicBezTo>
                  <a:pt x="2344522" y="1687871"/>
                  <a:pt x="2357798" y="1685199"/>
                  <a:pt x="2370741" y="1681316"/>
                </a:cubicBezTo>
                <a:cubicBezTo>
                  <a:pt x="2390595" y="1675360"/>
                  <a:pt x="2409214" y="1664582"/>
                  <a:pt x="2429734" y="1661651"/>
                </a:cubicBezTo>
                <a:lnTo>
                  <a:pt x="2498560" y="1651819"/>
                </a:lnTo>
                <a:lnTo>
                  <a:pt x="2705038" y="1582993"/>
                </a:lnTo>
                <a:lnTo>
                  <a:pt x="2764031" y="1563329"/>
                </a:lnTo>
                <a:cubicBezTo>
                  <a:pt x="2773863" y="1560051"/>
                  <a:pt x="2784904" y="1559245"/>
                  <a:pt x="2793528" y="1553496"/>
                </a:cubicBezTo>
                <a:cubicBezTo>
                  <a:pt x="2840271" y="1522335"/>
                  <a:pt x="2811816" y="1537568"/>
                  <a:pt x="2882018" y="1514167"/>
                </a:cubicBezTo>
                <a:cubicBezTo>
                  <a:pt x="2891850" y="1510890"/>
                  <a:pt x="2901352" y="1506368"/>
                  <a:pt x="2911515" y="1504335"/>
                </a:cubicBezTo>
                <a:cubicBezTo>
                  <a:pt x="2945300" y="1497578"/>
                  <a:pt x="2967611" y="1493927"/>
                  <a:pt x="3000005" y="1484671"/>
                </a:cubicBezTo>
                <a:cubicBezTo>
                  <a:pt x="3009970" y="1481824"/>
                  <a:pt x="3019447" y="1477352"/>
                  <a:pt x="3029502" y="1474838"/>
                </a:cubicBezTo>
                <a:cubicBezTo>
                  <a:pt x="3045715" y="1470785"/>
                  <a:pt x="3062540" y="1469403"/>
                  <a:pt x="3078663" y="1465006"/>
                </a:cubicBezTo>
                <a:cubicBezTo>
                  <a:pt x="3098661" y="1459552"/>
                  <a:pt x="3117992" y="1451897"/>
                  <a:pt x="3137657" y="1445342"/>
                </a:cubicBezTo>
                <a:lnTo>
                  <a:pt x="3226147" y="1415845"/>
                </a:lnTo>
                <a:cubicBezTo>
                  <a:pt x="3235979" y="1412568"/>
                  <a:pt x="3245589" y="1408527"/>
                  <a:pt x="3255644" y="1406013"/>
                </a:cubicBezTo>
                <a:cubicBezTo>
                  <a:pt x="3268754" y="1402735"/>
                  <a:pt x="3282030" y="1400063"/>
                  <a:pt x="3294973" y="1396180"/>
                </a:cubicBezTo>
                <a:cubicBezTo>
                  <a:pt x="3314827" y="1390224"/>
                  <a:pt x="3353967" y="1376516"/>
                  <a:pt x="3353967" y="1376516"/>
                </a:cubicBezTo>
                <a:cubicBezTo>
                  <a:pt x="3363799" y="1369961"/>
                  <a:pt x="3372894" y="1362136"/>
                  <a:pt x="3383463" y="1356851"/>
                </a:cubicBezTo>
                <a:cubicBezTo>
                  <a:pt x="3392733" y="1352216"/>
                  <a:pt x="3404779" y="1353382"/>
                  <a:pt x="3412960" y="1347019"/>
                </a:cubicBezTo>
                <a:cubicBezTo>
                  <a:pt x="3434912" y="1329945"/>
                  <a:pt x="3452289" y="1307690"/>
                  <a:pt x="3471954" y="1288025"/>
                </a:cubicBezTo>
                <a:cubicBezTo>
                  <a:pt x="3481786" y="1278193"/>
                  <a:pt x="3493737" y="1270098"/>
                  <a:pt x="3501450" y="1258529"/>
                </a:cubicBezTo>
                <a:cubicBezTo>
                  <a:pt x="3528828" y="1217462"/>
                  <a:pt x="3512759" y="1237388"/>
                  <a:pt x="3550612" y="1199535"/>
                </a:cubicBezTo>
                <a:cubicBezTo>
                  <a:pt x="3573990" y="1129398"/>
                  <a:pt x="3540840" y="1214192"/>
                  <a:pt x="3589941" y="1140542"/>
                </a:cubicBezTo>
                <a:cubicBezTo>
                  <a:pt x="3595690" y="1131919"/>
                  <a:pt x="3595138" y="1120315"/>
                  <a:pt x="3599773" y="1111045"/>
                </a:cubicBezTo>
                <a:cubicBezTo>
                  <a:pt x="3605058" y="1100476"/>
                  <a:pt x="3612883" y="1091380"/>
                  <a:pt x="3619438" y="1081548"/>
                </a:cubicBezTo>
                <a:cubicBezTo>
                  <a:pt x="3622715" y="1071716"/>
                  <a:pt x="3625187" y="1061577"/>
                  <a:pt x="3629270" y="1052051"/>
                </a:cubicBezTo>
                <a:cubicBezTo>
                  <a:pt x="3635044" y="1038579"/>
                  <a:pt x="3643788" y="1026446"/>
                  <a:pt x="3648934" y="1012722"/>
                </a:cubicBezTo>
                <a:cubicBezTo>
                  <a:pt x="3649086" y="1012317"/>
                  <a:pt x="3663847" y="948648"/>
                  <a:pt x="3668599" y="943896"/>
                </a:cubicBezTo>
                <a:cubicBezTo>
                  <a:pt x="3730599" y="881895"/>
                  <a:pt x="3707634" y="919462"/>
                  <a:pt x="3757089" y="894735"/>
                </a:cubicBezTo>
                <a:cubicBezTo>
                  <a:pt x="3767658" y="889450"/>
                  <a:pt x="3776754" y="881626"/>
                  <a:pt x="3786586" y="875071"/>
                </a:cubicBezTo>
                <a:cubicBezTo>
                  <a:pt x="3793141" y="865239"/>
                  <a:pt x="3799300" y="855131"/>
                  <a:pt x="3806250" y="845574"/>
                </a:cubicBezTo>
                <a:cubicBezTo>
                  <a:pt x="3894375" y="724402"/>
                  <a:pt x="3839117" y="806106"/>
                  <a:pt x="3884909" y="737419"/>
                </a:cubicBezTo>
                <a:cubicBezTo>
                  <a:pt x="3888186" y="727587"/>
                  <a:pt x="3889708" y="716982"/>
                  <a:pt x="3894741" y="707922"/>
                </a:cubicBezTo>
                <a:cubicBezTo>
                  <a:pt x="3906218" y="687262"/>
                  <a:pt x="3934070" y="648929"/>
                  <a:pt x="3934070" y="648929"/>
                </a:cubicBezTo>
                <a:cubicBezTo>
                  <a:pt x="3937347" y="639097"/>
                  <a:pt x="3939267" y="628702"/>
                  <a:pt x="3943902" y="619432"/>
                </a:cubicBezTo>
                <a:cubicBezTo>
                  <a:pt x="3949187" y="608863"/>
                  <a:pt x="3958768" y="600734"/>
                  <a:pt x="3963567" y="589935"/>
                </a:cubicBezTo>
                <a:cubicBezTo>
                  <a:pt x="4010370" y="484629"/>
                  <a:pt x="3958392" y="568201"/>
                  <a:pt x="4002896" y="501445"/>
                </a:cubicBezTo>
                <a:cubicBezTo>
                  <a:pt x="4018851" y="453577"/>
                  <a:pt x="4005021" y="484705"/>
                  <a:pt x="4042225" y="432619"/>
                </a:cubicBezTo>
                <a:cubicBezTo>
                  <a:pt x="4049093" y="423003"/>
                  <a:pt x="4054324" y="412200"/>
                  <a:pt x="4061889" y="403122"/>
                </a:cubicBezTo>
                <a:cubicBezTo>
                  <a:pt x="4070791" y="392440"/>
                  <a:pt x="4082337" y="384182"/>
                  <a:pt x="4091386" y="373625"/>
                </a:cubicBezTo>
                <a:cubicBezTo>
                  <a:pt x="4102051" y="361183"/>
                  <a:pt x="4109860" y="346421"/>
                  <a:pt x="4120883" y="334296"/>
                </a:cubicBezTo>
                <a:cubicBezTo>
                  <a:pt x="4142708" y="310289"/>
                  <a:pt x="4171712" y="292467"/>
                  <a:pt x="4189709" y="265471"/>
                </a:cubicBezTo>
                <a:cubicBezTo>
                  <a:pt x="4196264" y="255639"/>
                  <a:pt x="4201017" y="244330"/>
                  <a:pt x="4209373" y="235974"/>
                </a:cubicBezTo>
                <a:cubicBezTo>
                  <a:pt x="4228434" y="216913"/>
                  <a:pt x="4244376" y="214474"/>
                  <a:pt x="4268367" y="206477"/>
                </a:cubicBezTo>
                <a:cubicBezTo>
                  <a:pt x="4278199" y="199922"/>
                  <a:pt x="4287294" y="192098"/>
                  <a:pt x="4297863" y="186813"/>
                </a:cubicBezTo>
                <a:cubicBezTo>
                  <a:pt x="4307133" y="182178"/>
                  <a:pt x="4318300" y="182013"/>
                  <a:pt x="4327360" y="176980"/>
                </a:cubicBezTo>
                <a:cubicBezTo>
                  <a:pt x="4348020" y="165502"/>
                  <a:pt x="4366689" y="150761"/>
                  <a:pt x="4386354" y="137651"/>
                </a:cubicBezTo>
                <a:cubicBezTo>
                  <a:pt x="4396186" y="131096"/>
                  <a:pt x="4404640" y="121724"/>
                  <a:pt x="4415850" y="117987"/>
                </a:cubicBezTo>
                <a:lnTo>
                  <a:pt x="4445347" y="108155"/>
                </a:lnTo>
                <a:cubicBezTo>
                  <a:pt x="4455179" y="101600"/>
                  <a:pt x="4464275" y="93775"/>
                  <a:pt x="4474844" y="88490"/>
                </a:cubicBezTo>
                <a:cubicBezTo>
                  <a:pt x="4484114" y="83855"/>
                  <a:pt x="4511670" y="71329"/>
                  <a:pt x="4504341" y="78658"/>
                </a:cubicBezTo>
                <a:cubicBezTo>
                  <a:pt x="4487629" y="95370"/>
                  <a:pt x="4445347" y="117987"/>
                  <a:pt x="4445347" y="117987"/>
                </a:cubicBezTo>
                <a:cubicBezTo>
                  <a:pt x="4438792" y="127819"/>
                  <a:pt x="4434039" y="139128"/>
                  <a:pt x="4425683" y="147484"/>
                </a:cubicBezTo>
                <a:cubicBezTo>
                  <a:pt x="4402085" y="171082"/>
                  <a:pt x="4387009" y="159936"/>
                  <a:pt x="4376521" y="196645"/>
                </a:cubicBezTo>
                <a:cubicBezTo>
                  <a:pt x="4372919" y="209250"/>
                  <a:pt x="4376521" y="222864"/>
                  <a:pt x="4376521" y="235974"/>
                </a:cubicBezTo>
              </a:path>
            </a:pathLst>
          </a:custGeom>
          <a:solidFill>
            <a:srgbClr val="EF9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12" name="Rectangle 11">
            <a:extLst>
              <a:ext uri="{FF2B5EF4-FFF2-40B4-BE49-F238E27FC236}">
                <a16:creationId xmlns:a16="http://schemas.microsoft.com/office/drawing/2014/main" id="{AB45EF03-649B-E841-AB97-428E09E56D4C}"/>
              </a:ext>
            </a:extLst>
          </p:cNvPr>
          <p:cNvSpPr/>
          <p:nvPr/>
        </p:nvSpPr>
        <p:spPr>
          <a:xfrm>
            <a:off x="1976284" y="2695269"/>
            <a:ext cx="995516" cy="692497"/>
          </a:xfrm>
          <a:prstGeom prst="rect">
            <a:avLst/>
          </a:prstGeom>
          <a:noFill/>
        </p:spPr>
        <p:txBody>
          <a:bodyPr wrap="square" lIns="68580" tIns="34290" rIns="68580" bIns="34290">
            <a:spAutoFit/>
          </a:bodyPr>
          <a:lstStyle/>
          <a:p>
            <a:pPr algn="ctr" defTabSz="685800">
              <a:buClrTx/>
            </a:pPr>
            <a:r>
              <a:rPr lang="en-US" sz="4050" kern="1200" dirty="0" err="1">
                <a:ln w="0"/>
                <a:solidFill>
                  <a:prstClr val="black"/>
                </a:solidFill>
                <a:effectLst>
                  <a:reflection blurRad="6350" stA="53000" endA="300" endPos="35500" dir="5400000" sy="-90000" algn="bl" rotWithShape="0"/>
                </a:effectLst>
                <a:latin typeface="Calibri" panose="020F0502020204030204"/>
                <a:ea typeface="+mn-ea"/>
                <a:cs typeface="+mn-cs"/>
              </a:rPr>
              <a:t>Tần</a:t>
            </a:r>
            <a:endParaRPr lang="en-US" sz="4050" kern="1200" dirty="0">
              <a:ln w="0"/>
              <a:solidFill>
                <a:prstClr val="black"/>
              </a:solidFill>
              <a:effectLst>
                <a:reflection blurRad="6350" stA="53000" endA="300" endPos="35500" dir="5400000" sy="-90000" algn="bl" rotWithShape="0"/>
              </a:effectLst>
              <a:latin typeface="Calibri" panose="020F0502020204030204"/>
              <a:ea typeface="+mn-ea"/>
              <a:cs typeface="+mn-cs"/>
            </a:endParaRPr>
          </a:p>
        </p:txBody>
      </p:sp>
      <p:grpSp>
        <p:nvGrpSpPr>
          <p:cNvPr id="8" name="Group 7">
            <a:extLst>
              <a:ext uri="{FF2B5EF4-FFF2-40B4-BE49-F238E27FC236}">
                <a16:creationId xmlns:a16="http://schemas.microsoft.com/office/drawing/2014/main" id="{881F86F5-BAE1-3446-9401-8FE1AA5F1FE3}"/>
              </a:ext>
            </a:extLst>
          </p:cNvPr>
          <p:cNvGrpSpPr/>
          <p:nvPr/>
        </p:nvGrpSpPr>
        <p:grpSpPr>
          <a:xfrm>
            <a:off x="5878150" y="1035413"/>
            <a:ext cx="2769870" cy="960120"/>
            <a:chOff x="7828280" y="1376680"/>
            <a:chExt cx="3693160" cy="1280160"/>
          </a:xfrm>
        </p:grpSpPr>
        <p:sp>
          <p:nvSpPr>
            <p:cNvPr id="6" name="Freeform 5">
              <a:extLst>
                <a:ext uri="{FF2B5EF4-FFF2-40B4-BE49-F238E27FC236}">
                  <a16:creationId xmlns:a16="http://schemas.microsoft.com/office/drawing/2014/main" id="{B8B479E6-F6D0-A047-B201-0F593CA996FE}"/>
                </a:ext>
              </a:extLst>
            </p:cNvPr>
            <p:cNvSpPr/>
            <p:nvPr/>
          </p:nvSpPr>
          <p:spPr>
            <a:xfrm>
              <a:off x="7828280" y="1376680"/>
              <a:ext cx="3693160" cy="1280160"/>
            </a:xfrm>
            <a:custGeom>
              <a:avLst/>
              <a:gdLst>
                <a:gd name="connsiteX0" fmla="*/ 944880 w 3693160"/>
                <a:gd name="connsiteY0" fmla="*/ 5080 h 1280160"/>
                <a:gd name="connsiteX1" fmla="*/ 817880 w 3693160"/>
                <a:gd name="connsiteY1" fmla="*/ 25400 h 1280160"/>
                <a:gd name="connsiteX2" fmla="*/ 797560 w 3693160"/>
                <a:gd name="connsiteY2" fmla="*/ 30480 h 1280160"/>
                <a:gd name="connsiteX3" fmla="*/ 746760 w 3693160"/>
                <a:gd name="connsiteY3" fmla="*/ 45720 h 1280160"/>
                <a:gd name="connsiteX4" fmla="*/ 721360 w 3693160"/>
                <a:gd name="connsiteY4" fmla="*/ 60960 h 1280160"/>
                <a:gd name="connsiteX5" fmla="*/ 685800 w 3693160"/>
                <a:gd name="connsiteY5" fmla="*/ 71120 h 1280160"/>
                <a:gd name="connsiteX6" fmla="*/ 655320 w 3693160"/>
                <a:gd name="connsiteY6" fmla="*/ 91440 h 1280160"/>
                <a:gd name="connsiteX7" fmla="*/ 640080 w 3693160"/>
                <a:gd name="connsiteY7" fmla="*/ 101600 h 1280160"/>
                <a:gd name="connsiteX8" fmla="*/ 624840 w 3693160"/>
                <a:gd name="connsiteY8" fmla="*/ 111760 h 1280160"/>
                <a:gd name="connsiteX9" fmla="*/ 604520 w 3693160"/>
                <a:gd name="connsiteY9" fmla="*/ 121920 h 1280160"/>
                <a:gd name="connsiteX10" fmla="*/ 574040 w 3693160"/>
                <a:gd name="connsiteY10" fmla="*/ 142240 h 1280160"/>
                <a:gd name="connsiteX11" fmla="*/ 538480 w 3693160"/>
                <a:gd name="connsiteY11" fmla="*/ 162560 h 1280160"/>
                <a:gd name="connsiteX12" fmla="*/ 518160 w 3693160"/>
                <a:gd name="connsiteY12" fmla="*/ 177800 h 1280160"/>
                <a:gd name="connsiteX13" fmla="*/ 482600 w 3693160"/>
                <a:gd name="connsiteY13" fmla="*/ 213360 h 1280160"/>
                <a:gd name="connsiteX14" fmla="*/ 477520 w 3693160"/>
                <a:gd name="connsiteY14" fmla="*/ 264160 h 1280160"/>
                <a:gd name="connsiteX15" fmla="*/ 482600 w 3693160"/>
                <a:gd name="connsiteY15" fmla="*/ 279400 h 1280160"/>
                <a:gd name="connsiteX16" fmla="*/ 477520 w 3693160"/>
                <a:gd name="connsiteY16" fmla="*/ 314960 h 1280160"/>
                <a:gd name="connsiteX17" fmla="*/ 462280 w 3693160"/>
                <a:gd name="connsiteY17" fmla="*/ 330200 h 1280160"/>
                <a:gd name="connsiteX18" fmla="*/ 436880 w 3693160"/>
                <a:gd name="connsiteY18" fmla="*/ 345440 h 1280160"/>
                <a:gd name="connsiteX19" fmla="*/ 421640 w 3693160"/>
                <a:gd name="connsiteY19" fmla="*/ 355600 h 1280160"/>
                <a:gd name="connsiteX20" fmla="*/ 406400 w 3693160"/>
                <a:gd name="connsiteY20" fmla="*/ 360680 h 1280160"/>
                <a:gd name="connsiteX21" fmla="*/ 375920 w 3693160"/>
                <a:gd name="connsiteY21" fmla="*/ 381000 h 1280160"/>
                <a:gd name="connsiteX22" fmla="*/ 340360 w 3693160"/>
                <a:gd name="connsiteY22" fmla="*/ 426720 h 1280160"/>
                <a:gd name="connsiteX23" fmla="*/ 345440 w 3693160"/>
                <a:gd name="connsiteY23" fmla="*/ 472440 h 1280160"/>
                <a:gd name="connsiteX24" fmla="*/ 350520 w 3693160"/>
                <a:gd name="connsiteY24" fmla="*/ 487680 h 1280160"/>
                <a:gd name="connsiteX25" fmla="*/ 355600 w 3693160"/>
                <a:gd name="connsiteY25" fmla="*/ 502920 h 1280160"/>
                <a:gd name="connsiteX26" fmla="*/ 375920 w 3693160"/>
                <a:gd name="connsiteY26" fmla="*/ 523240 h 1280160"/>
                <a:gd name="connsiteX27" fmla="*/ 386080 w 3693160"/>
                <a:gd name="connsiteY27" fmla="*/ 553720 h 1280160"/>
                <a:gd name="connsiteX28" fmla="*/ 381000 w 3693160"/>
                <a:gd name="connsiteY28" fmla="*/ 604520 h 1280160"/>
                <a:gd name="connsiteX29" fmla="*/ 365760 w 3693160"/>
                <a:gd name="connsiteY29" fmla="*/ 655320 h 1280160"/>
                <a:gd name="connsiteX30" fmla="*/ 360680 w 3693160"/>
                <a:gd name="connsiteY30" fmla="*/ 675640 h 1280160"/>
                <a:gd name="connsiteX31" fmla="*/ 350520 w 3693160"/>
                <a:gd name="connsiteY31" fmla="*/ 690880 h 1280160"/>
                <a:gd name="connsiteX32" fmla="*/ 309880 w 3693160"/>
                <a:gd name="connsiteY32" fmla="*/ 731520 h 1280160"/>
                <a:gd name="connsiteX33" fmla="*/ 289560 w 3693160"/>
                <a:gd name="connsiteY33" fmla="*/ 767080 h 1280160"/>
                <a:gd name="connsiteX34" fmla="*/ 243840 w 3693160"/>
                <a:gd name="connsiteY34" fmla="*/ 807720 h 1280160"/>
                <a:gd name="connsiteX35" fmla="*/ 223520 w 3693160"/>
                <a:gd name="connsiteY35" fmla="*/ 828040 h 1280160"/>
                <a:gd name="connsiteX36" fmla="*/ 187960 w 3693160"/>
                <a:gd name="connsiteY36" fmla="*/ 848360 h 1280160"/>
                <a:gd name="connsiteX37" fmla="*/ 147320 w 3693160"/>
                <a:gd name="connsiteY37" fmla="*/ 878840 h 1280160"/>
                <a:gd name="connsiteX38" fmla="*/ 116840 w 3693160"/>
                <a:gd name="connsiteY38" fmla="*/ 894080 h 1280160"/>
                <a:gd name="connsiteX39" fmla="*/ 91440 w 3693160"/>
                <a:gd name="connsiteY39" fmla="*/ 924560 h 1280160"/>
                <a:gd name="connsiteX40" fmla="*/ 76200 w 3693160"/>
                <a:gd name="connsiteY40" fmla="*/ 934720 h 1280160"/>
                <a:gd name="connsiteX41" fmla="*/ 66040 w 3693160"/>
                <a:gd name="connsiteY41" fmla="*/ 949960 h 1280160"/>
                <a:gd name="connsiteX42" fmla="*/ 50800 w 3693160"/>
                <a:gd name="connsiteY42" fmla="*/ 955040 h 1280160"/>
                <a:gd name="connsiteX43" fmla="*/ 30480 w 3693160"/>
                <a:gd name="connsiteY43" fmla="*/ 970280 h 1280160"/>
                <a:gd name="connsiteX44" fmla="*/ 15240 w 3693160"/>
                <a:gd name="connsiteY44" fmla="*/ 975360 h 1280160"/>
                <a:gd name="connsiteX45" fmla="*/ 0 w 3693160"/>
                <a:gd name="connsiteY45" fmla="*/ 985520 h 1280160"/>
                <a:gd name="connsiteX46" fmla="*/ 30480 w 3693160"/>
                <a:gd name="connsiteY46" fmla="*/ 1010920 h 1280160"/>
                <a:gd name="connsiteX47" fmla="*/ 45720 w 3693160"/>
                <a:gd name="connsiteY47" fmla="*/ 1026160 h 1280160"/>
                <a:gd name="connsiteX48" fmla="*/ 60960 w 3693160"/>
                <a:gd name="connsiteY48" fmla="*/ 1036320 h 1280160"/>
                <a:gd name="connsiteX49" fmla="*/ 71120 w 3693160"/>
                <a:gd name="connsiteY49" fmla="*/ 1051560 h 1280160"/>
                <a:gd name="connsiteX50" fmla="*/ 101600 w 3693160"/>
                <a:gd name="connsiteY50" fmla="*/ 1066800 h 1280160"/>
                <a:gd name="connsiteX51" fmla="*/ 132080 w 3693160"/>
                <a:gd name="connsiteY51" fmla="*/ 1061720 h 1280160"/>
                <a:gd name="connsiteX52" fmla="*/ 147320 w 3693160"/>
                <a:gd name="connsiteY52" fmla="*/ 1056640 h 1280160"/>
                <a:gd name="connsiteX53" fmla="*/ 162560 w 3693160"/>
                <a:gd name="connsiteY53" fmla="*/ 1061720 h 1280160"/>
                <a:gd name="connsiteX54" fmla="*/ 172720 w 3693160"/>
                <a:gd name="connsiteY54" fmla="*/ 1082040 h 1280160"/>
                <a:gd name="connsiteX55" fmla="*/ 187960 w 3693160"/>
                <a:gd name="connsiteY55" fmla="*/ 1132840 h 1280160"/>
                <a:gd name="connsiteX56" fmla="*/ 198120 w 3693160"/>
                <a:gd name="connsiteY56" fmla="*/ 1148080 h 1280160"/>
                <a:gd name="connsiteX57" fmla="*/ 218440 w 3693160"/>
                <a:gd name="connsiteY57" fmla="*/ 1153160 h 1280160"/>
                <a:gd name="connsiteX58" fmla="*/ 233680 w 3693160"/>
                <a:gd name="connsiteY58" fmla="*/ 1163320 h 1280160"/>
                <a:gd name="connsiteX59" fmla="*/ 264160 w 3693160"/>
                <a:gd name="connsiteY59" fmla="*/ 1188720 h 1280160"/>
                <a:gd name="connsiteX60" fmla="*/ 294640 w 3693160"/>
                <a:gd name="connsiteY60" fmla="*/ 1198880 h 1280160"/>
                <a:gd name="connsiteX61" fmla="*/ 304800 w 3693160"/>
                <a:gd name="connsiteY61" fmla="*/ 1229360 h 1280160"/>
                <a:gd name="connsiteX62" fmla="*/ 330200 w 3693160"/>
                <a:gd name="connsiteY62" fmla="*/ 1275080 h 1280160"/>
                <a:gd name="connsiteX63" fmla="*/ 345440 w 3693160"/>
                <a:gd name="connsiteY63" fmla="*/ 1280160 h 1280160"/>
                <a:gd name="connsiteX64" fmla="*/ 360680 w 3693160"/>
                <a:gd name="connsiteY64" fmla="*/ 1270000 h 1280160"/>
                <a:gd name="connsiteX65" fmla="*/ 381000 w 3693160"/>
                <a:gd name="connsiteY65" fmla="*/ 1264920 h 1280160"/>
                <a:gd name="connsiteX66" fmla="*/ 396240 w 3693160"/>
                <a:gd name="connsiteY66" fmla="*/ 1259840 h 1280160"/>
                <a:gd name="connsiteX67" fmla="*/ 406400 w 3693160"/>
                <a:gd name="connsiteY67" fmla="*/ 1229360 h 1280160"/>
                <a:gd name="connsiteX68" fmla="*/ 411480 w 3693160"/>
                <a:gd name="connsiteY68" fmla="*/ 1209040 h 1280160"/>
                <a:gd name="connsiteX69" fmla="*/ 426720 w 3693160"/>
                <a:gd name="connsiteY69" fmla="*/ 1203960 h 1280160"/>
                <a:gd name="connsiteX70" fmla="*/ 447040 w 3693160"/>
                <a:gd name="connsiteY70" fmla="*/ 1198880 h 1280160"/>
                <a:gd name="connsiteX71" fmla="*/ 462280 w 3693160"/>
                <a:gd name="connsiteY71" fmla="*/ 1188720 h 1280160"/>
                <a:gd name="connsiteX72" fmla="*/ 477520 w 3693160"/>
                <a:gd name="connsiteY72" fmla="*/ 1173480 h 1280160"/>
                <a:gd name="connsiteX73" fmla="*/ 533400 w 3693160"/>
                <a:gd name="connsiteY73" fmla="*/ 1183640 h 1280160"/>
                <a:gd name="connsiteX74" fmla="*/ 558800 w 3693160"/>
                <a:gd name="connsiteY74" fmla="*/ 1178560 h 1280160"/>
                <a:gd name="connsiteX75" fmla="*/ 574040 w 3693160"/>
                <a:gd name="connsiteY75" fmla="*/ 1173480 h 1280160"/>
                <a:gd name="connsiteX76" fmla="*/ 640080 w 3693160"/>
                <a:gd name="connsiteY76" fmla="*/ 1178560 h 1280160"/>
                <a:gd name="connsiteX77" fmla="*/ 655320 w 3693160"/>
                <a:gd name="connsiteY77" fmla="*/ 1183640 h 1280160"/>
                <a:gd name="connsiteX78" fmla="*/ 675640 w 3693160"/>
                <a:gd name="connsiteY78" fmla="*/ 1214120 h 1280160"/>
                <a:gd name="connsiteX79" fmla="*/ 690880 w 3693160"/>
                <a:gd name="connsiteY79" fmla="*/ 1249680 h 1280160"/>
                <a:gd name="connsiteX80" fmla="*/ 726440 w 3693160"/>
                <a:gd name="connsiteY80" fmla="*/ 1244600 h 1280160"/>
                <a:gd name="connsiteX81" fmla="*/ 756920 w 3693160"/>
                <a:gd name="connsiteY81" fmla="*/ 1229360 h 1280160"/>
                <a:gd name="connsiteX82" fmla="*/ 777240 w 3693160"/>
                <a:gd name="connsiteY82" fmla="*/ 1219200 h 1280160"/>
                <a:gd name="connsiteX83" fmla="*/ 807720 w 3693160"/>
                <a:gd name="connsiteY83" fmla="*/ 1198880 h 1280160"/>
                <a:gd name="connsiteX84" fmla="*/ 822960 w 3693160"/>
                <a:gd name="connsiteY84" fmla="*/ 1188720 h 1280160"/>
                <a:gd name="connsiteX85" fmla="*/ 878840 w 3693160"/>
                <a:gd name="connsiteY85" fmla="*/ 1173480 h 1280160"/>
                <a:gd name="connsiteX86" fmla="*/ 894080 w 3693160"/>
                <a:gd name="connsiteY86" fmla="*/ 1168400 h 1280160"/>
                <a:gd name="connsiteX87" fmla="*/ 924560 w 3693160"/>
                <a:gd name="connsiteY87" fmla="*/ 1153160 h 1280160"/>
                <a:gd name="connsiteX88" fmla="*/ 965200 w 3693160"/>
                <a:gd name="connsiteY88" fmla="*/ 1148080 h 1280160"/>
                <a:gd name="connsiteX89" fmla="*/ 980440 w 3693160"/>
                <a:gd name="connsiteY89" fmla="*/ 1143000 h 1280160"/>
                <a:gd name="connsiteX90" fmla="*/ 1010920 w 3693160"/>
                <a:gd name="connsiteY90" fmla="*/ 1127760 h 1280160"/>
                <a:gd name="connsiteX91" fmla="*/ 1051560 w 3693160"/>
                <a:gd name="connsiteY91" fmla="*/ 1122680 h 1280160"/>
                <a:gd name="connsiteX92" fmla="*/ 1173480 w 3693160"/>
                <a:gd name="connsiteY92" fmla="*/ 1112520 h 1280160"/>
                <a:gd name="connsiteX93" fmla="*/ 1219200 w 3693160"/>
                <a:gd name="connsiteY93" fmla="*/ 1097280 h 1280160"/>
                <a:gd name="connsiteX94" fmla="*/ 1285240 w 3693160"/>
                <a:gd name="connsiteY94" fmla="*/ 1087120 h 1280160"/>
                <a:gd name="connsiteX95" fmla="*/ 1513840 w 3693160"/>
                <a:gd name="connsiteY95" fmla="*/ 1092200 h 1280160"/>
                <a:gd name="connsiteX96" fmla="*/ 1574800 w 3693160"/>
                <a:gd name="connsiteY96" fmla="*/ 1122680 h 1280160"/>
                <a:gd name="connsiteX97" fmla="*/ 1590040 w 3693160"/>
                <a:gd name="connsiteY97" fmla="*/ 1132840 h 1280160"/>
                <a:gd name="connsiteX98" fmla="*/ 1605280 w 3693160"/>
                <a:gd name="connsiteY98" fmla="*/ 1137920 h 1280160"/>
                <a:gd name="connsiteX99" fmla="*/ 1625600 w 3693160"/>
                <a:gd name="connsiteY99" fmla="*/ 1143000 h 1280160"/>
                <a:gd name="connsiteX100" fmla="*/ 1645920 w 3693160"/>
                <a:gd name="connsiteY100" fmla="*/ 1153160 h 1280160"/>
                <a:gd name="connsiteX101" fmla="*/ 1701800 w 3693160"/>
                <a:gd name="connsiteY101" fmla="*/ 1193800 h 1280160"/>
                <a:gd name="connsiteX102" fmla="*/ 1711960 w 3693160"/>
                <a:gd name="connsiteY102" fmla="*/ 1209040 h 1280160"/>
                <a:gd name="connsiteX103" fmla="*/ 1747520 w 3693160"/>
                <a:gd name="connsiteY103" fmla="*/ 1214120 h 1280160"/>
                <a:gd name="connsiteX104" fmla="*/ 1762760 w 3693160"/>
                <a:gd name="connsiteY104" fmla="*/ 1219200 h 1280160"/>
                <a:gd name="connsiteX105" fmla="*/ 1793240 w 3693160"/>
                <a:gd name="connsiteY105" fmla="*/ 1224280 h 1280160"/>
                <a:gd name="connsiteX106" fmla="*/ 1818640 w 3693160"/>
                <a:gd name="connsiteY106" fmla="*/ 1229360 h 1280160"/>
                <a:gd name="connsiteX107" fmla="*/ 1869440 w 3693160"/>
                <a:gd name="connsiteY107" fmla="*/ 1224280 h 1280160"/>
                <a:gd name="connsiteX108" fmla="*/ 1884680 w 3693160"/>
                <a:gd name="connsiteY108" fmla="*/ 1219200 h 1280160"/>
                <a:gd name="connsiteX109" fmla="*/ 1945640 w 3693160"/>
                <a:gd name="connsiteY109" fmla="*/ 1234440 h 1280160"/>
                <a:gd name="connsiteX110" fmla="*/ 1981200 w 3693160"/>
                <a:gd name="connsiteY110" fmla="*/ 1239520 h 1280160"/>
                <a:gd name="connsiteX111" fmla="*/ 2219960 w 3693160"/>
                <a:gd name="connsiteY111" fmla="*/ 1224280 h 1280160"/>
                <a:gd name="connsiteX112" fmla="*/ 2240280 w 3693160"/>
                <a:gd name="connsiteY112" fmla="*/ 1219200 h 1280160"/>
                <a:gd name="connsiteX113" fmla="*/ 2255520 w 3693160"/>
                <a:gd name="connsiteY113" fmla="*/ 1214120 h 1280160"/>
                <a:gd name="connsiteX114" fmla="*/ 2336800 w 3693160"/>
                <a:gd name="connsiteY114" fmla="*/ 1219200 h 1280160"/>
                <a:gd name="connsiteX115" fmla="*/ 2367280 w 3693160"/>
                <a:gd name="connsiteY115" fmla="*/ 1224280 h 1280160"/>
                <a:gd name="connsiteX116" fmla="*/ 2382520 w 3693160"/>
                <a:gd name="connsiteY116" fmla="*/ 1234440 h 1280160"/>
                <a:gd name="connsiteX117" fmla="*/ 2387600 w 3693160"/>
                <a:gd name="connsiteY117" fmla="*/ 1249680 h 1280160"/>
                <a:gd name="connsiteX118" fmla="*/ 2407920 w 3693160"/>
                <a:gd name="connsiteY118" fmla="*/ 1219200 h 1280160"/>
                <a:gd name="connsiteX119" fmla="*/ 2423160 w 3693160"/>
                <a:gd name="connsiteY119" fmla="*/ 1203960 h 1280160"/>
                <a:gd name="connsiteX120" fmla="*/ 2453640 w 3693160"/>
                <a:gd name="connsiteY120" fmla="*/ 1193800 h 1280160"/>
                <a:gd name="connsiteX121" fmla="*/ 2468880 w 3693160"/>
                <a:gd name="connsiteY121" fmla="*/ 1183640 h 1280160"/>
                <a:gd name="connsiteX122" fmla="*/ 2489200 w 3693160"/>
                <a:gd name="connsiteY122" fmla="*/ 1188720 h 1280160"/>
                <a:gd name="connsiteX123" fmla="*/ 2519680 w 3693160"/>
                <a:gd name="connsiteY123" fmla="*/ 1209040 h 1280160"/>
                <a:gd name="connsiteX124" fmla="*/ 2524760 w 3693160"/>
                <a:gd name="connsiteY124" fmla="*/ 1193800 h 1280160"/>
                <a:gd name="connsiteX125" fmla="*/ 2509520 w 3693160"/>
                <a:gd name="connsiteY125" fmla="*/ 1158240 h 1280160"/>
                <a:gd name="connsiteX126" fmla="*/ 2524760 w 3693160"/>
                <a:gd name="connsiteY126" fmla="*/ 1143000 h 1280160"/>
                <a:gd name="connsiteX127" fmla="*/ 2540000 w 3693160"/>
                <a:gd name="connsiteY127" fmla="*/ 1137920 h 1280160"/>
                <a:gd name="connsiteX128" fmla="*/ 2534920 w 3693160"/>
                <a:gd name="connsiteY128" fmla="*/ 1097280 h 1280160"/>
                <a:gd name="connsiteX129" fmla="*/ 2519680 w 3693160"/>
                <a:gd name="connsiteY129" fmla="*/ 1092200 h 1280160"/>
                <a:gd name="connsiteX130" fmla="*/ 2489200 w 3693160"/>
                <a:gd name="connsiteY130" fmla="*/ 1087120 h 1280160"/>
                <a:gd name="connsiteX131" fmla="*/ 2453640 w 3693160"/>
                <a:gd name="connsiteY131" fmla="*/ 1076960 h 1280160"/>
                <a:gd name="connsiteX132" fmla="*/ 2438400 w 3693160"/>
                <a:gd name="connsiteY132" fmla="*/ 1016000 h 1280160"/>
                <a:gd name="connsiteX133" fmla="*/ 2443480 w 3693160"/>
                <a:gd name="connsiteY133" fmla="*/ 1000760 h 1280160"/>
                <a:gd name="connsiteX134" fmla="*/ 2484120 w 3693160"/>
                <a:gd name="connsiteY134" fmla="*/ 995680 h 1280160"/>
                <a:gd name="connsiteX135" fmla="*/ 2499360 w 3693160"/>
                <a:gd name="connsiteY135" fmla="*/ 990600 h 1280160"/>
                <a:gd name="connsiteX136" fmla="*/ 2509520 w 3693160"/>
                <a:gd name="connsiteY136" fmla="*/ 975360 h 1280160"/>
                <a:gd name="connsiteX137" fmla="*/ 2540000 w 3693160"/>
                <a:gd name="connsiteY137" fmla="*/ 955040 h 1280160"/>
                <a:gd name="connsiteX138" fmla="*/ 2555240 w 3693160"/>
                <a:gd name="connsiteY138" fmla="*/ 960120 h 1280160"/>
                <a:gd name="connsiteX139" fmla="*/ 2565400 w 3693160"/>
                <a:gd name="connsiteY139" fmla="*/ 975360 h 1280160"/>
                <a:gd name="connsiteX140" fmla="*/ 2550160 w 3693160"/>
                <a:gd name="connsiteY140" fmla="*/ 1010920 h 1280160"/>
                <a:gd name="connsiteX141" fmla="*/ 2555240 w 3693160"/>
                <a:gd name="connsiteY141" fmla="*/ 1036320 h 1280160"/>
                <a:gd name="connsiteX142" fmla="*/ 2641600 w 3693160"/>
                <a:gd name="connsiteY142" fmla="*/ 1046480 h 1280160"/>
                <a:gd name="connsiteX143" fmla="*/ 2656840 w 3693160"/>
                <a:gd name="connsiteY143" fmla="*/ 1041400 h 1280160"/>
                <a:gd name="connsiteX144" fmla="*/ 2707640 w 3693160"/>
                <a:gd name="connsiteY144" fmla="*/ 1036320 h 1280160"/>
                <a:gd name="connsiteX145" fmla="*/ 2722880 w 3693160"/>
                <a:gd name="connsiteY145" fmla="*/ 1026160 h 1280160"/>
                <a:gd name="connsiteX146" fmla="*/ 2733040 w 3693160"/>
                <a:gd name="connsiteY146" fmla="*/ 1010920 h 1280160"/>
                <a:gd name="connsiteX147" fmla="*/ 2722880 w 3693160"/>
                <a:gd name="connsiteY147" fmla="*/ 960120 h 1280160"/>
                <a:gd name="connsiteX148" fmla="*/ 2717800 w 3693160"/>
                <a:gd name="connsiteY148" fmla="*/ 939800 h 1280160"/>
                <a:gd name="connsiteX149" fmla="*/ 2722880 w 3693160"/>
                <a:gd name="connsiteY149" fmla="*/ 899160 h 1280160"/>
                <a:gd name="connsiteX150" fmla="*/ 2738120 w 3693160"/>
                <a:gd name="connsiteY150" fmla="*/ 894080 h 1280160"/>
                <a:gd name="connsiteX151" fmla="*/ 2748280 w 3693160"/>
                <a:gd name="connsiteY151" fmla="*/ 878840 h 1280160"/>
                <a:gd name="connsiteX152" fmla="*/ 2758440 w 3693160"/>
                <a:gd name="connsiteY152" fmla="*/ 858520 h 1280160"/>
                <a:gd name="connsiteX153" fmla="*/ 2768600 w 3693160"/>
                <a:gd name="connsiteY153" fmla="*/ 828040 h 1280160"/>
                <a:gd name="connsiteX154" fmla="*/ 2773680 w 3693160"/>
                <a:gd name="connsiteY154" fmla="*/ 792480 h 1280160"/>
                <a:gd name="connsiteX155" fmla="*/ 2783840 w 3693160"/>
                <a:gd name="connsiteY155" fmla="*/ 777240 h 1280160"/>
                <a:gd name="connsiteX156" fmla="*/ 2814320 w 3693160"/>
                <a:gd name="connsiteY156" fmla="*/ 762000 h 1280160"/>
                <a:gd name="connsiteX157" fmla="*/ 2854960 w 3693160"/>
                <a:gd name="connsiteY157" fmla="*/ 751840 h 1280160"/>
                <a:gd name="connsiteX158" fmla="*/ 2870200 w 3693160"/>
                <a:gd name="connsiteY158" fmla="*/ 746760 h 1280160"/>
                <a:gd name="connsiteX159" fmla="*/ 2885440 w 3693160"/>
                <a:gd name="connsiteY159" fmla="*/ 736600 h 1280160"/>
                <a:gd name="connsiteX160" fmla="*/ 2890520 w 3693160"/>
                <a:gd name="connsiteY160" fmla="*/ 721360 h 1280160"/>
                <a:gd name="connsiteX161" fmla="*/ 2946400 w 3693160"/>
                <a:gd name="connsiteY161" fmla="*/ 716280 h 1280160"/>
                <a:gd name="connsiteX162" fmla="*/ 2976880 w 3693160"/>
                <a:gd name="connsiteY162" fmla="*/ 721360 h 1280160"/>
                <a:gd name="connsiteX163" fmla="*/ 3022600 w 3693160"/>
                <a:gd name="connsiteY163" fmla="*/ 716280 h 1280160"/>
                <a:gd name="connsiteX164" fmla="*/ 3037840 w 3693160"/>
                <a:gd name="connsiteY164" fmla="*/ 711200 h 1280160"/>
                <a:gd name="connsiteX165" fmla="*/ 3058160 w 3693160"/>
                <a:gd name="connsiteY165" fmla="*/ 680720 h 1280160"/>
                <a:gd name="connsiteX166" fmla="*/ 3063240 w 3693160"/>
                <a:gd name="connsiteY166" fmla="*/ 665480 h 1280160"/>
                <a:gd name="connsiteX167" fmla="*/ 3093720 w 3693160"/>
                <a:gd name="connsiteY167" fmla="*/ 645160 h 1280160"/>
                <a:gd name="connsiteX168" fmla="*/ 3124200 w 3693160"/>
                <a:gd name="connsiteY168" fmla="*/ 619760 h 1280160"/>
                <a:gd name="connsiteX169" fmla="*/ 3139440 w 3693160"/>
                <a:gd name="connsiteY169" fmla="*/ 614680 h 1280160"/>
                <a:gd name="connsiteX170" fmla="*/ 3154680 w 3693160"/>
                <a:gd name="connsiteY170" fmla="*/ 624840 h 1280160"/>
                <a:gd name="connsiteX171" fmla="*/ 3175000 w 3693160"/>
                <a:gd name="connsiteY171" fmla="*/ 655320 h 1280160"/>
                <a:gd name="connsiteX172" fmla="*/ 3220720 w 3693160"/>
                <a:gd name="connsiteY172" fmla="*/ 680720 h 1280160"/>
                <a:gd name="connsiteX173" fmla="*/ 3230880 w 3693160"/>
                <a:gd name="connsiteY173" fmla="*/ 665480 h 1280160"/>
                <a:gd name="connsiteX174" fmla="*/ 3220720 w 3693160"/>
                <a:gd name="connsiteY174" fmla="*/ 619760 h 1280160"/>
                <a:gd name="connsiteX175" fmla="*/ 3230880 w 3693160"/>
                <a:gd name="connsiteY175" fmla="*/ 604520 h 1280160"/>
                <a:gd name="connsiteX176" fmla="*/ 3246120 w 3693160"/>
                <a:gd name="connsiteY176" fmla="*/ 594360 h 1280160"/>
                <a:gd name="connsiteX177" fmla="*/ 3317240 w 3693160"/>
                <a:gd name="connsiteY177" fmla="*/ 579120 h 1280160"/>
                <a:gd name="connsiteX178" fmla="*/ 3337560 w 3693160"/>
                <a:gd name="connsiteY178" fmla="*/ 513080 h 1280160"/>
                <a:gd name="connsiteX179" fmla="*/ 3352800 w 3693160"/>
                <a:gd name="connsiteY179" fmla="*/ 523240 h 1280160"/>
                <a:gd name="connsiteX180" fmla="*/ 3403600 w 3693160"/>
                <a:gd name="connsiteY180" fmla="*/ 538480 h 1280160"/>
                <a:gd name="connsiteX181" fmla="*/ 3434080 w 3693160"/>
                <a:gd name="connsiteY181" fmla="*/ 553720 h 1280160"/>
                <a:gd name="connsiteX182" fmla="*/ 3449320 w 3693160"/>
                <a:gd name="connsiteY182" fmla="*/ 548640 h 1280160"/>
                <a:gd name="connsiteX183" fmla="*/ 3464560 w 3693160"/>
                <a:gd name="connsiteY183" fmla="*/ 538480 h 1280160"/>
                <a:gd name="connsiteX184" fmla="*/ 3479800 w 3693160"/>
                <a:gd name="connsiteY184" fmla="*/ 543560 h 1280160"/>
                <a:gd name="connsiteX185" fmla="*/ 3500120 w 3693160"/>
                <a:gd name="connsiteY185" fmla="*/ 574040 h 1280160"/>
                <a:gd name="connsiteX186" fmla="*/ 3510280 w 3693160"/>
                <a:gd name="connsiteY186" fmla="*/ 589280 h 1280160"/>
                <a:gd name="connsiteX187" fmla="*/ 3540760 w 3693160"/>
                <a:gd name="connsiteY187" fmla="*/ 604520 h 1280160"/>
                <a:gd name="connsiteX188" fmla="*/ 3571240 w 3693160"/>
                <a:gd name="connsiteY188" fmla="*/ 599440 h 1280160"/>
                <a:gd name="connsiteX189" fmla="*/ 3581400 w 3693160"/>
                <a:gd name="connsiteY189" fmla="*/ 584200 h 1280160"/>
                <a:gd name="connsiteX190" fmla="*/ 3637280 w 3693160"/>
                <a:gd name="connsiteY190" fmla="*/ 568960 h 1280160"/>
                <a:gd name="connsiteX191" fmla="*/ 3652520 w 3693160"/>
                <a:gd name="connsiteY191" fmla="*/ 563880 h 1280160"/>
                <a:gd name="connsiteX192" fmla="*/ 3688080 w 3693160"/>
                <a:gd name="connsiteY192" fmla="*/ 518160 h 1280160"/>
                <a:gd name="connsiteX193" fmla="*/ 3693160 w 3693160"/>
                <a:gd name="connsiteY193" fmla="*/ 502920 h 1280160"/>
                <a:gd name="connsiteX194" fmla="*/ 3688080 w 3693160"/>
                <a:gd name="connsiteY194" fmla="*/ 477520 h 1280160"/>
                <a:gd name="connsiteX195" fmla="*/ 3657600 w 3693160"/>
                <a:gd name="connsiteY195" fmla="*/ 467360 h 1280160"/>
                <a:gd name="connsiteX196" fmla="*/ 3642360 w 3693160"/>
                <a:gd name="connsiteY196" fmla="*/ 457200 h 1280160"/>
                <a:gd name="connsiteX197" fmla="*/ 3611880 w 3693160"/>
                <a:gd name="connsiteY197" fmla="*/ 472440 h 1280160"/>
                <a:gd name="connsiteX198" fmla="*/ 3601720 w 3693160"/>
                <a:gd name="connsiteY198" fmla="*/ 457200 h 1280160"/>
                <a:gd name="connsiteX199" fmla="*/ 3606800 w 3693160"/>
                <a:gd name="connsiteY199" fmla="*/ 436880 h 1280160"/>
                <a:gd name="connsiteX200" fmla="*/ 3616960 w 3693160"/>
                <a:gd name="connsiteY200" fmla="*/ 421640 h 1280160"/>
                <a:gd name="connsiteX201" fmla="*/ 3627120 w 3693160"/>
                <a:gd name="connsiteY201" fmla="*/ 370840 h 1280160"/>
                <a:gd name="connsiteX202" fmla="*/ 3637280 w 3693160"/>
                <a:gd name="connsiteY202" fmla="*/ 340360 h 1280160"/>
                <a:gd name="connsiteX203" fmla="*/ 3652520 w 3693160"/>
                <a:gd name="connsiteY203" fmla="*/ 355600 h 1280160"/>
                <a:gd name="connsiteX204" fmla="*/ 3672840 w 3693160"/>
                <a:gd name="connsiteY204" fmla="*/ 335280 h 1280160"/>
                <a:gd name="connsiteX205" fmla="*/ 3683000 w 3693160"/>
                <a:gd name="connsiteY205" fmla="*/ 320040 h 1280160"/>
                <a:gd name="connsiteX206" fmla="*/ 3622040 w 3693160"/>
                <a:gd name="connsiteY206" fmla="*/ 314960 h 1280160"/>
                <a:gd name="connsiteX207" fmla="*/ 3606800 w 3693160"/>
                <a:gd name="connsiteY207" fmla="*/ 325120 h 1280160"/>
                <a:gd name="connsiteX208" fmla="*/ 3576320 w 3693160"/>
                <a:gd name="connsiteY208" fmla="*/ 335280 h 1280160"/>
                <a:gd name="connsiteX209" fmla="*/ 3525520 w 3693160"/>
                <a:gd name="connsiteY209" fmla="*/ 330200 h 1280160"/>
                <a:gd name="connsiteX210" fmla="*/ 3510280 w 3693160"/>
                <a:gd name="connsiteY210" fmla="*/ 325120 h 1280160"/>
                <a:gd name="connsiteX211" fmla="*/ 3469640 w 3693160"/>
                <a:gd name="connsiteY211" fmla="*/ 314960 h 1280160"/>
                <a:gd name="connsiteX212" fmla="*/ 3454400 w 3693160"/>
                <a:gd name="connsiteY212" fmla="*/ 304800 h 1280160"/>
                <a:gd name="connsiteX213" fmla="*/ 3444240 w 3693160"/>
                <a:gd name="connsiteY213" fmla="*/ 289560 h 1280160"/>
                <a:gd name="connsiteX214" fmla="*/ 3429000 w 3693160"/>
                <a:gd name="connsiteY214" fmla="*/ 279400 h 1280160"/>
                <a:gd name="connsiteX215" fmla="*/ 3393440 w 3693160"/>
                <a:gd name="connsiteY215" fmla="*/ 238760 h 1280160"/>
                <a:gd name="connsiteX216" fmla="*/ 3373120 w 3693160"/>
                <a:gd name="connsiteY216" fmla="*/ 233680 h 1280160"/>
                <a:gd name="connsiteX217" fmla="*/ 3352800 w 3693160"/>
                <a:gd name="connsiteY217" fmla="*/ 238760 h 1280160"/>
                <a:gd name="connsiteX218" fmla="*/ 3342640 w 3693160"/>
                <a:gd name="connsiteY218" fmla="*/ 254000 h 1280160"/>
                <a:gd name="connsiteX219" fmla="*/ 3332480 w 3693160"/>
                <a:gd name="connsiteY219" fmla="*/ 284480 h 1280160"/>
                <a:gd name="connsiteX220" fmla="*/ 3286760 w 3693160"/>
                <a:gd name="connsiteY220" fmla="*/ 309880 h 1280160"/>
                <a:gd name="connsiteX221" fmla="*/ 3180080 w 3693160"/>
                <a:gd name="connsiteY221" fmla="*/ 314960 h 1280160"/>
                <a:gd name="connsiteX222" fmla="*/ 3159760 w 3693160"/>
                <a:gd name="connsiteY222" fmla="*/ 320040 h 1280160"/>
                <a:gd name="connsiteX223" fmla="*/ 3129280 w 3693160"/>
                <a:gd name="connsiteY223" fmla="*/ 330200 h 1280160"/>
                <a:gd name="connsiteX224" fmla="*/ 3053080 w 3693160"/>
                <a:gd name="connsiteY224" fmla="*/ 325120 h 1280160"/>
                <a:gd name="connsiteX225" fmla="*/ 3027680 w 3693160"/>
                <a:gd name="connsiteY225" fmla="*/ 299720 h 1280160"/>
                <a:gd name="connsiteX226" fmla="*/ 2997200 w 3693160"/>
                <a:gd name="connsiteY226" fmla="*/ 284480 h 1280160"/>
                <a:gd name="connsiteX227" fmla="*/ 2981960 w 3693160"/>
                <a:gd name="connsiteY227" fmla="*/ 274320 h 1280160"/>
                <a:gd name="connsiteX228" fmla="*/ 2961640 w 3693160"/>
                <a:gd name="connsiteY228" fmla="*/ 294640 h 1280160"/>
                <a:gd name="connsiteX229" fmla="*/ 2946400 w 3693160"/>
                <a:gd name="connsiteY229" fmla="*/ 304800 h 1280160"/>
                <a:gd name="connsiteX230" fmla="*/ 2910840 w 3693160"/>
                <a:gd name="connsiteY230" fmla="*/ 274320 h 1280160"/>
                <a:gd name="connsiteX231" fmla="*/ 2844800 w 3693160"/>
                <a:gd name="connsiteY231" fmla="*/ 259080 h 1280160"/>
                <a:gd name="connsiteX232" fmla="*/ 2814320 w 3693160"/>
                <a:gd name="connsiteY232" fmla="*/ 223520 h 1280160"/>
                <a:gd name="connsiteX233" fmla="*/ 2783840 w 3693160"/>
                <a:gd name="connsiteY233" fmla="*/ 203200 h 1280160"/>
                <a:gd name="connsiteX234" fmla="*/ 2753360 w 3693160"/>
                <a:gd name="connsiteY234" fmla="*/ 193040 h 1280160"/>
                <a:gd name="connsiteX235" fmla="*/ 2738120 w 3693160"/>
                <a:gd name="connsiteY235" fmla="*/ 187960 h 1280160"/>
                <a:gd name="connsiteX236" fmla="*/ 2702560 w 3693160"/>
                <a:gd name="connsiteY236" fmla="*/ 182880 h 1280160"/>
                <a:gd name="connsiteX237" fmla="*/ 2611120 w 3693160"/>
                <a:gd name="connsiteY237" fmla="*/ 193040 h 1280160"/>
                <a:gd name="connsiteX238" fmla="*/ 2595880 w 3693160"/>
                <a:gd name="connsiteY238" fmla="*/ 203200 h 1280160"/>
                <a:gd name="connsiteX239" fmla="*/ 2565400 w 3693160"/>
                <a:gd name="connsiteY239" fmla="*/ 218440 h 1280160"/>
                <a:gd name="connsiteX240" fmla="*/ 2534920 w 3693160"/>
                <a:gd name="connsiteY240" fmla="*/ 243840 h 1280160"/>
                <a:gd name="connsiteX241" fmla="*/ 2504440 w 3693160"/>
                <a:gd name="connsiteY241" fmla="*/ 254000 h 1280160"/>
                <a:gd name="connsiteX242" fmla="*/ 2489200 w 3693160"/>
                <a:gd name="connsiteY242" fmla="*/ 259080 h 1280160"/>
                <a:gd name="connsiteX243" fmla="*/ 2473960 w 3693160"/>
                <a:gd name="connsiteY243" fmla="*/ 264160 h 1280160"/>
                <a:gd name="connsiteX244" fmla="*/ 2438400 w 3693160"/>
                <a:gd name="connsiteY244" fmla="*/ 274320 h 1280160"/>
                <a:gd name="connsiteX245" fmla="*/ 2428240 w 3693160"/>
                <a:gd name="connsiteY245" fmla="*/ 289560 h 1280160"/>
                <a:gd name="connsiteX246" fmla="*/ 2433320 w 3693160"/>
                <a:gd name="connsiteY246" fmla="*/ 320040 h 1280160"/>
                <a:gd name="connsiteX247" fmla="*/ 2418080 w 3693160"/>
                <a:gd name="connsiteY247" fmla="*/ 355600 h 1280160"/>
                <a:gd name="connsiteX248" fmla="*/ 2402840 w 3693160"/>
                <a:gd name="connsiteY248" fmla="*/ 360680 h 1280160"/>
                <a:gd name="connsiteX249" fmla="*/ 2387600 w 3693160"/>
                <a:gd name="connsiteY249" fmla="*/ 370840 h 1280160"/>
                <a:gd name="connsiteX250" fmla="*/ 2357120 w 3693160"/>
                <a:gd name="connsiteY250" fmla="*/ 381000 h 1280160"/>
                <a:gd name="connsiteX251" fmla="*/ 2326640 w 3693160"/>
                <a:gd name="connsiteY251" fmla="*/ 396240 h 1280160"/>
                <a:gd name="connsiteX252" fmla="*/ 2296160 w 3693160"/>
                <a:gd name="connsiteY252" fmla="*/ 416560 h 1280160"/>
                <a:gd name="connsiteX253" fmla="*/ 2280920 w 3693160"/>
                <a:gd name="connsiteY253" fmla="*/ 426720 h 1280160"/>
                <a:gd name="connsiteX254" fmla="*/ 2250440 w 3693160"/>
                <a:gd name="connsiteY254" fmla="*/ 441960 h 1280160"/>
                <a:gd name="connsiteX255" fmla="*/ 2189480 w 3693160"/>
                <a:gd name="connsiteY255" fmla="*/ 447040 h 1280160"/>
                <a:gd name="connsiteX256" fmla="*/ 2194560 w 3693160"/>
                <a:gd name="connsiteY256" fmla="*/ 467360 h 1280160"/>
                <a:gd name="connsiteX257" fmla="*/ 2214880 w 3693160"/>
                <a:gd name="connsiteY257" fmla="*/ 497840 h 1280160"/>
                <a:gd name="connsiteX258" fmla="*/ 2209800 w 3693160"/>
                <a:gd name="connsiteY258" fmla="*/ 538480 h 1280160"/>
                <a:gd name="connsiteX259" fmla="*/ 2194560 w 3693160"/>
                <a:gd name="connsiteY259" fmla="*/ 543560 h 1280160"/>
                <a:gd name="connsiteX260" fmla="*/ 2148840 w 3693160"/>
                <a:gd name="connsiteY260" fmla="*/ 548640 h 1280160"/>
                <a:gd name="connsiteX261" fmla="*/ 2108200 w 3693160"/>
                <a:gd name="connsiteY261" fmla="*/ 558800 h 1280160"/>
                <a:gd name="connsiteX262" fmla="*/ 2072640 w 3693160"/>
                <a:gd name="connsiteY262" fmla="*/ 568960 h 1280160"/>
                <a:gd name="connsiteX263" fmla="*/ 1986280 w 3693160"/>
                <a:gd name="connsiteY263" fmla="*/ 568960 h 1280160"/>
                <a:gd name="connsiteX264" fmla="*/ 1879600 w 3693160"/>
                <a:gd name="connsiteY264" fmla="*/ 563880 h 1280160"/>
                <a:gd name="connsiteX265" fmla="*/ 1864360 w 3693160"/>
                <a:gd name="connsiteY265" fmla="*/ 548640 h 1280160"/>
                <a:gd name="connsiteX266" fmla="*/ 1849120 w 3693160"/>
                <a:gd name="connsiteY266" fmla="*/ 538480 h 1280160"/>
                <a:gd name="connsiteX267" fmla="*/ 1823720 w 3693160"/>
                <a:gd name="connsiteY267" fmla="*/ 518160 h 1280160"/>
                <a:gd name="connsiteX268" fmla="*/ 1808480 w 3693160"/>
                <a:gd name="connsiteY268" fmla="*/ 502920 h 1280160"/>
                <a:gd name="connsiteX269" fmla="*/ 1778000 w 3693160"/>
                <a:gd name="connsiteY269" fmla="*/ 482600 h 1280160"/>
                <a:gd name="connsiteX270" fmla="*/ 1762760 w 3693160"/>
                <a:gd name="connsiteY270" fmla="*/ 467360 h 1280160"/>
                <a:gd name="connsiteX271" fmla="*/ 1717040 w 3693160"/>
                <a:gd name="connsiteY271" fmla="*/ 447040 h 1280160"/>
                <a:gd name="connsiteX272" fmla="*/ 1681480 w 3693160"/>
                <a:gd name="connsiteY272" fmla="*/ 436880 h 1280160"/>
                <a:gd name="connsiteX273" fmla="*/ 1645920 w 3693160"/>
                <a:gd name="connsiteY273" fmla="*/ 426720 h 1280160"/>
                <a:gd name="connsiteX274" fmla="*/ 1615440 w 3693160"/>
                <a:gd name="connsiteY274" fmla="*/ 406400 h 1280160"/>
                <a:gd name="connsiteX275" fmla="*/ 1600200 w 3693160"/>
                <a:gd name="connsiteY275" fmla="*/ 386080 h 1280160"/>
                <a:gd name="connsiteX276" fmla="*/ 1590040 w 3693160"/>
                <a:gd name="connsiteY276" fmla="*/ 365760 h 1280160"/>
                <a:gd name="connsiteX277" fmla="*/ 1554480 w 3693160"/>
                <a:gd name="connsiteY277" fmla="*/ 314960 h 1280160"/>
                <a:gd name="connsiteX278" fmla="*/ 1549400 w 3693160"/>
                <a:gd name="connsiteY278" fmla="*/ 299720 h 1280160"/>
                <a:gd name="connsiteX279" fmla="*/ 1468120 w 3693160"/>
                <a:gd name="connsiteY279" fmla="*/ 294640 h 1280160"/>
                <a:gd name="connsiteX280" fmla="*/ 1447800 w 3693160"/>
                <a:gd name="connsiteY280" fmla="*/ 289560 h 1280160"/>
                <a:gd name="connsiteX281" fmla="*/ 1417320 w 3693160"/>
                <a:gd name="connsiteY281" fmla="*/ 269240 h 1280160"/>
                <a:gd name="connsiteX282" fmla="*/ 1402080 w 3693160"/>
                <a:gd name="connsiteY282" fmla="*/ 259080 h 1280160"/>
                <a:gd name="connsiteX283" fmla="*/ 1386840 w 3693160"/>
                <a:gd name="connsiteY283" fmla="*/ 248920 h 1280160"/>
                <a:gd name="connsiteX284" fmla="*/ 1371600 w 3693160"/>
                <a:gd name="connsiteY284" fmla="*/ 238760 h 1280160"/>
                <a:gd name="connsiteX285" fmla="*/ 1325880 w 3693160"/>
                <a:gd name="connsiteY285" fmla="*/ 203200 h 1280160"/>
                <a:gd name="connsiteX286" fmla="*/ 1310640 w 3693160"/>
                <a:gd name="connsiteY286" fmla="*/ 193040 h 1280160"/>
                <a:gd name="connsiteX287" fmla="*/ 1280160 w 3693160"/>
                <a:gd name="connsiteY287" fmla="*/ 182880 h 1280160"/>
                <a:gd name="connsiteX288" fmla="*/ 1173480 w 3693160"/>
                <a:gd name="connsiteY288" fmla="*/ 172720 h 1280160"/>
                <a:gd name="connsiteX289" fmla="*/ 1143000 w 3693160"/>
                <a:gd name="connsiteY289" fmla="*/ 162560 h 1280160"/>
                <a:gd name="connsiteX290" fmla="*/ 1127760 w 3693160"/>
                <a:gd name="connsiteY290" fmla="*/ 157480 h 1280160"/>
                <a:gd name="connsiteX291" fmla="*/ 1107440 w 3693160"/>
                <a:gd name="connsiteY291" fmla="*/ 152400 h 1280160"/>
                <a:gd name="connsiteX292" fmla="*/ 1076960 w 3693160"/>
                <a:gd name="connsiteY292" fmla="*/ 142240 h 1280160"/>
                <a:gd name="connsiteX293" fmla="*/ 1056640 w 3693160"/>
                <a:gd name="connsiteY293" fmla="*/ 137160 h 1280160"/>
                <a:gd name="connsiteX294" fmla="*/ 1021080 w 3693160"/>
                <a:gd name="connsiteY294" fmla="*/ 127000 h 1280160"/>
                <a:gd name="connsiteX295" fmla="*/ 985520 w 3693160"/>
                <a:gd name="connsiteY295" fmla="*/ 121920 h 1280160"/>
                <a:gd name="connsiteX296" fmla="*/ 975360 w 3693160"/>
                <a:gd name="connsiteY296" fmla="*/ 101600 h 1280160"/>
                <a:gd name="connsiteX297" fmla="*/ 965200 w 3693160"/>
                <a:gd name="connsiteY297" fmla="*/ 40640 h 1280160"/>
                <a:gd name="connsiteX298" fmla="*/ 960120 w 3693160"/>
                <a:gd name="connsiteY298" fmla="*/ 25400 h 1280160"/>
                <a:gd name="connsiteX299" fmla="*/ 944880 w 3693160"/>
                <a:gd name="connsiteY299" fmla="*/ 10160 h 1280160"/>
                <a:gd name="connsiteX300" fmla="*/ 914400 w 3693160"/>
                <a:gd name="connsiteY300" fmla="*/ 0 h 1280160"/>
                <a:gd name="connsiteX301" fmla="*/ 848360 w 3693160"/>
                <a:gd name="connsiteY301" fmla="*/ 15240 h 1280160"/>
                <a:gd name="connsiteX302" fmla="*/ 833120 w 3693160"/>
                <a:gd name="connsiteY302" fmla="*/ 25400 h 1280160"/>
                <a:gd name="connsiteX303" fmla="*/ 817880 w 3693160"/>
                <a:gd name="connsiteY303" fmla="*/ 30480 h 1280160"/>
                <a:gd name="connsiteX304" fmla="*/ 787400 w 3693160"/>
                <a:gd name="connsiteY304" fmla="*/ 50800 h 1280160"/>
                <a:gd name="connsiteX305" fmla="*/ 756920 w 3693160"/>
                <a:gd name="connsiteY305" fmla="*/ 66040 h 1280160"/>
                <a:gd name="connsiteX306" fmla="*/ 741680 w 3693160"/>
                <a:gd name="connsiteY306" fmla="*/ 71120 h 1280160"/>
                <a:gd name="connsiteX307" fmla="*/ 721360 w 3693160"/>
                <a:gd name="connsiteY307" fmla="*/ 81280 h 1280160"/>
                <a:gd name="connsiteX308" fmla="*/ 675640 w 3693160"/>
                <a:gd name="connsiteY308" fmla="*/ 91440 h 1280160"/>
                <a:gd name="connsiteX309" fmla="*/ 645160 w 3693160"/>
                <a:gd name="connsiteY309" fmla="*/ 101600 h 1280160"/>
                <a:gd name="connsiteX310" fmla="*/ 629920 w 3693160"/>
                <a:gd name="connsiteY310" fmla="*/ 106680 h 1280160"/>
                <a:gd name="connsiteX311" fmla="*/ 599440 w 3693160"/>
                <a:gd name="connsiteY311" fmla="*/ 132080 h 1280160"/>
                <a:gd name="connsiteX312" fmla="*/ 568960 w 3693160"/>
                <a:gd name="connsiteY312" fmla="*/ 152400 h 1280160"/>
                <a:gd name="connsiteX313" fmla="*/ 553720 w 3693160"/>
                <a:gd name="connsiteY313" fmla="*/ 162560 h 1280160"/>
                <a:gd name="connsiteX314" fmla="*/ 533400 w 3693160"/>
                <a:gd name="connsiteY314" fmla="*/ 172720 h 1280160"/>
                <a:gd name="connsiteX315" fmla="*/ 497840 w 3693160"/>
                <a:gd name="connsiteY315" fmla="*/ 193040 h 1280160"/>
                <a:gd name="connsiteX316" fmla="*/ 477520 w 3693160"/>
                <a:gd name="connsiteY316" fmla="*/ 20320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3693160" h="1280160">
                  <a:moveTo>
                    <a:pt x="944880" y="5080"/>
                  </a:moveTo>
                  <a:cubicBezTo>
                    <a:pt x="888309" y="39022"/>
                    <a:pt x="936532" y="15512"/>
                    <a:pt x="817880" y="25400"/>
                  </a:cubicBezTo>
                  <a:cubicBezTo>
                    <a:pt x="810922" y="25980"/>
                    <a:pt x="804376" y="28965"/>
                    <a:pt x="797560" y="30480"/>
                  </a:cubicBezTo>
                  <a:cubicBezTo>
                    <a:pt x="771862" y="36191"/>
                    <a:pt x="771048" y="33576"/>
                    <a:pt x="746760" y="45720"/>
                  </a:cubicBezTo>
                  <a:cubicBezTo>
                    <a:pt x="737929" y="50136"/>
                    <a:pt x="730383" y="56950"/>
                    <a:pt x="721360" y="60960"/>
                  </a:cubicBezTo>
                  <a:cubicBezTo>
                    <a:pt x="708207" y="66806"/>
                    <a:pt x="698182" y="64241"/>
                    <a:pt x="685800" y="71120"/>
                  </a:cubicBezTo>
                  <a:cubicBezTo>
                    <a:pt x="675126" y="77050"/>
                    <a:pt x="665480" y="84667"/>
                    <a:pt x="655320" y="91440"/>
                  </a:cubicBezTo>
                  <a:lnTo>
                    <a:pt x="640080" y="101600"/>
                  </a:lnTo>
                  <a:cubicBezTo>
                    <a:pt x="635000" y="104987"/>
                    <a:pt x="630301" y="109030"/>
                    <a:pt x="624840" y="111760"/>
                  </a:cubicBezTo>
                  <a:cubicBezTo>
                    <a:pt x="618067" y="115147"/>
                    <a:pt x="611014" y="118024"/>
                    <a:pt x="604520" y="121920"/>
                  </a:cubicBezTo>
                  <a:cubicBezTo>
                    <a:pt x="594049" y="128202"/>
                    <a:pt x="584962" y="136779"/>
                    <a:pt x="574040" y="142240"/>
                  </a:cubicBezTo>
                  <a:cubicBezTo>
                    <a:pt x="554197" y="152162"/>
                    <a:pt x="555234" y="150593"/>
                    <a:pt x="538480" y="162560"/>
                  </a:cubicBezTo>
                  <a:cubicBezTo>
                    <a:pt x="531590" y="167481"/>
                    <a:pt x="524425" y="172105"/>
                    <a:pt x="518160" y="177800"/>
                  </a:cubicBezTo>
                  <a:cubicBezTo>
                    <a:pt x="505756" y="189076"/>
                    <a:pt x="482600" y="213360"/>
                    <a:pt x="482600" y="213360"/>
                  </a:cubicBezTo>
                  <a:cubicBezTo>
                    <a:pt x="471138" y="247746"/>
                    <a:pt x="469252" y="235222"/>
                    <a:pt x="477520" y="264160"/>
                  </a:cubicBezTo>
                  <a:cubicBezTo>
                    <a:pt x="478991" y="269309"/>
                    <a:pt x="480907" y="274320"/>
                    <a:pt x="482600" y="279400"/>
                  </a:cubicBezTo>
                  <a:cubicBezTo>
                    <a:pt x="480907" y="291253"/>
                    <a:pt x="481967" y="303843"/>
                    <a:pt x="477520" y="314960"/>
                  </a:cubicBezTo>
                  <a:cubicBezTo>
                    <a:pt x="474852" y="321630"/>
                    <a:pt x="468027" y="325889"/>
                    <a:pt x="462280" y="330200"/>
                  </a:cubicBezTo>
                  <a:cubicBezTo>
                    <a:pt x="454381" y="336124"/>
                    <a:pt x="445253" y="340207"/>
                    <a:pt x="436880" y="345440"/>
                  </a:cubicBezTo>
                  <a:cubicBezTo>
                    <a:pt x="431703" y="348676"/>
                    <a:pt x="427101" y="352870"/>
                    <a:pt x="421640" y="355600"/>
                  </a:cubicBezTo>
                  <a:cubicBezTo>
                    <a:pt x="416851" y="357995"/>
                    <a:pt x="411081" y="358079"/>
                    <a:pt x="406400" y="360680"/>
                  </a:cubicBezTo>
                  <a:cubicBezTo>
                    <a:pt x="395726" y="366610"/>
                    <a:pt x="375920" y="381000"/>
                    <a:pt x="375920" y="381000"/>
                  </a:cubicBezTo>
                  <a:cubicBezTo>
                    <a:pt x="351615" y="417458"/>
                    <a:pt x="364234" y="402846"/>
                    <a:pt x="340360" y="426720"/>
                  </a:cubicBezTo>
                  <a:cubicBezTo>
                    <a:pt x="331893" y="452120"/>
                    <a:pt x="333587" y="436880"/>
                    <a:pt x="345440" y="472440"/>
                  </a:cubicBezTo>
                  <a:lnTo>
                    <a:pt x="350520" y="487680"/>
                  </a:lnTo>
                  <a:cubicBezTo>
                    <a:pt x="352213" y="492760"/>
                    <a:pt x="351814" y="499134"/>
                    <a:pt x="355600" y="502920"/>
                  </a:cubicBezTo>
                  <a:lnTo>
                    <a:pt x="375920" y="523240"/>
                  </a:lnTo>
                  <a:cubicBezTo>
                    <a:pt x="379307" y="533400"/>
                    <a:pt x="387146" y="543064"/>
                    <a:pt x="386080" y="553720"/>
                  </a:cubicBezTo>
                  <a:cubicBezTo>
                    <a:pt x="384387" y="570653"/>
                    <a:pt x="383407" y="587673"/>
                    <a:pt x="381000" y="604520"/>
                  </a:cubicBezTo>
                  <a:cubicBezTo>
                    <a:pt x="378312" y="623333"/>
                    <a:pt x="370474" y="636465"/>
                    <a:pt x="365760" y="655320"/>
                  </a:cubicBezTo>
                  <a:cubicBezTo>
                    <a:pt x="364067" y="662093"/>
                    <a:pt x="363430" y="669223"/>
                    <a:pt x="360680" y="675640"/>
                  </a:cubicBezTo>
                  <a:cubicBezTo>
                    <a:pt x="358275" y="681252"/>
                    <a:pt x="354268" y="686061"/>
                    <a:pt x="350520" y="690880"/>
                  </a:cubicBezTo>
                  <a:cubicBezTo>
                    <a:pt x="325270" y="723345"/>
                    <a:pt x="334251" y="715273"/>
                    <a:pt x="309880" y="731520"/>
                  </a:cubicBezTo>
                  <a:cubicBezTo>
                    <a:pt x="304623" y="742033"/>
                    <a:pt x="297766" y="757848"/>
                    <a:pt x="289560" y="767080"/>
                  </a:cubicBezTo>
                  <a:cubicBezTo>
                    <a:pt x="225490" y="839159"/>
                    <a:pt x="283474" y="773748"/>
                    <a:pt x="243840" y="807720"/>
                  </a:cubicBezTo>
                  <a:cubicBezTo>
                    <a:pt x="236567" y="813954"/>
                    <a:pt x="230793" y="821806"/>
                    <a:pt x="223520" y="828040"/>
                  </a:cubicBezTo>
                  <a:cubicBezTo>
                    <a:pt x="205333" y="843629"/>
                    <a:pt x="209581" y="833946"/>
                    <a:pt x="187960" y="848360"/>
                  </a:cubicBezTo>
                  <a:cubicBezTo>
                    <a:pt x="176745" y="855837"/>
                    <a:pt x="160910" y="872045"/>
                    <a:pt x="147320" y="878840"/>
                  </a:cubicBezTo>
                  <a:cubicBezTo>
                    <a:pt x="105256" y="899872"/>
                    <a:pt x="160516" y="864963"/>
                    <a:pt x="116840" y="894080"/>
                  </a:cubicBezTo>
                  <a:cubicBezTo>
                    <a:pt x="106850" y="909065"/>
                    <a:pt x="106108" y="912337"/>
                    <a:pt x="91440" y="924560"/>
                  </a:cubicBezTo>
                  <a:cubicBezTo>
                    <a:pt x="86750" y="928469"/>
                    <a:pt x="81280" y="931333"/>
                    <a:pt x="76200" y="934720"/>
                  </a:cubicBezTo>
                  <a:cubicBezTo>
                    <a:pt x="72813" y="939800"/>
                    <a:pt x="70808" y="946146"/>
                    <a:pt x="66040" y="949960"/>
                  </a:cubicBezTo>
                  <a:cubicBezTo>
                    <a:pt x="61859" y="953305"/>
                    <a:pt x="55449" y="952383"/>
                    <a:pt x="50800" y="955040"/>
                  </a:cubicBezTo>
                  <a:cubicBezTo>
                    <a:pt x="43449" y="959241"/>
                    <a:pt x="37831" y="966079"/>
                    <a:pt x="30480" y="970280"/>
                  </a:cubicBezTo>
                  <a:cubicBezTo>
                    <a:pt x="25831" y="972937"/>
                    <a:pt x="20029" y="972965"/>
                    <a:pt x="15240" y="975360"/>
                  </a:cubicBezTo>
                  <a:cubicBezTo>
                    <a:pt x="9779" y="978090"/>
                    <a:pt x="5080" y="982133"/>
                    <a:pt x="0" y="985520"/>
                  </a:cubicBezTo>
                  <a:cubicBezTo>
                    <a:pt x="9653" y="1014480"/>
                    <a:pt x="-2769" y="990139"/>
                    <a:pt x="30480" y="1010920"/>
                  </a:cubicBezTo>
                  <a:cubicBezTo>
                    <a:pt x="36572" y="1014728"/>
                    <a:pt x="40201" y="1021561"/>
                    <a:pt x="45720" y="1026160"/>
                  </a:cubicBezTo>
                  <a:cubicBezTo>
                    <a:pt x="50410" y="1030069"/>
                    <a:pt x="55880" y="1032933"/>
                    <a:pt x="60960" y="1036320"/>
                  </a:cubicBezTo>
                  <a:cubicBezTo>
                    <a:pt x="64347" y="1041400"/>
                    <a:pt x="66803" y="1047243"/>
                    <a:pt x="71120" y="1051560"/>
                  </a:cubicBezTo>
                  <a:cubicBezTo>
                    <a:pt x="80968" y="1061408"/>
                    <a:pt x="89205" y="1062668"/>
                    <a:pt x="101600" y="1066800"/>
                  </a:cubicBezTo>
                  <a:cubicBezTo>
                    <a:pt x="111760" y="1065107"/>
                    <a:pt x="122025" y="1063954"/>
                    <a:pt x="132080" y="1061720"/>
                  </a:cubicBezTo>
                  <a:cubicBezTo>
                    <a:pt x="137307" y="1060558"/>
                    <a:pt x="141965" y="1056640"/>
                    <a:pt x="147320" y="1056640"/>
                  </a:cubicBezTo>
                  <a:cubicBezTo>
                    <a:pt x="152675" y="1056640"/>
                    <a:pt x="157480" y="1060027"/>
                    <a:pt x="162560" y="1061720"/>
                  </a:cubicBezTo>
                  <a:cubicBezTo>
                    <a:pt x="165947" y="1068493"/>
                    <a:pt x="170061" y="1074949"/>
                    <a:pt x="172720" y="1082040"/>
                  </a:cubicBezTo>
                  <a:cubicBezTo>
                    <a:pt x="178805" y="1098267"/>
                    <a:pt x="178035" y="1117952"/>
                    <a:pt x="187960" y="1132840"/>
                  </a:cubicBezTo>
                  <a:cubicBezTo>
                    <a:pt x="191347" y="1137920"/>
                    <a:pt x="193040" y="1144693"/>
                    <a:pt x="198120" y="1148080"/>
                  </a:cubicBezTo>
                  <a:cubicBezTo>
                    <a:pt x="203929" y="1151953"/>
                    <a:pt x="211667" y="1151467"/>
                    <a:pt x="218440" y="1153160"/>
                  </a:cubicBezTo>
                  <a:cubicBezTo>
                    <a:pt x="223520" y="1156547"/>
                    <a:pt x="228990" y="1159411"/>
                    <a:pt x="233680" y="1163320"/>
                  </a:cubicBezTo>
                  <a:cubicBezTo>
                    <a:pt x="247352" y="1174713"/>
                    <a:pt x="247944" y="1181513"/>
                    <a:pt x="264160" y="1188720"/>
                  </a:cubicBezTo>
                  <a:cubicBezTo>
                    <a:pt x="273947" y="1193070"/>
                    <a:pt x="294640" y="1198880"/>
                    <a:pt x="294640" y="1198880"/>
                  </a:cubicBezTo>
                  <a:lnTo>
                    <a:pt x="304800" y="1229360"/>
                  </a:lnTo>
                  <a:cubicBezTo>
                    <a:pt x="309273" y="1242779"/>
                    <a:pt x="317099" y="1270713"/>
                    <a:pt x="330200" y="1275080"/>
                  </a:cubicBezTo>
                  <a:lnTo>
                    <a:pt x="345440" y="1280160"/>
                  </a:lnTo>
                  <a:cubicBezTo>
                    <a:pt x="350520" y="1276773"/>
                    <a:pt x="355068" y="1272405"/>
                    <a:pt x="360680" y="1270000"/>
                  </a:cubicBezTo>
                  <a:cubicBezTo>
                    <a:pt x="367097" y="1267250"/>
                    <a:pt x="374287" y="1266838"/>
                    <a:pt x="381000" y="1264920"/>
                  </a:cubicBezTo>
                  <a:cubicBezTo>
                    <a:pt x="386149" y="1263449"/>
                    <a:pt x="391160" y="1261533"/>
                    <a:pt x="396240" y="1259840"/>
                  </a:cubicBezTo>
                  <a:cubicBezTo>
                    <a:pt x="399627" y="1249680"/>
                    <a:pt x="403803" y="1239750"/>
                    <a:pt x="406400" y="1229360"/>
                  </a:cubicBezTo>
                  <a:cubicBezTo>
                    <a:pt x="408093" y="1222587"/>
                    <a:pt x="407119" y="1214492"/>
                    <a:pt x="411480" y="1209040"/>
                  </a:cubicBezTo>
                  <a:cubicBezTo>
                    <a:pt x="414825" y="1204859"/>
                    <a:pt x="421571" y="1205431"/>
                    <a:pt x="426720" y="1203960"/>
                  </a:cubicBezTo>
                  <a:cubicBezTo>
                    <a:pt x="433433" y="1202042"/>
                    <a:pt x="440267" y="1200573"/>
                    <a:pt x="447040" y="1198880"/>
                  </a:cubicBezTo>
                  <a:cubicBezTo>
                    <a:pt x="452120" y="1195493"/>
                    <a:pt x="457590" y="1192629"/>
                    <a:pt x="462280" y="1188720"/>
                  </a:cubicBezTo>
                  <a:cubicBezTo>
                    <a:pt x="467799" y="1184121"/>
                    <a:pt x="470507" y="1175038"/>
                    <a:pt x="477520" y="1173480"/>
                  </a:cubicBezTo>
                  <a:cubicBezTo>
                    <a:pt x="480599" y="1172796"/>
                    <a:pt x="528009" y="1182562"/>
                    <a:pt x="533400" y="1183640"/>
                  </a:cubicBezTo>
                  <a:cubicBezTo>
                    <a:pt x="541867" y="1181947"/>
                    <a:pt x="550423" y="1180654"/>
                    <a:pt x="558800" y="1178560"/>
                  </a:cubicBezTo>
                  <a:cubicBezTo>
                    <a:pt x="563995" y="1177261"/>
                    <a:pt x="568685" y="1173480"/>
                    <a:pt x="574040" y="1173480"/>
                  </a:cubicBezTo>
                  <a:cubicBezTo>
                    <a:pt x="596118" y="1173480"/>
                    <a:pt x="618067" y="1176867"/>
                    <a:pt x="640080" y="1178560"/>
                  </a:cubicBezTo>
                  <a:cubicBezTo>
                    <a:pt x="645160" y="1180253"/>
                    <a:pt x="651534" y="1179854"/>
                    <a:pt x="655320" y="1183640"/>
                  </a:cubicBezTo>
                  <a:cubicBezTo>
                    <a:pt x="663954" y="1192274"/>
                    <a:pt x="675640" y="1214120"/>
                    <a:pt x="675640" y="1214120"/>
                  </a:cubicBezTo>
                  <a:cubicBezTo>
                    <a:pt x="676773" y="1218652"/>
                    <a:pt x="681594" y="1247616"/>
                    <a:pt x="690880" y="1249680"/>
                  </a:cubicBezTo>
                  <a:cubicBezTo>
                    <a:pt x="702569" y="1252277"/>
                    <a:pt x="714587" y="1246293"/>
                    <a:pt x="726440" y="1244600"/>
                  </a:cubicBezTo>
                  <a:cubicBezTo>
                    <a:pt x="754382" y="1235286"/>
                    <a:pt x="729346" y="1245116"/>
                    <a:pt x="756920" y="1229360"/>
                  </a:cubicBezTo>
                  <a:cubicBezTo>
                    <a:pt x="763495" y="1225603"/>
                    <a:pt x="770746" y="1223096"/>
                    <a:pt x="777240" y="1219200"/>
                  </a:cubicBezTo>
                  <a:cubicBezTo>
                    <a:pt x="787711" y="1212918"/>
                    <a:pt x="797560" y="1205653"/>
                    <a:pt x="807720" y="1198880"/>
                  </a:cubicBezTo>
                  <a:cubicBezTo>
                    <a:pt x="812800" y="1195493"/>
                    <a:pt x="817037" y="1190201"/>
                    <a:pt x="822960" y="1188720"/>
                  </a:cubicBezTo>
                  <a:cubicBezTo>
                    <a:pt x="848399" y="1182360"/>
                    <a:pt x="848645" y="1182539"/>
                    <a:pt x="878840" y="1173480"/>
                  </a:cubicBezTo>
                  <a:cubicBezTo>
                    <a:pt x="883969" y="1171941"/>
                    <a:pt x="889291" y="1170795"/>
                    <a:pt x="894080" y="1168400"/>
                  </a:cubicBezTo>
                  <a:cubicBezTo>
                    <a:pt x="912673" y="1159104"/>
                    <a:pt x="904495" y="1156808"/>
                    <a:pt x="924560" y="1153160"/>
                  </a:cubicBezTo>
                  <a:cubicBezTo>
                    <a:pt x="937992" y="1150718"/>
                    <a:pt x="951653" y="1149773"/>
                    <a:pt x="965200" y="1148080"/>
                  </a:cubicBezTo>
                  <a:cubicBezTo>
                    <a:pt x="970280" y="1146387"/>
                    <a:pt x="975651" y="1145395"/>
                    <a:pt x="980440" y="1143000"/>
                  </a:cubicBezTo>
                  <a:cubicBezTo>
                    <a:pt x="999033" y="1133704"/>
                    <a:pt x="990855" y="1131408"/>
                    <a:pt x="1010920" y="1127760"/>
                  </a:cubicBezTo>
                  <a:cubicBezTo>
                    <a:pt x="1024352" y="1125318"/>
                    <a:pt x="1038013" y="1124373"/>
                    <a:pt x="1051560" y="1122680"/>
                  </a:cubicBezTo>
                  <a:cubicBezTo>
                    <a:pt x="1105388" y="1104737"/>
                    <a:pt x="1029443" y="1128524"/>
                    <a:pt x="1173480" y="1112520"/>
                  </a:cubicBezTo>
                  <a:cubicBezTo>
                    <a:pt x="1182624" y="1111504"/>
                    <a:pt x="1207008" y="1100328"/>
                    <a:pt x="1219200" y="1097280"/>
                  </a:cubicBezTo>
                  <a:cubicBezTo>
                    <a:pt x="1254396" y="1088481"/>
                    <a:pt x="1232581" y="1092971"/>
                    <a:pt x="1285240" y="1087120"/>
                  </a:cubicBezTo>
                  <a:cubicBezTo>
                    <a:pt x="1361440" y="1088813"/>
                    <a:pt x="1437753" y="1087724"/>
                    <a:pt x="1513840" y="1092200"/>
                  </a:cubicBezTo>
                  <a:cubicBezTo>
                    <a:pt x="1536907" y="1093557"/>
                    <a:pt x="1557069" y="1110859"/>
                    <a:pt x="1574800" y="1122680"/>
                  </a:cubicBezTo>
                  <a:cubicBezTo>
                    <a:pt x="1579880" y="1126067"/>
                    <a:pt x="1584248" y="1130909"/>
                    <a:pt x="1590040" y="1132840"/>
                  </a:cubicBezTo>
                  <a:cubicBezTo>
                    <a:pt x="1595120" y="1134533"/>
                    <a:pt x="1600131" y="1136449"/>
                    <a:pt x="1605280" y="1137920"/>
                  </a:cubicBezTo>
                  <a:cubicBezTo>
                    <a:pt x="1611993" y="1139838"/>
                    <a:pt x="1619063" y="1140549"/>
                    <a:pt x="1625600" y="1143000"/>
                  </a:cubicBezTo>
                  <a:cubicBezTo>
                    <a:pt x="1632691" y="1145659"/>
                    <a:pt x="1639345" y="1149403"/>
                    <a:pt x="1645920" y="1153160"/>
                  </a:cubicBezTo>
                  <a:cubicBezTo>
                    <a:pt x="1658984" y="1160625"/>
                    <a:pt x="1701388" y="1193183"/>
                    <a:pt x="1701800" y="1193800"/>
                  </a:cubicBezTo>
                  <a:cubicBezTo>
                    <a:pt x="1705187" y="1198880"/>
                    <a:pt x="1706381" y="1206560"/>
                    <a:pt x="1711960" y="1209040"/>
                  </a:cubicBezTo>
                  <a:cubicBezTo>
                    <a:pt x="1722902" y="1213903"/>
                    <a:pt x="1735667" y="1212427"/>
                    <a:pt x="1747520" y="1214120"/>
                  </a:cubicBezTo>
                  <a:cubicBezTo>
                    <a:pt x="1752600" y="1215813"/>
                    <a:pt x="1757533" y="1218038"/>
                    <a:pt x="1762760" y="1219200"/>
                  </a:cubicBezTo>
                  <a:cubicBezTo>
                    <a:pt x="1772815" y="1221434"/>
                    <a:pt x="1783106" y="1222437"/>
                    <a:pt x="1793240" y="1224280"/>
                  </a:cubicBezTo>
                  <a:cubicBezTo>
                    <a:pt x="1801735" y="1225825"/>
                    <a:pt x="1810173" y="1227667"/>
                    <a:pt x="1818640" y="1229360"/>
                  </a:cubicBezTo>
                  <a:cubicBezTo>
                    <a:pt x="1835573" y="1227667"/>
                    <a:pt x="1852620" y="1226868"/>
                    <a:pt x="1869440" y="1224280"/>
                  </a:cubicBezTo>
                  <a:cubicBezTo>
                    <a:pt x="1874733" y="1223466"/>
                    <a:pt x="1879325" y="1219200"/>
                    <a:pt x="1884680" y="1219200"/>
                  </a:cubicBezTo>
                  <a:cubicBezTo>
                    <a:pt x="1929456" y="1219200"/>
                    <a:pt x="1901508" y="1228135"/>
                    <a:pt x="1945640" y="1234440"/>
                  </a:cubicBezTo>
                  <a:lnTo>
                    <a:pt x="1981200" y="1239520"/>
                  </a:lnTo>
                  <a:cubicBezTo>
                    <a:pt x="2052436" y="1236045"/>
                    <a:pt x="2142749" y="1239722"/>
                    <a:pt x="2219960" y="1224280"/>
                  </a:cubicBezTo>
                  <a:cubicBezTo>
                    <a:pt x="2226806" y="1222911"/>
                    <a:pt x="2233567" y="1221118"/>
                    <a:pt x="2240280" y="1219200"/>
                  </a:cubicBezTo>
                  <a:cubicBezTo>
                    <a:pt x="2245429" y="1217729"/>
                    <a:pt x="2250440" y="1215813"/>
                    <a:pt x="2255520" y="1214120"/>
                  </a:cubicBezTo>
                  <a:cubicBezTo>
                    <a:pt x="2282613" y="1215813"/>
                    <a:pt x="2309765" y="1216742"/>
                    <a:pt x="2336800" y="1219200"/>
                  </a:cubicBezTo>
                  <a:cubicBezTo>
                    <a:pt x="2347058" y="1220133"/>
                    <a:pt x="2357508" y="1221023"/>
                    <a:pt x="2367280" y="1224280"/>
                  </a:cubicBezTo>
                  <a:cubicBezTo>
                    <a:pt x="2373072" y="1226211"/>
                    <a:pt x="2377440" y="1231053"/>
                    <a:pt x="2382520" y="1234440"/>
                  </a:cubicBezTo>
                  <a:cubicBezTo>
                    <a:pt x="2384213" y="1239520"/>
                    <a:pt x="2383008" y="1252435"/>
                    <a:pt x="2387600" y="1249680"/>
                  </a:cubicBezTo>
                  <a:cubicBezTo>
                    <a:pt x="2398071" y="1243398"/>
                    <a:pt x="2399286" y="1227834"/>
                    <a:pt x="2407920" y="1219200"/>
                  </a:cubicBezTo>
                  <a:cubicBezTo>
                    <a:pt x="2413000" y="1214120"/>
                    <a:pt x="2416880" y="1207449"/>
                    <a:pt x="2423160" y="1203960"/>
                  </a:cubicBezTo>
                  <a:cubicBezTo>
                    <a:pt x="2432522" y="1198759"/>
                    <a:pt x="2444729" y="1199741"/>
                    <a:pt x="2453640" y="1193800"/>
                  </a:cubicBezTo>
                  <a:lnTo>
                    <a:pt x="2468880" y="1183640"/>
                  </a:lnTo>
                  <a:cubicBezTo>
                    <a:pt x="2475653" y="1185333"/>
                    <a:pt x="2482955" y="1185598"/>
                    <a:pt x="2489200" y="1188720"/>
                  </a:cubicBezTo>
                  <a:cubicBezTo>
                    <a:pt x="2500122" y="1194181"/>
                    <a:pt x="2519680" y="1209040"/>
                    <a:pt x="2519680" y="1209040"/>
                  </a:cubicBezTo>
                  <a:cubicBezTo>
                    <a:pt x="2521373" y="1203960"/>
                    <a:pt x="2524760" y="1199155"/>
                    <a:pt x="2524760" y="1193800"/>
                  </a:cubicBezTo>
                  <a:cubicBezTo>
                    <a:pt x="2524760" y="1177398"/>
                    <a:pt x="2517816" y="1170683"/>
                    <a:pt x="2509520" y="1158240"/>
                  </a:cubicBezTo>
                  <a:cubicBezTo>
                    <a:pt x="2514600" y="1153160"/>
                    <a:pt x="2518782" y="1146985"/>
                    <a:pt x="2524760" y="1143000"/>
                  </a:cubicBezTo>
                  <a:cubicBezTo>
                    <a:pt x="2529215" y="1140030"/>
                    <a:pt x="2538838" y="1143147"/>
                    <a:pt x="2540000" y="1137920"/>
                  </a:cubicBezTo>
                  <a:cubicBezTo>
                    <a:pt x="2542962" y="1124593"/>
                    <a:pt x="2540465" y="1109755"/>
                    <a:pt x="2534920" y="1097280"/>
                  </a:cubicBezTo>
                  <a:cubicBezTo>
                    <a:pt x="2532745" y="1092387"/>
                    <a:pt x="2524907" y="1093362"/>
                    <a:pt x="2519680" y="1092200"/>
                  </a:cubicBezTo>
                  <a:cubicBezTo>
                    <a:pt x="2509625" y="1089966"/>
                    <a:pt x="2499300" y="1089140"/>
                    <a:pt x="2489200" y="1087120"/>
                  </a:cubicBezTo>
                  <a:cubicBezTo>
                    <a:pt x="2473253" y="1083931"/>
                    <a:pt x="2468165" y="1081802"/>
                    <a:pt x="2453640" y="1076960"/>
                  </a:cubicBezTo>
                  <a:cubicBezTo>
                    <a:pt x="2429707" y="1041061"/>
                    <a:pt x="2429541" y="1055867"/>
                    <a:pt x="2438400" y="1016000"/>
                  </a:cubicBezTo>
                  <a:cubicBezTo>
                    <a:pt x="2439562" y="1010773"/>
                    <a:pt x="2438587" y="1002935"/>
                    <a:pt x="2443480" y="1000760"/>
                  </a:cubicBezTo>
                  <a:cubicBezTo>
                    <a:pt x="2455955" y="995215"/>
                    <a:pt x="2470573" y="997373"/>
                    <a:pt x="2484120" y="995680"/>
                  </a:cubicBezTo>
                  <a:cubicBezTo>
                    <a:pt x="2489200" y="993987"/>
                    <a:pt x="2495179" y="993945"/>
                    <a:pt x="2499360" y="990600"/>
                  </a:cubicBezTo>
                  <a:cubicBezTo>
                    <a:pt x="2504128" y="986786"/>
                    <a:pt x="2505611" y="980050"/>
                    <a:pt x="2509520" y="975360"/>
                  </a:cubicBezTo>
                  <a:cubicBezTo>
                    <a:pt x="2524156" y="957797"/>
                    <a:pt x="2521217" y="961301"/>
                    <a:pt x="2540000" y="955040"/>
                  </a:cubicBezTo>
                  <a:cubicBezTo>
                    <a:pt x="2545080" y="956733"/>
                    <a:pt x="2551059" y="956775"/>
                    <a:pt x="2555240" y="960120"/>
                  </a:cubicBezTo>
                  <a:cubicBezTo>
                    <a:pt x="2560008" y="963934"/>
                    <a:pt x="2564537" y="969316"/>
                    <a:pt x="2565400" y="975360"/>
                  </a:cubicBezTo>
                  <a:cubicBezTo>
                    <a:pt x="2567330" y="988867"/>
                    <a:pt x="2556768" y="1001008"/>
                    <a:pt x="2550160" y="1010920"/>
                  </a:cubicBezTo>
                  <a:cubicBezTo>
                    <a:pt x="2551853" y="1019387"/>
                    <a:pt x="2553146" y="1027943"/>
                    <a:pt x="2555240" y="1036320"/>
                  </a:cubicBezTo>
                  <a:cubicBezTo>
                    <a:pt x="2565541" y="1077523"/>
                    <a:pt x="2572027" y="1050828"/>
                    <a:pt x="2641600" y="1046480"/>
                  </a:cubicBezTo>
                  <a:cubicBezTo>
                    <a:pt x="2646680" y="1044787"/>
                    <a:pt x="2651547" y="1042214"/>
                    <a:pt x="2656840" y="1041400"/>
                  </a:cubicBezTo>
                  <a:cubicBezTo>
                    <a:pt x="2673660" y="1038812"/>
                    <a:pt x="2691058" y="1040147"/>
                    <a:pt x="2707640" y="1036320"/>
                  </a:cubicBezTo>
                  <a:cubicBezTo>
                    <a:pt x="2713589" y="1034947"/>
                    <a:pt x="2717800" y="1029547"/>
                    <a:pt x="2722880" y="1026160"/>
                  </a:cubicBezTo>
                  <a:cubicBezTo>
                    <a:pt x="2726267" y="1021080"/>
                    <a:pt x="2732432" y="1016995"/>
                    <a:pt x="2733040" y="1010920"/>
                  </a:cubicBezTo>
                  <a:cubicBezTo>
                    <a:pt x="2735288" y="988443"/>
                    <a:pt x="2728131" y="978497"/>
                    <a:pt x="2722880" y="960120"/>
                  </a:cubicBezTo>
                  <a:cubicBezTo>
                    <a:pt x="2720962" y="953407"/>
                    <a:pt x="2719493" y="946573"/>
                    <a:pt x="2717800" y="939800"/>
                  </a:cubicBezTo>
                  <a:cubicBezTo>
                    <a:pt x="2719493" y="926253"/>
                    <a:pt x="2717335" y="911635"/>
                    <a:pt x="2722880" y="899160"/>
                  </a:cubicBezTo>
                  <a:cubicBezTo>
                    <a:pt x="2725055" y="894267"/>
                    <a:pt x="2733939" y="897425"/>
                    <a:pt x="2738120" y="894080"/>
                  </a:cubicBezTo>
                  <a:cubicBezTo>
                    <a:pt x="2742888" y="890266"/>
                    <a:pt x="2745251" y="884141"/>
                    <a:pt x="2748280" y="878840"/>
                  </a:cubicBezTo>
                  <a:cubicBezTo>
                    <a:pt x="2752037" y="872265"/>
                    <a:pt x="2755628" y="865551"/>
                    <a:pt x="2758440" y="858520"/>
                  </a:cubicBezTo>
                  <a:cubicBezTo>
                    <a:pt x="2762417" y="848576"/>
                    <a:pt x="2768600" y="828040"/>
                    <a:pt x="2768600" y="828040"/>
                  </a:cubicBezTo>
                  <a:cubicBezTo>
                    <a:pt x="2770293" y="816187"/>
                    <a:pt x="2770239" y="803949"/>
                    <a:pt x="2773680" y="792480"/>
                  </a:cubicBezTo>
                  <a:cubicBezTo>
                    <a:pt x="2775434" y="786632"/>
                    <a:pt x="2779523" y="781557"/>
                    <a:pt x="2783840" y="777240"/>
                  </a:cubicBezTo>
                  <a:cubicBezTo>
                    <a:pt x="2792510" y="768570"/>
                    <a:pt x="2802958" y="765099"/>
                    <a:pt x="2814320" y="762000"/>
                  </a:cubicBezTo>
                  <a:cubicBezTo>
                    <a:pt x="2827792" y="758326"/>
                    <a:pt x="2841713" y="756256"/>
                    <a:pt x="2854960" y="751840"/>
                  </a:cubicBezTo>
                  <a:cubicBezTo>
                    <a:pt x="2860040" y="750147"/>
                    <a:pt x="2865411" y="749155"/>
                    <a:pt x="2870200" y="746760"/>
                  </a:cubicBezTo>
                  <a:cubicBezTo>
                    <a:pt x="2875661" y="744030"/>
                    <a:pt x="2880360" y="739987"/>
                    <a:pt x="2885440" y="736600"/>
                  </a:cubicBezTo>
                  <a:cubicBezTo>
                    <a:pt x="2887133" y="731520"/>
                    <a:pt x="2887175" y="725541"/>
                    <a:pt x="2890520" y="721360"/>
                  </a:cubicBezTo>
                  <a:cubicBezTo>
                    <a:pt x="2905712" y="702370"/>
                    <a:pt x="2925210" y="713253"/>
                    <a:pt x="2946400" y="716280"/>
                  </a:cubicBezTo>
                  <a:cubicBezTo>
                    <a:pt x="2956597" y="717737"/>
                    <a:pt x="2966720" y="719667"/>
                    <a:pt x="2976880" y="721360"/>
                  </a:cubicBezTo>
                  <a:cubicBezTo>
                    <a:pt x="2992120" y="719667"/>
                    <a:pt x="3007475" y="718801"/>
                    <a:pt x="3022600" y="716280"/>
                  </a:cubicBezTo>
                  <a:cubicBezTo>
                    <a:pt x="3027882" y="715400"/>
                    <a:pt x="3034054" y="714986"/>
                    <a:pt x="3037840" y="711200"/>
                  </a:cubicBezTo>
                  <a:cubicBezTo>
                    <a:pt x="3046474" y="702566"/>
                    <a:pt x="3054299" y="692304"/>
                    <a:pt x="3058160" y="680720"/>
                  </a:cubicBezTo>
                  <a:cubicBezTo>
                    <a:pt x="3059853" y="675640"/>
                    <a:pt x="3059454" y="669266"/>
                    <a:pt x="3063240" y="665480"/>
                  </a:cubicBezTo>
                  <a:cubicBezTo>
                    <a:pt x="3071874" y="656846"/>
                    <a:pt x="3085086" y="653794"/>
                    <a:pt x="3093720" y="645160"/>
                  </a:cubicBezTo>
                  <a:cubicBezTo>
                    <a:pt x="3104955" y="633925"/>
                    <a:pt x="3110055" y="626833"/>
                    <a:pt x="3124200" y="619760"/>
                  </a:cubicBezTo>
                  <a:cubicBezTo>
                    <a:pt x="3128989" y="617365"/>
                    <a:pt x="3134360" y="616373"/>
                    <a:pt x="3139440" y="614680"/>
                  </a:cubicBezTo>
                  <a:cubicBezTo>
                    <a:pt x="3144520" y="618067"/>
                    <a:pt x="3150660" y="620245"/>
                    <a:pt x="3154680" y="624840"/>
                  </a:cubicBezTo>
                  <a:cubicBezTo>
                    <a:pt x="3162721" y="634030"/>
                    <a:pt x="3164840" y="648547"/>
                    <a:pt x="3175000" y="655320"/>
                  </a:cubicBezTo>
                  <a:cubicBezTo>
                    <a:pt x="3209935" y="678610"/>
                    <a:pt x="3193896" y="671779"/>
                    <a:pt x="3220720" y="680720"/>
                  </a:cubicBezTo>
                  <a:cubicBezTo>
                    <a:pt x="3224107" y="675640"/>
                    <a:pt x="3230206" y="671548"/>
                    <a:pt x="3230880" y="665480"/>
                  </a:cubicBezTo>
                  <a:cubicBezTo>
                    <a:pt x="3232370" y="652069"/>
                    <a:pt x="3225184" y="633152"/>
                    <a:pt x="3220720" y="619760"/>
                  </a:cubicBezTo>
                  <a:cubicBezTo>
                    <a:pt x="3224107" y="614680"/>
                    <a:pt x="3226563" y="608837"/>
                    <a:pt x="3230880" y="604520"/>
                  </a:cubicBezTo>
                  <a:cubicBezTo>
                    <a:pt x="3235197" y="600203"/>
                    <a:pt x="3240541" y="596840"/>
                    <a:pt x="3246120" y="594360"/>
                  </a:cubicBezTo>
                  <a:cubicBezTo>
                    <a:pt x="3274445" y="581771"/>
                    <a:pt x="3285230" y="583121"/>
                    <a:pt x="3317240" y="579120"/>
                  </a:cubicBezTo>
                  <a:cubicBezTo>
                    <a:pt x="3358204" y="551811"/>
                    <a:pt x="3300799" y="595793"/>
                    <a:pt x="3337560" y="513080"/>
                  </a:cubicBezTo>
                  <a:cubicBezTo>
                    <a:pt x="3340040" y="507501"/>
                    <a:pt x="3347221" y="520760"/>
                    <a:pt x="3352800" y="523240"/>
                  </a:cubicBezTo>
                  <a:cubicBezTo>
                    <a:pt x="3368702" y="530307"/>
                    <a:pt x="3386712" y="534258"/>
                    <a:pt x="3403600" y="538480"/>
                  </a:cubicBezTo>
                  <a:cubicBezTo>
                    <a:pt x="3411305" y="543617"/>
                    <a:pt x="3423564" y="553720"/>
                    <a:pt x="3434080" y="553720"/>
                  </a:cubicBezTo>
                  <a:cubicBezTo>
                    <a:pt x="3439435" y="553720"/>
                    <a:pt x="3444531" y="551035"/>
                    <a:pt x="3449320" y="548640"/>
                  </a:cubicBezTo>
                  <a:cubicBezTo>
                    <a:pt x="3454781" y="545910"/>
                    <a:pt x="3459480" y="541867"/>
                    <a:pt x="3464560" y="538480"/>
                  </a:cubicBezTo>
                  <a:cubicBezTo>
                    <a:pt x="3469640" y="540173"/>
                    <a:pt x="3476014" y="539774"/>
                    <a:pt x="3479800" y="543560"/>
                  </a:cubicBezTo>
                  <a:cubicBezTo>
                    <a:pt x="3488434" y="552194"/>
                    <a:pt x="3493347" y="563880"/>
                    <a:pt x="3500120" y="574040"/>
                  </a:cubicBezTo>
                  <a:cubicBezTo>
                    <a:pt x="3503507" y="579120"/>
                    <a:pt x="3505200" y="585893"/>
                    <a:pt x="3510280" y="589280"/>
                  </a:cubicBezTo>
                  <a:cubicBezTo>
                    <a:pt x="3529975" y="602410"/>
                    <a:pt x="3519728" y="597509"/>
                    <a:pt x="3540760" y="604520"/>
                  </a:cubicBezTo>
                  <a:cubicBezTo>
                    <a:pt x="3550920" y="602827"/>
                    <a:pt x="3562027" y="604046"/>
                    <a:pt x="3571240" y="599440"/>
                  </a:cubicBezTo>
                  <a:cubicBezTo>
                    <a:pt x="3576701" y="596710"/>
                    <a:pt x="3576223" y="587436"/>
                    <a:pt x="3581400" y="584200"/>
                  </a:cubicBezTo>
                  <a:cubicBezTo>
                    <a:pt x="3595931" y="575118"/>
                    <a:pt x="3620841" y="573070"/>
                    <a:pt x="3637280" y="568960"/>
                  </a:cubicBezTo>
                  <a:cubicBezTo>
                    <a:pt x="3642475" y="567661"/>
                    <a:pt x="3647440" y="565573"/>
                    <a:pt x="3652520" y="563880"/>
                  </a:cubicBezTo>
                  <a:cubicBezTo>
                    <a:pt x="3665669" y="550731"/>
                    <a:pt x="3682004" y="536389"/>
                    <a:pt x="3688080" y="518160"/>
                  </a:cubicBezTo>
                  <a:lnTo>
                    <a:pt x="3693160" y="502920"/>
                  </a:lnTo>
                  <a:cubicBezTo>
                    <a:pt x="3691467" y="494453"/>
                    <a:pt x="3694185" y="483625"/>
                    <a:pt x="3688080" y="477520"/>
                  </a:cubicBezTo>
                  <a:cubicBezTo>
                    <a:pt x="3680507" y="469947"/>
                    <a:pt x="3666511" y="473301"/>
                    <a:pt x="3657600" y="467360"/>
                  </a:cubicBezTo>
                  <a:lnTo>
                    <a:pt x="3642360" y="457200"/>
                  </a:lnTo>
                  <a:cubicBezTo>
                    <a:pt x="3639151" y="459339"/>
                    <a:pt x="3618453" y="475069"/>
                    <a:pt x="3611880" y="472440"/>
                  </a:cubicBezTo>
                  <a:cubicBezTo>
                    <a:pt x="3606211" y="470173"/>
                    <a:pt x="3605107" y="462280"/>
                    <a:pt x="3601720" y="457200"/>
                  </a:cubicBezTo>
                  <a:cubicBezTo>
                    <a:pt x="3603413" y="450427"/>
                    <a:pt x="3604050" y="443297"/>
                    <a:pt x="3606800" y="436880"/>
                  </a:cubicBezTo>
                  <a:cubicBezTo>
                    <a:pt x="3609205" y="431268"/>
                    <a:pt x="3615164" y="427475"/>
                    <a:pt x="3616960" y="421640"/>
                  </a:cubicBezTo>
                  <a:cubicBezTo>
                    <a:pt x="3622038" y="405135"/>
                    <a:pt x="3622932" y="387593"/>
                    <a:pt x="3627120" y="370840"/>
                  </a:cubicBezTo>
                  <a:cubicBezTo>
                    <a:pt x="3629717" y="360450"/>
                    <a:pt x="3637280" y="340360"/>
                    <a:pt x="3637280" y="340360"/>
                  </a:cubicBezTo>
                  <a:cubicBezTo>
                    <a:pt x="3642360" y="345440"/>
                    <a:pt x="3645704" y="353328"/>
                    <a:pt x="3652520" y="355600"/>
                  </a:cubicBezTo>
                  <a:cubicBezTo>
                    <a:pt x="3669937" y="361406"/>
                    <a:pt x="3668970" y="343021"/>
                    <a:pt x="3672840" y="335280"/>
                  </a:cubicBezTo>
                  <a:cubicBezTo>
                    <a:pt x="3675570" y="329819"/>
                    <a:pt x="3679613" y="325120"/>
                    <a:pt x="3683000" y="320040"/>
                  </a:cubicBezTo>
                  <a:cubicBezTo>
                    <a:pt x="3658126" y="303457"/>
                    <a:pt x="3665981" y="303975"/>
                    <a:pt x="3622040" y="314960"/>
                  </a:cubicBezTo>
                  <a:cubicBezTo>
                    <a:pt x="3616117" y="316441"/>
                    <a:pt x="3612379" y="322640"/>
                    <a:pt x="3606800" y="325120"/>
                  </a:cubicBezTo>
                  <a:cubicBezTo>
                    <a:pt x="3597013" y="329470"/>
                    <a:pt x="3576320" y="335280"/>
                    <a:pt x="3576320" y="335280"/>
                  </a:cubicBezTo>
                  <a:cubicBezTo>
                    <a:pt x="3559387" y="333587"/>
                    <a:pt x="3542340" y="332788"/>
                    <a:pt x="3525520" y="330200"/>
                  </a:cubicBezTo>
                  <a:cubicBezTo>
                    <a:pt x="3520227" y="329386"/>
                    <a:pt x="3515475" y="326419"/>
                    <a:pt x="3510280" y="325120"/>
                  </a:cubicBezTo>
                  <a:cubicBezTo>
                    <a:pt x="3498687" y="322222"/>
                    <a:pt x="3481252" y="320766"/>
                    <a:pt x="3469640" y="314960"/>
                  </a:cubicBezTo>
                  <a:cubicBezTo>
                    <a:pt x="3464179" y="312230"/>
                    <a:pt x="3459480" y="308187"/>
                    <a:pt x="3454400" y="304800"/>
                  </a:cubicBezTo>
                  <a:cubicBezTo>
                    <a:pt x="3451013" y="299720"/>
                    <a:pt x="3448557" y="293877"/>
                    <a:pt x="3444240" y="289560"/>
                  </a:cubicBezTo>
                  <a:cubicBezTo>
                    <a:pt x="3439923" y="285243"/>
                    <a:pt x="3433020" y="283995"/>
                    <a:pt x="3429000" y="279400"/>
                  </a:cubicBezTo>
                  <a:cubicBezTo>
                    <a:pt x="3410373" y="258112"/>
                    <a:pt x="3416300" y="248557"/>
                    <a:pt x="3393440" y="238760"/>
                  </a:cubicBezTo>
                  <a:cubicBezTo>
                    <a:pt x="3387023" y="236010"/>
                    <a:pt x="3379893" y="235373"/>
                    <a:pt x="3373120" y="233680"/>
                  </a:cubicBezTo>
                  <a:cubicBezTo>
                    <a:pt x="3366347" y="235373"/>
                    <a:pt x="3358609" y="234887"/>
                    <a:pt x="3352800" y="238760"/>
                  </a:cubicBezTo>
                  <a:cubicBezTo>
                    <a:pt x="3347720" y="242147"/>
                    <a:pt x="3345120" y="248421"/>
                    <a:pt x="3342640" y="254000"/>
                  </a:cubicBezTo>
                  <a:cubicBezTo>
                    <a:pt x="3338290" y="263787"/>
                    <a:pt x="3341391" y="278539"/>
                    <a:pt x="3332480" y="284480"/>
                  </a:cubicBezTo>
                  <a:cubicBezTo>
                    <a:pt x="3323760" y="290294"/>
                    <a:pt x="3302088" y="308603"/>
                    <a:pt x="3286760" y="309880"/>
                  </a:cubicBezTo>
                  <a:cubicBezTo>
                    <a:pt x="3251283" y="312836"/>
                    <a:pt x="3215640" y="313267"/>
                    <a:pt x="3180080" y="314960"/>
                  </a:cubicBezTo>
                  <a:cubicBezTo>
                    <a:pt x="3173307" y="316653"/>
                    <a:pt x="3166447" y="318034"/>
                    <a:pt x="3159760" y="320040"/>
                  </a:cubicBezTo>
                  <a:cubicBezTo>
                    <a:pt x="3149502" y="323117"/>
                    <a:pt x="3129280" y="330200"/>
                    <a:pt x="3129280" y="330200"/>
                  </a:cubicBezTo>
                  <a:cubicBezTo>
                    <a:pt x="3103880" y="328507"/>
                    <a:pt x="3078190" y="329305"/>
                    <a:pt x="3053080" y="325120"/>
                  </a:cubicBezTo>
                  <a:cubicBezTo>
                    <a:pt x="3036824" y="322411"/>
                    <a:pt x="3037163" y="309203"/>
                    <a:pt x="3027680" y="299720"/>
                  </a:cubicBezTo>
                  <a:cubicBezTo>
                    <a:pt x="3013121" y="285161"/>
                    <a:pt x="3013727" y="292743"/>
                    <a:pt x="2997200" y="284480"/>
                  </a:cubicBezTo>
                  <a:cubicBezTo>
                    <a:pt x="2991739" y="281750"/>
                    <a:pt x="2987040" y="277707"/>
                    <a:pt x="2981960" y="274320"/>
                  </a:cubicBezTo>
                  <a:cubicBezTo>
                    <a:pt x="2948709" y="285404"/>
                    <a:pt x="2981344" y="270010"/>
                    <a:pt x="2961640" y="294640"/>
                  </a:cubicBezTo>
                  <a:cubicBezTo>
                    <a:pt x="2957826" y="299408"/>
                    <a:pt x="2951480" y="301413"/>
                    <a:pt x="2946400" y="304800"/>
                  </a:cubicBezTo>
                  <a:cubicBezTo>
                    <a:pt x="2936233" y="294633"/>
                    <a:pt x="2923874" y="280837"/>
                    <a:pt x="2910840" y="274320"/>
                  </a:cubicBezTo>
                  <a:cubicBezTo>
                    <a:pt x="2888526" y="263163"/>
                    <a:pt x="2869132" y="262556"/>
                    <a:pt x="2844800" y="259080"/>
                  </a:cubicBezTo>
                  <a:cubicBezTo>
                    <a:pt x="2833813" y="242600"/>
                    <a:pt x="2831918" y="237598"/>
                    <a:pt x="2814320" y="223520"/>
                  </a:cubicBezTo>
                  <a:cubicBezTo>
                    <a:pt x="2804785" y="215892"/>
                    <a:pt x="2795424" y="207061"/>
                    <a:pt x="2783840" y="203200"/>
                  </a:cubicBezTo>
                  <a:lnTo>
                    <a:pt x="2753360" y="193040"/>
                  </a:lnTo>
                  <a:cubicBezTo>
                    <a:pt x="2748280" y="191347"/>
                    <a:pt x="2743421" y="188717"/>
                    <a:pt x="2738120" y="187960"/>
                  </a:cubicBezTo>
                  <a:lnTo>
                    <a:pt x="2702560" y="182880"/>
                  </a:lnTo>
                  <a:cubicBezTo>
                    <a:pt x="2698308" y="183184"/>
                    <a:pt x="2632809" y="183745"/>
                    <a:pt x="2611120" y="193040"/>
                  </a:cubicBezTo>
                  <a:cubicBezTo>
                    <a:pt x="2605508" y="195445"/>
                    <a:pt x="2601341" y="200470"/>
                    <a:pt x="2595880" y="203200"/>
                  </a:cubicBezTo>
                  <a:cubicBezTo>
                    <a:pt x="2572969" y="214656"/>
                    <a:pt x="2587238" y="200242"/>
                    <a:pt x="2565400" y="218440"/>
                  </a:cubicBezTo>
                  <a:cubicBezTo>
                    <a:pt x="2551728" y="229833"/>
                    <a:pt x="2551136" y="236633"/>
                    <a:pt x="2534920" y="243840"/>
                  </a:cubicBezTo>
                  <a:cubicBezTo>
                    <a:pt x="2525133" y="248190"/>
                    <a:pt x="2514600" y="250613"/>
                    <a:pt x="2504440" y="254000"/>
                  </a:cubicBezTo>
                  <a:lnTo>
                    <a:pt x="2489200" y="259080"/>
                  </a:lnTo>
                  <a:cubicBezTo>
                    <a:pt x="2484120" y="260773"/>
                    <a:pt x="2479155" y="262861"/>
                    <a:pt x="2473960" y="264160"/>
                  </a:cubicBezTo>
                  <a:cubicBezTo>
                    <a:pt x="2448445" y="270539"/>
                    <a:pt x="2460264" y="267032"/>
                    <a:pt x="2438400" y="274320"/>
                  </a:cubicBezTo>
                  <a:cubicBezTo>
                    <a:pt x="2435013" y="279400"/>
                    <a:pt x="2428914" y="283492"/>
                    <a:pt x="2428240" y="289560"/>
                  </a:cubicBezTo>
                  <a:cubicBezTo>
                    <a:pt x="2427103" y="299797"/>
                    <a:pt x="2433320" y="309740"/>
                    <a:pt x="2433320" y="320040"/>
                  </a:cubicBezTo>
                  <a:cubicBezTo>
                    <a:pt x="2433320" y="329802"/>
                    <a:pt x="2426376" y="348964"/>
                    <a:pt x="2418080" y="355600"/>
                  </a:cubicBezTo>
                  <a:cubicBezTo>
                    <a:pt x="2413899" y="358945"/>
                    <a:pt x="2407629" y="358285"/>
                    <a:pt x="2402840" y="360680"/>
                  </a:cubicBezTo>
                  <a:cubicBezTo>
                    <a:pt x="2397379" y="363410"/>
                    <a:pt x="2393179" y="368360"/>
                    <a:pt x="2387600" y="370840"/>
                  </a:cubicBezTo>
                  <a:cubicBezTo>
                    <a:pt x="2377813" y="375190"/>
                    <a:pt x="2366031" y="375059"/>
                    <a:pt x="2357120" y="381000"/>
                  </a:cubicBezTo>
                  <a:cubicBezTo>
                    <a:pt x="2289464" y="426104"/>
                    <a:pt x="2389736" y="361187"/>
                    <a:pt x="2326640" y="396240"/>
                  </a:cubicBezTo>
                  <a:cubicBezTo>
                    <a:pt x="2315966" y="402170"/>
                    <a:pt x="2306320" y="409787"/>
                    <a:pt x="2296160" y="416560"/>
                  </a:cubicBezTo>
                  <a:lnTo>
                    <a:pt x="2280920" y="426720"/>
                  </a:lnTo>
                  <a:cubicBezTo>
                    <a:pt x="2270217" y="433855"/>
                    <a:pt x="2263585" y="440207"/>
                    <a:pt x="2250440" y="441960"/>
                  </a:cubicBezTo>
                  <a:cubicBezTo>
                    <a:pt x="2230228" y="444655"/>
                    <a:pt x="2209800" y="445347"/>
                    <a:pt x="2189480" y="447040"/>
                  </a:cubicBezTo>
                  <a:cubicBezTo>
                    <a:pt x="2191173" y="453813"/>
                    <a:pt x="2191096" y="461298"/>
                    <a:pt x="2194560" y="467360"/>
                  </a:cubicBezTo>
                  <a:cubicBezTo>
                    <a:pt x="2225002" y="520634"/>
                    <a:pt x="2199019" y="450258"/>
                    <a:pt x="2214880" y="497840"/>
                  </a:cubicBezTo>
                  <a:cubicBezTo>
                    <a:pt x="2213187" y="511387"/>
                    <a:pt x="2215345" y="526005"/>
                    <a:pt x="2209800" y="538480"/>
                  </a:cubicBezTo>
                  <a:cubicBezTo>
                    <a:pt x="2207625" y="543373"/>
                    <a:pt x="2199842" y="542680"/>
                    <a:pt x="2194560" y="543560"/>
                  </a:cubicBezTo>
                  <a:cubicBezTo>
                    <a:pt x="2179435" y="546081"/>
                    <a:pt x="2164020" y="546471"/>
                    <a:pt x="2148840" y="548640"/>
                  </a:cubicBezTo>
                  <a:cubicBezTo>
                    <a:pt x="2117856" y="553066"/>
                    <a:pt x="2131838" y="552046"/>
                    <a:pt x="2108200" y="558800"/>
                  </a:cubicBezTo>
                  <a:cubicBezTo>
                    <a:pt x="2063549" y="571557"/>
                    <a:pt x="2109180" y="556780"/>
                    <a:pt x="2072640" y="568960"/>
                  </a:cubicBezTo>
                  <a:cubicBezTo>
                    <a:pt x="1969864" y="556113"/>
                    <a:pt x="2098270" y="568960"/>
                    <a:pt x="1986280" y="568960"/>
                  </a:cubicBezTo>
                  <a:cubicBezTo>
                    <a:pt x="1950680" y="568960"/>
                    <a:pt x="1915160" y="565573"/>
                    <a:pt x="1879600" y="563880"/>
                  </a:cubicBezTo>
                  <a:cubicBezTo>
                    <a:pt x="1874520" y="558800"/>
                    <a:pt x="1869879" y="553239"/>
                    <a:pt x="1864360" y="548640"/>
                  </a:cubicBezTo>
                  <a:cubicBezTo>
                    <a:pt x="1859670" y="544731"/>
                    <a:pt x="1853437" y="542797"/>
                    <a:pt x="1849120" y="538480"/>
                  </a:cubicBezTo>
                  <a:cubicBezTo>
                    <a:pt x="1826142" y="515502"/>
                    <a:pt x="1853389" y="528050"/>
                    <a:pt x="1823720" y="518160"/>
                  </a:cubicBezTo>
                  <a:cubicBezTo>
                    <a:pt x="1818640" y="513080"/>
                    <a:pt x="1814151" y="507331"/>
                    <a:pt x="1808480" y="502920"/>
                  </a:cubicBezTo>
                  <a:cubicBezTo>
                    <a:pt x="1798841" y="495423"/>
                    <a:pt x="1786634" y="491234"/>
                    <a:pt x="1778000" y="482600"/>
                  </a:cubicBezTo>
                  <a:cubicBezTo>
                    <a:pt x="1772920" y="477520"/>
                    <a:pt x="1768279" y="471959"/>
                    <a:pt x="1762760" y="467360"/>
                  </a:cubicBezTo>
                  <a:cubicBezTo>
                    <a:pt x="1748463" y="455446"/>
                    <a:pt x="1736027" y="451787"/>
                    <a:pt x="1717040" y="447040"/>
                  </a:cubicBezTo>
                  <a:cubicBezTo>
                    <a:pt x="1653516" y="431159"/>
                    <a:pt x="1732495" y="451456"/>
                    <a:pt x="1681480" y="436880"/>
                  </a:cubicBezTo>
                  <a:cubicBezTo>
                    <a:pt x="1676064" y="435333"/>
                    <a:pt x="1652368" y="430302"/>
                    <a:pt x="1645920" y="426720"/>
                  </a:cubicBezTo>
                  <a:cubicBezTo>
                    <a:pt x="1635246" y="420790"/>
                    <a:pt x="1622766" y="416169"/>
                    <a:pt x="1615440" y="406400"/>
                  </a:cubicBezTo>
                  <a:cubicBezTo>
                    <a:pt x="1610360" y="399627"/>
                    <a:pt x="1604687" y="393260"/>
                    <a:pt x="1600200" y="386080"/>
                  </a:cubicBezTo>
                  <a:cubicBezTo>
                    <a:pt x="1596186" y="379658"/>
                    <a:pt x="1594442" y="371922"/>
                    <a:pt x="1590040" y="365760"/>
                  </a:cubicBezTo>
                  <a:cubicBezTo>
                    <a:pt x="1553788" y="315007"/>
                    <a:pt x="1599949" y="405898"/>
                    <a:pt x="1554480" y="314960"/>
                  </a:cubicBezTo>
                  <a:cubicBezTo>
                    <a:pt x="1552085" y="310171"/>
                    <a:pt x="1554612" y="300946"/>
                    <a:pt x="1549400" y="299720"/>
                  </a:cubicBezTo>
                  <a:cubicBezTo>
                    <a:pt x="1522975" y="293502"/>
                    <a:pt x="1495213" y="296333"/>
                    <a:pt x="1468120" y="294640"/>
                  </a:cubicBezTo>
                  <a:cubicBezTo>
                    <a:pt x="1461347" y="292947"/>
                    <a:pt x="1454045" y="292682"/>
                    <a:pt x="1447800" y="289560"/>
                  </a:cubicBezTo>
                  <a:cubicBezTo>
                    <a:pt x="1436878" y="284099"/>
                    <a:pt x="1427480" y="276013"/>
                    <a:pt x="1417320" y="269240"/>
                  </a:cubicBezTo>
                  <a:lnTo>
                    <a:pt x="1402080" y="259080"/>
                  </a:lnTo>
                  <a:lnTo>
                    <a:pt x="1386840" y="248920"/>
                  </a:lnTo>
                  <a:cubicBezTo>
                    <a:pt x="1381760" y="245533"/>
                    <a:pt x="1375917" y="243077"/>
                    <a:pt x="1371600" y="238760"/>
                  </a:cubicBezTo>
                  <a:cubicBezTo>
                    <a:pt x="1347726" y="214886"/>
                    <a:pt x="1362338" y="227505"/>
                    <a:pt x="1325880" y="203200"/>
                  </a:cubicBezTo>
                  <a:cubicBezTo>
                    <a:pt x="1320800" y="199813"/>
                    <a:pt x="1316432" y="194971"/>
                    <a:pt x="1310640" y="193040"/>
                  </a:cubicBezTo>
                  <a:cubicBezTo>
                    <a:pt x="1300480" y="189653"/>
                    <a:pt x="1290804" y="184063"/>
                    <a:pt x="1280160" y="182880"/>
                  </a:cubicBezTo>
                  <a:cubicBezTo>
                    <a:pt x="1214174" y="175548"/>
                    <a:pt x="1249721" y="179073"/>
                    <a:pt x="1173480" y="172720"/>
                  </a:cubicBezTo>
                  <a:lnTo>
                    <a:pt x="1143000" y="162560"/>
                  </a:lnTo>
                  <a:cubicBezTo>
                    <a:pt x="1137920" y="160867"/>
                    <a:pt x="1132955" y="158779"/>
                    <a:pt x="1127760" y="157480"/>
                  </a:cubicBezTo>
                  <a:cubicBezTo>
                    <a:pt x="1120987" y="155787"/>
                    <a:pt x="1114127" y="154406"/>
                    <a:pt x="1107440" y="152400"/>
                  </a:cubicBezTo>
                  <a:cubicBezTo>
                    <a:pt x="1097182" y="149323"/>
                    <a:pt x="1087350" y="144837"/>
                    <a:pt x="1076960" y="142240"/>
                  </a:cubicBezTo>
                  <a:cubicBezTo>
                    <a:pt x="1070187" y="140547"/>
                    <a:pt x="1063353" y="139078"/>
                    <a:pt x="1056640" y="137160"/>
                  </a:cubicBezTo>
                  <a:cubicBezTo>
                    <a:pt x="1037598" y="131719"/>
                    <a:pt x="1042916" y="130970"/>
                    <a:pt x="1021080" y="127000"/>
                  </a:cubicBezTo>
                  <a:cubicBezTo>
                    <a:pt x="1009299" y="124858"/>
                    <a:pt x="997373" y="123613"/>
                    <a:pt x="985520" y="121920"/>
                  </a:cubicBezTo>
                  <a:cubicBezTo>
                    <a:pt x="982133" y="115147"/>
                    <a:pt x="977197" y="108947"/>
                    <a:pt x="975360" y="101600"/>
                  </a:cubicBezTo>
                  <a:cubicBezTo>
                    <a:pt x="970364" y="81615"/>
                    <a:pt x="971714" y="60183"/>
                    <a:pt x="965200" y="40640"/>
                  </a:cubicBezTo>
                  <a:cubicBezTo>
                    <a:pt x="963507" y="35560"/>
                    <a:pt x="963090" y="29855"/>
                    <a:pt x="960120" y="25400"/>
                  </a:cubicBezTo>
                  <a:cubicBezTo>
                    <a:pt x="956135" y="19422"/>
                    <a:pt x="951160" y="13649"/>
                    <a:pt x="944880" y="10160"/>
                  </a:cubicBezTo>
                  <a:cubicBezTo>
                    <a:pt x="935518" y="4959"/>
                    <a:pt x="914400" y="0"/>
                    <a:pt x="914400" y="0"/>
                  </a:cubicBezTo>
                  <a:cubicBezTo>
                    <a:pt x="898006" y="2342"/>
                    <a:pt x="863574" y="5097"/>
                    <a:pt x="848360" y="15240"/>
                  </a:cubicBezTo>
                  <a:cubicBezTo>
                    <a:pt x="843280" y="18627"/>
                    <a:pt x="838581" y="22670"/>
                    <a:pt x="833120" y="25400"/>
                  </a:cubicBezTo>
                  <a:cubicBezTo>
                    <a:pt x="828331" y="27795"/>
                    <a:pt x="822561" y="27879"/>
                    <a:pt x="817880" y="30480"/>
                  </a:cubicBezTo>
                  <a:cubicBezTo>
                    <a:pt x="807206" y="36410"/>
                    <a:pt x="798984" y="46939"/>
                    <a:pt x="787400" y="50800"/>
                  </a:cubicBezTo>
                  <a:cubicBezTo>
                    <a:pt x="749094" y="63569"/>
                    <a:pt x="796311" y="46345"/>
                    <a:pt x="756920" y="66040"/>
                  </a:cubicBezTo>
                  <a:cubicBezTo>
                    <a:pt x="752131" y="68435"/>
                    <a:pt x="746602" y="69011"/>
                    <a:pt x="741680" y="71120"/>
                  </a:cubicBezTo>
                  <a:cubicBezTo>
                    <a:pt x="734719" y="74103"/>
                    <a:pt x="728451" y="78621"/>
                    <a:pt x="721360" y="81280"/>
                  </a:cubicBezTo>
                  <a:cubicBezTo>
                    <a:pt x="709195" y="85842"/>
                    <a:pt x="687442" y="88221"/>
                    <a:pt x="675640" y="91440"/>
                  </a:cubicBezTo>
                  <a:cubicBezTo>
                    <a:pt x="665308" y="94258"/>
                    <a:pt x="655320" y="98213"/>
                    <a:pt x="645160" y="101600"/>
                  </a:cubicBezTo>
                  <a:cubicBezTo>
                    <a:pt x="640080" y="103293"/>
                    <a:pt x="634375" y="103710"/>
                    <a:pt x="629920" y="106680"/>
                  </a:cubicBezTo>
                  <a:cubicBezTo>
                    <a:pt x="575462" y="142986"/>
                    <a:pt x="658112" y="86447"/>
                    <a:pt x="599440" y="132080"/>
                  </a:cubicBezTo>
                  <a:cubicBezTo>
                    <a:pt x="589801" y="139577"/>
                    <a:pt x="579120" y="145627"/>
                    <a:pt x="568960" y="152400"/>
                  </a:cubicBezTo>
                  <a:cubicBezTo>
                    <a:pt x="563880" y="155787"/>
                    <a:pt x="559181" y="159830"/>
                    <a:pt x="553720" y="162560"/>
                  </a:cubicBezTo>
                  <a:cubicBezTo>
                    <a:pt x="546947" y="165947"/>
                    <a:pt x="539975" y="168963"/>
                    <a:pt x="533400" y="172720"/>
                  </a:cubicBezTo>
                  <a:cubicBezTo>
                    <a:pt x="507891" y="187297"/>
                    <a:pt x="528543" y="179882"/>
                    <a:pt x="497840" y="193040"/>
                  </a:cubicBezTo>
                  <a:cubicBezTo>
                    <a:pt x="477410" y="201796"/>
                    <a:pt x="487692" y="193028"/>
                    <a:pt x="477520" y="203200"/>
                  </a:cubicBezTo>
                </a:path>
              </a:pathLst>
            </a:custGeom>
            <a:solidFill>
              <a:srgbClr val="F4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7" name="TextBox 6">
              <a:extLst>
                <a:ext uri="{FF2B5EF4-FFF2-40B4-BE49-F238E27FC236}">
                  <a16:creationId xmlns:a16="http://schemas.microsoft.com/office/drawing/2014/main" id="{AF5F067B-108B-7742-9F27-FE4963423DFE}"/>
                </a:ext>
              </a:extLst>
            </p:cNvPr>
            <p:cNvSpPr txBox="1"/>
            <p:nvPr/>
          </p:nvSpPr>
          <p:spPr>
            <a:xfrm>
              <a:off x="8766343" y="1891816"/>
              <a:ext cx="474351" cy="400109"/>
            </a:xfrm>
            <a:prstGeom prst="rect">
              <a:avLst/>
            </a:prstGeom>
            <a:noFill/>
            <a:ln>
              <a:solidFill>
                <a:schemeClr val="tx1"/>
              </a:solidFill>
            </a:ln>
          </p:spPr>
          <p:txBody>
            <a:bodyPr wrap="square" rtlCol="0">
              <a:spAutoFit/>
            </a:bodyPr>
            <a:lstStyle/>
            <a:p>
              <a:pPr defTabSz="685800">
                <a:buClrTx/>
              </a:pPr>
              <a:r>
                <a:rPr lang="en-VN" sz="1350" kern="1200" dirty="0">
                  <a:solidFill>
                    <a:prstClr val="black"/>
                  </a:solidFill>
                  <a:latin typeface="Calibri" panose="020F0502020204030204"/>
                  <a:ea typeface="+mn-ea"/>
                  <a:cs typeface="+mn-cs"/>
                </a:rPr>
                <a:t>TỀ</a:t>
              </a:r>
            </a:p>
          </p:txBody>
        </p:sp>
      </p:grpSp>
      <p:sp>
        <p:nvSpPr>
          <p:cNvPr id="9" name="Freeform 8">
            <a:extLst>
              <a:ext uri="{FF2B5EF4-FFF2-40B4-BE49-F238E27FC236}">
                <a16:creationId xmlns:a16="http://schemas.microsoft.com/office/drawing/2014/main" id="{AD628DD5-436F-AF41-BEC8-683325BE0DBF}"/>
              </a:ext>
            </a:extLst>
          </p:cNvPr>
          <p:cNvSpPr/>
          <p:nvPr/>
        </p:nvSpPr>
        <p:spPr>
          <a:xfrm>
            <a:off x="2309813" y="52387"/>
            <a:ext cx="3895725" cy="1595438"/>
          </a:xfrm>
          <a:custGeom>
            <a:avLst/>
            <a:gdLst>
              <a:gd name="connsiteX0" fmla="*/ 5010150 w 5194300"/>
              <a:gd name="connsiteY0" fmla="*/ 2127250 h 2127250"/>
              <a:gd name="connsiteX1" fmla="*/ 5041900 w 5194300"/>
              <a:gd name="connsiteY1" fmla="*/ 2095500 h 2127250"/>
              <a:gd name="connsiteX2" fmla="*/ 5073650 w 5194300"/>
              <a:gd name="connsiteY2" fmla="*/ 2063750 h 2127250"/>
              <a:gd name="connsiteX3" fmla="*/ 5099050 w 5194300"/>
              <a:gd name="connsiteY3" fmla="*/ 1974850 h 2127250"/>
              <a:gd name="connsiteX4" fmla="*/ 5111750 w 5194300"/>
              <a:gd name="connsiteY4" fmla="*/ 1924050 h 2127250"/>
              <a:gd name="connsiteX5" fmla="*/ 5124450 w 5194300"/>
              <a:gd name="connsiteY5" fmla="*/ 1866900 h 2127250"/>
              <a:gd name="connsiteX6" fmla="*/ 5111750 w 5194300"/>
              <a:gd name="connsiteY6" fmla="*/ 1809750 h 2127250"/>
              <a:gd name="connsiteX7" fmla="*/ 5092700 w 5194300"/>
              <a:gd name="connsiteY7" fmla="*/ 1797050 h 2127250"/>
              <a:gd name="connsiteX8" fmla="*/ 5073650 w 5194300"/>
              <a:gd name="connsiteY8" fmla="*/ 1758950 h 2127250"/>
              <a:gd name="connsiteX9" fmla="*/ 5086350 w 5194300"/>
              <a:gd name="connsiteY9" fmla="*/ 1720850 h 2127250"/>
              <a:gd name="connsiteX10" fmla="*/ 5105400 w 5194300"/>
              <a:gd name="connsiteY10" fmla="*/ 1714500 h 2127250"/>
              <a:gd name="connsiteX11" fmla="*/ 5168900 w 5194300"/>
              <a:gd name="connsiteY11" fmla="*/ 1638300 h 2127250"/>
              <a:gd name="connsiteX12" fmla="*/ 5181600 w 5194300"/>
              <a:gd name="connsiteY12" fmla="*/ 1600200 h 2127250"/>
              <a:gd name="connsiteX13" fmla="*/ 5194300 w 5194300"/>
              <a:gd name="connsiteY13" fmla="*/ 1543050 h 2127250"/>
              <a:gd name="connsiteX14" fmla="*/ 5035550 w 5194300"/>
              <a:gd name="connsiteY14" fmla="*/ 1524000 h 2127250"/>
              <a:gd name="connsiteX15" fmla="*/ 4965700 w 5194300"/>
              <a:gd name="connsiteY15" fmla="*/ 1511300 h 2127250"/>
              <a:gd name="connsiteX16" fmla="*/ 4946650 w 5194300"/>
              <a:gd name="connsiteY16" fmla="*/ 1504950 h 2127250"/>
              <a:gd name="connsiteX17" fmla="*/ 4933950 w 5194300"/>
              <a:gd name="connsiteY17" fmla="*/ 1466850 h 2127250"/>
              <a:gd name="connsiteX18" fmla="*/ 4940300 w 5194300"/>
              <a:gd name="connsiteY18" fmla="*/ 1428750 h 2127250"/>
              <a:gd name="connsiteX19" fmla="*/ 4953000 w 5194300"/>
              <a:gd name="connsiteY19" fmla="*/ 1390650 h 2127250"/>
              <a:gd name="connsiteX20" fmla="*/ 4959350 w 5194300"/>
              <a:gd name="connsiteY20" fmla="*/ 1371600 h 2127250"/>
              <a:gd name="connsiteX21" fmla="*/ 4972050 w 5194300"/>
              <a:gd name="connsiteY21" fmla="*/ 1333500 h 2127250"/>
              <a:gd name="connsiteX22" fmla="*/ 4978400 w 5194300"/>
              <a:gd name="connsiteY22" fmla="*/ 1314450 h 2127250"/>
              <a:gd name="connsiteX23" fmla="*/ 4959350 w 5194300"/>
              <a:gd name="connsiteY23" fmla="*/ 1308100 h 2127250"/>
              <a:gd name="connsiteX24" fmla="*/ 4787900 w 5194300"/>
              <a:gd name="connsiteY24" fmla="*/ 1301750 h 2127250"/>
              <a:gd name="connsiteX25" fmla="*/ 4768850 w 5194300"/>
              <a:gd name="connsiteY25" fmla="*/ 1295400 h 2127250"/>
              <a:gd name="connsiteX26" fmla="*/ 4730750 w 5194300"/>
              <a:gd name="connsiteY26" fmla="*/ 1263650 h 2127250"/>
              <a:gd name="connsiteX27" fmla="*/ 4705350 w 5194300"/>
              <a:gd name="connsiteY27" fmla="*/ 1225550 h 2127250"/>
              <a:gd name="connsiteX28" fmla="*/ 4692650 w 5194300"/>
              <a:gd name="connsiteY28" fmla="*/ 1187450 h 2127250"/>
              <a:gd name="connsiteX29" fmla="*/ 4686300 w 5194300"/>
              <a:gd name="connsiteY29" fmla="*/ 1168400 h 2127250"/>
              <a:gd name="connsiteX30" fmla="*/ 4673600 w 5194300"/>
              <a:gd name="connsiteY30" fmla="*/ 1149350 h 2127250"/>
              <a:gd name="connsiteX31" fmla="*/ 4654550 w 5194300"/>
              <a:gd name="connsiteY31" fmla="*/ 1092200 h 2127250"/>
              <a:gd name="connsiteX32" fmla="*/ 4648200 w 5194300"/>
              <a:gd name="connsiteY32" fmla="*/ 1073150 h 2127250"/>
              <a:gd name="connsiteX33" fmla="*/ 4629150 w 5194300"/>
              <a:gd name="connsiteY33" fmla="*/ 1054100 h 2127250"/>
              <a:gd name="connsiteX34" fmla="*/ 4610100 w 5194300"/>
              <a:gd name="connsiteY34" fmla="*/ 1047750 h 2127250"/>
              <a:gd name="connsiteX35" fmla="*/ 4591050 w 5194300"/>
              <a:gd name="connsiteY35" fmla="*/ 1035050 h 2127250"/>
              <a:gd name="connsiteX36" fmla="*/ 4559300 w 5194300"/>
              <a:gd name="connsiteY36" fmla="*/ 977900 h 2127250"/>
              <a:gd name="connsiteX37" fmla="*/ 4540250 w 5194300"/>
              <a:gd name="connsiteY37" fmla="*/ 965200 h 2127250"/>
              <a:gd name="connsiteX38" fmla="*/ 4514850 w 5194300"/>
              <a:gd name="connsiteY38" fmla="*/ 927100 h 2127250"/>
              <a:gd name="connsiteX39" fmla="*/ 4476750 w 5194300"/>
              <a:gd name="connsiteY39" fmla="*/ 895350 h 2127250"/>
              <a:gd name="connsiteX40" fmla="*/ 4438650 w 5194300"/>
              <a:gd name="connsiteY40" fmla="*/ 869950 h 2127250"/>
              <a:gd name="connsiteX41" fmla="*/ 4419600 w 5194300"/>
              <a:gd name="connsiteY41" fmla="*/ 857250 h 2127250"/>
              <a:gd name="connsiteX42" fmla="*/ 4381500 w 5194300"/>
              <a:gd name="connsiteY42" fmla="*/ 844550 h 2127250"/>
              <a:gd name="connsiteX43" fmla="*/ 4368800 w 5194300"/>
              <a:gd name="connsiteY43" fmla="*/ 781050 h 2127250"/>
              <a:gd name="connsiteX44" fmla="*/ 4349750 w 5194300"/>
              <a:gd name="connsiteY44" fmla="*/ 698500 h 2127250"/>
              <a:gd name="connsiteX45" fmla="*/ 4318000 w 5194300"/>
              <a:gd name="connsiteY45" fmla="*/ 692150 h 2127250"/>
              <a:gd name="connsiteX46" fmla="*/ 4292600 w 5194300"/>
              <a:gd name="connsiteY46" fmla="*/ 685800 h 2127250"/>
              <a:gd name="connsiteX47" fmla="*/ 4203700 w 5194300"/>
              <a:gd name="connsiteY47" fmla="*/ 660400 h 2127250"/>
              <a:gd name="connsiteX48" fmla="*/ 4171950 w 5194300"/>
              <a:gd name="connsiteY48" fmla="*/ 654050 h 2127250"/>
              <a:gd name="connsiteX49" fmla="*/ 4133850 w 5194300"/>
              <a:gd name="connsiteY49" fmla="*/ 641350 h 2127250"/>
              <a:gd name="connsiteX50" fmla="*/ 4114800 w 5194300"/>
              <a:gd name="connsiteY50" fmla="*/ 622300 h 2127250"/>
              <a:gd name="connsiteX51" fmla="*/ 4076700 w 5194300"/>
              <a:gd name="connsiteY51" fmla="*/ 596900 h 2127250"/>
              <a:gd name="connsiteX52" fmla="*/ 4032250 w 5194300"/>
              <a:gd name="connsiteY52" fmla="*/ 539750 h 2127250"/>
              <a:gd name="connsiteX53" fmla="*/ 4013200 w 5194300"/>
              <a:gd name="connsiteY53" fmla="*/ 533400 h 2127250"/>
              <a:gd name="connsiteX54" fmla="*/ 3994150 w 5194300"/>
              <a:gd name="connsiteY54" fmla="*/ 520700 h 2127250"/>
              <a:gd name="connsiteX55" fmla="*/ 3956050 w 5194300"/>
              <a:gd name="connsiteY55" fmla="*/ 508000 h 2127250"/>
              <a:gd name="connsiteX56" fmla="*/ 3860800 w 5194300"/>
              <a:gd name="connsiteY56" fmla="*/ 514350 h 2127250"/>
              <a:gd name="connsiteX57" fmla="*/ 3822700 w 5194300"/>
              <a:gd name="connsiteY57" fmla="*/ 527050 h 2127250"/>
              <a:gd name="connsiteX58" fmla="*/ 3803650 w 5194300"/>
              <a:gd name="connsiteY58" fmla="*/ 533400 h 2127250"/>
              <a:gd name="connsiteX59" fmla="*/ 3784600 w 5194300"/>
              <a:gd name="connsiteY59" fmla="*/ 539750 h 2127250"/>
              <a:gd name="connsiteX60" fmla="*/ 3746500 w 5194300"/>
              <a:gd name="connsiteY60" fmla="*/ 558800 h 2127250"/>
              <a:gd name="connsiteX61" fmla="*/ 3708400 w 5194300"/>
              <a:gd name="connsiteY61" fmla="*/ 577850 h 2127250"/>
              <a:gd name="connsiteX62" fmla="*/ 3683000 w 5194300"/>
              <a:gd name="connsiteY62" fmla="*/ 596900 h 2127250"/>
              <a:gd name="connsiteX63" fmla="*/ 3663950 w 5194300"/>
              <a:gd name="connsiteY63" fmla="*/ 609600 h 2127250"/>
              <a:gd name="connsiteX64" fmla="*/ 3651250 w 5194300"/>
              <a:gd name="connsiteY64" fmla="*/ 628650 h 2127250"/>
              <a:gd name="connsiteX65" fmla="*/ 3613150 w 5194300"/>
              <a:gd name="connsiteY65" fmla="*/ 654050 h 2127250"/>
              <a:gd name="connsiteX66" fmla="*/ 3575050 w 5194300"/>
              <a:gd name="connsiteY66" fmla="*/ 679450 h 2127250"/>
              <a:gd name="connsiteX67" fmla="*/ 3556000 w 5194300"/>
              <a:gd name="connsiteY67" fmla="*/ 692150 h 2127250"/>
              <a:gd name="connsiteX68" fmla="*/ 3536950 w 5194300"/>
              <a:gd name="connsiteY68" fmla="*/ 704850 h 2127250"/>
              <a:gd name="connsiteX69" fmla="*/ 3517900 w 5194300"/>
              <a:gd name="connsiteY69" fmla="*/ 711200 h 2127250"/>
              <a:gd name="connsiteX70" fmla="*/ 3435350 w 5194300"/>
              <a:gd name="connsiteY70" fmla="*/ 742950 h 2127250"/>
              <a:gd name="connsiteX71" fmla="*/ 3321050 w 5194300"/>
              <a:gd name="connsiteY71" fmla="*/ 736600 h 2127250"/>
              <a:gd name="connsiteX72" fmla="*/ 3295650 w 5194300"/>
              <a:gd name="connsiteY72" fmla="*/ 730250 h 2127250"/>
              <a:gd name="connsiteX73" fmla="*/ 3289300 w 5194300"/>
              <a:gd name="connsiteY73" fmla="*/ 711200 h 2127250"/>
              <a:gd name="connsiteX74" fmla="*/ 3257550 w 5194300"/>
              <a:gd name="connsiteY74" fmla="*/ 679450 h 2127250"/>
              <a:gd name="connsiteX75" fmla="*/ 3244850 w 5194300"/>
              <a:gd name="connsiteY75" fmla="*/ 660400 h 2127250"/>
              <a:gd name="connsiteX76" fmla="*/ 3206750 w 5194300"/>
              <a:gd name="connsiteY76" fmla="*/ 647700 h 2127250"/>
              <a:gd name="connsiteX77" fmla="*/ 3168650 w 5194300"/>
              <a:gd name="connsiteY77" fmla="*/ 635000 h 2127250"/>
              <a:gd name="connsiteX78" fmla="*/ 3149600 w 5194300"/>
              <a:gd name="connsiteY78" fmla="*/ 628650 h 2127250"/>
              <a:gd name="connsiteX79" fmla="*/ 3098800 w 5194300"/>
              <a:gd name="connsiteY79" fmla="*/ 622300 h 2127250"/>
              <a:gd name="connsiteX80" fmla="*/ 3041650 w 5194300"/>
              <a:gd name="connsiteY80" fmla="*/ 590550 h 2127250"/>
              <a:gd name="connsiteX81" fmla="*/ 3022600 w 5194300"/>
              <a:gd name="connsiteY81" fmla="*/ 577850 h 2127250"/>
              <a:gd name="connsiteX82" fmla="*/ 2997200 w 5194300"/>
              <a:gd name="connsiteY82" fmla="*/ 520700 h 2127250"/>
              <a:gd name="connsiteX83" fmla="*/ 2959100 w 5194300"/>
              <a:gd name="connsiteY83" fmla="*/ 508000 h 2127250"/>
              <a:gd name="connsiteX84" fmla="*/ 2940050 w 5194300"/>
              <a:gd name="connsiteY84" fmla="*/ 501650 h 2127250"/>
              <a:gd name="connsiteX85" fmla="*/ 2901950 w 5194300"/>
              <a:gd name="connsiteY85" fmla="*/ 476250 h 2127250"/>
              <a:gd name="connsiteX86" fmla="*/ 2882900 w 5194300"/>
              <a:gd name="connsiteY86" fmla="*/ 463550 h 2127250"/>
              <a:gd name="connsiteX87" fmla="*/ 2870200 w 5194300"/>
              <a:gd name="connsiteY87" fmla="*/ 444500 h 2127250"/>
              <a:gd name="connsiteX88" fmla="*/ 2832100 w 5194300"/>
              <a:gd name="connsiteY88" fmla="*/ 412750 h 2127250"/>
              <a:gd name="connsiteX89" fmla="*/ 2806700 w 5194300"/>
              <a:gd name="connsiteY89" fmla="*/ 374650 h 2127250"/>
              <a:gd name="connsiteX90" fmla="*/ 2749550 w 5194300"/>
              <a:gd name="connsiteY90" fmla="*/ 336550 h 2127250"/>
              <a:gd name="connsiteX91" fmla="*/ 2730500 w 5194300"/>
              <a:gd name="connsiteY91" fmla="*/ 323850 h 2127250"/>
              <a:gd name="connsiteX92" fmla="*/ 2673350 w 5194300"/>
              <a:gd name="connsiteY92" fmla="*/ 304800 h 2127250"/>
              <a:gd name="connsiteX93" fmla="*/ 2628900 w 5194300"/>
              <a:gd name="connsiteY93" fmla="*/ 292100 h 2127250"/>
              <a:gd name="connsiteX94" fmla="*/ 2552700 w 5194300"/>
              <a:gd name="connsiteY94" fmla="*/ 279400 h 2127250"/>
              <a:gd name="connsiteX95" fmla="*/ 2514600 w 5194300"/>
              <a:gd name="connsiteY95" fmla="*/ 273050 h 2127250"/>
              <a:gd name="connsiteX96" fmla="*/ 2476500 w 5194300"/>
              <a:gd name="connsiteY96" fmla="*/ 266700 h 2127250"/>
              <a:gd name="connsiteX97" fmla="*/ 2413000 w 5194300"/>
              <a:gd name="connsiteY97" fmla="*/ 260350 h 2127250"/>
              <a:gd name="connsiteX98" fmla="*/ 2133600 w 5194300"/>
              <a:gd name="connsiteY98" fmla="*/ 266700 h 2127250"/>
              <a:gd name="connsiteX99" fmla="*/ 2101850 w 5194300"/>
              <a:gd name="connsiteY99" fmla="*/ 273050 h 2127250"/>
              <a:gd name="connsiteX100" fmla="*/ 2051050 w 5194300"/>
              <a:gd name="connsiteY100" fmla="*/ 279400 h 2127250"/>
              <a:gd name="connsiteX101" fmla="*/ 1860550 w 5194300"/>
              <a:gd name="connsiteY101" fmla="*/ 285750 h 2127250"/>
              <a:gd name="connsiteX102" fmla="*/ 1822450 w 5194300"/>
              <a:gd name="connsiteY102" fmla="*/ 292100 h 2127250"/>
              <a:gd name="connsiteX103" fmla="*/ 1803400 w 5194300"/>
              <a:gd name="connsiteY103" fmla="*/ 298450 h 2127250"/>
              <a:gd name="connsiteX104" fmla="*/ 1778000 w 5194300"/>
              <a:gd name="connsiteY104" fmla="*/ 304800 h 2127250"/>
              <a:gd name="connsiteX105" fmla="*/ 1409700 w 5194300"/>
              <a:gd name="connsiteY105" fmla="*/ 292100 h 2127250"/>
              <a:gd name="connsiteX106" fmla="*/ 1390650 w 5194300"/>
              <a:gd name="connsiteY106" fmla="*/ 285750 h 2127250"/>
              <a:gd name="connsiteX107" fmla="*/ 1333500 w 5194300"/>
              <a:gd name="connsiteY107" fmla="*/ 273050 h 2127250"/>
              <a:gd name="connsiteX108" fmla="*/ 1314450 w 5194300"/>
              <a:gd name="connsiteY108" fmla="*/ 260350 h 2127250"/>
              <a:gd name="connsiteX109" fmla="*/ 1295400 w 5194300"/>
              <a:gd name="connsiteY109" fmla="*/ 222250 h 2127250"/>
              <a:gd name="connsiteX110" fmla="*/ 1257300 w 5194300"/>
              <a:gd name="connsiteY110" fmla="*/ 209550 h 2127250"/>
              <a:gd name="connsiteX111" fmla="*/ 1181100 w 5194300"/>
              <a:gd name="connsiteY111" fmla="*/ 184150 h 2127250"/>
              <a:gd name="connsiteX112" fmla="*/ 1162050 w 5194300"/>
              <a:gd name="connsiteY112" fmla="*/ 177800 h 2127250"/>
              <a:gd name="connsiteX113" fmla="*/ 1123950 w 5194300"/>
              <a:gd name="connsiteY113" fmla="*/ 152400 h 2127250"/>
              <a:gd name="connsiteX114" fmla="*/ 1111250 w 5194300"/>
              <a:gd name="connsiteY114" fmla="*/ 133350 h 2127250"/>
              <a:gd name="connsiteX115" fmla="*/ 1054100 w 5194300"/>
              <a:gd name="connsiteY115" fmla="*/ 95250 h 2127250"/>
              <a:gd name="connsiteX116" fmla="*/ 1035050 w 5194300"/>
              <a:gd name="connsiteY116" fmla="*/ 82550 h 2127250"/>
              <a:gd name="connsiteX117" fmla="*/ 1016000 w 5194300"/>
              <a:gd name="connsiteY117" fmla="*/ 69850 h 2127250"/>
              <a:gd name="connsiteX118" fmla="*/ 958850 w 5194300"/>
              <a:gd name="connsiteY118" fmla="*/ 50800 h 2127250"/>
              <a:gd name="connsiteX119" fmla="*/ 939800 w 5194300"/>
              <a:gd name="connsiteY119" fmla="*/ 44450 h 2127250"/>
              <a:gd name="connsiteX120" fmla="*/ 901700 w 5194300"/>
              <a:gd name="connsiteY120" fmla="*/ 38100 h 2127250"/>
              <a:gd name="connsiteX121" fmla="*/ 876300 w 5194300"/>
              <a:gd name="connsiteY121" fmla="*/ 31750 h 2127250"/>
              <a:gd name="connsiteX122" fmla="*/ 831850 w 5194300"/>
              <a:gd name="connsiteY122" fmla="*/ 19050 h 2127250"/>
              <a:gd name="connsiteX123" fmla="*/ 787400 w 5194300"/>
              <a:gd name="connsiteY123" fmla="*/ 12700 h 2127250"/>
              <a:gd name="connsiteX124" fmla="*/ 704850 w 5194300"/>
              <a:gd name="connsiteY124" fmla="*/ 0 h 2127250"/>
              <a:gd name="connsiteX125" fmla="*/ 546100 w 5194300"/>
              <a:gd name="connsiteY125" fmla="*/ 6350 h 2127250"/>
              <a:gd name="connsiteX126" fmla="*/ 508000 w 5194300"/>
              <a:gd name="connsiteY126" fmla="*/ 19050 h 2127250"/>
              <a:gd name="connsiteX127" fmla="*/ 450850 w 5194300"/>
              <a:gd name="connsiteY127" fmla="*/ 38100 h 2127250"/>
              <a:gd name="connsiteX128" fmla="*/ 431800 w 5194300"/>
              <a:gd name="connsiteY128" fmla="*/ 44450 h 2127250"/>
              <a:gd name="connsiteX129" fmla="*/ 393700 w 5194300"/>
              <a:gd name="connsiteY129" fmla="*/ 63500 h 2127250"/>
              <a:gd name="connsiteX130" fmla="*/ 330200 w 5194300"/>
              <a:gd name="connsiteY130" fmla="*/ 76200 h 2127250"/>
              <a:gd name="connsiteX131" fmla="*/ 311150 w 5194300"/>
              <a:gd name="connsiteY131" fmla="*/ 88900 h 2127250"/>
              <a:gd name="connsiteX132" fmla="*/ 298450 w 5194300"/>
              <a:gd name="connsiteY132" fmla="*/ 107950 h 2127250"/>
              <a:gd name="connsiteX133" fmla="*/ 279400 w 5194300"/>
              <a:gd name="connsiteY133" fmla="*/ 114300 h 2127250"/>
              <a:gd name="connsiteX134" fmla="*/ 260350 w 5194300"/>
              <a:gd name="connsiteY134" fmla="*/ 127000 h 2127250"/>
              <a:gd name="connsiteX135" fmla="*/ 215900 w 5194300"/>
              <a:gd name="connsiteY135" fmla="*/ 139700 h 2127250"/>
              <a:gd name="connsiteX136" fmla="*/ 196850 w 5194300"/>
              <a:gd name="connsiteY136" fmla="*/ 152400 h 2127250"/>
              <a:gd name="connsiteX137" fmla="*/ 184150 w 5194300"/>
              <a:gd name="connsiteY137" fmla="*/ 171450 h 2127250"/>
              <a:gd name="connsiteX138" fmla="*/ 146050 w 5194300"/>
              <a:gd name="connsiteY138" fmla="*/ 196850 h 2127250"/>
              <a:gd name="connsiteX139" fmla="*/ 133350 w 5194300"/>
              <a:gd name="connsiteY139" fmla="*/ 215900 h 2127250"/>
              <a:gd name="connsiteX140" fmla="*/ 114300 w 5194300"/>
              <a:gd name="connsiteY140" fmla="*/ 228600 h 2127250"/>
              <a:gd name="connsiteX141" fmla="*/ 88900 w 5194300"/>
              <a:gd name="connsiteY141" fmla="*/ 266700 h 2127250"/>
              <a:gd name="connsiteX142" fmla="*/ 69850 w 5194300"/>
              <a:gd name="connsiteY142" fmla="*/ 285750 h 2127250"/>
              <a:gd name="connsiteX143" fmla="*/ 44450 w 5194300"/>
              <a:gd name="connsiteY143" fmla="*/ 323850 h 2127250"/>
              <a:gd name="connsiteX144" fmla="*/ 38100 w 5194300"/>
              <a:gd name="connsiteY144" fmla="*/ 355600 h 2127250"/>
              <a:gd name="connsiteX145" fmla="*/ 25400 w 5194300"/>
              <a:gd name="connsiteY145" fmla="*/ 425450 h 2127250"/>
              <a:gd name="connsiteX146" fmla="*/ 0 w 5194300"/>
              <a:gd name="connsiteY146" fmla="*/ 463550 h 2127250"/>
              <a:gd name="connsiteX147" fmla="*/ 19050 w 5194300"/>
              <a:gd name="connsiteY147" fmla="*/ 539750 h 2127250"/>
              <a:gd name="connsiteX148" fmla="*/ 44450 w 5194300"/>
              <a:gd name="connsiteY148" fmla="*/ 577850 h 2127250"/>
              <a:gd name="connsiteX149" fmla="*/ 82550 w 5194300"/>
              <a:gd name="connsiteY149" fmla="*/ 603250 h 2127250"/>
              <a:gd name="connsiteX150" fmla="*/ 120650 w 5194300"/>
              <a:gd name="connsiteY150" fmla="*/ 622300 h 2127250"/>
              <a:gd name="connsiteX151" fmla="*/ 190500 w 5194300"/>
              <a:gd name="connsiteY151" fmla="*/ 609600 h 2127250"/>
              <a:gd name="connsiteX152" fmla="*/ 228600 w 5194300"/>
              <a:gd name="connsiteY152" fmla="*/ 584200 h 2127250"/>
              <a:gd name="connsiteX153" fmla="*/ 241300 w 5194300"/>
              <a:gd name="connsiteY153" fmla="*/ 546100 h 2127250"/>
              <a:gd name="connsiteX154" fmla="*/ 285750 w 5194300"/>
              <a:gd name="connsiteY154" fmla="*/ 501650 h 2127250"/>
              <a:gd name="connsiteX155" fmla="*/ 323850 w 5194300"/>
              <a:gd name="connsiteY155" fmla="*/ 488950 h 2127250"/>
              <a:gd name="connsiteX156" fmla="*/ 368300 w 5194300"/>
              <a:gd name="connsiteY156" fmla="*/ 495300 h 2127250"/>
              <a:gd name="connsiteX157" fmla="*/ 406400 w 5194300"/>
              <a:gd name="connsiteY157" fmla="*/ 508000 h 2127250"/>
              <a:gd name="connsiteX158" fmla="*/ 425450 w 5194300"/>
              <a:gd name="connsiteY158" fmla="*/ 514350 h 2127250"/>
              <a:gd name="connsiteX159" fmla="*/ 552450 w 5194300"/>
              <a:gd name="connsiteY159" fmla="*/ 527050 h 2127250"/>
              <a:gd name="connsiteX160" fmla="*/ 615950 w 5194300"/>
              <a:gd name="connsiteY160" fmla="*/ 533400 h 2127250"/>
              <a:gd name="connsiteX161" fmla="*/ 635000 w 5194300"/>
              <a:gd name="connsiteY161" fmla="*/ 539750 h 2127250"/>
              <a:gd name="connsiteX162" fmla="*/ 685800 w 5194300"/>
              <a:gd name="connsiteY162" fmla="*/ 552450 h 2127250"/>
              <a:gd name="connsiteX163" fmla="*/ 704850 w 5194300"/>
              <a:gd name="connsiteY163" fmla="*/ 558800 h 2127250"/>
              <a:gd name="connsiteX164" fmla="*/ 755650 w 5194300"/>
              <a:gd name="connsiteY164" fmla="*/ 571500 h 2127250"/>
              <a:gd name="connsiteX165" fmla="*/ 781050 w 5194300"/>
              <a:gd name="connsiteY165" fmla="*/ 577850 h 2127250"/>
              <a:gd name="connsiteX166" fmla="*/ 1009650 w 5194300"/>
              <a:gd name="connsiteY166" fmla="*/ 577850 h 2127250"/>
              <a:gd name="connsiteX167" fmla="*/ 1085850 w 5194300"/>
              <a:gd name="connsiteY167" fmla="*/ 596900 h 2127250"/>
              <a:gd name="connsiteX168" fmla="*/ 1104900 w 5194300"/>
              <a:gd name="connsiteY168" fmla="*/ 603250 h 2127250"/>
              <a:gd name="connsiteX169" fmla="*/ 1123950 w 5194300"/>
              <a:gd name="connsiteY169" fmla="*/ 609600 h 2127250"/>
              <a:gd name="connsiteX170" fmla="*/ 1143000 w 5194300"/>
              <a:gd name="connsiteY170" fmla="*/ 622300 h 2127250"/>
              <a:gd name="connsiteX171" fmla="*/ 1250950 w 5194300"/>
              <a:gd name="connsiteY171" fmla="*/ 628650 h 2127250"/>
              <a:gd name="connsiteX172" fmla="*/ 1289050 w 5194300"/>
              <a:gd name="connsiteY172" fmla="*/ 641350 h 2127250"/>
              <a:gd name="connsiteX173" fmla="*/ 1346200 w 5194300"/>
              <a:gd name="connsiteY173" fmla="*/ 673100 h 2127250"/>
              <a:gd name="connsiteX174" fmla="*/ 1377950 w 5194300"/>
              <a:gd name="connsiteY174" fmla="*/ 679450 h 2127250"/>
              <a:gd name="connsiteX175" fmla="*/ 1454150 w 5194300"/>
              <a:gd name="connsiteY175" fmla="*/ 692150 h 2127250"/>
              <a:gd name="connsiteX176" fmla="*/ 1473200 w 5194300"/>
              <a:gd name="connsiteY176" fmla="*/ 698500 h 2127250"/>
              <a:gd name="connsiteX177" fmla="*/ 1549400 w 5194300"/>
              <a:gd name="connsiteY177" fmla="*/ 692150 h 2127250"/>
              <a:gd name="connsiteX178" fmla="*/ 1568450 w 5194300"/>
              <a:gd name="connsiteY178" fmla="*/ 679450 h 2127250"/>
              <a:gd name="connsiteX179" fmla="*/ 1587500 w 5194300"/>
              <a:gd name="connsiteY179" fmla="*/ 673100 h 2127250"/>
              <a:gd name="connsiteX180" fmla="*/ 1803400 w 5194300"/>
              <a:gd name="connsiteY180" fmla="*/ 679450 h 2127250"/>
              <a:gd name="connsiteX181" fmla="*/ 1866900 w 5194300"/>
              <a:gd name="connsiteY181" fmla="*/ 692150 h 2127250"/>
              <a:gd name="connsiteX182" fmla="*/ 2038350 w 5194300"/>
              <a:gd name="connsiteY182" fmla="*/ 698500 h 2127250"/>
              <a:gd name="connsiteX183" fmla="*/ 2070100 w 5194300"/>
              <a:gd name="connsiteY183" fmla="*/ 723900 h 2127250"/>
              <a:gd name="connsiteX184" fmla="*/ 2108200 w 5194300"/>
              <a:gd name="connsiteY184" fmla="*/ 762000 h 2127250"/>
              <a:gd name="connsiteX185" fmla="*/ 2114550 w 5194300"/>
              <a:gd name="connsiteY185" fmla="*/ 793750 h 2127250"/>
              <a:gd name="connsiteX186" fmla="*/ 2133600 w 5194300"/>
              <a:gd name="connsiteY186" fmla="*/ 838200 h 2127250"/>
              <a:gd name="connsiteX187" fmla="*/ 2152650 w 5194300"/>
              <a:gd name="connsiteY187" fmla="*/ 850900 h 2127250"/>
              <a:gd name="connsiteX188" fmla="*/ 2178050 w 5194300"/>
              <a:gd name="connsiteY188" fmla="*/ 889000 h 2127250"/>
              <a:gd name="connsiteX189" fmla="*/ 2190750 w 5194300"/>
              <a:gd name="connsiteY189" fmla="*/ 908050 h 2127250"/>
              <a:gd name="connsiteX190" fmla="*/ 2209800 w 5194300"/>
              <a:gd name="connsiteY190" fmla="*/ 927100 h 2127250"/>
              <a:gd name="connsiteX191" fmla="*/ 2222500 w 5194300"/>
              <a:gd name="connsiteY191" fmla="*/ 977900 h 2127250"/>
              <a:gd name="connsiteX192" fmla="*/ 2228850 w 5194300"/>
              <a:gd name="connsiteY192" fmla="*/ 1003300 h 2127250"/>
              <a:gd name="connsiteX193" fmla="*/ 2273300 w 5194300"/>
              <a:gd name="connsiteY193" fmla="*/ 1022350 h 2127250"/>
              <a:gd name="connsiteX194" fmla="*/ 2305050 w 5194300"/>
              <a:gd name="connsiteY194" fmla="*/ 1016000 h 2127250"/>
              <a:gd name="connsiteX195" fmla="*/ 2324100 w 5194300"/>
              <a:gd name="connsiteY195" fmla="*/ 1009650 h 2127250"/>
              <a:gd name="connsiteX196" fmla="*/ 2362200 w 5194300"/>
              <a:gd name="connsiteY196" fmla="*/ 1016000 h 2127250"/>
              <a:gd name="connsiteX197" fmla="*/ 2374900 w 5194300"/>
              <a:gd name="connsiteY197" fmla="*/ 1035050 h 2127250"/>
              <a:gd name="connsiteX198" fmla="*/ 2355850 w 5194300"/>
              <a:gd name="connsiteY198" fmla="*/ 1041400 h 2127250"/>
              <a:gd name="connsiteX199" fmla="*/ 2336800 w 5194300"/>
              <a:gd name="connsiteY199" fmla="*/ 1054100 h 2127250"/>
              <a:gd name="connsiteX200" fmla="*/ 2311400 w 5194300"/>
              <a:gd name="connsiteY200" fmla="*/ 1092200 h 2127250"/>
              <a:gd name="connsiteX201" fmla="*/ 2305050 w 5194300"/>
              <a:gd name="connsiteY201" fmla="*/ 1111250 h 2127250"/>
              <a:gd name="connsiteX202" fmla="*/ 2279650 w 5194300"/>
              <a:gd name="connsiteY202" fmla="*/ 1149350 h 2127250"/>
              <a:gd name="connsiteX203" fmla="*/ 2266950 w 5194300"/>
              <a:gd name="connsiteY203" fmla="*/ 1168400 h 2127250"/>
              <a:gd name="connsiteX204" fmla="*/ 2247900 w 5194300"/>
              <a:gd name="connsiteY204" fmla="*/ 1174750 h 2127250"/>
              <a:gd name="connsiteX205" fmla="*/ 2209800 w 5194300"/>
              <a:gd name="connsiteY205" fmla="*/ 1200150 h 2127250"/>
              <a:gd name="connsiteX206" fmla="*/ 2171700 w 5194300"/>
              <a:gd name="connsiteY206" fmla="*/ 1257300 h 2127250"/>
              <a:gd name="connsiteX207" fmla="*/ 2159000 w 5194300"/>
              <a:gd name="connsiteY207" fmla="*/ 1276350 h 2127250"/>
              <a:gd name="connsiteX208" fmla="*/ 2152650 w 5194300"/>
              <a:gd name="connsiteY208" fmla="*/ 1295400 h 2127250"/>
              <a:gd name="connsiteX209" fmla="*/ 2127250 w 5194300"/>
              <a:gd name="connsiteY209" fmla="*/ 1339850 h 2127250"/>
              <a:gd name="connsiteX210" fmla="*/ 2120900 w 5194300"/>
              <a:gd name="connsiteY210" fmla="*/ 1365250 h 2127250"/>
              <a:gd name="connsiteX211" fmla="*/ 2133600 w 5194300"/>
              <a:gd name="connsiteY211" fmla="*/ 1441450 h 2127250"/>
              <a:gd name="connsiteX212" fmla="*/ 2139950 w 5194300"/>
              <a:gd name="connsiteY212" fmla="*/ 1479550 h 2127250"/>
              <a:gd name="connsiteX213" fmla="*/ 2146300 w 5194300"/>
              <a:gd name="connsiteY213" fmla="*/ 1504950 h 2127250"/>
              <a:gd name="connsiteX214" fmla="*/ 2120900 w 5194300"/>
              <a:gd name="connsiteY214" fmla="*/ 1593850 h 2127250"/>
              <a:gd name="connsiteX215" fmla="*/ 2101850 w 5194300"/>
              <a:gd name="connsiteY215" fmla="*/ 1606550 h 2127250"/>
              <a:gd name="connsiteX216" fmla="*/ 2089150 w 5194300"/>
              <a:gd name="connsiteY216" fmla="*/ 1625600 h 2127250"/>
              <a:gd name="connsiteX217" fmla="*/ 2082800 w 5194300"/>
              <a:gd name="connsiteY217" fmla="*/ 1625600 h 212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5194300" h="2127250">
                <a:moveTo>
                  <a:pt x="5010150" y="2127250"/>
                </a:moveTo>
                <a:cubicBezTo>
                  <a:pt x="5020733" y="2116667"/>
                  <a:pt x="5030636" y="2105356"/>
                  <a:pt x="5041900" y="2095500"/>
                </a:cubicBezTo>
                <a:cubicBezTo>
                  <a:pt x="5061912" y="2077989"/>
                  <a:pt x="5062105" y="2089727"/>
                  <a:pt x="5073650" y="2063750"/>
                </a:cubicBezTo>
                <a:cubicBezTo>
                  <a:pt x="5089958" y="2027058"/>
                  <a:pt x="5085596" y="2015211"/>
                  <a:pt x="5099050" y="1974850"/>
                </a:cubicBezTo>
                <a:cubicBezTo>
                  <a:pt x="5107863" y="1948412"/>
                  <a:pt x="5105620" y="1957766"/>
                  <a:pt x="5111750" y="1924050"/>
                </a:cubicBezTo>
                <a:cubicBezTo>
                  <a:pt x="5120690" y="1874877"/>
                  <a:pt x="5113254" y="1900488"/>
                  <a:pt x="5124450" y="1866900"/>
                </a:cubicBezTo>
                <a:cubicBezTo>
                  <a:pt x="5124385" y="1866510"/>
                  <a:pt x="5118332" y="1817977"/>
                  <a:pt x="5111750" y="1809750"/>
                </a:cubicBezTo>
                <a:cubicBezTo>
                  <a:pt x="5106982" y="1803791"/>
                  <a:pt x="5099050" y="1801283"/>
                  <a:pt x="5092700" y="1797050"/>
                </a:cubicBezTo>
                <a:cubicBezTo>
                  <a:pt x="5087706" y="1789559"/>
                  <a:pt x="5072398" y="1770217"/>
                  <a:pt x="5073650" y="1758950"/>
                </a:cubicBezTo>
                <a:cubicBezTo>
                  <a:pt x="5075128" y="1745645"/>
                  <a:pt x="5073650" y="1725083"/>
                  <a:pt x="5086350" y="1720850"/>
                </a:cubicBezTo>
                <a:lnTo>
                  <a:pt x="5105400" y="1714500"/>
                </a:lnTo>
                <a:cubicBezTo>
                  <a:pt x="5123085" y="1696815"/>
                  <a:pt x="5160059" y="1664822"/>
                  <a:pt x="5168900" y="1638300"/>
                </a:cubicBezTo>
                <a:cubicBezTo>
                  <a:pt x="5173133" y="1625600"/>
                  <a:pt x="5179399" y="1613405"/>
                  <a:pt x="5181600" y="1600200"/>
                </a:cubicBezTo>
                <a:cubicBezTo>
                  <a:pt x="5189050" y="1555498"/>
                  <a:pt x="5183879" y="1574314"/>
                  <a:pt x="5194300" y="1543050"/>
                </a:cubicBezTo>
                <a:cubicBezTo>
                  <a:pt x="5135515" y="1503860"/>
                  <a:pt x="5188669" y="1534560"/>
                  <a:pt x="5035550" y="1524000"/>
                </a:cubicBezTo>
                <a:cubicBezTo>
                  <a:pt x="5011840" y="1522365"/>
                  <a:pt x="4988489" y="1517811"/>
                  <a:pt x="4965700" y="1511300"/>
                </a:cubicBezTo>
                <a:cubicBezTo>
                  <a:pt x="4959264" y="1509461"/>
                  <a:pt x="4953000" y="1507067"/>
                  <a:pt x="4946650" y="1504950"/>
                </a:cubicBezTo>
                <a:cubicBezTo>
                  <a:pt x="4942417" y="1492250"/>
                  <a:pt x="4931749" y="1480055"/>
                  <a:pt x="4933950" y="1466850"/>
                </a:cubicBezTo>
                <a:cubicBezTo>
                  <a:pt x="4936067" y="1454150"/>
                  <a:pt x="4937177" y="1441241"/>
                  <a:pt x="4940300" y="1428750"/>
                </a:cubicBezTo>
                <a:cubicBezTo>
                  <a:pt x="4943547" y="1415763"/>
                  <a:pt x="4948767" y="1403350"/>
                  <a:pt x="4953000" y="1390650"/>
                </a:cubicBezTo>
                <a:lnTo>
                  <a:pt x="4959350" y="1371600"/>
                </a:lnTo>
                <a:lnTo>
                  <a:pt x="4972050" y="1333500"/>
                </a:lnTo>
                <a:lnTo>
                  <a:pt x="4978400" y="1314450"/>
                </a:lnTo>
                <a:cubicBezTo>
                  <a:pt x="4972050" y="1312333"/>
                  <a:pt x="4966029" y="1308545"/>
                  <a:pt x="4959350" y="1308100"/>
                </a:cubicBezTo>
                <a:cubicBezTo>
                  <a:pt x="4902287" y="1304296"/>
                  <a:pt x="4844963" y="1305554"/>
                  <a:pt x="4787900" y="1301750"/>
                </a:cubicBezTo>
                <a:cubicBezTo>
                  <a:pt x="4781221" y="1301305"/>
                  <a:pt x="4774837" y="1298393"/>
                  <a:pt x="4768850" y="1295400"/>
                </a:cubicBezTo>
                <a:cubicBezTo>
                  <a:pt x="4755509" y="1288729"/>
                  <a:pt x="4739687" y="1275140"/>
                  <a:pt x="4730750" y="1263650"/>
                </a:cubicBezTo>
                <a:cubicBezTo>
                  <a:pt x="4721379" y="1251602"/>
                  <a:pt x="4710177" y="1240030"/>
                  <a:pt x="4705350" y="1225550"/>
                </a:cubicBezTo>
                <a:lnTo>
                  <a:pt x="4692650" y="1187450"/>
                </a:lnTo>
                <a:cubicBezTo>
                  <a:pt x="4690533" y="1181100"/>
                  <a:pt x="4690013" y="1173969"/>
                  <a:pt x="4686300" y="1168400"/>
                </a:cubicBezTo>
                <a:cubicBezTo>
                  <a:pt x="4682067" y="1162050"/>
                  <a:pt x="4676700" y="1156324"/>
                  <a:pt x="4673600" y="1149350"/>
                </a:cubicBezTo>
                <a:lnTo>
                  <a:pt x="4654550" y="1092200"/>
                </a:lnTo>
                <a:cubicBezTo>
                  <a:pt x="4652433" y="1085850"/>
                  <a:pt x="4652933" y="1077883"/>
                  <a:pt x="4648200" y="1073150"/>
                </a:cubicBezTo>
                <a:cubicBezTo>
                  <a:pt x="4641850" y="1066800"/>
                  <a:pt x="4636622" y="1059081"/>
                  <a:pt x="4629150" y="1054100"/>
                </a:cubicBezTo>
                <a:cubicBezTo>
                  <a:pt x="4623581" y="1050387"/>
                  <a:pt x="4616087" y="1050743"/>
                  <a:pt x="4610100" y="1047750"/>
                </a:cubicBezTo>
                <a:cubicBezTo>
                  <a:pt x="4603274" y="1044337"/>
                  <a:pt x="4597400" y="1039283"/>
                  <a:pt x="4591050" y="1035050"/>
                </a:cubicBezTo>
                <a:cubicBezTo>
                  <a:pt x="4584433" y="1015199"/>
                  <a:pt x="4578015" y="990377"/>
                  <a:pt x="4559300" y="977900"/>
                </a:cubicBezTo>
                <a:lnTo>
                  <a:pt x="4540250" y="965200"/>
                </a:lnTo>
                <a:cubicBezTo>
                  <a:pt x="4531783" y="952500"/>
                  <a:pt x="4527550" y="935567"/>
                  <a:pt x="4514850" y="927100"/>
                </a:cubicBezTo>
                <a:cubicBezTo>
                  <a:pt x="4446777" y="881718"/>
                  <a:pt x="4550089" y="952392"/>
                  <a:pt x="4476750" y="895350"/>
                </a:cubicBezTo>
                <a:cubicBezTo>
                  <a:pt x="4464702" y="885979"/>
                  <a:pt x="4451350" y="878417"/>
                  <a:pt x="4438650" y="869950"/>
                </a:cubicBezTo>
                <a:cubicBezTo>
                  <a:pt x="4432300" y="865717"/>
                  <a:pt x="4426840" y="859663"/>
                  <a:pt x="4419600" y="857250"/>
                </a:cubicBezTo>
                <a:lnTo>
                  <a:pt x="4381500" y="844550"/>
                </a:lnTo>
                <a:cubicBezTo>
                  <a:pt x="4371307" y="813971"/>
                  <a:pt x="4374107" y="826156"/>
                  <a:pt x="4368800" y="781050"/>
                </a:cubicBezTo>
                <a:cubicBezTo>
                  <a:pt x="4368343" y="777169"/>
                  <a:pt x="4371863" y="711136"/>
                  <a:pt x="4349750" y="698500"/>
                </a:cubicBezTo>
                <a:cubicBezTo>
                  <a:pt x="4340379" y="693145"/>
                  <a:pt x="4328536" y="694491"/>
                  <a:pt x="4318000" y="692150"/>
                </a:cubicBezTo>
                <a:cubicBezTo>
                  <a:pt x="4309481" y="690257"/>
                  <a:pt x="4300959" y="688308"/>
                  <a:pt x="4292600" y="685800"/>
                </a:cubicBezTo>
                <a:cubicBezTo>
                  <a:pt x="4244183" y="671275"/>
                  <a:pt x="4259349" y="671530"/>
                  <a:pt x="4203700" y="660400"/>
                </a:cubicBezTo>
                <a:cubicBezTo>
                  <a:pt x="4193117" y="658283"/>
                  <a:pt x="4182363" y="656890"/>
                  <a:pt x="4171950" y="654050"/>
                </a:cubicBezTo>
                <a:cubicBezTo>
                  <a:pt x="4159035" y="650528"/>
                  <a:pt x="4133850" y="641350"/>
                  <a:pt x="4133850" y="641350"/>
                </a:cubicBezTo>
                <a:cubicBezTo>
                  <a:pt x="4127500" y="635000"/>
                  <a:pt x="4121889" y="627813"/>
                  <a:pt x="4114800" y="622300"/>
                </a:cubicBezTo>
                <a:cubicBezTo>
                  <a:pt x="4102752" y="612929"/>
                  <a:pt x="4076700" y="596900"/>
                  <a:pt x="4076700" y="596900"/>
                </a:cubicBezTo>
                <a:cubicBezTo>
                  <a:pt x="4066608" y="581762"/>
                  <a:pt x="4050156" y="551687"/>
                  <a:pt x="4032250" y="539750"/>
                </a:cubicBezTo>
                <a:cubicBezTo>
                  <a:pt x="4026681" y="536037"/>
                  <a:pt x="4019187" y="536393"/>
                  <a:pt x="4013200" y="533400"/>
                </a:cubicBezTo>
                <a:cubicBezTo>
                  <a:pt x="4006374" y="529987"/>
                  <a:pt x="4001124" y="523800"/>
                  <a:pt x="3994150" y="520700"/>
                </a:cubicBezTo>
                <a:cubicBezTo>
                  <a:pt x="3981917" y="515263"/>
                  <a:pt x="3956050" y="508000"/>
                  <a:pt x="3956050" y="508000"/>
                </a:cubicBezTo>
                <a:cubicBezTo>
                  <a:pt x="3924300" y="510117"/>
                  <a:pt x="3892301" y="509850"/>
                  <a:pt x="3860800" y="514350"/>
                </a:cubicBezTo>
                <a:cubicBezTo>
                  <a:pt x="3847548" y="516243"/>
                  <a:pt x="3835400" y="522817"/>
                  <a:pt x="3822700" y="527050"/>
                </a:cubicBezTo>
                <a:lnTo>
                  <a:pt x="3803650" y="533400"/>
                </a:lnTo>
                <a:cubicBezTo>
                  <a:pt x="3797300" y="535517"/>
                  <a:pt x="3790169" y="536037"/>
                  <a:pt x="3784600" y="539750"/>
                </a:cubicBezTo>
                <a:cubicBezTo>
                  <a:pt x="3730005" y="576146"/>
                  <a:pt x="3799080" y="532510"/>
                  <a:pt x="3746500" y="558800"/>
                </a:cubicBezTo>
                <a:cubicBezTo>
                  <a:pt x="3697261" y="583419"/>
                  <a:pt x="3756283" y="561889"/>
                  <a:pt x="3708400" y="577850"/>
                </a:cubicBezTo>
                <a:cubicBezTo>
                  <a:pt x="3699933" y="584200"/>
                  <a:pt x="3691612" y="590749"/>
                  <a:pt x="3683000" y="596900"/>
                </a:cubicBezTo>
                <a:cubicBezTo>
                  <a:pt x="3676790" y="601336"/>
                  <a:pt x="3669346" y="604204"/>
                  <a:pt x="3663950" y="609600"/>
                </a:cubicBezTo>
                <a:cubicBezTo>
                  <a:pt x="3658554" y="614996"/>
                  <a:pt x="3656993" y="623624"/>
                  <a:pt x="3651250" y="628650"/>
                </a:cubicBezTo>
                <a:cubicBezTo>
                  <a:pt x="3639763" y="638701"/>
                  <a:pt x="3625850" y="645583"/>
                  <a:pt x="3613150" y="654050"/>
                </a:cubicBezTo>
                <a:lnTo>
                  <a:pt x="3575050" y="679450"/>
                </a:lnTo>
                <a:lnTo>
                  <a:pt x="3556000" y="692150"/>
                </a:lnTo>
                <a:cubicBezTo>
                  <a:pt x="3549650" y="696383"/>
                  <a:pt x="3544190" y="702437"/>
                  <a:pt x="3536950" y="704850"/>
                </a:cubicBezTo>
                <a:cubicBezTo>
                  <a:pt x="3530600" y="706967"/>
                  <a:pt x="3523751" y="707949"/>
                  <a:pt x="3517900" y="711200"/>
                </a:cubicBezTo>
                <a:cubicBezTo>
                  <a:pt x="3453736" y="746847"/>
                  <a:pt x="3508256" y="732535"/>
                  <a:pt x="3435350" y="742950"/>
                </a:cubicBezTo>
                <a:cubicBezTo>
                  <a:pt x="3397250" y="740833"/>
                  <a:pt x="3359052" y="740055"/>
                  <a:pt x="3321050" y="736600"/>
                </a:cubicBezTo>
                <a:cubicBezTo>
                  <a:pt x="3312359" y="735810"/>
                  <a:pt x="3302465" y="735702"/>
                  <a:pt x="3295650" y="730250"/>
                </a:cubicBezTo>
                <a:cubicBezTo>
                  <a:pt x="3290423" y="726069"/>
                  <a:pt x="3292293" y="717187"/>
                  <a:pt x="3289300" y="711200"/>
                </a:cubicBezTo>
                <a:cubicBezTo>
                  <a:pt x="3278717" y="690033"/>
                  <a:pt x="3276600" y="692150"/>
                  <a:pt x="3257550" y="679450"/>
                </a:cubicBezTo>
                <a:cubicBezTo>
                  <a:pt x="3253317" y="673100"/>
                  <a:pt x="3251322" y="664445"/>
                  <a:pt x="3244850" y="660400"/>
                </a:cubicBezTo>
                <a:cubicBezTo>
                  <a:pt x="3233498" y="653305"/>
                  <a:pt x="3219450" y="651933"/>
                  <a:pt x="3206750" y="647700"/>
                </a:cubicBezTo>
                <a:lnTo>
                  <a:pt x="3168650" y="635000"/>
                </a:lnTo>
                <a:cubicBezTo>
                  <a:pt x="3162300" y="632883"/>
                  <a:pt x="3156242" y="629480"/>
                  <a:pt x="3149600" y="628650"/>
                </a:cubicBezTo>
                <a:lnTo>
                  <a:pt x="3098800" y="622300"/>
                </a:lnTo>
                <a:cubicBezTo>
                  <a:pt x="3065270" y="611123"/>
                  <a:pt x="3085319" y="619663"/>
                  <a:pt x="3041650" y="590550"/>
                </a:cubicBezTo>
                <a:lnTo>
                  <a:pt x="3022600" y="577850"/>
                </a:lnTo>
                <a:cubicBezTo>
                  <a:pt x="3020493" y="571529"/>
                  <a:pt x="3009911" y="528644"/>
                  <a:pt x="2997200" y="520700"/>
                </a:cubicBezTo>
                <a:cubicBezTo>
                  <a:pt x="2985848" y="513605"/>
                  <a:pt x="2971800" y="512233"/>
                  <a:pt x="2959100" y="508000"/>
                </a:cubicBezTo>
                <a:cubicBezTo>
                  <a:pt x="2952750" y="505883"/>
                  <a:pt x="2945619" y="505363"/>
                  <a:pt x="2940050" y="501650"/>
                </a:cubicBezTo>
                <a:lnTo>
                  <a:pt x="2901950" y="476250"/>
                </a:lnTo>
                <a:lnTo>
                  <a:pt x="2882900" y="463550"/>
                </a:lnTo>
                <a:cubicBezTo>
                  <a:pt x="2878667" y="457200"/>
                  <a:pt x="2875596" y="449896"/>
                  <a:pt x="2870200" y="444500"/>
                </a:cubicBezTo>
                <a:cubicBezTo>
                  <a:pt x="2833511" y="407811"/>
                  <a:pt x="2868510" y="459563"/>
                  <a:pt x="2832100" y="412750"/>
                </a:cubicBezTo>
                <a:cubicBezTo>
                  <a:pt x="2822729" y="400702"/>
                  <a:pt x="2819400" y="383117"/>
                  <a:pt x="2806700" y="374650"/>
                </a:cubicBezTo>
                <a:lnTo>
                  <a:pt x="2749550" y="336550"/>
                </a:lnTo>
                <a:cubicBezTo>
                  <a:pt x="2743200" y="332317"/>
                  <a:pt x="2737740" y="326263"/>
                  <a:pt x="2730500" y="323850"/>
                </a:cubicBezTo>
                <a:lnTo>
                  <a:pt x="2673350" y="304800"/>
                </a:lnTo>
                <a:cubicBezTo>
                  <a:pt x="2656504" y="299185"/>
                  <a:pt x="2647125" y="295517"/>
                  <a:pt x="2628900" y="292100"/>
                </a:cubicBezTo>
                <a:cubicBezTo>
                  <a:pt x="2603591" y="287355"/>
                  <a:pt x="2578100" y="283633"/>
                  <a:pt x="2552700" y="279400"/>
                </a:cubicBezTo>
                <a:lnTo>
                  <a:pt x="2514600" y="273050"/>
                </a:lnTo>
                <a:cubicBezTo>
                  <a:pt x="2501900" y="270933"/>
                  <a:pt x="2489311" y="267981"/>
                  <a:pt x="2476500" y="266700"/>
                </a:cubicBezTo>
                <a:lnTo>
                  <a:pt x="2413000" y="260350"/>
                </a:lnTo>
                <a:lnTo>
                  <a:pt x="2133600" y="266700"/>
                </a:lnTo>
                <a:cubicBezTo>
                  <a:pt x="2122816" y="267140"/>
                  <a:pt x="2112517" y="271409"/>
                  <a:pt x="2101850" y="273050"/>
                </a:cubicBezTo>
                <a:cubicBezTo>
                  <a:pt x="2084983" y="275645"/>
                  <a:pt x="2068092" y="278503"/>
                  <a:pt x="2051050" y="279400"/>
                </a:cubicBezTo>
                <a:cubicBezTo>
                  <a:pt x="1987603" y="282739"/>
                  <a:pt x="1924050" y="283633"/>
                  <a:pt x="1860550" y="285750"/>
                </a:cubicBezTo>
                <a:cubicBezTo>
                  <a:pt x="1847850" y="287867"/>
                  <a:pt x="1835019" y="289307"/>
                  <a:pt x="1822450" y="292100"/>
                </a:cubicBezTo>
                <a:cubicBezTo>
                  <a:pt x="1815916" y="293552"/>
                  <a:pt x="1809836" y="296611"/>
                  <a:pt x="1803400" y="298450"/>
                </a:cubicBezTo>
                <a:cubicBezTo>
                  <a:pt x="1795009" y="300848"/>
                  <a:pt x="1786467" y="302683"/>
                  <a:pt x="1778000" y="304800"/>
                </a:cubicBezTo>
                <a:cubicBezTo>
                  <a:pt x="1665030" y="302708"/>
                  <a:pt x="1527787" y="325839"/>
                  <a:pt x="1409700" y="292100"/>
                </a:cubicBezTo>
                <a:cubicBezTo>
                  <a:pt x="1403264" y="290261"/>
                  <a:pt x="1397184" y="287202"/>
                  <a:pt x="1390650" y="285750"/>
                </a:cubicBezTo>
                <a:cubicBezTo>
                  <a:pt x="1373090" y="281848"/>
                  <a:pt x="1350654" y="281627"/>
                  <a:pt x="1333500" y="273050"/>
                </a:cubicBezTo>
                <a:cubicBezTo>
                  <a:pt x="1326674" y="269637"/>
                  <a:pt x="1320800" y="264583"/>
                  <a:pt x="1314450" y="260350"/>
                </a:cubicBezTo>
                <a:cubicBezTo>
                  <a:pt x="1310990" y="249970"/>
                  <a:pt x="1305766" y="228729"/>
                  <a:pt x="1295400" y="222250"/>
                </a:cubicBezTo>
                <a:cubicBezTo>
                  <a:pt x="1284048" y="215155"/>
                  <a:pt x="1270000" y="213783"/>
                  <a:pt x="1257300" y="209550"/>
                </a:cubicBezTo>
                <a:lnTo>
                  <a:pt x="1181100" y="184150"/>
                </a:lnTo>
                <a:cubicBezTo>
                  <a:pt x="1174750" y="182033"/>
                  <a:pt x="1167619" y="181513"/>
                  <a:pt x="1162050" y="177800"/>
                </a:cubicBezTo>
                <a:lnTo>
                  <a:pt x="1123950" y="152400"/>
                </a:lnTo>
                <a:cubicBezTo>
                  <a:pt x="1119717" y="146050"/>
                  <a:pt x="1116993" y="138376"/>
                  <a:pt x="1111250" y="133350"/>
                </a:cubicBezTo>
                <a:lnTo>
                  <a:pt x="1054100" y="95250"/>
                </a:lnTo>
                <a:lnTo>
                  <a:pt x="1035050" y="82550"/>
                </a:lnTo>
                <a:cubicBezTo>
                  <a:pt x="1028700" y="78317"/>
                  <a:pt x="1023240" y="72263"/>
                  <a:pt x="1016000" y="69850"/>
                </a:cubicBezTo>
                <a:lnTo>
                  <a:pt x="958850" y="50800"/>
                </a:lnTo>
                <a:cubicBezTo>
                  <a:pt x="952500" y="48683"/>
                  <a:pt x="946402" y="45550"/>
                  <a:pt x="939800" y="44450"/>
                </a:cubicBezTo>
                <a:cubicBezTo>
                  <a:pt x="927100" y="42333"/>
                  <a:pt x="914325" y="40625"/>
                  <a:pt x="901700" y="38100"/>
                </a:cubicBezTo>
                <a:cubicBezTo>
                  <a:pt x="893142" y="36388"/>
                  <a:pt x="884691" y="34148"/>
                  <a:pt x="876300" y="31750"/>
                </a:cubicBezTo>
                <a:cubicBezTo>
                  <a:pt x="852497" y="24949"/>
                  <a:pt x="859145" y="24013"/>
                  <a:pt x="831850" y="19050"/>
                </a:cubicBezTo>
                <a:cubicBezTo>
                  <a:pt x="817124" y="16373"/>
                  <a:pt x="802193" y="14976"/>
                  <a:pt x="787400" y="12700"/>
                </a:cubicBezTo>
                <a:cubicBezTo>
                  <a:pt x="672863" y="-4921"/>
                  <a:pt x="833740" y="18413"/>
                  <a:pt x="704850" y="0"/>
                </a:cubicBezTo>
                <a:cubicBezTo>
                  <a:pt x="651933" y="2117"/>
                  <a:pt x="598813" y="1249"/>
                  <a:pt x="546100" y="6350"/>
                </a:cubicBezTo>
                <a:cubicBezTo>
                  <a:pt x="532775" y="7639"/>
                  <a:pt x="520700" y="14817"/>
                  <a:pt x="508000" y="19050"/>
                </a:cubicBezTo>
                <a:lnTo>
                  <a:pt x="450850" y="38100"/>
                </a:lnTo>
                <a:cubicBezTo>
                  <a:pt x="444500" y="40217"/>
                  <a:pt x="437369" y="40737"/>
                  <a:pt x="431800" y="44450"/>
                </a:cubicBezTo>
                <a:cubicBezTo>
                  <a:pt x="414234" y="56161"/>
                  <a:pt x="413804" y="58861"/>
                  <a:pt x="393700" y="63500"/>
                </a:cubicBezTo>
                <a:cubicBezTo>
                  <a:pt x="372667" y="68354"/>
                  <a:pt x="330200" y="76200"/>
                  <a:pt x="330200" y="76200"/>
                </a:cubicBezTo>
                <a:cubicBezTo>
                  <a:pt x="323850" y="80433"/>
                  <a:pt x="316546" y="83504"/>
                  <a:pt x="311150" y="88900"/>
                </a:cubicBezTo>
                <a:cubicBezTo>
                  <a:pt x="305754" y="94296"/>
                  <a:pt x="304409" y="103182"/>
                  <a:pt x="298450" y="107950"/>
                </a:cubicBezTo>
                <a:cubicBezTo>
                  <a:pt x="293223" y="112131"/>
                  <a:pt x="285387" y="111307"/>
                  <a:pt x="279400" y="114300"/>
                </a:cubicBezTo>
                <a:cubicBezTo>
                  <a:pt x="272574" y="117713"/>
                  <a:pt x="267365" y="123994"/>
                  <a:pt x="260350" y="127000"/>
                </a:cubicBezTo>
                <a:cubicBezTo>
                  <a:pt x="231866" y="139207"/>
                  <a:pt x="240614" y="127343"/>
                  <a:pt x="215900" y="139700"/>
                </a:cubicBezTo>
                <a:cubicBezTo>
                  <a:pt x="209074" y="143113"/>
                  <a:pt x="203200" y="148167"/>
                  <a:pt x="196850" y="152400"/>
                </a:cubicBezTo>
                <a:cubicBezTo>
                  <a:pt x="192617" y="158750"/>
                  <a:pt x="189893" y="166424"/>
                  <a:pt x="184150" y="171450"/>
                </a:cubicBezTo>
                <a:cubicBezTo>
                  <a:pt x="172663" y="181501"/>
                  <a:pt x="146050" y="196850"/>
                  <a:pt x="146050" y="196850"/>
                </a:cubicBezTo>
                <a:cubicBezTo>
                  <a:pt x="141817" y="203200"/>
                  <a:pt x="138746" y="210504"/>
                  <a:pt x="133350" y="215900"/>
                </a:cubicBezTo>
                <a:cubicBezTo>
                  <a:pt x="127954" y="221296"/>
                  <a:pt x="119326" y="222857"/>
                  <a:pt x="114300" y="228600"/>
                </a:cubicBezTo>
                <a:cubicBezTo>
                  <a:pt x="104249" y="240087"/>
                  <a:pt x="99693" y="255907"/>
                  <a:pt x="88900" y="266700"/>
                </a:cubicBezTo>
                <a:cubicBezTo>
                  <a:pt x="82550" y="273050"/>
                  <a:pt x="75363" y="278661"/>
                  <a:pt x="69850" y="285750"/>
                </a:cubicBezTo>
                <a:cubicBezTo>
                  <a:pt x="60479" y="297798"/>
                  <a:pt x="44450" y="323850"/>
                  <a:pt x="44450" y="323850"/>
                </a:cubicBezTo>
                <a:cubicBezTo>
                  <a:pt x="42333" y="334433"/>
                  <a:pt x="39741" y="344933"/>
                  <a:pt x="38100" y="355600"/>
                </a:cubicBezTo>
                <a:cubicBezTo>
                  <a:pt x="36274" y="367466"/>
                  <a:pt x="35046" y="408087"/>
                  <a:pt x="25400" y="425450"/>
                </a:cubicBezTo>
                <a:cubicBezTo>
                  <a:pt x="17987" y="438793"/>
                  <a:pt x="0" y="463550"/>
                  <a:pt x="0" y="463550"/>
                </a:cubicBezTo>
                <a:cubicBezTo>
                  <a:pt x="3174" y="482594"/>
                  <a:pt x="7869" y="522979"/>
                  <a:pt x="19050" y="539750"/>
                </a:cubicBezTo>
                <a:cubicBezTo>
                  <a:pt x="27517" y="552450"/>
                  <a:pt x="31750" y="569383"/>
                  <a:pt x="44450" y="577850"/>
                </a:cubicBezTo>
                <a:cubicBezTo>
                  <a:pt x="57150" y="586317"/>
                  <a:pt x="68070" y="598423"/>
                  <a:pt x="82550" y="603250"/>
                </a:cubicBezTo>
                <a:cubicBezTo>
                  <a:pt x="108840" y="612013"/>
                  <a:pt x="96031" y="605887"/>
                  <a:pt x="120650" y="622300"/>
                </a:cubicBezTo>
                <a:cubicBezTo>
                  <a:pt x="131721" y="620916"/>
                  <a:pt x="173449" y="619073"/>
                  <a:pt x="190500" y="609600"/>
                </a:cubicBezTo>
                <a:cubicBezTo>
                  <a:pt x="203843" y="602187"/>
                  <a:pt x="228600" y="584200"/>
                  <a:pt x="228600" y="584200"/>
                </a:cubicBezTo>
                <a:lnTo>
                  <a:pt x="241300" y="546100"/>
                </a:lnTo>
                <a:cubicBezTo>
                  <a:pt x="250083" y="519751"/>
                  <a:pt x="247539" y="514387"/>
                  <a:pt x="285750" y="501650"/>
                </a:cubicBezTo>
                <a:lnTo>
                  <a:pt x="323850" y="488950"/>
                </a:lnTo>
                <a:cubicBezTo>
                  <a:pt x="338667" y="491067"/>
                  <a:pt x="353716" y="491935"/>
                  <a:pt x="368300" y="495300"/>
                </a:cubicBezTo>
                <a:cubicBezTo>
                  <a:pt x="381344" y="498310"/>
                  <a:pt x="393700" y="503767"/>
                  <a:pt x="406400" y="508000"/>
                </a:cubicBezTo>
                <a:cubicBezTo>
                  <a:pt x="412750" y="510117"/>
                  <a:pt x="418848" y="513250"/>
                  <a:pt x="425450" y="514350"/>
                </a:cubicBezTo>
                <a:cubicBezTo>
                  <a:pt x="499154" y="526634"/>
                  <a:pt x="436173" y="517360"/>
                  <a:pt x="552450" y="527050"/>
                </a:cubicBezTo>
                <a:cubicBezTo>
                  <a:pt x="573649" y="528817"/>
                  <a:pt x="594783" y="531283"/>
                  <a:pt x="615950" y="533400"/>
                </a:cubicBezTo>
                <a:cubicBezTo>
                  <a:pt x="622300" y="535517"/>
                  <a:pt x="628542" y="537989"/>
                  <a:pt x="635000" y="539750"/>
                </a:cubicBezTo>
                <a:cubicBezTo>
                  <a:pt x="651839" y="544343"/>
                  <a:pt x="669241" y="546930"/>
                  <a:pt x="685800" y="552450"/>
                </a:cubicBezTo>
                <a:cubicBezTo>
                  <a:pt x="692150" y="554567"/>
                  <a:pt x="698392" y="557039"/>
                  <a:pt x="704850" y="558800"/>
                </a:cubicBezTo>
                <a:cubicBezTo>
                  <a:pt x="721689" y="563393"/>
                  <a:pt x="738717" y="567267"/>
                  <a:pt x="755650" y="571500"/>
                </a:cubicBezTo>
                <a:lnTo>
                  <a:pt x="781050" y="577850"/>
                </a:lnTo>
                <a:cubicBezTo>
                  <a:pt x="904335" y="571361"/>
                  <a:pt x="891356" y="567564"/>
                  <a:pt x="1009650" y="577850"/>
                </a:cubicBezTo>
                <a:cubicBezTo>
                  <a:pt x="1044356" y="580868"/>
                  <a:pt x="1052794" y="585881"/>
                  <a:pt x="1085850" y="596900"/>
                </a:cubicBezTo>
                <a:lnTo>
                  <a:pt x="1104900" y="603250"/>
                </a:lnTo>
                <a:cubicBezTo>
                  <a:pt x="1111250" y="605367"/>
                  <a:pt x="1118381" y="605887"/>
                  <a:pt x="1123950" y="609600"/>
                </a:cubicBezTo>
                <a:cubicBezTo>
                  <a:pt x="1130300" y="613833"/>
                  <a:pt x="1135453" y="621168"/>
                  <a:pt x="1143000" y="622300"/>
                </a:cubicBezTo>
                <a:cubicBezTo>
                  <a:pt x="1178647" y="627647"/>
                  <a:pt x="1214967" y="626533"/>
                  <a:pt x="1250950" y="628650"/>
                </a:cubicBezTo>
                <a:cubicBezTo>
                  <a:pt x="1263650" y="632883"/>
                  <a:pt x="1277911" y="633924"/>
                  <a:pt x="1289050" y="641350"/>
                </a:cubicBezTo>
                <a:cubicBezTo>
                  <a:pt x="1317427" y="660268"/>
                  <a:pt x="1319376" y="666394"/>
                  <a:pt x="1346200" y="673100"/>
                </a:cubicBezTo>
                <a:cubicBezTo>
                  <a:pt x="1356671" y="675718"/>
                  <a:pt x="1367321" y="677574"/>
                  <a:pt x="1377950" y="679450"/>
                </a:cubicBezTo>
                <a:cubicBezTo>
                  <a:pt x="1403309" y="683925"/>
                  <a:pt x="1429721" y="684007"/>
                  <a:pt x="1454150" y="692150"/>
                </a:cubicBezTo>
                <a:lnTo>
                  <a:pt x="1473200" y="698500"/>
                </a:lnTo>
                <a:cubicBezTo>
                  <a:pt x="1498600" y="696383"/>
                  <a:pt x="1524407" y="697149"/>
                  <a:pt x="1549400" y="692150"/>
                </a:cubicBezTo>
                <a:cubicBezTo>
                  <a:pt x="1556884" y="690653"/>
                  <a:pt x="1561624" y="682863"/>
                  <a:pt x="1568450" y="679450"/>
                </a:cubicBezTo>
                <a:cubicBezTo>
                  <a:pt x="1574437" y="676457"/>
                  <a:pt x="1581150" y="675217"/>
                  <a:pt x="1587500" y="673100"/>
                </a:cubicBezTo>
                <a:cubicBezTo>
                  <a:pt x="1659467" y="675217"/>
                  <a:pt x="1731569" y="674552"/>
                  <a:pt x="1803400" y="679450"/>
                </a:cubicBezTo>
                <a:cubicBezTo>
                  <a:pt x="1824936" y="680918"/>
                  <a:pt x="1845329" y="691351"/>
                  <a:pt x="1866900" y="692150"/>
                </a:cubicBezTo>
                <a:lnTo>
                  <a:pt x="2038350" y="698500"/>
                </a:lnTo>
                <a:cubicBezTo>
                  <a:pt x="2075436" y="710862"/>
                  <a:pt x="2041377" y="695177"/>
                  <a:pt x="2070100" y="723900"/>
                </a:cubicBezTo>
                <a:cubicBezTo>
                  <a:pt x="2117358" y="771158"/>
                  <a:pt x="2078270" y="717105"/>
                  <a:pt x="2108200" y="762000"/>
                </a:cubicBezTo>
                <a:cubicBezTo>
                  <a:pt x="2110317" y="772583"/>
                  <a:pt x="2112209" y="783214"/>
                  <a:pt x="2114550" y="793750"/>
                </a:cubicBezTo>
                <a:cubicBezTo>
                  <a:pt x="2118714" y="812487"/>
                  <a:pt x="2119589" y="824189"/>
                  <a:pt x="2133600" y="838200"/>
                </a:cubicBezTo>
                <a:cubicBezTo>
                  <a:pt x="2138996" y="843596"/>
                  <a:pt x="2146300" y="846667"/>
                  <a:pt x="2152650" y="850900"/>
                </a:cubicBezTo>
                <a:lnTo>
                  <a:pt x="2178050" y="889000"/>
                </a:lnTo>
                <a:cubicBezTo>
                  <a:pt x="2182283" y="895350"/>
                  <a:pt x="2185354" y="902654"/>
                  <a:pt x="2190750" y="908050"/>
                </a:cubicBezTo>
                <a:lnTo>
                  <a:pt x="2209800" y="927100"/>
                </a:lnTo>
                <a:cubicBezTo>
                  <a:pt x="2222710" y="991651"/>
                  <a:pt x="2209483" y="932339"/>
                  <a:pt x="2222500" y="977900"/>
                </a:cubicBezTo>
                <a:cubicBezTo>
                  <a:pt x="2224898" y="986291"/>
                  <a:pt x="2224009" y="996038"/>
                  <a:pt x="2228850" y="1003300"/>
                </a:cubicBezTo>
                <a:cubicBezTo>
                  <a:pt x="2237621" y="1016456"/>
                  <a:pt x="2260555" y="1019164"/>
                  <a:pt x="2273300" y="1022350"/>
                </a:cubicBezTo>
                <a:cubicBezTo>
                  <a:pt x="2283883" y="1020233"/>
                  <a:pt x="2294579" y="1018618"/>
                  <a:pt x="2305050" y="1016000"/>
                </a:cubicBezTo>
                <a:cubicBezTo>
                  <a:pt x="2311544" y="1014377"/>
                  <a:pt x="2317407" y="1009650"/>
                  <a:pt x="2324100" y="1009650"/>
                </a:cubicBezTo>
                <a:cubicBezTo>
                  <a:pt x="2336975" y="1009650"/>
                  <a:pt x="2349500" y="1013883"/>
                  <a:pt x="2362200" y="1016000"/>
                </a:cubicBezTo>
                <a:cubicBezTo>
                  <a:pt x="2366433" y="1022350"/>
                  <a:pt x="2376751" y="1027646"/>
                  <a:pt x="2374900" y="1035050"/>
                </a:cubicBezTo>
                <a:cubicBezTo>
                  <a:pt x="2373277" y="1041544"/>
                  <a:pt x="2361837" y="1038407"/>
                  <a:pt x="2355850" y="1041400"/>
                </a:cubicBezTo>
                <a:cubicBezTo>
                  <a:pt x="2349024" y="1044813"/>
                  <a:pt x="2343150" y="1049867"/>
                  <a:pt x="2336800" y="1054100"/>
                </a:cubicBezTo>
                <a:cubicBezTo>
                  <a:pt x="2328333" y="1066800"/>
                  <a:pt x="2316227" y="1077720"/>
                  <a:pt x="2311400" y="1092200"/>
                </a:cubicBezTo>
                <a:cubicBezTo>
                  <a:pt x="2309283" y="1098550"/>
                  <a:pt x="2308301" y="1105399"/>
                  <a:pt x="2305050" y="1111250"/>
                </a:cubicBezTo>
                <a:cubicBezTo>
                  <a:pt x="2297637" y="1124593"/>
                  <a:pt x="2288117" y="1136650"/>
                  <a:pt x="2279650" y="1149350"/>
                </a:cubicBezTo>
                <a:cubicBezTo>
                  <a:pt x="2275417" y="1155700"/>
                  <a:pt x="2274190" y="1165987"/>
                  <a:pt x="2266950" y="1168400"/>
                </a:cubicBezTo>
                <a:cubicBezTo>
                  <a:pt x="2260600" y="1170517"/>
                  <a:pt x="2253751" y="1171499"/>
                  <a:pt x="2247900" y="1174750"/>
                </a:cubicBezTo>
                <a:cubicBezTo>
                  <a:pt x="2234557" y="1182163"/>
                  <a:pt x="2209800" y="1200150"/>
                  <a:pt x="2209800" y="1200150"/>
                </a:cubicBezTo>
                <a:lnTo>
                  <a:pt x="2171700" y="1257300"/>
                </a:lnTo>
                <a:cubicBezTo>
                  <a:pt x="2167467" y="1263650"/>
                  <a:pt x="2161413" y="1269110"/>
                  <a:pt x="2159000" y="1276350"/>
                </a:cubicBezTo>
                <a:cubicBezTo>
                  <a:pt x="2156883" y="1282700"/>
                  <a:pt x="2155643" y="1289413"/>
                  <a:pt x="2152650" y="1295400"/>
                </a:cubicBezTo>
                <a:cubicBezTo>
                  <a:pt x="2134227" y="1332246"/>
                  <a:pt x="2143949" y="1295320"/>
                  <a:pt x="2127250" y="1339850"/>
                </a:cubicBezTo>
                <a:cubicBezTo>
                  <a:pt x="2124186" y="1348022"/>
                  <a:pt x="2123017" y="1356783"/>
                  <a:pt x="2120900" y="1365250"/>
                </a:cubicBezTo>
                <a:lnTo>
                  <a:pt x="2133600" y="1441450"/>
                </a:lnTo>
                <a:cubicBezTo>
                  <a:pt x="2135717" y="1454150"/>
                  <a:pt x="2136827" y="1467059"/>
                  <a:pt x="2139950" y="1479550"/>
                </a:cubicBezTo>
                <a:lnTo>
                  <a:pt x="2146300" y="1504950"/>
                </a:lnTo>
                <a:cubicBezTo>
                  <a:pt x="2140656" y="1567039"/>
                  <a:pt x="2155898" y="1564685"/>
                  <a:pt x="2120900" y="1593850"/>
                </a:cubicBezTo>
                <a:cubicBezTo>
                  <a:pt x="2115037" y="1598736"/>
                  <a:pt x="2108200" y="1602317"/>
                  <a:pt x="2101850" y="1606550"/>
                </a:cubicBezTo>
                <a:cubicBezTo>
                  <a:pt x="2097617" y="1612900"/>
                  <a:pt x="2092563" y="1618774"/>
                  <a:pt x="2089150" y="1625600"/>
                </a:cubicBezTo>
                <a:cubicBezTo>
                  <a:pt x="2080792" y="1642316"/>
                  <a:pt x="2082800" y="1659273"/>
                  <a:pt x="2082800" y="16256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grpSp>
        <p:nvGrpSpPr>
          <p:cNvPr id="14" name="Group 13">
            <a:extLst>
              <a:ext uri="{FF2B5EF4-FFF2-40B4-BE49-F238E27FC236}">
                <a16:creationId xmlns:a16="http://schemas.microsoft.com/office/drawing/2014/main" id="{372AB893-3B19-3043-A603-01CF3B88BD28}"/>
              </a:ext>
            </a:extLst>
          </p:cNvPr>
          <p:cNvGrpSpPr/>
          <p:nvPr/>
        </p:nvGrpSpPr>
        <p:grpSpPr>
          <a:xfrm>
            <a:off x="2360428" y="51667"/>
            <a:ext cx="3895725" cy="1659343"/>
            <a:chOff x="3198451" y="1124354"/>
            <a:chExt cx="5075599" cy="2118874"/>
          </a:xfrm>
        </p:grpSpPr>
        <p:sp>
          <p:nvSpPr>
            <p:cNvPr id="11" name="Freeform 10">
              <a:extLst>
                <a:ext uri="{FF2B5EF4-FFF2-40B4-BE49-F238E27FC236}">
                  <a16:creationId xmlns:a16="http://schemas.microsoft.com/office/drawing/2014/main" id="{9E6691F1-7A9D-5443-B6E1-671B30E40663}"/>
                </a:ext>
              </a:extLst>
            </p:cNvPr>
            <p:cNvSpPr/>
            <p:nvPr/>
          </p:nvSpPr>
          <p:spPr>
            <a:xfrm>
              <a:off x="3198451" y="1124354"/>
              <a:ext cx="5075599" cy="2118874"/>
            </a:xfrm>
            <a:custGeom>
              <a:avLst/>
              <a:gdLst>
                <a:gd name="connsiteX0" fmla="*/ 4876800 w 5047245"/>
                <a:gd name="connsiteY0" fmla="*/ 2062716 h 2169042"/>
                <a:gd name="connsiteX1" fmla="*/ 4912242 w 5047245"/>
                <a:gd name="connsiteY1" fmla="*/ 2048540 h 2169042"/>
                <a:gd name="connsiteX2" fmla="*/ 4919330 w 5047245"/>
                <a:gd name="connsiteY2" fmla="*/ 2027275 h 2169042"/>
                <a:gd name="connsiteX3" fmla="*/ 4940595 w 5047245"/>
                <a:gd name="connsiteY3" fmla="*/ 2006010 h 2169042"/>
                <a:gd name="connsiteX4" fmla="*/ 4954772 w 5047245"/>
                <a:gd name="connsiteY4" fmla="*/ 1942214 h 2169042"/>
                <a:gd name="connsiteX5" fmla="*/ 4976037 w 5047245"/>
                <a:gd name="connsiteY5" fmla="*/ 1821712 h 2169042"/>
                <a:gd name="connsiteX6" fmla="*/ 4968949 w 5047245"/>
                <a:gd name="connsiteY6" fmla="*/ 1800447 h 2169042"/>
                <a:gd name="connsiteX7" fmla="*/ 4954772 w 5047245"/>
                <a:gd name="connsiteY7" fmla="*/ 1779182 h 2169042"/>
                <a:gd name="connsiteX8" fmla="*/ 4940595 w 5047245"/>
                <a:gd name="connsiteY8" fmla="*/ 1736651 h 2169042"/>
                <a:gd name="connsiteX9" fmla="*/ 4947684 w 5047245"/>
                <a:gd name="connsiteY9" fmla="*/ 1715386 h 2169042"/>
                <a:gd name="connsiteX10" fmla="*/ 4968949 w 5047245"/>
                <a:gd name="connsiteY10" fmla="*/ 1701210 h 2169042"/>
                <a:gd name="connsiteX11" fmla="*/ 4990214 w 5047245"/>
                <a:gd name="connsiteY11" fmla="*/ 1679944 h 2169042"/>
                <a:gd name="connsiteX12" fmla="*/ 4997302 w 5047245"/>
                <a:gd name="connsiteY12" fmla="*/ 1658679 h 2169042"/>
                <a:gd name="connsiteX13" fmla="*/ 5025656 w 5047245"/>
                <a:gd name="connsiteY13" fmla="*/ 1616149 h 2169042"/>
                <a:gd name="connsiteX14" fmla="*/ 5032744 w 5047245"/>
                <a:gd name="connsiteY14" fmla="*/ 1594884 h 2169042"/>
                <a:gd name="connsiteX15" fmla="*/ 5046921 w 5047245"/>
                <a:gd name="connsiteY15" fmla="*/ 1573619 h 2169042"/>
                <a:gd name="connsiteX16" fmla="*/ 5039832 w 5047245"/>
                <a:gd name="connsiteY16" fmla="*/ 1552354 h 2169042"/>
                <a:gd name="connsiteX17" fmla="*/ 4997302 w 5047245"/>
                <a:gd name="connsiteY17" fmla="*/ 1538177 h 2169042"/>
                <a:gd name="connsiteX18" fmla="*/ 4919330 w 5047245"/>
                <a:gd name="connsiteY18" fmla="*/ 1524000 h 2169042"/>
                <a:gd name="connsiteX19" fmla="*/ 4876800 w 5047245"/>
                <a:gd name="connsiteY19" fmla="*/ 1509823 h 2169042"/>
                <a:gd name="connsiteX20" fmla="*/ 4855535 w 5047245"/>
                <a:gd name="connsiteY20" fmla="*/ 1502735 h 2169042"/>
                <a:gd name="connsiteX21" fmla="*/ 4834270 w 5047245"/>
                <a:gd name="connsiteY21" fmla="*/ 1488558 h 2169042"/>
                <a:gd name="connsiteX22" fmla="*/ 4813004 w 5047245"/>
                <a:gd name="connsiteY22" fmla="*/ 1438940 h 2169042"/>
                <a:gd name="connsiteX23" fmla="*/ 4820093 w 5047245"/>
                <a:gd name="connsiteY23" fmla="*/ 1360968 h 2169042"/>
                <a:gd name="connsiteX24" fmla="*/ 4834270 w 5047245"/>
                <a:gd name="connsiteY24" fmla="*/ 1318437 h 2169042"/>
                <a:gd name="connsiteX25" fmla="*/ 4841358 w 5047245"/>
                <a:gd name="connsiteY25" fmla="*/ 1297172 h 2169042"/>
                <a:gd name="connsiteX26" fmla="*/ 4784651 w 5047245"/>
                <a:gd name="connsiteY26" fmla="*/ 1282996 h 2169042"/>
                <a:gd name="connsiteX27" fmla="*/ 4756297 w 5047245"/>
                <a:gd name="connsiteY27" fmla="*/ 1290084 h 2169042"/>
                <a:gd name="connsiteX28" fmla="*/ 4720856 w 5047245"/>
                <a:gd name="connsiteY28" fmla="*/ 1297172 h 2169042"/>
                <a:gd name="connsiteX29" fmla="*/ 4664149 w 5047245"/>
                <a:gd name="connsiteY29" fmla="*/ 1282996 h 2169042"/>
                <a:gd name="connsiteX30" fmla="*/ 4621618 w 5047245"/>
                <a:gd name="connsiteY30" fmla="*/ 1247554 h 2169042"/>
                <a:gd name="connsiteX31" fmla="*/ 4600353 w 5047245"/>
                <a:gd name="connsiteY31" fmla="*/ 1240465 h 2169042"/>
                <a:gd name="connsiteX32" fmla="*/ 4579088 w 5047245"/>
                <a:gd name="connsiteY32" fmla="*/ 1219200 h 2169042"/>
                <a:gd name="connsiteX33" fmla="*/ 4557823 w 5047245"/>
                <a:gd name="connsiteY33" fmla="*/ 1212112 h 2169042"/>
                <a:gd name="connsiteX34" fmla="*/ 4529470 w 5047245"/>
                <a:gd name="connsiteY34" fmla="*/ 1169582 h 2169042"/>
                <a:gd name="connsiteX35" fmla="*/ 4522381 w 5047245"/>
                <a:gd name="connsiteY35" fmla="*/ 1141228 h 2169042"/>
                <a:gd name="connsiteX36" fmla="*/ 4515293 w 5047245"/>
                <a:gd name="connsiteY36" fmla="*/ 1084521 h 2169042"/>
                <a:gd name="connsiteX37" fmla="*/ 4494028 w 5047245"/>
                <a:gd name="connsiteY37" fmla="*/ 1041991 h 2169042"/>
                <a:gd name="connsiteX38" fmla="*/ 4472763 w 5047245"/>
                <a:gd name="connsiteY38" fmla="*/ 1027814 h 2169042"/>
                <a:gd name="connsiteX39" fmla="*/ 4465674 w 5047245"/>
                <a:gd name="connsiteY39" fmla="*/ 1006549 h 2169042"/>
                <a:gd name="connsiteX40" fmla="*/ 4423144 w 5047245"/>
                <a:gd name="connsiteY40" fmla="*/ 971107 h 2169042"/>
                <a:gd name="connsiteX41" fmla="*/ 4401879 w 5047245"/>
                <a:gd name="connsiteY41" fmla="*/ 964019 h 2169042"/>
                <a:gd name="connsiteX42" fmla="*/ 4359349 w 5047245"/>
                <a:gd name="connsiteY42" fmla="*/ 935665 h 2169042"/>
                <a:gd name="connsiteX43" fmla="*/ 4316818 w 5047245"/>
                <a:gd name="connsiteY43" fmla="*/ 900223 h 2169042"/>
                <a:gd name="connsiteX44" fmla="*/ 4267200 w 5047245"/>
                <a:gd name="connsiteY44" fmla="*/ 843516 h 2169042"/>
                <a:gd name="connsiteX45" fmla="*/ 4260111 w 5047245"/>
                <a:gd name="connsiteY45" fmla="*/ 822251 h 2169042"/>
                <a:gd name="connsiteX46" fmla="*/ 4231758 w 5047245"/>
                <a:gd name="connsiteY46" fmla="*/ 779721 h 2169042"/>
                <a:gd name="connsiteX47" fmla="*/ 4224670 w 5047245"/>
                <a:gd name="connsiteY47" fmla="*/ 758456 h 2169042"/>
                <a:gd name="connsiteX48" fmla="*/ 4217581 w 5047245"/>
                <a:gd name="connsiteY48" fmla="*/ 694661 h 2169042"/>
                <a:gd name="connsiteX49" fmla="*/ 4196316 w 5047245"/>
                <a:gd name="connsiteY49" fmla="*/ 673396 h 2169042"/>
                <a:gd name="connsiteX50" fmla="*/ 4153786 w 5047245"/>
                <a:gd name="connsiteY50" fmla="*/ 659219 h 2169042"/>
                <a:gd name="connsiteX51" fmla="*/ 3997842 w 5047245"/>
                <a:gd name="connsiteY51" fmla="*/ 659219 h 2169042"/>
                <a:gd name="connsiteX52" fmla="*/ 3976577 w 5047245"/>
                <a:gd name="connsiteY52" fmla="*/ 652130 h 2169042"/>
                <a:gd name="connsiteX53" fmla="*/ 3934046 w 5047245"/>
                <a:gd name="connsiteY53" fmla="*/ 623777 h 2169042"/>
                <a:gd name="connsiteX54" fmla="*/ 3919870 w 5047245"/>
                <a:gd name="connsiteY54" fmla="*/ 602512 h 2169042"/>
                <a:gd name="connsiteX55" fmla="*/ 3898604 w 5047245"/>
                <a:gd name="connsiteY55" fmla="*/ 588335 h 2169042"/>
                <a:gd name="connsiteX56" fmla="*/ 3891516 w 5047245"/>
                <a:gd name="connsiteY56" fmla="*/ 567070 h 2169042"/>
                <a:gd name="connsiteX57" fmla="*/ 3848986 w 5047245"/>
                <a:gd name="connsiteY57" fmla="*/ 538716 h 2169042"/>
                <a:gd name="connsiteX58" fmla="*/ 3827721 w 5047245"/>
                <a:gd name="connsiteY58" fmla="*/ 524540 h 2169042"/>
                <a:gd name="connsiteX59" fmla="*/ 3785191 w 5047245"/>
                <a:gd name="connsiteY59" fmla="*/ 510363 h 2169042"/>
                <a:gd name="connsiteX60" fmla="*/ 3693042 w 5047245"/>
                <a:gd name="connsiteY60" fmla="*/ 517451 h 2169042"/>
                <a:gd name="connsiteX61" fmla="*/ 3622158 w 5047245"/>
                <a:gd name="connsiteY61" fmla="*/ 545805 h 2169042"/>
                <a:gd name="connsiteX62" fmla="*/ 3593804 w 5047245"/>
                <a:gd name="connsiteY62" fmla="*/ 552893 h 2169042"/>
                <a:gd name="connsiteX63" fmla="*/ 3551274 w 5047245"/>
                <a:gd name="connsiteY63" fmla="*/ 581247 h 2169042"/>
                <a:gd name="connsiteX64" fmla="*/ 3515832 w 5047245"/>
                <a:gd name="connsiteY64" fmla="*/ 609600 h 2169042"/>
                <a:gd name="connsiteX65" fmla="*/ 3452037 w 5047245"/>
                <a:gd name="connsiteY65" fmla="*/ 652130 h 2169042"/>
                <a:gd name="connsiteX66" fmla="*/ 3430772 w 5047245"/>
                <a:gd name="connsiteY66" fmla="*/ 666307 h 2169042"/>
                <a:gd name="connsiteX67" fmla="*/ 3381153 w 5047245"/>
                <a:gd name="connsiteY67" fmla="*/ 680484 h 2169042"/>
                <a:gd name="connsiteX68" fmla="*/ 3338623 w 5047245"/>
                <a:gd name="connsiteY68" fmla="*/ 694661 h 2169042"/>
                <a:gd name="connsiteX69" fmla="*/ 3317358 w 5047245"/>
                <a:gd name="connsiteY69" fmla="*/ 701749 h 2169042"/>
                <a:gd name="connsiteX70" fmla="*/ 3296093 w 5047245"/>
                <a:gd name="connsiteY70" fmla="*/ 708837 h 2169042"/>
                <a:gd name="connsiteX71" fmla="*/ 3239386 w 5047245"/>
                <a:gd name="connsiteY71" fmla="*/ 715926 h 2169042"/>
                <a:gd name="connsiteX72" fmla="*/ 3133060 w 5047245"/>
                <a:gd name="connsiteY72" fmla="*/ 694661 h 2169042"/>
                <a:gd name="connsiteX73" fmla="*/ 3104707 w 5047245"/>
                <a:gd name="connsiteY73" fmla="*/ 652130 h 2169042"/>
                <a:gd name="connsiteX74" fmla="*/ 3040911 w 5047245"/>
                <a:gd name="connsiteY74" fmla="*/ 623777 h 2169042"/>
                <a:gd name="connsiteX75" fmla="*/ 3019646 w 5047245"/>
                <a:gd name="connsiteY75" fmla="*/ 616689 h 2169042"/>
                <a:gd name="connsiteX76" fmla="*/ 2998381 w 5047245"/>
                <a:gd name="connsiteY76" fmla="*/ 602512 h 2169042"/>
                <a:gd name="connsiteX77" fmla="*/ 2955851 w 5047245"/>
                <a:gd name="connsiteY77" fmla="*/ 588335 h 2169042"/>
                <a:gd name="connsiteX78" fmla="*/ 2934586 w 5047245"/>
                <a:gd name="connsiteY78" fmla="*/ 567070 h 2169042"/>
                <a:gd name="connsiteX79" fmla="*/ 2892056 w 5047245"/>
                <a:gd name="connsiteY79" fmla="*/ 538716 h 2169042"/>
                <a:gd name="connsiteX80" fmla="*/ 2870791 w 5047245"/>
                <a:gd name="connsiteY80" fmla="*/ 524540 h 2169042"/>
                <a:gd name="connsiteX81" fmla="*/ 2849525 w 5047245"/>
                <a:gd name="connsiteY81" fmla="*/ 503275 h 2169042"/>
                <a:gd name="connsiteX82" fmla="*/ 2806995 w 5047245"/>
                <a:gd name="connsiteY82" fmla="*/ 489098 h 2169042"/>
                <a:gd name="connsiteX83" fmla="*/ 2743200 w 5047245"/>
                <a:gd name="connsiteY83" fmla="*/ 453656 h 2169042"/>
                <a:gd name="connsiteX84" fmla="*/ 2679404 w 5047245"/>
                <a:gd name="connsiteY84" fmla="*/ 418214 h 2169042"/>
                <a:gd name="connsiteX85" fmla="*/ 2658139 w 5047245"/>
                <a:gd name="connsiteY85" fmla="*/ 396949 h 2169042"/>
                <a:gd name="connsiteX86" fmla="*/ 2636874 w 5047245"/>
                <a:gd name="connsiteY86" fmla="*/ 382772 h 2169042"/>
                <a:gd name="connsiteX87" fmla="*/ 2622697 w 5047245"/>
                <a:gd name="connsiteY87" fmla="*/ 361507 h 2169042"/>
                <a:gd name="connsiteX88" fmla="*/ 2558902 w 5047245"/>
                <a:gd name="connsiteY88" fmla="*/ 311889 h 2169042"/>
                <a:gd name="connsiteX89" fmla="*/ 2537637 w 5047245"/>
                <a:gd name="connsiteY89" fmla="*/ 297712 h 2169042"/>
                <a:gd name="connsiteX90" fmla="*/ 2516372 w 5047245"/>
                <a:gd name="connsiteY90" fmla="*/ 283535 h 2169042"/>
                <a:gd name="connsiteX91" fmla="*/ 2480930 w 5047245"/>
                <a:gd name="connsiteY91" fmla="*/ 276447 h 2169042"/>
                <a:gd name="connsiteX92" fmla="*/ 2459665 w 5047245"/>
                <a:gd name="connsiteY92" fmla="*/ 269358 h 2169042"/>
                <a:gd name="connsiteX93" fmla="*/ 2374604 w 5047245"/>
                <a:gd name="connsiteY93" fmla="*/ 255182 h 2169042"/>
                <a:gd name="connsiteX94" fmla="*/ 2332074 w 5047245"/>
                <a:gd name="connsiteY94" fmla="*/ 248093 h 2169042"/>
                <a:gd name="connsiteX95" fmla="*/ 2254102 w 5047245"/>
                <a:gd name="connsiteY95" fmla="*/ 241005 h 2169042"/>
                <a:gd name="connsiteX96" fmla="*/ 2218660 w 5047245"/>
                <a:gd name="connsiteY96" fmla="*/ 248093 h 2169042"/>
                <a:gd name="connsiteX97" fmla="*/ 2190307 w 5047245"/>
                <a:gd name="connsiteY97" fmla="*/ 255182 h 2169042"/>
                <a:gd name="connsiteX98" fmla="*/ 1984744 w 5047245"/>
                <a:gd name="connsiteY98" fmla="*/ 262270 h 2169042"/>
                <a:gd name="connsiteX99" fmla="*/ 1750828 w 5047245"/>
                <a:gd name="connsiteY99" fmla="*/ 269358 h 2169042"/>
                <a:gd name="connsiteX100" fmla="*/ 1701209 w 5047245"/>
                <a:gd name="connsiteY100" fmla="*/ 276447 h 2169042"/>
                <a:gd name="connsiteX101" fmla="*/ 1672856 w 5047245"/>
                <a:gd name="connsiteY101" fmla="*/ 283535 h 2169042"/>
                <a:gd name="connsiteX102" fmla="*/ 1630325 w 5047245"/>
                <a:gd name="connsiteY102" fmla="*/ 290623 h 2169042"/>
                <a:gd name="connsiteX103" fmla="*/ 1446028 w 5047245"/>
                <a:gd name="connsiteY103" fmla="*/ 283535 h 2169042"/>
                <a:gd name="connsiteX104" fmla="*/ 1375144 w 5047245"/>
                <a:gd name="connsiteY104" fmla="*/ 269358 h 2169042"/>
                <a:gd name="connsiteX105" fmla="*/ 1332614 w 5047245"/>
                <a:gd name="connsiteY105" fmla="*/ 262270 h 2169042"/>
                <a:gd name="connsiteX106" fmla="*/ 1304260 w 5047245"/>
                <a:gd name="connsiteY106" fmla="*/ 255182 h 2169042"/>
                <a:gd name="connsiteX107" fmla="*/ 1183758 w 5047245"/>
                <a:gd name="connsiteY107" fmla="*/ 241005 h 2169042"/>
                <a:gd name="connsiteX108" fmla="*/ 1141228 w 5047245"/>
                <a:gd name="connsiteY108" fmla="*/ 226828 h 2169042"/>
                <a:gd name="connsiteX109" fmla="*/ 1119963 w 5047245"/>
                <a:gd name="connsiteY109" fmla="*/ 219740 h 2169042"/>
                <a:gd name="connsiteX110" fmla="*/ 1063256 w 5047245"/>
                <a:gd name="connsiteY110" fmla="*/ 198475 h 2169042"/>
                <a:gd name="connsiteX111" fmla="*/ 1020725 w 5047245"/>
                <a:gd name="connsiteY111" fmla="*/ 163033 h 2169042"/>
                <a:gd name="connsiteX112" fmla="*/ 978195 w 5047245"/>
                <a:gd name="connsiteY112" fmla="*/ 141768 h 2169042"/>
                <a:gd name="connsiteX113" fmla="*/ 914400 w 5047245"/>
                <a:gd name="connsiteY113" fmla="*/ 106326 h 2169042"/>
                <a:gd name="connsiteX114" fmla="*/ 886046 w 5047245"/>
                <a:gd name="connsiteY114" fmla="*/ 85061 h 2169042"/>
                <a:gd name="connsiteX115" fmla="*/ 864781 w 5047245"/>
                <a:gd name="connsiteY115" fmla="*/ 77972 h 2169042"/>
                <a:gd name="connsiteX116" fmla="*/ 836428 w 5047245"/>
                <a:gd name="connsiteY116" fmla="*/ 35442 h 2169042"/>
                <a:gd name="connsiteX117" fmla="*/ 815163 w 5047245"/>
                <a:gd name="connsiteY117" fmla="*/ 28354 h 2169042"/>
                <a:gd name="connsiteX118" fmla="*/ 878958 w 5047245"/>
                <a:gd name="connsiteY118" fmla="*/ 35442 h 2169042"/>
                <a:gd name="connsiteX119" fmla="*/ 942753 w 5047245"/>
                <a:gd name="connsiteY119" fmla="*/ 85061 h 2169042"/>
                <a:gd name="connsiteX120" fmla="*/ 971107 w 5047245"/>
                <a:gd name="connsiteY120" fmla="*/ 127591 h 2169042"/>
                <a:gd name="connsiteX121" fmla="*/ 971107 w 5047245"/>
                <a:gd name="connsiteY121" fmla="*/ 177210 h 2169042"/>
                <a:gd name="connsiteX122" fmla="*/ 900223 w 5047245"/>
                <a:gd name="connsiteY122" fmla="*/ 148856 h 2169042"/>
                <a:gd name="connsiteX123" fmla="*/ 878958 w 5047245"/>
                <a:gd name="connsiteY123" fmla="*/ 141768 h 2169042"/>
                <a:gd name="connsiteX124" fmla="*/ 829339 w 5047245"/>
                <a:gd name="connsiteY124" fmla="*/ 127591 h 2169042"/>
                <a:gd name="connsiteX125" fmla="*/ 822251 w 5047245"/>
                <a:gd name="connsiteY125" fmla="*/ 106326 h 2169042"/>
                <a:gd name="connsiteX126" fmla="*/ 800986 w 5047245"/>
                <a:gd name="connsiteY126" fmla="*/ 92149 h 2169042"/>
                <a:gd name="connsiteX127" fmla="*/ 758456 w 5047245"/>
                <a:gd name="connsiteY127" fmla="*/ 63796 h 2169042"/>
                <a:gd name="connsiteX128" fmla="*/ 708837 w 5047245"/>
                <a:gd name="connsiteY128" fmla="*/ 35442 h 2169042"/>
                <a:gd name="connsiteX129" fmla="*/ 666307 w 5047245"/>
                <a:gd name="connsiteY129" fmla="*/ 21265 h 2169042"/>
                <a:gd name="connsiteX130" fmla="*/ 645042 w 5047245"/>
                <a:gd name="connsiteY130" fmla="*/ 28354 h 2169042"/>
                <a:gd name="connsiteX131" fmla="*/ 559981 w 5047245"/>
                <a:gd name="connsiteY131" fmla="*/ 21265 h 2169042"/>
                <a:gd name="connsiteX132" fmla="*/ 496186 w 5047245"/>
                <a:gd name="connsiteY132" fmla="*/ 7089 h 2169042"/>
                <a:gd name="connsiteX133" fmla="*/ 460744 w 5047245"/>
                <a:gd name="connsiteY133" fmla="*/ 0 h 2169042"/>
                <a:gd name="connsiteX134" fmla="*/ 439479 w 5047245"/>
                <a:gd name="connsiteY134" fmla="*/ 21265 h 2169042"/>
                <a:gd name="connsiteX135" fmla="*/ 425302 w 5047245"/>
                <a:gd name="connsiteY135" fmla="*/ 42530 h 2169042"/>
                <a:gd name="connsiteX136" fmla="*/ 404037 w 5047245"/>
                <a:gd name="connsiteY136" fmla="*/ 49619 h 2169042"/>
                <a:gd name="connsiteX137" fmla="*/ 361507 w 5047245"/>
                <a:gd name="connsiteY137" fmla="*/ 77972 h 2169042"/>
                <a:gd name="connsiteX138" fmla="*/ 318977 w 5047245"/>
                <a:gd name="connsiteY138" fmla="*/ 99237 h 2169042"/>
                <a:gd name="connsiteX139" fmla="*/ 297711 w 5047245"/>
                <a:gd name="connsiteY139" fmla="*/ 106326 h 2169042"/>
                <a:gd name="connsiteX140" fmla="*/ 233916 w 5047245"/>
                <a:gd name="connsiteY140" fmla="*/ 148856 h 2169042"/>
                <a:gd name="connsiteX141" fmla="*/ 212651 w 5047245"/>
                <a:gd name="connsiteY141" fmla="*/ 163033 h 2169042"/>
                <a:gd name="connsiteX142" fmla="*/ 170121 w 5047245"/>
                <a:gd name="connsiteY142" fmla="*/ 177210 h 2169042"/>
                <a:gd name="connsiteX143" fmla="*/ 127591 w 5047245"/>
                <a:gd name="connsiteY143" fmla="*/ 205563 h 2169042"/>
                <a:gd name="connsiteX144" fmla="*/ 106325 w 5047245"/>
                <a:gd name="connsiteY144" fmla="*/ 219740 h 2169042"/>
                <a:gd name="connsiteX145" fmla="*/ 85060 w 5047245"/>
                <a:gd name="connsiteY145" fmla="*/ 226828 h 2169042"/>
                <a:gd name="connsiteX146" fmla="*/ 70884 w 5047245"/>
                <a:gd name="connsiteY146" fmla="*/ 248093 h 2169042"/>
                <a:gd name="connsiteX147" fmla="*/ 49618 w 5047245"/>
                <a:gd name="connsiteY147" fmla="*/ 262270 h 2169042"/>
                <a:gd name="connsiteX148" fmla="*/ 35442 w 5047245"/>
                <a:gd name="connsiteY148" fmla="*/ 304800 h 2169042"/>
                <a:gd name="connsiteX149" fmla="*/ 21265 w 5047245"/>
                <a:gd name="connsiteY149" fmla="*/ 347330 h 2169042"/>
                <a:gd name="connsiteX150" fmla="*/ 7088 w 5047245"/>
                <a:gd name="connsiteY150" fmla="*/ 396949 h 2169042"/>
                <a:gd name="connsiteX151" fmla="*/ 0 w 5047245"/>
                <a:gd name="connsiteY151" fmla="*/ 446568 h 2169042"/>
                <a:gd name="connsiteX152" fmla="*/ 7088 w 5047245"/>
                <a:gd name="connsiteY152" fmla="*/ 482010 h 2169042"/>
                <a:gd name="connsiteX153" fmla="*/ 42530 w 5047245"/>
                <a:gd name="connsiteY153" fmla="*/ 524540 h 2169042"/>
                <a:gd name="connsiteX154" fmla="*/ 120502 w 5047245"/>
                <a:gd name="connsiteY154" fmla="*/ 517451 h 2169042"/>
                <a:gd name="connsiteX155" fmla="*/ 163032 w 5047245"/>
                <a:gd name="connsiteY155" fmla="*/ 503275 h 2169042"/>
                <a:gd name="connsiteX156" fmla="*/ 184297 w 5047245"/>
                <a:gd name="connsiteY156" fmla="*/ 489098 h 2169042"/>
                <a:gd name="connsiteX157" fmla="*/ 241004 w 5047245"/>
                <a:gd name="connsiteY157" fmla="*/ 439479 h 2169042"/>
                <a:gd name="connsiteX158" fmla="*/ 283535 w 5047245"/>
                <a:gd name="connsiteY158" fmla="*/ 432391 h 2169042"/>
                <a:gd name="connsiteX159" fmla="*/ 389860 w 5047245"/>
                <a:gd name="connsiteY159" fmla="*/ 439479 h 2169042"/>
                <a:gd name="connsiteX160" fmla="*/ 432391 w 5047245"/>
                <a:gd name="connsiteY160" fmla="*/ 453656 h 2169042"/>
                <a:gd name="connsiteX161" fmla="*/ 453656 w 5047245"/>
                <a:gd name="connsiteY161" fmla="*/ 467833 h 2169042"/>
                <a:gd name="connsiteX162" fmla="*/ 496186 w 5047245"/>
                <a:gd name="connsiteY162" fmla="*/ 482010 h 2169042"/>
                <a:gd name="connsiteX163" fmla="*/ 538716 w 5047245"/>
                <a:gd name="connsiteY163" fmla="*/ 496186 h 2169042"/>
                <a:gd name="connsiteX164" fmla="*/ 559981 w 5047245"/>
                <a:gd name="connsiteY164" fmla="*/ 503275 h 2169042"/>
                <a:gd name="connsiteX165" fmla="*/ 595423 w 5047245"/>
                <a:gd name="connsiteY165" fmla="*/ 517451 h 2169042"/>
                <a:gd name="connsiteX166" fmla="*/ 623777 w 5047245"/>
                <a:gd name="connsiteY166" fmla="*/ 524540 h 2169042"/>
                <a:gd name="connsiteX167" fmla="*/ 694660 w 5047245"/>
                <a:gd name="connsiteY167" fmla="*/ 545805 h 2169042"/>
                <a:gd name="connsiteX168" fmla="*/ 808074 w 5047245"/>
                <a:gd name="connsiteY168" fmla="*/ 552893 h 2169042"/>
                <a:gd name="connsiteX169" fmla="*/ 900223 w 5047245"/>
                <a:gd name="connsiteY169" fmla="*/ 567070 h 2169042"/>
                <a:gd name="connsiteX170" fmla="*/ 956930 w 5047245"/>
                <a:gd name="connsiteY170" fmla="*/ 581247 h 2169042"/>
                <a:gd name="connsiteX171" fmla="*/ 1127051 w 5047245"/>
                <a:gd name="connsiteY171" fmla="*/ 588335 h 2169042"/>
                <a:gd name="connsiteX172" fmla="*/ 1162493 w 5047245"/>
                <a:gd name="connsiteY172" fmla="*/ 595423 h 2169042"/>
                <a:gd name="connsiteX173" fmla="*/ 1205023 w 5047245"/>
                <a:gd name="connsiteY173" fmla="*/ 609600 h 2169042"/>
                <a:gd name="connsiteX174" fmla="*/ 1226288 w 5047245"/>
                <a:gd name="connsiteY174" fmla="*/ 616689 h 2169042"/>
                <a:gd name="connsiteX175" fmla="*/ 1332614 w 5047245"/>
                <a:gd name="connsiteY175" fmla="*/ 637954 h 2169042"/>
                <a:gd name="connsiteX176" fmla="*/ 1410586 w 5047245"/>
                <a:gd name="connsiteY176" fmla="*/ 652130 h 2169042"/>
                <a:gd name="connsiteX177" fmla="*/ 1431851 w 5047245"/>
                <a:gd name="connsiteY177" fmla="*/ 659219 h 2169042"/>
                <a:gd name="connsiteX178" fmla="*/ 1828800 w 5047245"/>
                <a:gd name="connsiteY178" fmla="*/ 673396 h 2169042"/>
                <a:gd name="connsiteX179" fmla="*/ 1850065 w 5047245"/>
                <a:gd name="connsiteY179" fmla="*/ 680484 h 2169042"/>
                <a:gd name="connsiteX180" fmla="*/ 1878418 w 5047245"/>
                <a:gd name="connsiteY180" fmla="*/ 687572 h 2169042"/>
                <a:gd name="connsiteX181" fmla="*/ 1899684 w 5047245"/>
                <a:gd name="connsiteY181" fmla="*/ 701749 h 2169042"/>
                <a:gd name="connsiteX182" fmla="*/ 1913860 w 5047245"/>
                <a:gd name="connsiteY182" fmla="*/ 723014 h 2169042"/>
                <a:gd name="connsiteX183" fmla="*/ 1956391 w 5047245"/>
                <a:gd name="connsiteY183" fmla="*/ 744279 h 2169042"/>
                <a:gd name="connsiteX184" fmla="*/ 1998921 w 5047245"/>
                <a:gd name="connsiteY184" fmla="*/ 779721 h 2169042"/>
                <a:gd name="connsiteX185" fmla="*/ 2006009 w 5047245"/>
                <a:gd name="connsiteY185" fmla="*/ 800986 h 2169042"/>
                <a:gd name="connsiteX186" fmla="*/ 2013097 w 5047245"/>
                <a:gd name="connsiteY186" fmla="*/ 864782 h 2169042"/>
                <a:gd name="connsiteX187" fmla="*/ 2027274 w 5047245"/>
                <a:gd name="connsiteY187" fmla="*/ 907312 h 2169042"/>
                <a:gd name="connsiteX188" fmla="*/ 2055628 w 5047245"/>
                <a:gd name="connsiteY188" fmla="*/ 928577 h 2169042"/>
                <a:gd name="connsiteX189" fmla="*/ 2126511 w 5047245"/>
                <a:gd name="connsiteY189" fmla="*/ 942754 h 2169042"/>
                <a:gd name="connsiteX190" fmla="*/ 2169042 w 5047245"/>
                <a:gd name="connsiteY190" fmla="*/ 949842 h 2169042"/>
                <a:gd name="connsiteX191" fmla="*/ 2190307 w 5047245"/>
                <a:gd name="connsiteY191" fmla="*/ 964019 h 2169042"/>
                <a:gd name="connsiteX192" fmla="*/ 2247014 w 5047245"/>
                <a:gd name="connsiteY192" fmla="*/ 978196 h 2169042"/>
                <a:gd name="connsiteX193" fmla="*/ 2289544 w 5047245"/>
                <a:gd name="connsiteY193" fmla="*/ 992372 h 2169042"/>
                <a:gd name="connsiteX194" fmla="*/ 2282456 w 5047245"/>
                <a:gd name="connsiteY194" fmla="*/ 1013637 h 2169042"/>
                <a:gd name="connsiteX195" fmla="*/ 2239925 w 5047245"/>
                <a:gd name="connsiteY195" fmla="*/ 1034903 h 2169042"/>
                <a:gd name="connsiteX196" fmla="*/ 2218660 w 5047245"/>
                <a:gd name="connsiteY196" fmla="*/ 1049079 h 2169042"/>
                <a:gd name="connsiteX197" fmla="*/ 2176130 w 5047245"/>
                <a:gd name="connsiteY197" fmla="*/ 1070344 h 2169042"/>
                <a:gd name="connsiteX198" fmla="*/ 2147777 w 5047245"/>
                <a:gd name="connsiteY198" fmla="*/ 1112875 h 2169042"/>
                <a:gd name="connsiteX199" fmla="*/ 2133600 w 5047245"/>
                <a:gd name="connsiteY199" fmla="*/ 1134140 h 2169042"/>
                <a:gd name="connsiteX200" fmla="*/ 2119423 w 5047245"/>
                <a:gd name="connsiteY200" fmla="*/ 1176670 h 2169042"/>
                <a:gd name="connsiteX201" fmla="*/ 2112335 w 5047245"/>
                <a:gd name="connsiteY201" fmla="*/ 1205023 h 2169042"/>
                <a:gd name="connsiteX202" fmla="*/ 2069804 w 5047245"/>
                <a:gd name="connsiteY202" fmla="*/ 1226289 h 2169042"/>
                <a:gd name="connsiteX203" fmla="*/ 2048539 w 5047245"/>
                <a:gd name="connsiteY203" fmla="*/ 1240465 h 2169042"/>
                <a:gd name="connsiteX204" fmla="*/ 2034363 w 5047245"/>
                <a:gd name="connsiteY204" fmla="*/ 1346791 h 2169042"/>
                <a:gd name="connsiteX205" fmla="*/ 2041451 w 5047245"/>
                <a:gd name="connsiteY205" fmla="*/ 1396410 h 2169042"/>
                <a:gd name="connsiteX206" fmla="*/ 2034363 w 5047245"/>
                <a:gd name="connsiteY206" fmla="*/ 1552354 h 2169042"/>
                <a:gd name="connsiteX207" fmla="*/ 2027274 w 5047245"/>
                <a:gd name="connsiteY207" fmla="*/ 1580707 h 2169042"/>
                <a:gd name="connsiteX208" fmla="*/ 1984744 w 5047245"/>
                <a:gd name="connsiteY208" fmla="*/ 1609061 h 2169042"/>
                <a:gd name="connsiteX209" fmla="*/ 1991832 w 5047245"/>
                <a:gd name="connsiteY209" fmla="*/ 1644503 h 2169042"/>
                <a:gd name="connsiteX210" fmla="*/ 1998921 w 5047245"/>
                <a:gd name="connsiteY210" fmla="*/ 1665768 h 2169042"/>
                <a:gd name="connsiteX211" fmla="*/ 2006009 w 5047245"/>
                <a:gd name="connsiteY211" fmla="*/ 1694121 h 2169042"/>
                <a:gd name="connsiteX212" fmla="*/ 2020186 w 5047245"/>
                <a:gd name="connsiteY212" fmla="*/ 1750828 h 2169042"/>
                <a:gd name="connsiteX213" fmla="*/ 1998921 w 5047245"/>
                <a:gd name="connsiteY213" fmla="*/ 1807535 h 2169042"/>
                <a:gd name="connsiteX214" fmla="*/ 1963479 w 5047245"/>
                <a:gd name="connsiteY214" fmla="*/ 1814623 h 2169042"/>
                <a:gd name="connsiteX215" fmla="*/ 1963479 w 5047245"/>
                <a:gd name="connsiteY215" fmla="*/ 1857154 h 2169042"/>
                <a:gd name="connsiteX216" fmla="*/ 1956391 w 5047245"/>
                <a:gd name="connsiteY216" fmla="*/ 1906772 h 2169042"/>
                <a:gd name="connsiteX217" fmla="*/ 1942214 w 5047245"/>
                <a:gd name="connsiteY217" fmla="*/ 1949303 h 2169042"/>
                <a:gd name="connsiteX218" fmla="*/ 1920949 w 5047245"/>
                <a:gd name="connsiteY218" fmla="*/ 1970568 h 2169042"/>
                <a:gd name="connsiteX219" fmla="*/ 1906772 w 5047245"/>
                <a:gd name="connsiteY219" fmla="*/ 1991833 h 2169042"/>
                <a:gd name="connsiteX220" fmla="*/ 1864242 w 5047245"/>
                <a:gd name="connsiteY220" fmla="*/ 2006010 h 2169042"/>
                <a:gd name="connsiteX221" fmla="*/ 1920949 w 5047245"/>
                <a:gd name="connsiteY221" fmla="*/ 2041451 h 2169042"/>
                <a:gd name="connsiteX222" fmla="*/ 1963479 w 5047245"/>
                <a:gd name="connsiteY222" fmla="*/ 2055628 h 2169042"/>
                <a:gd name="connsiteX223" fmla="*/ 2013097 w 5047245"/>
                <a:gd name="connsiteY223" fmla="*/ 2083982 h 2169042"/>
                <a:gd name="connsiteX224" fmla="*/ 2083981 w 5047245"/>
                <a:gd name="connsiteY224" fmla="*/ 2105247 h 2169042"/>
                <a:gd name="connsiteX225" fmla="*/ 2105246 w 5047245"/>
                <a:gd name="connsiteY225" fmla="*/ 2112335 h 2169042"/>
                <a:gd name="connsiteX226" fmla="*/ 2161953 w 5047245"/>
                <a:gd name="connsiteY226" fmla="*/ 2126512 h 2169042"/>
                <a:gd name="connsiteX227" fmla="*/ 2190307 w 5047245"/>
                <a:gd name="connsiteY227" fmla="*/ 2133600 h 2169042"/>
                <a:gd name="connsiteX228" fmla="*/ 2211572 w 5047245"/>
                <a:gd name="connsiteY228" fmla="*/ 2140689 h 2169042"/>
                <a:gd name="connsiteX229" fmla="*/ 2289544 w 5047245"/>
                <a:gd name="connsiteY229" fmla="*/ 2133600 h 2169042"/>
                <a:gd name="connsiteX230" fmla="*/ 2310809 w 5047245"/>
                <a:gd name="connsiteY230" fmla="*/ 2126512 h 2169042"/>
                <a:gd name="connsiteX231" fmla="*/ 2332074 w 5047245"/>
                <a:gd name="connsiteY231" fmla="*/ 2105247 h 2169042"/>
                <a:gd name="connsiteX232" fmla="*/ 2381693 w 5047245"/>
                <a:gd name="connsiteY232" fmla="*/ 2076893 h 2169042"/>
                <a:gd name="connsiteX233" fmla="*/ 2544725 w 5047245"/>
                <a:gd name="connsiteY233" fmla="*/ 2069805 h 2169042"/>
                <a:gd name="connsiteX234" fmla="*/ 2729023 w 5047245"/>
                <a:gd name="connsiteY234" fmla="*/ 2069805 h 2169042"/>
                <a:gd name="connsiteX235" fmla="*/ 2785730 w 5047245"/>
                <a:gd name="connsiteY235" fmla="*/ 2076893 h 2169042"/>
                <a:gd name="connsiteX236" fmla="*/ 2863702 w 5047245"/>
                <a:gd name="connsiteY236" fmla="*/ 2083982 h 2169042"/>
                <a:gd name="connsiteX237" fmla="*/ 2920409 w 5047245"/>
                <a:gd name="connsiteY237" fmla="*/ 2069805 h 2169042"/>
                <a:gd name="connsiteX238" fmla="*/ 2948763 w 5047245"/>
                <a:gd name="connsiteY238" fmla="*/ 2062716 h 2169042"/>
                <a:gd name="connsiteX239" fmla="*/ 3012558 w 5047245"/>
                <a:gd name="connsiteY239" fmla="*/ 2041451 h 2169042"/>
                <a:gd name="connsiteX240" fmla="*/ 3033823 w 5047245"/>
                <a:gd name="connsiteY240" fmla="*/ 2034363 h 2169042"/>
                <a:gd name="connsiteX241" fmla="*/ 3133060 w 5047245"/>
                <a:gd name="connsiteY241" fmla="*/ 2020186 h 2169042"/>
                <a:gd name="connsiteX242" fmla="*/ 3175591 w 5047245"/>
                <a:gd name="connsiteY242" fmla="*/ 2006010 h 2169042"/>
                <a:gd name="connsiteX243" fmla="*/ 3196856 w 5047245"/>
                <a:gd name="connsiteY243" fmla="*/ 1998921 h 2169042"/>
                <a:gd name="connsiteX244" fmla="*/ 3211032 w 5047245"/>
                <a:gd name="connsiteY244" fmla="*/ 1977656 h 2169042"/>
                <a:gd name="connsiteX245" fmla="*/ 3253563 w 5047245"/>
                <a:gd name="connsiteY245" fmla="*/ 1935126 h 2169042"/>
                <a:gd name="connsiteX246" fmla="*/ 3303181 w 5047245"/>
                <a:gd name="connsiteY246" fmla="*/ 1878419 h 2169042"/>
                <a:gd name="connsiteX247" fmla="*/ 3338623 w 5047245"/>
                <a:gd name="connsiteY247" fmla="*/ 1850065 h 2169042"/>
                <a:gd name="connsiteX248" fmla="*/ 3388242 w 5047245"/>
                <a:gd name="connsiteY248" fmla="*/ 1814623 h 2169042"/>
                <a:gd name="connsiteX249" fmla="*/ 3430772 w 5047245"/>
                <a:gd name="connsiteY249" fmla="*/ 1800447 h 2169042"/>
                <a:gd name="connsiteX250" fmla="*/ 3480391 w 5047245"/>
                <a:gd name="connsiteY250" fmla="*/ 1765005 h 2169042"/>
                <a:gd name="connsiteX251" fmla="*/ 3522921 w 5047245"/>
                <a:gd name="connsiteY251" fmla="*/ 1736651 h 2169042"/>
                <a:gd name="connsiteX252" fmla="*/ 3537097 w 5047245"/>
                <a:gd name="connsiteY252" fmla="*/ 1715386 h 2169042"/>
                <a:gd name="connsiteX253" fmla="*/ 3544186 w 5047245"/>
                <a:gd name="connsiteY253" fmla="*/ 1694121 h 2169042"/>
                <a:gd name="connsiteX254" fmla="*/ 3607981 w 5047245"/>
                <a:gd name="connsiteY254" fmla="*/ 1658679 h 2169042"/>
                <a:gd name="connsiteX255" fmla="*/ 3643423 w 5047245"/>
                <a:gd name="connsiteY255" fmla="*/ 1687033 h 2169042"/>
                <a:gd name="connsiteX256" fmla="*/ 3636335 w 5047245"/>
                <a:gd name="connsiteY256" fmla="*/ 1722475 h 2169042"/>
                <a:gd name="connsiteX257" fmla="*/ 3615070 w 5047245"/>
                <a:gd name="connsiteY257" fmla="*/ 1772093 h 2169042"/>
                <a:gd name="connsiteX258" fmla="*/ 3600893 w 5047245"/>
                <a:gd name="connsiteY258" fmla="*/ 1814623 h 2169042"/>
                <a:gd name="connsiteX259" fmla="*/ 3593804 w 5047245"/>
                <a:gd name="connsiteY259" fmla="*/ 1835889 h 2169042"/>
                <a:gd name="connsiteX260" fmla="*/ 3586716 w 5047245"/>
                <a:gd name="connsiteY260" fmla="*/ 1857154 h 2169042"/>
                <a:gd name="connsiteX261" fmla="*/ 3600893 w 5047245"/>
                <a:gd name="connsiteY261" fmla="*/ 1970568 h 2169042"/>
                <a:gd name="connsiteX262" fmla="*/ 3615070 w 5047245"/>
                <a:gd name="connsiteY262" fmla="*/ 2020186 h 2169042"/>
                <a:gd name="connsiteX263" fmla="*/ 3650511 w 5047245"/>
                <a:gd name="connsiteY263" fmla="*/ 2062716 h 2169042"/>
                <a:gd name="connsiteX264" fmla="*/ 3671777 w 5047245"/>
                <a:gd name="connsiteY264" fmla="*/ 2069805 h 2169042"/>
                <a:gd name="connsiteX265" fmla="*/ 3693042 w 5047245"/>
                <a:gd name="connsiteY265" fmla="*/ 2083982 h 2169042"/>
                <a:gd name="connsiteX266" fmla="*/ 3771014 w 5047245"/>
                <a:gd name="connsiteY266" fmla="*/ 2098158 h 2169042"/>
                <a:gd name="connsiteX267" fmla="*/ 3799367 w 5047245"/>
                <a:gd name="connsiteY267" fmla="*/ 2105247 h 2169042"/>
                <a:gd name="connsiteX268" fmla="*/ 3841897 w 5047245"/>
                <a:gd name="connsiteY268" fmla="*/ 2133600 h 2169042"/>
                <a:gd name="connsiteX269" fmla="*/ 3941135 w 5047245"/>
                <a:gd name="connsiteY269" fmla="*/ 2154865 h 2169042"/>
                <a:gd name="connsiteX270" fmla="*/ 3969488 w 5047245"/>
                <a:gd name="connsiteY270" fmla="*/ 2161954 h 2169042"/>
                <a:gd name="connsiteX271" fmla="*/ 3990753 w 5047245"/>
                <a:gd name="connsiteY271" fmla="*/ 2169042 h 2169042"/>
                <a:gd name="connsiteX272" fmla="*/ 4111256 w 5047245"/>
                <a:gd name="connsiteY272" fmla="*/ 2161954 h 2169042"/>
                <a:gd name="connsiteX273" fmla="*/ 4132521 w 5047245"/>
                <a:gd name="connsiteY273" fmla="*/ 2154865 h 2169042"/>
                <a:gd name="connsiteX274" fmla="*/ 4146697 w 5047245"/>
                <a:gd name="connsiteY274" fmla="*/ 2133600 h 2169042"/>
                <a:gd name="connsiteX275" fmla="*/ 4153786 w 5047245"/>
                <a:gd name="connsiteY275" fmla="*/ 2112335 h 2169042"/>
                <a:gd name="connsiteX276" fmla="*/ 4167963 w 5047245"/>
                <a:gd name="connsiteY276" fmla="*/ 2048540 h 2169042"/>
                <a:gd name="connsiteX277" fmla="*/ 4175051 w 5047245"/>
                <a:gd name="connsiteY277" fmla="*/ 2020186 h 2169042"/>
                <a:gd name="connsiteX278" fmla="*/ 4196316 w 5047245"/>
                <a:gd name="connsiteY278" fmla="*/ 2013098 h 2169042"/>
                <a:gd name="connsiteX279" fmla="*/ 4260111 w 5047245"/>
                <a:gd name="connsiteY279" fmla="*/ 2006010 h 2169042"/>
                <a:gd name="connsiteX280" fmla="*/ 4408967 w 5047245"/>
                <a:gd name="connsiteY280" fmla="*/ 1991833 h 2169042"/>
                <a:gd name="connsiteX281" fmla="*/ 4430232 w 5047245"/>
                <a:gd name="connsiteY281" fmla="*/ 1984744 h 2169042"/>
                <a:gd name="connsiteX282" fmla="*/ 4479851 w 5047245"/>
                <a:gd name="connsiteY282" fmla="*/ 1977656 h 2169042"/>
                <a:gd name="connsiteX283" fmla="*/ 4572000 w 5047245"/>
                <a:gd name="connsiteY283" fmla="*/ 1984744 h 2169042"/>
                <a:gd name="connsiteX284" fmla="*/ 4607442 w 5047245"/>
                <a:gd name="connsiteY284" fmla="*/ 1991833 h 2169042"/>
                <a:gd name="connsiteX285" fmla="*/ 4706679 w 5047245"/>
                <a:gd name="connsiteY285" fmla="*/ 1998921 h 2169042"/>
                <a:gd name="connsiteX286" fmla="*/ 4791739 w 5047245"/>
                <a:gd name="connsiteY286" fmla="*/ 2027275 h 2169042"/>
                <a:gd name="connsiteX287" fmla="*/ 4834270 w 5047245"/>
                <a:gd name="connsiteY287" fmla="*/ 2041451 h 2169042"/>
                <a:gd name="connsiteX288" fmla="*/ 4876800 w 5047245"/>
                <a:gd name="connsiteY288" fmla="*/ 2048540 h 2169042"/>
                <a:gd name="connsiteX289" fmla="*/ 4876800 w 5047245"/>
                <a:gd name="connsiteY289" fmla="*/ 2062716 h 216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Lst>
              <a:rect l="l" t="t" r="r" b="b"/>
              <a:pathLst>
                <a:path w="5047245" h="2169042">
                  <a:moveTo>
                    <a:pt x="4876800" y="2062716"/>
                  </a:moveTo>
                  <a:cubicBezTo>
                    <a:pt x="4882707" y="2062716"/>
                    <a:pt x="4902467" y="2056686"/>
                    <a:pt x="4912242" y="2048540"/>
                  </a:cubicBezTo>
                  <a:cubicBezTo>
                    <a:pt x="4917982" y="2043757"/>
                    <a:pt x="4915185" y="2033492"/>
                    <a:pt x="4919330" y="2027275"/>
                  </a:cubicBezTo>
                  <a:cubicBezTo>
                    <a:pt x="4924891" y="2018934"/>
                    <a:pt x="4933507" y="2013098"/>
                    <a:pt x="4940595" y="2006010"/>
                  </a:cubicBezTo>
                  <a:cubicBezTo>
                    <a:pt x="4944653" y="1989778"/>
                    <a:pt x="4953135" y="1957764"/>
                    <a:pt x="4954772" y="1942214"/>
                  </a:cubicBezTo>
                  <a:cubicBezTo>
                    <a:pt x="4966795" y="1827987"/>
                    <a:pt x="4942352" y="1872238"/>
                    <a:pt x="4976037" y="1821712"/>
                  </a:cubicBezTo>
                  <a:cubicBezTo>
                    <a:pt x="4973674" y="1814624"/>
                    <a:pt x="4972290" y="1807130"/>
                    <a:pt x="4968949" y="1800447"/>
                  </a:cubicBezTo>
                  <a:cubicBezTo>
                    <a:pt x="4965139" y="1792827"/>
                    <a:pt x="4958232" y="1786967"/>
                    <a:pt x="4954772" y="1779182"/>
                  </a:cubicBezTo>
                  <a:cubicBezTo>
                    <a:pt x="4948703" y="1765526"/>
                    <a:pt x="4940595" y="1736651"/>
                    <a:pt x="4940595" y="1736651"/>
                  </a:cubicBezTo>
                  <a:cubicBezTo>
                    <a:pt x="4942958" y="1729563"/>
                    <a:pt x="4943016" y="1721220"/>
                    <a:pt x="4947684" y="1715386"/>
                  </a:cubicBezTo>
                  <a:cubicBezTo>
                    <a:pt x="4953006" y="1708734"/>
                    <a:pt x="4962405" y="1706664"/>
                    <a:pt x="4968949" y="1701210"/>
                  </a:cubicBezTo>
                  <a:cubicBezTo>
                    <a:pt x="4976650" y="1694792"/>
                    <a:pt x="4983126" y="1687033"/>
                    <a:pt x="4990214" y="1679944"/>
                  </a:cubicBezTo>
                  <a:cubicBezTo>
                    <a:pt x="4992577" y="1672856"/>
                    <a:pt x="4993673" y="1665210"/>
                    <a:pt x="4997302" y="1658679"/>
                  </a:cubicBezTo>
                  <a:cubicBezTo>
                    <a:pt x="5005577" y="1643785"/>
                    <a:pt x="5025656" y="1616149"/>
                    <a:pt x="5025656" y="1616149"/>
                  </a:cubicBezTo>
                  <a:cubicBezTo>
                    <a:pt x="5028019" y="1609061"/>
                    <a:pt x="5029403" y="1601567"/>
                    <a:pt x="5032744" y="1594884"/>
                  </a:cubicBezTo>
                  <a:cubicBezTo>
                    <a:pt x="5036554" y="1587264"/>
                    <a:pt x="5045521" y="1582022"/>
                    <a:pt x="5046921" y="1573619"/>
                  </a:cubicBezTo>
                  <a:cubicBezTo>
                    <a:pt x="5048149" y="1566249"/>
                    <a:pt x="5045912" y="1556697"/>
                    <a:pt x="5039832" y="1552354"/>
                  </a:cubicBezTo>
                  <a:cubicBezTo>
                    <a:pt x="5027672" y="1543668"/>
                    <a:pt x="5011479" y="1542903"/>
                    <a:pt x="4997302" y="1538177"/>
                  </a:cubicBezTo>
                  <a:cubicBezTo>
                    <a:pt x="4957968" y="1525066"/>
                    <a:pt x="4983443" y="1532015"/>
                    <a:pt x="4919330" y="1524000"/>
                  </a:cubicBezTo>
                  <a:lnTo>
                    <a:pt x="4876800" y="1509823"/>
                  </a:lnTo>
                  <a:lnTo>
                    <a:pt x="4855535" y="1502735"/>
                  </a:lnTo>
                  <a:cubicBezTo>
                    <a:pt x="4848447" y="1498009"/>
                    <a:pt x="4840294" y="1494582"/>
                    <a:pt x="4834270" y="1488558"/>
                  </a:cubicBezTo>
                  <a:cubicBezTo>
                    <a:pt x="4817953" y="1472241"/>
                    <a:pt x="4818427" y="1460631"/>
                    <a:pt x="4813004" y="1438940"/>
                  </a:cubicBezTo>
                  <a:cubicBezTo>
                    <a:pt x="4815367" y="1412949"/>
                    <a:pt x="4815557" y="1386669"/>
                    <a:pt x="4820093" y="1360968"/>
                  </a:cubicBezTo>
                  <a:cubicBezTo>
                    <a:pt x="4822690" y="1346252"/>
                    <a:pt x="4829544" y="1332614"/>
                    <a:pt x="4834270" y="1318437"/>
                  </a:cubicBezTo>
                  <a:lnTo>
                    <a:pt x="4841358" y="1297172"/>
                  </a:lnTo>
                  <a:cubicBezTo>
                    <a:pt x="4824577" y="1291579"/>
                    <a:pt x="4801759" y="1282996"/>
                    <a:pt x="4784651" y="1282996"/>
                  </a:cubicBezTo>
                  <a:cubicBezTo>
                    <a:pt x="4774909" y="1282996"/>
                    <a:pt x="4765807" y="1287971"/>
                    <a:pt x="4756297" y="1290084"/>
                  </a:cubicBezTo>
                  <a:cubicBezTo>
                    <a:pt x="4744536" y="1292697"/>
                    <a:pt x="4732670" y="1294809"/>
                    <a:pt x="4720856" y="1297172"/>
                  </a:cubicBezTo>
                  <a:cubicBezTo>
                    <a:pt x="4707378" y="1294476"/>
                    <a:pt x="4678679" y="1290261"/>
                    <a:pt x="4664149" y="1282996"/>
                  </a:cubicBezTo>
                  <a:cubicBezTo>
                    <a:pt x="4617775" y="1259809"/>
                    <a:pt x="4668640" y="1278902"/>
                    <a:pt x="4621618" y="1247554"/>
                  </a:cubicBezTo>
                  <a:cubicBezTo>
                    <a:pt x="4615401" y="1243409"/>
                    <a:pt x="4607441" y="1242828"/>
                    <a:pt x="4600353" y="1240465"/>
                  </a:cubicBezTo>
                  <a:cubicBezTo>
                    <a:pt x="4593265" y="1233377"/>
                    <a:pt x="4587429" y="1224761"/>
                    <a:pt x="4579088" y="1219200"/>
                  </a:cubicBezTo>
                  <a:cubicBezTo>
                    <a:pt x="4572871" y="1215055"/>
                    <a:pt x="4563106" y="1217395"/>
                    <a:pt x="4557823" y="1212112"/>
                  </a:cubicBezTo>
                  <a:cubicBezTo>
                    <a:pt x="4545775" y="1200064"/>
                    <a:pt x="4529470" y="1169582"/>
                    <a:pt x="4529470" y="1169582"/>
                  </a:cubicBezTo>
                  <a:cubicBezTo>
                    <a:pt x="4527107" y="1160131"/>
                    <a:pt x="4523983" y="1150838"/>
                    <a:pt x="4522381" y="1141228"/>
                  </a:cubicBezTo>
                  <a:cubicBezTo>
                    <a:pt x="4519249" y="1122438"/>
                    <a:pt x="4518701" y="1103263"/>
                    <a:pt x="4515293" y="1084521"/>
                  </a:cubicBezTo>
                  <a:cubicBezTo>
                    <a:pt x="4512731" y="1070431"/>
                    <a:pt x="4504115" y="1052078"/>
                    <a:pt x="4494028" y="1041991"/>
                  </a:cubicBezTo>
                  <a:cubicBezTo>
                    <a:pt x="4488004" y="1035967"/>
                    <a:pt x="4479851" y="1032540"/>
                    <a:pt x="4472763" y="1027814"/>
                  </a:cubicBezTo>
                  <a:cubicBezTo>
                    <a:pt x="4470400" y="1020726"/>
                    <a:pt x="4469819" y="1012766"/>
                    <a:pt x="4465674" y="1006549"/>
                  </a:cubicBezTo>
                  <a:cubicBezTo>
                    <a:pt x="4457836" y="994792"/>
                    <a:pt x="4436220" y="977645"/>
                    <a:pt x="4423144" y="971107"/>
                  </a:cubicBezTo>
                  <a:cubicBezTo>
                    <a:pt x="4416461" y="967766"/>
                    <a:pt x="4408967" y="966382"/>
                    <a:pt x="4401879" y="964019"/>
                  </a:cubicBezTo>
                  <a:lnTo>
                    <a:pt x="4359349" y="935665"/>
                  </a:lnTo>
                  <a:cubicBezTo>
                    <a:pt x="4340445" y="923062"/>
                    <a:pt x="4331514" y="919118"/>
                    <a:pt x="4316818" y="900223"/>
                  </a:cubicBezTo>
                  <a:cubicBezTo>
                    <a:pt x="4272288" y="842970"/>
                    <a:pt x="4308367" y="870961"/>
                    <a:pt x="4267200" y="843516"/>
                  </a:cubicBezTo>
                  <a:cubicBezTo>
                    <a:pt x="4264837" y="836428"/>
                    <a:pt x="4263740" y="828783"/>
                    <a:pt x="4260111" y="822251"/>
                  </a:cubicBezTo>
                  <a:cubicBezTo>
                    <a:pt x="4251836" y="807357"/>
                    <a:pt x="4231758" y="779721"/>
                    <a:pt x="4231758" y="779721"/>
                  </a:cubicBezTo>
                  <a:cubicBezTo>
                    <a:pt x="4229395" y="772633"/>
                    <a:pt x="4225898" y="765826"/>
                    <a:pt x="4224670" y="758456"/>
                  </a:cubicBezTo>
                  <a:cubicBezTo>
                    <a:pt x="4221152" y="737351"/>
                    <a:pt x="4224347" y="714959"/>
                    <a:pt x="4217581" y="694661"/>
                  </a:cubicBezTo>
                  <a:cubicBezTo>
                    <a:pt x="4214411" y="685151"/>
                    <a:pt x="4205079" y="678264"/>
                    <a:pt x="4196316" y="673396"/>
                  </a:cubicBezTo>
                  <a:cubicBezTo>
                    <a:pt x="4183253" y="666139"/>
                    <a:pt x="4153786" y="659219"/>
                    <a:pt x="4153786" y="659219"/>
                  </a:cubicBezTo>
                  <a:cubicBezTo>
                    <a:pt x="4079129" y="669884"/>
                    <a:pt x="4099310" y="670493"/>
                    <a:pt x="3997842" y="659219"/>
                  </a:cubicBezTo>
                  <a:cubicBezTo>
                    <a:pt x="3990416" y="658394"/>
                    <a:pt x="3983109" y="655759"/>
                    <a:pt x="3976577" y="652130"/>
                  </a:cubicBezTo>
                  <a:cubicBezTo>
                    <a:pt x="3961683" y="643855"/>
                    <a:pt x="3934046" y="623777"/>
                    <a:pt x="3934046" y="623777"/>
                  </a:cubicBezTo>
                  <a:cubicBezTo>
                    <a:pt x="3929321" y="616689"/>
                    <a:pt x="3925894" y="608536"/>
                    <a:pt x="3919870" y="602512"/>
                  </a:cubicBezTo>
                  <a:cubicBezTo>
                    <a:pt x="3913846" y="596488"/>
                    <a:pt x="3903926" y="594988"/>
                    <a:pt x="3898604" y="588335"/>
                  </a:cubicBezTo>
                  <a:cubicBezTo>
                    <a:pt x="3893936" y="582501"/>
                    <a:pt x="3896799" y="572353"/>
                    <a:pt x="3891516" y="567070"/>
                  </a:cubicBezTo>
                  <a:cubicBezTo>
                    <a:pt x="3879468" y="555022"/>
                    <a:pt x="3863163" y="548167"/>
                    <a:pt x="3848986" y="538716"/>
                  </a:cubicBezTo>
                  <a:cubicBezTo>
                    <a:pt x="3841898" y="533991"/>
                    <a:pt x="3835803" y="527234"/>
                    <a:pt x="3827721" y="524540"/>
                  </a:cubicBezTo>
                  <a:lnTo>
                    <a:pt x="3785191" y="510363"/>
                  </a:lnTo>
                  <a:cubicBezTo>
                    <a:pt x="3754475" y="512726"/>
                    <a:pt x="3723472" y="512646"/>
                    <a:pt x="3693042" y="517451"/>
                  </a:cubicBezTo>
                  <a:cubicBezTo>
                    <a:pt x="3648980" y="524408"/>
                    <a:pt x="3657871" y="532413"/>
                    <a:pt x="3622158" y="545805"/>
                  </a:cubicBezTo>
                  <a:cubicBezTo>
                    <a:pt x="3613036" y="549226"/>
                    <a:pt x="3603255" y="550530"/>
                    <a:pt x="3593804" y="552893"/>
                  </a:cubicBezTo>
                  <a:cubicBezTo>
                    <a:pt x="3579627" y="562344"/>
                    <a:pt x="3560725" y="567070"/>
                    <a:pt x="3551274" y="581247"/>
                  </a:cubicBezTo>
                  <a:cubicBezTo>
                    <a:pt x="3532952" y="608729"/>
                    <a:pt x="3545179" y="599818"/>
                    <a:pt x="3515832" y="609600"/>
                  </a:cubicBezTo>
                  <a:lnTo>
                    <a:pt x="3452037" y="652130"/>
                  </a:lnTo>
                  <a:cubicBezTo>
                    <a:pt x="3444949" y="656856"/>
                    <a:pt x="3438854" y="663613"/>
                    <a:pt x="3430772" y="666307"/>
                  </a:cubicBezTo>
                  <a:cubicBezTo>
                    <a:pt x="3359336" y="690121"/>
                    <a:pt x="3470121" y="653794"/>
                    <a:pt x="3381153" y="680484"/>
                  </a:cubicBezTo>
                  <a:cubicBezTo>
                    <a:pt x="3366840" y="684778"/>
                    <a:pt x="3352800" y="689935"/>
                    <a:pt x="3338623" y="694661"/>
                  </a:cubicBezTo>
                  <a:lnTo>
                    <a:pt x="3317358" y="701749"/>
                  </a:lnTo>
                  <a:cubicBezTo>
                    <a:pt x="3310270" y="704112"/>
                    <a:pt x="3303507" y="707910"/>
                    <a:pt x="3296093" y="708837"/>
                  </a:cubicBezTo>
                  <a:lnTo>
                    <a:pt x="3239386" y="715926"/>
                  </a:lnTo>
                  <a:cubicBezTo>
                    <a:pt x="3213297" y="713752"/>
                    <a:pt x="3157800" y="722935"/>
                    <a:pt x="3133060" y="694661"/>
                  </a:cubicBezTo>
                  <a:cubicBezTo>
                    <a:pt x="3121840" y="681838"/>
                    <a:pt x="3118884" y="661581"/>
                    <a:pt x="3104707" y="652130"/>
                  </a:cubicBezTo>
                  <a:cubicBezTo>
                    <a:pt x="3071008" y="629665"/>
                    <a:pt x="3091523" y="640647"/>
                    <a:pt x="3040911" y="623777"/>
                  </a:cubicBezTo>
                  <a:lnTo>
                    <a:pt x="3019646" y="616689"/>
                  </a:lnTo>
                  <a:cubicBezTo>
                    <a:pt x="3012558" y="611963"/>
                    <a:pt x="3006166" y="605972"/>
                    <a:pt x="2998381" y="602512"/>
                  </a:cubicBezTo>
                  <a:cubicBezTo>
                    <a:pt x="2984725" y="596443"/>
                    <a:pt x="2955851" y="588335"/>
                    <a:pt x="2955851" y="588335"/>
                  </a:cubicBezTo>
                  <a:cubicBezTo>
                    <a:pt x="2948763" y="581247"/>
                    <a:pt x="2942499" y="573224"/>
                    <a:pt x="2934586" y="567070"/>
                  </a:cubicBezTo>
                  <a:cubicBezTo>
                    <a:pt x="2921137" y="556609"/>
                    <a:pt x="2906233" y="548167"/>
                    <a:pt x="2892056" y="538716"/>
                  </a:cubicBezTo>
                  <a:cubicBezTo>
                    <a:pt x="2884968" y="533991"/>
                    <a:pt x="2876815" y="530564"/>
                    <a:pt x="2870791" y="524540"/>
                  </a:cubicBezTo>
                  <a:cubicBezTo>
                    <a:pt x="2863702" y="517452"/>
                    <a:pt x="2858288" y="508143"/>
                    <a:pt x="2849525" y="503275"/>
                  </a:cubicBezTo>
                  <a:cubicBezTo>
                    <a:pt x="2836462" y="496018"/>
                    <a:pt x="2806995" y="489098"/>
                    <a:pt x="2806995" y="489098"/>
                  </a:cubicBezTo>
                  <a:cubicBezTo>
                    <a:pt x="2758248" y="456599"/>
                    <a:pt x="2780629" y="466132"/>
                    <a:pt x="2743200" y="453656"/>
                  </a:cubicBezTo>
                  <a:cubicBezTo>
                    <a:pt x="2694453" y="421158"/>
                    <a:pt x="2716834" y="430691"/>
                    <a:pt x="2679404" y="418214"/>
                  </a:cubicBezTo>
                  <a:cubicBezTo>
                    <a:pt x="2672316" y="411126"/>
                    <a:pt x="2665840" y="403367"/>
                    <a:pt x="2658139" y="396949"/>
                  </a:cubicBezTo>
                  <a:cubicBezTo>
                    <a:pt x="2651594" y="391495"/>
                    <a:pt x="2642898" y="388796"/>
                    <a:pt x="2636874" y="382772"/>
                  </a:cubicBezTo>
                  <a:cubicBezTo>
                    <a:pt x="2630850" y="376748"/>
                    <a:pt x="2628151" y="368052"/>
                    <a:pt x="2622697" y="361507"/>
                  </a:cubicBezTo>
                  <a:cubicBezTo>
                    <a:pt x="2601876" y="336522"/>
                    <a:pt x="2588542" y="331649"/>
                    <a:pt x="2558902" y="311889"/>
                  </a:cubicBezTo>
                  <a:lnTo>
                    <a:pt x="2537637" y="297712"/>
                  </a:lnTo>
                  <a:cubicBezTo>
                    <a:pt x="2530549" y="292986"/>
                    <a:pt x="2524726" y="285206"/>
                    <a:pt x="2516372" y="283535"/>
                  </a:cubicBezTo>
                  <a:cubicBezTo>
                    <a:pt x="2504558" y="281172"/>
                    <a:pt x="2492618" y="279369"/>
                    <a:pt x="2480930" y="276447"/>
                  </a:cubicBezTo>
                  <a:cubicBezTo>
                    <a:pt x="2473681" y="274635"/>
                    <a:pt x="2466992" y="270823"/>
                    <a:pt x="2459665" y="269358"/>
                  </a:cubicBezTo>
                  <a:cubicBezTo>
                    <a:pt x="2431478" y="263721"/>
                    <a:pt x="2402958" y="259908"/>
                    <a:pt x="2374604" y="255182"/>
                  </a:cubicBezTo>
                  <a:cubicBezTo>
                    <a:pt x="2360427" y="252819"/>
                    <a:pt x="2346387" y="249394"/>
                    <a:pt x="2332074" y="248093"/>
                  </a:cubicBezTo>
                  <a:lnTo>
                    <a:pt x="2254102" y="241005"/>
                  </a:lnTo>
                  <a:cubicBezTo>
                    <a:pt x="2242288" y="243368"/>
                    <a:pt x="2230421" y="245479"/>
                    <a:pt x="2218660" y="248093"/>
                  </a:cubicBezTo>
                  <a:cubicBezTo>
                    <a:pt x="2209150" y="250206"/>
                    <a:pt x="2200031" y="254593"/>
                    <a:pt x="2190307" y="255182"/>
                  </a:cubicBezTo>
                  <a:cubicBezTo>
                    <a:pt x="2121871" y="259330"/>
                    <a:pt x="2053270" y="260060"/>
                    <a:pt x="1984744" y="262270"/>
                  </a:cubicBezTo>
                  <a:lnTo>
                    <a:pt x="1750828" y="269358"/>
                  </a:lnTo>
                  <a:cubicBezTo>
                    <a:pt x="1734288" y="271721"/>
                    <a:pt x="1717647" y="273458"/>
                    <a:pt x="1701209" y="276447"/>
                  </a:cubicBezTo>
                  <a:cubicBezTo>
                    <a:pt x="1691624" y="278190"/>
                    <a:pt x="1682409" y="281625"/>
                    <a:pt x="1672856" y="283535"/>
                  </a:cubicBezTo>
                  <a:cubicBezTo>
                    <a:pt x="1658763" y="286354"/>
                    <a:pt x="1644502" y="288260"/>
                    <a:pt x="1630325" y="290623"/>
                  </a:cubicBezTo>
                  <a:cubicBezTo>
                    <a:pt x="1568893" y="288260"/>
                    <a:pt x="1507393" y="287254"/>
                    <a:pt x="1446028" y="283535"/>
                  </a:cubicBezTo>
                  <a:cubicBezTo>
                    <a:pt x="1360958" y="278380"/>
                    <a:pt x="1424805" y="280394"/>
                    <a:pt x="1375144" y="269358"/>
                  </a:cubicBezTo>
                  <a:cubicBezTo>
                    <a:pt x="1361114" y="266240"/>
                    <a:pt x="1346707" y="265088"/>
                    <a:pt x="1332614" y="262270"/>
                  </a:cubicBezTo>
                  <a:cubicBezTo>
                    <a:pt x="1323061" y="260360"/>
                    <a:pt x="1313917" y="256470"/>
                    <a:pt x="1304260" y="255182"/>
                  </a:cubicBezTo>
                  <a:cubicBezTo>
                    <a:pt x="1094504" y="227214"/>
                    <a:pt x="1316722" y="263165"/>
                    <a:pt x="1183758" y="241005"/>
                  </a:cubicBezTo>
                  <a:lnTo>
                    <a:pt x="1141228" y="226828"/>
                  </a:lnTo>
                  <a:lnTo>
                    <a:pt x="1119963" y="219740"/>
                  </a:lnTo>
                  <a:cubicBezTo>
                    <a:pt x="1070089" y="186491"/>
                    <a:pt x="1133331" y="224754"/>
                    <a:pt x="1063256" y="198475"/>
                  </a:cubicBezTo>
                  <a:cubicBezTo>
                    <a:pt x="1044060" y="191276"/>
                    <a:pt x="1035766" y="175567"/>
                    <a:pt x="1020725" y="163033"/>
                  </a:cubicBezTo>
                  <a:cubicBezTo>
                    <a:pt x="1002402" y="147764"/>
                    <a:pt x="999509" y="148872"/>
                    <a:pt x="978195" y="141768"/>
                  </a:cubicBezTo>
                  <a:cubicBezTo>
                    <a:pt x="929448" y="109269"/>
                    <a:pt x="951829" y="118802"/>
                    <a:pt x="914400" y="106326"/>
                  </a:cubicBezTo>
                  <a:cubicBezTo>
                    <a:pt x="904949" y="99238"/>
                    <a:pt x="896303" y="90922"/>
                    <a:pt x="886046" y="85061"/>
                  </a:cubicBezTo>
                  <a:cubicBezTo>
                    <a:pt x="879559" y="81354"/>
                    <a:pt x="870064" y="83255"/>
                    <a:pt x="864781" y="77972"/>
                  </a:cubicBezTo>
                  <a:cubicBezTo>
                    <a:pt x="852733" y="65924"/>
                    <a:pt x="852592" y="40830"/>
                    <a:pt x="836428" y="35442"/>
                  </a:cubicBezTo>
                  <a:cubicBezTo>
                    <a:pt x="829340" y="33079"/>
                    <a:pt x="807691" y="28354"/>
                    <a:pt x="815163" y="28354"/>
                  </a:cubicBezTo>
                  <a:cubicBezTo>
                    <a:pt x="836559" y="28354"/>
                    <a:pt x="857693" y="33079"/>
                    <a:pt x="878958" y="35442"/>
                  </a:cubicBezTo>
                  <a:cubicBezTo>
                    <a:pt x="911608" y="46325"/>
                    <a:pt x="915429" y="44076"/>
                    <a:pt x="942753" y="85061"/>
                  </a:cubicBezTo>
                  <a:lnTo>
                    <a:pt x="971107" y="127591"/>
                  </a:lnTo>
                  <a:cubicBezTo>
                    <a:pt x="972174" y="130793"/>
                    <a:pt x="991874" y="177210"/>
                    <a:pt x="971107" y="177210"/>
                  </a:cubicBezTo>
                  <a:cubicBezTo>
                    <a:pt x="945659" y="177210"/>
                    <a:pt x="924365" y="156903"/>
                    <a:pt x="900223" y="148856"/>
                  </a:cubicBezTo>
                  <a:cubicBezTo>
                    <a:pt x="893135" y="146493"/>
                    <a:pt x="886142" y="143821"/>
                    <a:pt x="878958" y="141768"/>
                  </a:cubicBezTo>
                  <a:cubicBezTo>
                    <a:pt x="816654" y="123967"/>
                    <a:pt x="880325" y="144585"/>
                    <a:pt x="829339" y="127591"/>
                  </a:cubicBezTo>
                  <a:cubicBezTo>
                    <a:pt x="826976" y="120503"/>
                    <a:pt x="826918" y="112160"/>
                    <a:pt x="822251" y="106326"/>
                  </a:cubicBezTo>
                  <a:cubicBezTo>
                    <a:pt x="816929" y="99674"/>
                    <a:pt x="807531" y="97603"/>
                    <a:pt x="800986" y="92149"/>
                  </a:cubicBezTo>
                  <a:cubicBezTo>
                    <a:pt x="765589" y="62651"/>
                    <a:pt x="795826" y="76252"/>
                    <a:pt x="758456" y="63796"/>
                  </a:cubicBezTo>
                  <a:cubicBezTo>
                    <a:pt x="739274" y="51008"/>
                    <a:pt x="731322" y="44436"/>
                    <a:pt x="708837" y="35442"/>
                  </a:cubicBezTo>
                  <a:cubicBezTo>
                    <a:pt x="694962" y="29892"/>
                    <a:pt x="666307" y="21265"/>
                    <a:pt x="666307" y="21265"/>
                  </a:cubicBezTo>
                  <a:cubicBezTo>
                    <a:pt x="659219" y="23628"/>
                    <a:pt x="652514" y="28354"/>
                    <a:pt x="645042" y="28354"/>
                  </a:cubicBezTo>
                  <a:cubicBezTo>
                    <a:pt x="616590" y="28354"/>
                    <a:pt x="588238" y="24589"/>
                    <a:pt x="559981" y="21265"/>
                  </a:cubicBezTo>
                  <a:cubicBezTo>
                    <a:pt x="537266" y="18593"/>
                    <a:pt x="518212" y="11984"/>
                    <a:pt x="496186" y="7089"/>
                  </a:cubicBezTo>
                  <a:cubicBezTo>
                    <a:pt x="484425" y="4475"/>
                    <a:pt x="472558" y="2363"/>
                    <a:pt x="460744" y="0"/>
                  </a:cubicBezTo>
                  <a:cubicBezTo>
                    <a:pt x="453656" y="7088"/>
                    <a:pt x="445897" y="13564"/>
                    <a:pt x="439479" y="21265"/>
                  </a:cubicBezTo>
                  <a:cubicBezTo>
                    <a:pt x="434025" y="27810"/>
                    <a:pt x="431954" y="37208"/>
                    <a:pt x="425302" y="42530"/>
                  </a:cubicBezTo>
                  <a:cubicBezTo>
                    <a:pt x="419468" y="47198"/>
                    <a:pt x="410569" y="45990"/>
                    <a:pt x="404037" y="49619"/>
                  </a:cubicBezTo>
                  <a:cubicBezTo>
                    <a:pt x="389143" y="57894"/>
                    <a:pt x="377671" y="72584"/>
                    <a:pt x="361507" y="77972"/>
                  </a:cubicBezTo>
                  <a:cubicBezTo>
                    <a:pt x="308053" y="95792"/>
                    <a:pt x="373945" y="71754"/>
                    <a:pt x="318977" y="99237"/>
                  </a:cubicBezTo>
                  <a:cubicBezTo>
                    <a:pt x="312294" y="102579"/>
                    <a:pt x="304243" y="102697"/>
                    <a:pt x="297711" y="106326"/>
                  </a:cubicBezTo>
                  <a:cubicBezTo>
                    <a:pt x="297701" y="106332"/>
                    <a:pt x="244553" y="141764"/>
                    <a:pt x="233916" y="148856"/>
                  </a:cubicBezTo>
                  <a:cubicBezTo>
                    <a:pt x="226828" y="153582"/>
                    <a:pt x="220733" y="160339"/>
                    <a:pt x="212651" y="163033"/>
                  </a:cubicBezTo>
                  <a:cubicBezTo>
                    <a:pt x="198474" y="167759"/>
                    <a:pt x="182555" y="168921"/>
                    <a:pt x="170121" y="177210"/>
                  </a:cubicBezTo>
                  <a:lnTo>
                    <a:pt x="127591" y="205563"/>
                  </a:lnTo>
                  <a:cubicBezTo>
                    <a:pt x="120502" y="210289"/>
                    <a:pt x="114407" y="217046"/>
                    <a:pt x="106325" y="219740"/>
                  </a:cubicBezTo>
                  <a:lnTo>
                    <a:pt x="85060" y="226828"/>
                  </a:lnTo>
                  <a:cubicBezTo>
                    <a:pt x="80335" y="233916"/>
                    <a:pt x="76908" y="242069"/>
                    <a:pt x="70884" y="248093"/>
                  </a:cubicBezTo>
                  <a:cubicBezTo>
                    <a:pt x="64860" y="254117"/>
                    <a:pt x="54133" y="255046"/>
                    <a:pt x="49618" y="262270"/>
                  </a:cubicBezTo>
                  <a:cubicBezTo>
                    <a:pt x="41698" y="274942"/>
                    <a:pt x="40168" y="290623"/>
                    <a:pt x="35442" y="304800"/>
                  </a:cubicBezTo>
                  <a:lnTo>
                    <a:pt x="21265" y="347330"/>
                  </a:lnTo>
                  <a:cubicBezTo>
                    <a:pt x="15195" y="365542"/>
                    <a:pt x="10646" y="377378"/>
                    <a:pt x="7088" y="396949"/>
                  </a:cubicBezTo>
                  <a:cubicBezTo>
                    <a:pt x="4099" y="413387"/>
                    <a:pt x="2363" y="430028"/>
                    <a:pt x="0" y="446568"/>
                  </a:cubicBezTo>
                  <a:cubicBezTo>
                    <a:pt x="2363" y="458382"/>
                    <a:pt x="2858" y="470729"/>
                    <a:pt x="7088" y="482010"/>
                  </a:cubicBezTo>
                  <a:cubicBezTo>
                    <a:pt x="13009" y="497799"/>
                    <a:pt x="31499" y="513509"/>
                    <a:pt x="42530" y="524540"/>
                  </a:cubicBezTo>
                  <a:cubicBezTo>
                    <a:pt x="68521" y="522177"/>
                    <a:pt x="94801" y="521986"/>
                    <a:pt x="120502" y="517451"/>
                  </a:cubicBezTo>
                  <a:cubicBezTo>
                    <a:pt x="135218" y="514854"/>
                    <a:pt x="163032" y="503275"/>
                    <a:pt x="163032" y="503275"/>
                  </a:cubicBezTo>
                  <a:cubicBezTo>
                    <a:pt x="170120" y="498549"/>
                    <a:pt x="178273" y="495122"/>
                    <a:pt x="184297" y="489098"/>
                  </a:cubicBezTo>
                  <a:cubicBezTo>
                    <a:pt x="207215" y="466180"/>
                    <a:pt x="192806" y="447511"/>
                    <a:pt x="241004" y="439479"/>
                  </a:cubicBezTo>
                  <a:lnTo>
                    <a:pt x="283535" y="432391"/>
                  </a:lnTo>
                  <a:cubicBezTo>
                    <a:pt x="318977" y="434754"/>
                    <a:pt x="354697" y="434456"/>
                    <a:pt x="389860" y="439479"/>
                  </a:cubicBezTo>
                  <a:cubicBezTo>
                    <a:pt x="404654" y="441592"/>
                    <a:pt x="432391" y="453656"/>
                    <a:pt x="432391" y="453656"/>
                  </a:cubicBezTo>
                  <a:cubicBezTo>
                    <a:pt x="439479" y="458382"/>
                    <a:pt x="445871" y="464373"/>
                    <a:pt x="453656" y="467833"/>
                  </a:cubicBezTo>
                  <a:cubicBezTo>
                    <a:pt x="467312" y="473902"/>
                    <a:pt x="482009" y="477284"/>
                    <a:pt x="496186" y="482010"/>
                  </a:cubicBezTo>
                  <a:lnTo>
                    <a:pt x="538716" y="496186"/>
                  </a:lnTo>
                  <a:cubicBezTo>
                    <a:pt x="545804" y="498549"/>
                    <a:pt x="553044" y="500500"/>
                    <a:pt x="559981" y="503275"/>
                  </a:cubicBezTo>
                  <a:cubicBezTo>
                    <a:pt x="571795" y="508000"/>
                    <a:pt x="583352" y="513427"/>
                    <a:pt x="595423" y="517451"/>
                  </a:cubicBezTo>
                  <a:cubicBezTo>
                    <a:pt x="604665" y="520532"/>
                    <a:pt x="614446" y="521741"/>
                    <a:pt x="623777" y="524540"/>
                  </a:cubicBezTo>
                  <a:cubicBezTo>
                    <a:pt x="634868" y="527867"/>
                    <a:pt x="678330" y="544172"/>
                    <a:pt x="694660" y="545805"/>
                  </a:cubicBezTo>
                  <a:cubicBezTo>
                    <a:pt x="732350" y="549574"/>
                    <a:pt x="770269" y="550530"/>
                    <a:pt x="808074" y="552893"/>
                  </a:cubicBezTo>
                  <a:cubicBezTo>
                    <a:pt x="842501" y="557197"/>
                    <a:pt x="867753" y="558953"/>
                    <a:pt x="900223" y="567070"/>
                  </a:cubicBezTo>
                  <a:cubicBezTo>
                    <a:pt x="928767" y="574206"/>
                    <a:pt x="920855" y="578759"/>
                    <a:pt x="956930" y="581247"/>
                  </a:cubicBezTo>
                  <a:cubicBezTo>
                    <a:pt x="1013552" y="585152"/>
                    <a:pt x="1070344" y="585972"/>
                    <a:pt x="1127051" y="588335"/>
                  </a:cubicBezTo>
                  <a:cubicBezTo>
                    <a:pt x="1138865" y="590698"/>
                    <a:pt x="1150870" y="592253"/>
                    <a:pt x="1162493" y="595423"/>
                  </a:cubicBezTo>
                  <a:cubicBezTo>
                    <a:pt x="1176910" y="599355"/>
                    <a:pt x="1190846" y="604874"/>
                    <a:pt x="1205023" y="609600"/>
                  </a:cubicBezTo>
                  <a:cubicBezTo>
                    <a:pt x="1212111" y="611963"/>
                    <a:pt x="1219039" y="614877"/>
                    <a:pt x="1226288" y="616689"/>
                  </a:cubicBezTo>
                  <a:cubicBezTo>
                    <a:pt x="1299204" y="634917"/>
                    <a:pt x="1263707" y="628109"/>
                    <a:pt x="1332614" y="637954"/>
                  </a:cubicBezTo>
                  <a:cubicBezTo>
                    <a:pt x="1381385" y="654210"/>
                    <a:pt x="1322412" y="636098"/>
                    <a:pt x="1410586" y="652130"/>
                  </a:cubicBezTo>
                  <a:cubicBezTo>
                    <a:pt x="1417937" y="653467"/>
                    <a:pt x="1424500" y="657882"/>
                    <a:pt x="1431851" y="659219"/>
                  </a:cubicBezTo>
                  <a:cubicBezTo>
                    <a:pt x="1541368" y="679132"/>
                    <a:pt x="1825335" y="673324"/>
                    <a:pt x="1828800" y="673396"/>
                  </a:cubicBezTo>
                  <a:cubicBezTo>
                    <a:pt x="1835888" y="675759"/>
                    <a:pt x="1842881" y="678431"/>
                    <a:pt x="1850065" y="680484"/>
                  </a:cubicBezTo>
                  <a:cubicBezTo>
                    <a:pt x="1859432" y="683160"/>
                    <a:pt x="1869464" y="683735"/>
                    <a:pt x="1878418" y="687572"/>
                  </a:cubicBezTo>
                  <a:cubicBezTo>
                    <a:pt x="1886249" y="690928"/>
                    <a:pt x="1892595" y="697023"/>
                    <a:pt x="1899684" y="701749"/>
                  </a:cubicBezTo>
                  <a:cubicBezTo>
                    <a:pt x="1904409" y="708837"/>
                    <a:pt x="1907836" y="716990"/>
                    <a:pt x="1913860" y="723014"/>
                  </a:cubicBezTo>
                  <a:cubicBezTo>
                    <a:pt x="1927602" y="736756"/>
                    <a:pt x="1939094" y="738514"/>
                    <a:pt x="1956391" y="744279"/>
                  </a:cubicBezTo>
                  <a:cubicBezTo>
                    <a:pt x="1972082" y="754740"/>
                    <a:pt x="1988006" y="763348"/>
                    <a:pt x="1998921" y="779721"/>
                  </a:cubicBezTo>
                  <a:cubicBezTo>
                    <a:pt x="2003066" y="785938"/>
                    <a:pt x="2003646" y="793898"/>
                    <a:pt x="2006009" y="800986"/>
                  </a:cubicBezTo>
                  <a:cubicBezTo>
                    <a:pt x="2008372" y="822251"/>
                    <a:pt x="2008901" y="843801"/>
                    <a:pt x="2013097" y="864782"/>
                  </a:cubicBezTo>
                  <a:cubicBezTo>
                    <a:pt x="2016028" y="879435"/>
                    <a:pt x="2015319" y="898346"/>
                    <a:pt x="2027274" y="907312"/>
                  </a:cubicBezTo>
                  <a:cubicBezTo>
                    <a:pt x="2036725" y="914400"/>
                    <a:pt x="2045370" y="922716"/>
                    <a:pt x="2055628" y="928577"/>
                  </a:cubicBezTo>
                  <a:cubicBezTo>
                    <a:pt x="2072250" y="938075"/>
                    <a:pt x="2115320" y="941032"/>
                    <a:pt x="2126511" y="942754"/>
                  </a:cubicBezTo>
                  <a:cubicBezTo>
                    <a:pt x="2140716" y="944939"/>
                    <a:pt x="2154865" y="947479"/>
                    <a:pt x="2169042" y="949842"/>
                  </a:cubicBezTo>
                  <a:cubicBezTo>
                    <a:pt x="2176130" y="954568"/>
                    <a:pt x="2182687" y="960209"/>
                    <a:pt x="2190307" y="964019"/>
                  </a:cubicBezTo>
                  <a:cubicBezTo>
                    <a:pt x="2207509" y="972620"/>
                    <a:pt x="2229227" y="973345"/>
                    <a:pt x="2247014" y="978196"/>
                  </a:cubicBezTo>
                  <a:cubicBezTo>
                    <a:pt x="2261431" y="982128"/>
                    <a:pt x="2289544" y="992372"/>
                    <a:pt x="2289544" y="992372"/>
                  </a:cubicBezTo>
                  <a:cubicBezTo>
                    <a:pt x="2287181" y="999460"/>
                    <a:pt x="2287123" y="1007803"/>
                    <a:pt x="2282456" y="1013637"/>
                  </a:cubicBezTo>
                  <a:cubicBezTo>
                    <a:pt x="2268914" y="1030565"/>
                    <a:pt x="2257046" y="1026343"/>
                    <a:pt x="2239925" y="1034903"/>
                  </a:cubicBezTo>
                  <a:cubicBezTo>
                    <a:pt x="2232305" y="1038713"/>
                    <a:pt x="2226280" y="1045269"/>
                    <a:pt x="2218660" y="1049079"/>
                  </a:cubicBezTo>
                  <a:cubicBezTo>
                    <a:pt x="2159966" y="1078426"/>
                    <a:pt x="2237072" y="1029718"/>
                    <a:pt x="2176130" y="1070344"/>
                  </a:cubicBezTo>
                  <a:lnTo>
                    <a:pt x="2147777" y="1112875"/>
                  </a:lnTo>
                  <a:cubicBezTo>
                    <a:pt x="2143051" y="1119963"/>
                    <a:pt x="2136294" y="1126058"/>
                    <a:pt x="2133600" y="1134140"/>
                  </a:cubicBezTo>
                  <a:cubicBezTo>
                    <a:pt x="2128874" y="1148317"/>
                    <a:pt x="2123047" y="1162173"/>
                    <a:pt x="2119423" y="1176670"/>
                  </a:cubicBezTo>
                  <a:cubicBezTo>
                    <a:pt x="2117060" y="1186121"/>
                    <a:pt x="2117739" y="1196917"/>
                    <a:pt x="2112335" y="1205023"/>
                  </a:cubicBezTo>
                  <a:cubicBezTo>
                    <a:pt x="2102178" y="1220258"/>
                    <a:pt x="2083956" y="1219213"/>
                    <a:pt x="2069804" y="1226289"/>
                  </a:cubicBezTo>
                  <a:cubicBezTo>
                    <a:pt x="2062184" y="1230099"/>
                    <a:pt x="2055627" y="1235740"/>
                    <a:pt x="2048539" y="1240465"/>
                  </a:cubicBezTo>
                  <a:cubicBezTo>
                    <a:pt x="2034478" y="1282649"/>
                    <a:pt x="2034363" y="1277411"/>
                    <a:pt x="2034363" y="1346791"/>
                  </a:cubicBezTo>
                  <a:cubicBezTo>
                    <a:pt x="2034363" y="1363499"/>
                    <a:pt x="2039088" y="1379870"/>
                    <a:pt x="2041451" y="1396410"/>
                  </a:cubicBezTo>
                  <a:cubicBezTo>
                    <a:pt x="2039088" y="1448391"/>
                    <a:pt x="2038354" y="1500472"/>
                    <a:pt x="2034363" y="1552354"/>
                  </a:cubicBezTo>
                  <a:cubicBezTo>
                    <a:pt x="2033616" y="1562067"/>
                    <a:pt x="2033689" y="1573375"/>
                    <a:pt x="2027274" y="1580707"/>
                  </a:cubicBezTo>
                  <a:cubicBezTo>
                    <a:pt x="2016054" y="1593530"/>
                    <a:pt x="1984744" y="1609061"/>
                    <a:pt x="1984744" y="1609061"/>
                  </a:cubicBezTo>
                  <a:cubicBezTo>
                    <a:pt x="1987107" y="1620875"/>
                    <a:pt x="1988910" y="1632815"/>
                    <a:pt x="1991832" y="1644503"/>
                  </a:cubicBezTo>
                  <a:cubicBezTo>
                    <a:pt x="1993644" y="1651752"/>
                    <a:pt x="1996868" y="1658584"/>
                    <a:pt x="1998921" y="1665768"/>
                  </a:cubicBezTo>
                  <a:cubicBezTo>
                    <a:pt x="2001597" y="1675135"/>
                    <a:pt x="2003896" y="1684611"/>
                    <a:pt x="2006009" y="1694121"/>
                  </a:cubicBezTo>
                  <a:cubicBezTo>
                    <a:pt x="2017413" y="1745441"/>
                    <a:pt x="2007519" y="1712830"/>
                    <a:pt x="2020186" y="1750828"/>
                  </a:cubicBezTo>
                  <a:cubicBezTo>
                    <a:pt x="2017613" y="1763694"/>
                    <a:pt x="2015405" y="1798115"/>
                    <a:pt x="1998921" y="1807535"/>
                  </a:cubicBezTo>
                  <a:cubicBezTo>
                    <a:pt x="1988460" y="1813512"/>
                    <a:pt x="1975293" y="1812260"/>
                    <a:pt x="1963479" y="1814623"/>
                  </a:cubicBezTo>
                  <a:cubicBezTo>
                    <a:pt x="1944577" y="1871334"/>
                    <a:pt x="1963479" y="1800445"/>
                    <a:pt x="1963479" y="1857154"/>
                  </a:cubicBezTo>
                  <a:cubicBezTo>
                    <a:pt x="1963479" y="1873861"/>
                    <a:pt x="1960148" y="1890493"/>
                    <a:pt x="1956391" y="1906772"/>
                  </a:cubicBezTo>
                  <a:cubicBezTo>
                    <a:pt x="1953031" y="1921333"/>
                    <a:pt x="1952781" y="1938736"/>
                    <a:pt x="1942214" y="1949303"/>
                  </a:cubicBezTo>
                  <a:cubicBezTo>
                    <a:pt x="1935126" y="1956391"/>
                    <a:pt x="1927367" y="1962867"/>
                    <a:pt x="1920949" y="1970568"/>
                  </a:cubicBezTo>
                  <a:cubicBezTo>
                    <a:pt x="1915495" y="1977113"/>
                    <a:pt x="1913996" y="1987318"/>
                    <a:pt x="1906772" y="1991833"/>
                  </a:cubicBezTo>
                  <a:cubicBezTo>
                    <a:pt x="1894100" y="1999753"/>
                    <a:pt x="1864242" y="2006010"/>
                    <a:pt x="1864242" y="2006010"/>
                  </a:cubicBezTo>
                  <a:cubicBezTo>
                    <a:pt x="1888620" y="2024294"/>
                    <a:pt x="1893145" y="2030330"/>
                    <a:pt x="1920949" y="2041451"/>
                  </a:cubicBezTo>
                  <a:cubicBezTo>
                    <a:pt x="1934824" y="2047001"/>
                    <a:pt x="1963479" y="2055628"/>
                    <a:pt x="1963479" y="2055628"/>
                  </a:cubicBezTo>
                  <a:cubicBezTo>
                    <a:pt x="1982658" y="2068414"/>
                    <a:pt x="1990616" y="2074990"/>
                    <a:pt x="2013097" y="2083982"/>
                  </a:cubicBezTo>
                  <a:cubicBezTo>
                    <a:pt x="2055192" y="2100819"/>
                    <a:pt x="2047440" y="2094806"/>
                    <a:pt x="2083981" y="2105247"/>
                  </a:cubicBezTo>
                  <a:cubicBezTo>
                    <a:pt x="2091165" y="2107300"/>
                    <a:pt x="2098038" y="2110369"/>
                    <a:pt x="2105246" y="2112335"/>
                  </a:cubicBezTo>
                  <a:cubicBezTo>
                    <a:pt x="2124044" y="2117462"/>
                    <a:pt x="2143051" y="2121786"/>
                    <a:pt x="2161953" y="2126512"/>
                  </a:cubicBezTo>
                  <a:cubicBezTo>
                    <a:pt x="2171404" y="2128875"/>
                    <a:pt x="2181065" y="2130519"/>
                    <a:pt x="2190307" y="2133600"/>
                  </a:cubicBezTo>
                  <a:lnTo>
                    <a:pt x="2211572" y="2140689"/>
                  </a:lnTo>
                  <a:cubicBezTo>
                    <a:pt x="2237563" y="2138326"/>
                    <a:pt x="2263708" y="2137291"/>
                    <a:pt x="2289544" y="2133600"/>
                  </a:cubicBezTo>
                  <a:cubicBezTo>
                    <a:pt x="2296941" y="2132543"/>
                    <a:pt x="2304592" y="2130657"/>
                    <a:pt x="2310809" y="2126512"/>
                  </a:cubicBezTo>
                  <a:cubicBezTo>
                    <a:pt x="2319150" y="2120951"/>
                    <a:pt x="2324373" y="2111665"/>
                    <a:pt x="2332074" y="2105247"/>
                  </a:cubicBezTo>
                  <a:cubicBezTo>
                    <a:pt x="2339579" y="2098993"/>
                    <a:pt x="2373693" y="2077782"/>
                    <a:pt x="2381693" y="2076893"/>
                  </a:cubicBezTo>
                  <a:cubicBezTo>
                    <a:pt x="2435756" y="2070886"/>
                    <a:pt x="2490381" y="2072168"/>
                    <a:pt x="2544725" y="2069805"/>
                  </a:cubicBezTo>
                  <a:cubicBezTo>
                    <a:pt x="2616356" y="2045927"/>
                    <a:pt x="2567540" y="2059387"/>
                    <a:pt x="2729023" y="2069805"/>
                  </a:cubicBezTo>
                  <a:cubicBezTo>
                    <a:pt x="2748033" y="2071031"/>
                    <a:pt x="2766785" y="2074899"/>
                    <a:pt x="2785730" y="2076893"/>
                  </a:cubicBezTo>
                  <a:cubicBezTo>
                    <a:pt x="2811684" y="2079625"/>
                    <a:pt x="2837711" y="2081619"/>
                    <a:pt x="2863702" y="2083982"/>
                  </a:cubicBezTo>
                  <a:cubicBezTo>
                    <a:pt x="2935753" y="2069571"/>
                    <a:pt x="2869555" y="2084335"/>
                    <a:pt x="2920409" y="2069805"/>
                  </a:cubicBezTo>
                  <a:cubicBezTo>
                    <a:pt x="2929776" y="2067129"/>
                    <a:pt x="2939432" y="2065515"/>
                    <a:pt x="2948763" y="2062716"/>
                  </a:cubicBezTo>
                  <a:cubicBezTo>
                    <a:pt x="2948848" y="2062691"/>
                    <a:pt x="3001884" y="2045009"/>
                    <a:pt x="3012558" y="2041451"/>
                  </a:cubicBezTo>
                  <a:cubicBezTo>
                    <a:pt x="3019646" y="2039088"/>
                    <a:pt x="3026453" y="2035591"/>
                    <a:pt x="3033823" y="2034363"/>
                  </a:cubicBezTo>
                  <a:cubicBezTo>
                    <a:pt x="3095143" y="2024143"/>
                    <a:pt x="3062092" y="2029058"/>
                    <a:pt x="3133060" y="2020186"/>
                  </a:cubicBezTo>
                  <a:lnTo>
                    <a:pt x="3175591" y="2006010"/>
                  </a:lnTo>
                  <a:lnTo>
                    <a:pt x="3196856" y="1998921"/>
                  </a:lnTo>
                  <a:cubicBezTo>
                    <a:pt x="3201581" y="1991833"/>
                    <a:pt x="3205372" y="1984023"/>
                    <a:pt x="3211032" y="1977656"/>
                  </a:cubicBezTo>
                  <a:cubicBezTo>
                    <a:pt x="3224352" y="1962671"/>
                    <a:pt x="3242442" y="1951808"/>
                    <a:pt x="3253563" y="1935126"/>
                  </a:cubicBezTo>
                  <a:cubicBezTo>
                    <a:pt x="3286642" y="1885508"/>
                    <a:pt x="3267739" y="1902047"/>
                    <a:pt x="3303181" y="1878419"/>
                  </a:cubicBezTo>
                  <a:cubicBezTo>
                    <a:pt x="3330082" y="1838069"/>
                    <a:pt x="3301752" y="1871135"/>
                    <a:pt x="3338623" y="1850065"/>
                  </a:cubicBezTo>
                  <a:cubicBezTo>
                    <a:pt x="3347776" y="1844835"/>
                    <a:pt x="3375908" y="1820105"/>
                    <a:pt x="3388242" y="1814623"/>
                  </a:cubicBezTo>
                  <a:cubicBezTo>
                    <a:pt x="3401898" y="1808554"/>
                    <a:pt x="3430772" y="1800447"/>
                    <a:pt x="3430772" y="1800447"/>
                  </a:cubicBezTo>
                  <a:cubicBezTo>
                    <a:pt x="3468361" y="1762858"/>
                    <a:pt x="3433740" y="1792996"/>
                    <a:pt x="3480391" y="1765005"/>
                  </a:cubicBezTo>
                  <a:cubicBezTo>
                    <a:pt x="3495001" y="1756239"/>
                    <a:pt x="3522921" y="1736651"/>
                    <a:pt x="3522921" y="1736651"/>
                  </a:cubicBezTo>
                  <a:cubicBezTo>
                    <a:pt x="3527646" y="1729563"/>
                    <a:pt x="3533287" y="1723006"/>
                    <a:pt x="3537097" y="1715386"/>
                  </a:cubicBezTo>
                  <a:cubicBezTo>
                    <a:pt x="3540439" y="1708703"/>
                    <a:pt x="3538903" y="1699404"/>
                    <a:pt x="3544186" y="1694121"/>
                  </a:cubicBezTo>
                  <a:cubicBezTo>
                    <a:pt x="3568558" y="1669749"/>
                    <a:pt x="3581241" y="1667593"/>
                    <a:pt x="3607981" y="1658679"/>
                  </a:cubicBezTo>
                  <a:cubicBezTo>
                    <a:pt x="3623704" y="1663921"/>
                    <a:pt x="3640635" y="1664729"/>
                    <a:pt x="3643423" y="1687033"/>
                  </a:cubicBezTo>
                  <a:cubicBezTo>
                    <a:pt x="3644917" y="1698988"/>
                    <a:pt x="3639257" y="1710787"/>
                    <a:pt x="3636335" y="1722475"/>
                  </a:cubicBezTo>
                  <a:cubicBezTo>
                    <a:pt x="3628731" y="1752890"/>
                    <a:pt x="3628590" y="1738293"/>
                    <a:pt x="3615070" y="1772093"/>
                  </a:cubicBezTo>
                  <a:cubicBezTo>
                    <a:pt x="3609520" y="1785968"/>
                    <a:pt x="3605619" y="1800446"/>
                    <a:pt x="3600893" y="1814623"/>
                  </a:cubicBezTo>
                  <a:lnTo>
                    <a:pt x="3593804" y="1835889"/>
                  </a:lnTo>
                  <a:lnTo>
                    <a:pt x="3586716" y="1857154"/>
                  </a:lnTo>
                  <a:cubicBezTo>
                    <a:pt x="3598031" y="2004252"/>
                    <a:pt x="3583175" y="1908557"/>
                    <a:pt x="3600893" y="1970568"/>
                  </a:cubicBezTo>
                  <a:cubicBezTo>
                    <a:pt x="3603924" y="1981175"/>
                    <a:pt x="3609402" y="2008850"/>
                    <a:pt x="3615070" y="2020186"/>
                  </a:cubicBezTo>
                  <a:cubicBezTo>
                    <a:pt x="3621609" y="2033263"/>
                    <a:pt x="3638752" y="2054877"/>
                    <a:pt x="3650511" y="2062716"/>
                  </a:cubicBezTo>
                  <a:cubicBezTo>
                    <a:pt x="3656728" y="2066861"/>
                    <a:pt x="3665094" y="2066463"/>
                    <a:pt x="3671777" y="2069805"/>
                  </a:cubicBezTo>
                  <a:cubicBezTo>
                    <a:pt x="3679397" y="2073615"/>
                    <a:pt x="3685212" y="2080626"/>
                    <a:pt x="3693042" y="2083982"/>
                  </a:cubicBezTo>
                  <a:cubicBezTo>
                    <a:pt x="3710811" y="2091597"/>
                    <a:pt x="3757702" y="2095738"/>
                    <a:pt x="3771014" y="2098158"/>
                  </a:cubicBezTo>
                  <a:cubicBezTo>
                    <a:pt x="3780599" y="2099901"/>
                    <a:pt x="3789916" y="2102884"/>
                    <a:pt x="3799367" y="2105247"/>
                  </a:cubicBezTo>
                  <a:lnTo>
                    <a:pt x="3841897" y="2133600"/>
                  </a:lnTo>
                  <a:cubicBezTo>
                    <a:pt x="3884877" y="2162253"/>
                    <a:pt x="3854680" y="2147006"/>
                    <a:pt x="3941135" y="2154865"/>
                  </a:cubicBezTo>
                  <a:cubicBezTo>
                    <a:pt x="3950586" y="2157228"/>
                    <a:pt x="3960121" y="2159278"/>
                    <a:pt x="3969488" y="2161954"/>
                  </a:cubicBezTo>
                  <a:cubicBezTo>
                    <a:pt x="3976672" y="2164007"/>
                    <a:pt x="3983281" y="2169042"/>
                    <a:pt x="3990753" y="2169042"/>
                  </a:cubicBezTo>
                  <a:cubicBezTo>
                    <a:pt x="4030990" y="2169042"/>
                    <a:pt x="4071088" y="2164317"/>
                    <a:pt x="4111256" y="2161954"/>
                  </a:cubicBezTo>
                  <a:cubicBezTo>
                    <a:pt x="4118344" y="2159591"/>
                    <a:pt x="4126687" y="2159533"/>
                    <a:pt x="4132521" y="2154865"/>
                  </a:cubicBezTo>
                  <a:cubicBezTo>
                    <a:pt x="4139173" y="2149543"/>
                    <a:pt x="4142887" y="2141220"/>
                    <a:pt x="4146697" y="2133600"/>
                  </a:cubicBezTo>
                  <a:cubicBezTo>
                    <a:pt x="4150039" y="2126917"/>
                    <a:pt x="4151733" y="2119519"/>
                    <a:pt x="4153786" y="2112335"/>
                  </a:cubicBezTo>
                  <a:cubicBezTo>
                    <a:pt x="4162424" y="2082102"/>
                    <a:pt x="4160660" y="2081405"/>
                    <a:pt x="4167963" y="2048540"/>
                  </a:cubicBezTo>
                  <a:cubicBezTo>
                    <a:pt x="4170076" y="2039030"/>
                    <a:pt x="4168965" y="2027793"/>
                    <a:pt x="4175051" y="2020186"/>
                  </a:cubicBezTo>
                  <a:cubicBezTo>
                    <a:pt x="4179718" y="2014352"/>
                    <a:pt x="4188946" y="2014326"/>
                    <a:pt x="4196316" y="2013098"/>
                  </a:cubicBezTo>
                  <a:cubicBezTo>
                    <a:pt x="4217421" y="2009581"/>
                    <a:pt x="4238846" y="2008373"/>
                    <a:pt x="4260111" y="2006010"/>
                  </a:cubicBezTo>
                  <a:cubicBezTo>
                    <a:pt x="4325735" y="1984134"/>
                    <a:pt x="4251406" y="2006839"/>
                    <a:pt x="4408967" y="1991833"/>
                  </a:cubicBezTo>
                  <a:cubicBezTo>
                    <a:pt x="4416405" y="1991125"/>
                    <a:pt x="4422905" y="1986209"/>
                    <a:pt x="4430232" y="1984744"/>
                  </a:cubicBezTo>
                  <a:cubicBezTo>
                    <a:pt x="4446615" y="1981467"/>
                    <a:pt x="4463311" y="1980019"/>
                    <a:pt x="4479851" y="1977656"/>
                  </a:cubicBezTo>
                  <a:cubicBezTo>
                    <a:pt x="4510567" y="1980019"/>
                    <a:pt x="4541381" y="1981342"/>
                    <a:pt x="4572000" y="1984744"/>
                  </a:cubicBezTo>
                  <a:cubicBezTo>
                    <a:pt x="4583974" y="1986074"/>
                    <a:pt x="4595460" y="1990572"/>
                    <a:pt x="4607442" y="1991833"/>
                  </a:cubicBezTo>
                  <a:cubicBezTo>
                    <a:pt x="4640423" y="1995305"/>
                    <a:pt x="4673600" y="1996558"/>
                    <a:pt x="4706679" y="1998921"/>
                  </a:cubicBezTo>
                  <a:lnTo>
                    <a:pt x="4791739" y="2027275"/>
                  </a:lnTo>
                  <a:lnTo>
                    <a:pt x="4834270" y="2041451"/>
                  </a:lnTo>
                  <a:lnTo>
                    <a:pt x="4876800" y="2048540"/>
                  </a:lnTo>
                  <a:cubicBezTo>
                    <a:pt x="4888654" y="2050695"/>
                    <a:pt x="4870893" y="2062716"/>
                    <a:pt x="4876800" y="2062716"/>
                  </a:cubicBezTo>
                  <a:close/>
                </a:path>
              </a:pathLst>
            </a:custGeom>
            <a:solidFill>
              <a:srgbClr val="C6B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13" name="TextBox 12">
              <a:extLst>
                <a:ext uri="{FF2B5EF4-FFF2-40B4-BE49-F238E27FC236}">
                  <a16:creationId xmlns:a16="http://schemas.microsoft.com/office/drawing/2014/main" id="{DEB25A2F-E793-1545-94FB-FA526E2E56DC}"/>
                </a:ext>
              </a:extLst>
            </p:cNvPr>
            <p:cNvSpPr txBox="1"/>
            <p:nvPr/>
          </p:nvSpPr>
          <p:spPr>
            <a:xfrm>
              <a:off x="6189211" y="1945438"/>
              <a:ext cx="960368" cy="383185"/>
            </a:xfrm>
            <a:prstGeom prst="rect">
              <a:avLst/>
            </a:prstGeom>
            <a:noFill/>
            <a:ln>
              <a:solidFill>
                <a:schemeClr val="tx1"/>
              </a:solidFill>
            </a:ln>
          </p:spPr>
          <p:txBody>
            <a:bodyPr wrap="square" rtlCol="0">
              <a:spAutoFit/>
            </a:bodyPr>
            <a:lstStyle/>
            <a:p>
              <a:pPr defTabSz="685800">
                <a:buClrTx/>
              </a:pPr>
              <a:r>
                <a:rPr lang="en-VN" sz="1350" kern="1200" dirty="0">
                  <a:solidFill>
                    <a:prstClr val="black"/>
                  </a:solidFill>
                  <a:latin typeface="Times New Roman" panose="02020603050405020304" pitchFamily="18" charset="0"/>
                  <a:ea typeface="+mn-ea"/>
                  <a:cs typeface="Times New Roman" panose="02020603050405020304" pitchFamily="18" charset="0"/>
                </a:rPr>
                <a:t>TRIỆU</a:t>
              </a:r>
            </a:p>
          </p:txBody>
        </p:sp>
      </p:grpSp>
      <p:grpSp>
        <p:nvGrpSpPr>
          <p:cNvPr id="5" name="Group 4">
            <a:extLst>
              <a:ext uri="{FF2B5EF4-FFF2-40B4-BE49-F238E27FC236}">
                <a16:creationId xmlns:a16="http://schemas.microsoft.com/office/drawing/2014/main" id="{4B110431-81D8-3A4B-B90A-15461405A37B}"/>
              </a:ext>
            </a:extLst>
          </p:cNvPr>
          <p:cNvGrpSpPr/>
          <p:nvPr/>
        </p:nvGrpSpPr>
        <p:grpSpPr>
          <a:xfrm>
            <a:off x="3706631" y="1331288"/>
            <a:ext cx="2370086" cy="1360170"/>
            <a:chOff x="5170774" y="2473551"/>
            <a:chExt cx="3160115" cy="1813560"/>
          </a:xfrm>
        </p:grpSpPr>
        <p:sp>
          <p:nvSpPr>
            <p:cNvPr id="2" name="Freeform 1">
              <a:extLst>
                <a:ext uri="{FF2B5EF4-FFF2-40B4-BE49-F238E27FC236}">
                  <a16:creationId xmlns:a16="http://schemas.microsoft.com/office/drawing/2014/main" id="{0F39E60F-9B9A-5D42-86CE-721C7F7992C7}"/>
                </a:ext>
              </a:extLst>
            </p:cNvPr>
            <p:cNvSpPr/>
            <p:nvPr/>
          </p:nvSpPr>
          <p:spPr>
            <a:xfrm>
              <a:off x="5170774" y="2473551"/>
              <a:ext cx="3160115" cy="1813560"/>
            </a:xfrm>
            <a:custGeom>
              <a:avLst/>
              <a:gdLst>
                <a:gd name="connsiteX0" fmla="*/ 183235 w 3160115"/>
                <a:gd name="connsiteY0" fmla="*/ 386080 h 1813560"/>
                <a:gd name="connsiteX1" fmla="*/ 223875 w 3160115"/>
                <a:gd name="connsiteY1" fmla="*/ 401320 h 1813560"/>
                <a:gd name="connsiteX2" fmla="*/ 259435 w 3160115"/>
                <a:gd name="connsiteY2" fmla="*/ 406400 h 1813560"/>
                <a:gd name="connsiteX3" fmla="*/ 274675 w 3160115"/>
                <a:gd name="connsiteY3" fmla="*/ 411480 h 1813560"/>
                <a:gd name="connsiteX4" fmla="*/ 340715 w 3160115"/>
                <a:gd name="connsiteY4" fmla="*/ 421640 h 1813560"/>
                <a:gd name="connsiteX5" fmla="*/ 355955 w 3160115"/>
                <a:gd name="connsiteY5" fmla="*/ 426720 h 1813560"/>
                <a:gd name="connsiteX6" fmla="*/ 416915 w 3160115"/>
                <a:gd name="connsiteY6" fmla="*/ 436880 h 1813560"/>
                <a:gd name="connsiteX7" fmla="*/ 437235 w 3160115"/>
                <a:gd name="connsiteY7" fmla="*/ 441960 h 1813560"/>
                <a:gd name="connsiteX8" fmla="*/ 467715 w 3160115"/>
                <a:gd name="connsiteY8" fmla="*/ 447040 h 1813560"/>
                <a:gd name="connsiteX9" fmla="*/ 493115 w 3160115"/>
                <a:gd name="connsiteY9" fmla="*/ 452120 h 1813560"/>
                <a:gd name="connsiteX10" fmla="*/ 548995 w 3160115"/>
                <a:gd name="connsiteY10" fmla="*/ 447040 h 1813560"/>
                <a:gd name="connsiteX11" fmla="*/ 554075 w 3160115"/>
                <a:gd name="connsiteY11" fmla="*/ 431800 h 1813560"/>
                <a:gd name="connsiteX12" fmla="*/ 599795 w 3160115"/>
                <a:gd name="connsiteY12" fmla="*/ 406400 h 1813560"/>
                <a:gd name="connsiteX13" fmla="*/ 620115 w 3160115"/>
                <a:gd name="connsiteY13" fmla="*/ 401320 h 1813560"/>
                <a:gd name="connsiteX14" fmla="*/ 701395 w 3160115"/>
                <a:gd name="connsiteY14" fmla="*/ 406400 h 1813560"/>
                <a:gd name="connsiteX15" fmla="*/ 782675 w 3160115"/>
                <a:gd name="connsiteY15" fmla="*/ 396240 h 1813560"/>
                <a:gd name="connsiteX16" fmla="*/ 869035 w 3160115"/>
                <a:gd name="connsiteY16" fmla="*/ 396240 h 1813560"/>
                <a:gd name="connsiteX17" fmla="*/ 884275 w 3160115"/>
                <a:gd name="connsiteY17" fmla="*/ 401320 h 1813560"/>
                <a:gd name="connsiteX18" fmla="*/ 914755 w 3160115"/>
                <a:gd name="connsiteY18" fmla="*/ 406400 h 1813560"/>
                <a:gd name="connsiteX19" fmla="*/ 960475 w 3160115"/>
                <a:gd name="connsiteY19" fmla="*/ 421640 h 1813560"/>
                <a:gd name="connsiteX20" fmla="*/ 975715 w 3160115"/>
                <a:gd name="connsiteY20" fmla="*/ 426720 h 1813560"/>
                <a:gd name="connsiteX21" fmla="*/ 1021435 w 3160115"/>
                <a:gd name="connsiteY21" fmla="*/ 431800 h 1813560"/>
                <a:gd name="connsiteX22" fmla="*/ 1077315 w 3160115"/>
                <a:gd name="connsiteY22" fmla="*/ 426720 h 1813560"/>
                <a:gd name="connsiteX23" fmla="*/ 1107795 w 3160115"/>
                <a:gd name="connsiteY23" fmla="*/ 421640 h 1813560"/>
                <a:gd name="connsiteX24" fmla="*/ 1204315 w 3160115"/>
                <a:gd name="connsiteY24" fmla="*/ 416560 h 1813560"/>
                <a:gd name="connsiteX25" fmla="*/ 1229715 w 3160115"/>
                <a:gd name="connsiteY25" fmla="*/ 411480 h 1813560"/>
                <a:gd name="connsiteX26" fmla="*/ 1260195 w 3160115"/>
                <a:gd name="connsiteY26" fmla="*/ 401320 h 1813560"/>
                <a:gd name="connsiteX27" fmla="*/ 1275435 w 3160115"/>
                <a:gd name="connsiteY27" fmla="*/ 396240 h 1813560"/>
                <a:gd name="connsiteX28" fmla="*/ 1346555 w 3160115"/>
                <a:gd name="connsiteY28" fmla="*/ 386080 h 1813560"/>
                <a:gd name="connsiteX29" fmla="*/ 1387195 w 3160115"/>
                <a:gd name="connsiteY29" fmla="*/ 370840 h 1813560"/>
                <a:gd name="connsiteX30" fmla="*/ 1417675 w 3160115"/>
                <a:gd name="connsiteY30" fmla="*/ 350520 h 1813560"/>
                <a:gd name="connsiteX31" fmla="*/ 1432915 w 3160115"/>
                <a:gd name="connsiteY31" fmla="*/ 340360 h 1813560"/>
                <a:gd name="connsiteX32" fmla="*/ 1458315 w 3160115"/>
                <a:gd name="connsiteY32" fmla="*/ 320040 h 1813560"/>
                <a:gd name="connsiteX33" fmla="*/ 1498955 w 3160115"/>
                <a:gd name="connsiteY33" fmla="*/ 279400 h 1813560"/>
                <a:gd name="connsiteX34" fmla="*/ 1529435 w 3160115"/>
                <a:gd name="connsiteY34" fmla="*/ 259080 h 1813560"/>
                <a:gd name="connsiteX35" fmla="*/ 1544675 w 3160115"/>
                <a:gd name="connsiteY35" fmla="*/ 248920 h 1813560"/>
                <a:gd name="connsiteX36" fmla="*/ 1564995 w 3160115"/>
                <a:gd name="connsiteY36" fmla="*/ 233680 h 1813560"/>
                <a:gd name="connsiteX37" fmla="*/ 1580235 w 3160115"/>
                <a:gd name="connsiteY37" fmla="*/ 228600 h 1813560"/>
                <a:gd name="connsiteX38" fmla="*/ 1595475 w 3160115"/>
                <a:gd name="connsiteY38" fmla="*/ 218440 h 1813560"/>
                <a:gd name="connsiteX39" fmla="*/ 1610715 w 3160115"/>
                <a:gd name="connsiteY39" fmla="*/ 213360 h 1813560"/>
                <a:gd name="connsiteX40" fmla="*/ 1641195 w 3160115"/>
                <a:gd name="connsiteY40" fmla="*/ 193040 h 1813560"/>
                <a:gd name="connsiteX41" fmla="*/ 1681835 w 3160115"/>
                <a:gd name="connsiteY41" fmla="*/ 162560 h 1813560"/>
                <a:gd name="connsiteX42" fmla="*/ 1702155 w 3160115"/>
                <a:gd name="connsiteY42" fmla="*/ 152400 h 1813560"/>
                <a:gd name="connsiteX43" fmla="*/ 1717395 w 3160115"/>
                <a:gd name="connsiteY43" fmla="*/ 137160 h 1813560"/>
                <a:gd name="connsiteX44" fmla="*/ 1732635 w 3160115"/>
                <a:gd name="connsiteY44" fmla="*/ 127000 h 1813560"/>
                <a:gd name="connsiteX45" fmla="*/ 1742795 w 3160115"/>
                <a:gd name="connsiteY45" fmla="*/ 111760 h 1813560"/>
                <a:gd name="connsiteX46" fmla="*/ 1773275 w 3160115"/>
                <a:gd name="connsiteY46" fmla="*/ 86360 h 1813560"/>
                <a:gd name="connsiteX47" fmla="*/ 1783435 w 3160115"/>
                <a:gd name="connsiteY47" fmla="*/ 71120 h 1813560"/>
                <a:gd name="connsiteX48" fmla="*/ 1798675 w 3160115"/>
                <a:gd name="connsiteY48" fmla="*/ 50800 h 1813560"/>
                <a:gd name="connsiteX49" fmla="*/ 1808835 w 3160115"/>
                <a:gd name="connsiteY49" fmla="*/ 35560 h 1813560"/>
                <a:gd name="connsiteX50" fmla="*/ 1869795 w 3160115"/>
                <a:gd name="connsiteY50" fmla="*/ 5080 h 1813560"/>
                <a:gd name="connsiteX51" fmla="*/ 1885035 w 3160115"/>
                <a:gd name="connsiteY51" fmla="*/ 0 h 1813560"/>
                <a:gd name="connsiteX52" fmla="*/ 1895195 w 3160115"/>
                <a:gd name="connsiteY52" fmla="*/ 55880 h 1813560"/>
                <a:gd name="connsiteX53" fmla="*/ 1874875 w 3160115"/>
                <a:gd name="connsiteY53" fmla="*/ 86360 h 1813560"/>
                <a:gd name="connsiteX54" fmla="*/ 1849475 w 3160115"/>
                <a:gd name="connsiteY54" fmla="*/ 116840 h 1813560"/>
                <a:gd name="connsiteX55" fmla="*/ 1834235 w 3160115"/>
                <a:gd name="connsiteY55" fmla="*/ 147320 h 1813560"/>
                <a:gd name="connsiteX56" fmla="*/ 1818995 w 3160115"/>
                <a:gd name="connsiteY56" fmla="*/ 203200 h 1813560"/>
                <a:gd name="connsiteX57" fmla="*/ 1813915 w 3160115"/>
                <a:gd name="connsiteY57" fmla="*/ 218440 h 1813560"/>
                <a:gd name="connsiteX58" fmla="*/ 1818995 w 3160115"/>
                <a:gd name="connsiteY58" fmla="*/ 309880 h 1813560"/>
                <a:gd name="connsiteX59" fmla="*/ 1829155 w 3160115"/>
                <a:gd name="connsiteY59" fmla="*/ 340360 h 1813560"/>
                <a:gd name="connsiteX60" fmla="*/ 1834235 w 3160115"/>
                <a:gd name="connsiteY60" fmla="*/ 360680 h 1813560"/>
                <a:gd name="connsiteX61" fmla="*/ 1844395 w 3160115"/>
                <a:gd name="connsiteY61" fmla="*/ 391160 h 1813560"/>
                <a:gd name="connsiteX62" fmla="*/ 1849475 w 3160115"/>
                <a:gd name="connsiteY62" fmla="*/ 441960 h 1813560"/>
                <a:gd name="connsiteX63" fmla="*/ 1854555 w 3160115"/>
                <a:gd name="connsiteY63" fmla="*/ 462280 h 1813560"/>
                <a:gd name="connsiteX64" fmla="*/ 1890115 w 3160115"/>
                <a:gd name="connsiteY64" fmla="*/ 477520 h 1813560"/>
                <a:gd name="connsiteX65" fmla="*/ 1961235 w 3160115"/>
                <a:gd name="connsiteY65" fmla="*/ 487680 h 1813560"/>
                <a:gd name="connsiteX66" fmla="*/ 2027275 w 3160115"/>
                <a:gd name="connsiteY66" fmla="*/ 508000 h 1813560"/>
                <a:gd name="connsiteX67" fmla="*/ 2078075 w 3160115"/>
                <a:gd name="connsiteY67" fmla="*/ 518160 h 1813560"/>
                <a:gd name="connsiteX68" fmla="*/ 2184755 w 3160115"/>
                <a:gd name="connsiteY68" fmla="*/ 523240 h 1813560"/>
                <a:gd name="connsiteX69" fmla="*/ 2316835 w 3160115"/>
                <a:gd name="connsiteY69" fmla="*/ 518160 h 1813560"/>
                <a:gd name="connsiteX70" fmla="*/ 2337155 w 3160115"/>
                <a:gd name="connsiteY70" fmla="*/ 513080 h 1813560"/>
                <a:gd name="connsiteX71" fmla="*/ 2372715 w 3160115"/>
                <a:gd name="connsiteY71" fmla="*/ 508000 h 1813560"/>
                <a:gd name="connsiteX72" fmla="*/ 2387955 w 3160115"/>
                <a:gd name="connsiteY72" fmla="*/ 502920 h 1813560"/>
                <a:gd name="connsiteX73" fmla="*/ 2418435 w 3160115"/>
                <a:gd name="connsiteY73" fmla="*/ 472440 h 1813560"/>
                <a:gd name="connsiteX74" fmla="*/ 2438755 w 3160115"/>
                <a:gd name="connsiteY74" fmla="*/ 447040 h 1813560"/>
                <a:gd name="connsiteX75" fmla="*/ 2443835 w 3160115"/>
                <a:gd name="connsiteY75" fmla="*/ 426720 h 1813560"/>
                <a:gd name="connsiteX76" fmla="*/ 2448915 w 3160115"/>
                <a:gd name="connsiteY76" fmla="*/ 411480 h 1813560"/>
                <a:gd name="connsiteX77" fmla="*/ 2453995 w 3160115"/>
                <a:gd name="connsiteY77" fmla="*/ 350520 h 1813560"/>
                <a:gd name="connsiteX78" fmla="*/ 2459075 w 3160115"/>
                <a:gd name="connsiteY78" fmla="*/ 330200 h 1813560"/>
                <a:gd name="connsiteX79" fmla="*/ 2474315 w 3160115"/>
                <a:gd name="connsiteY79" fmla="*/ 325120 h 1813560"/>
                <a:gd name="connsiteX80" fmla="*/ 2514955 w 3160115"/>
                <a:gd name="connsiteY80" fmla="*/ 320040 h 1813560"/>
                <a:gd name="connsiteX81" fmla="*/ 2545435 w 3160115"/>
                <a:gd name="connsiteY81" fmla="*/ 314960 h 1813560"/>
                <a:gd name="connsiteX82" fmla="*/ 2636875 w 3160115"/>
                <a:gd name="connsiteY82" fmla="*/ 304800 h 1813560"/>
                <a:gd name="connsiteX83" fmla="*/ 2652115 w 3160115"/>
                <a:gd name="connsiteY83" fmla="*/ 299720 h 1813560"/>
                <a:gd name="connsiteX84" fmla="*/ 2707995 w 3160115"/>
                <a:gd name="connsiteY84" fmla="*/ 304800 h 1813560"/>
                <a:gd name="connsiteX85" fmla="*/ 2733395 w 3160115"/>
                <a:gd name="connsiteY85" fmla="*/ 309880 h 1813560"/>
                <a:gd name="connsiteX86" fmla="*/ 2748635 w 3160115"/>
                <a:gd name="connsiteY86" fmla="*/ 314960 h 1813560"/>
                <a:gd name="connsiteX87" fmla="*/ 2789275 w 3160115"/>
                <a:gd name="connsiteY87" fmla="*/ 320040 h 1813560"/>
                <a:gd name="connsiteX88" fmla="*/ 2819755 w 3160115"/>
                <a:gd name="connsiteY88" fmla="*/ 325120 h 1813560"/>
                <a:gd name="connsiteX89" fmla="*/ 2901035 w 3160115"/>
                <a:gd name="connsiteY89" fmla="*/ 335280 h 1813560"/>
                <a:gd name="connsiteX90" fmla="*/ 2951835 w 3160115"/>
                <a:gd name="connsiteY90" fmla="*/ 345440 h 1813560"/>
                <a:gd name="connsiteX91" fmla="*/ 2997555 w 3160115"/>
                <a:gd name="connsiteY91" fmla="*/ 365760 h 1813560"/>
                <a:gd name="connsiteX92" fmla="*/ 3038195 w 3160115"/>
                <a:gd name="connsiteY92" fmla="*/ 386080 h 1813560"/>
                <a:gd name="connsiteX93" fmla="*/ 3083915 w 3160115"/>
                <a:gd name="connsiteY93" fmla="*/ 411480 h 1813560"/>
                <a:gd name="connsiteX94" fmla="*/ 3094075 w 3160115"/>
                <a:gd name="connsiteY94" fmla="*/ 426720 h 1813560"/>
                <a:gd name="connsiteX95" fmla="*/ 3088995 w 3160115"/>
                <a:gd name="connsiteY95" fmla="*/ 441960 h 1813560"/>
                <a:gd name="connsiteX96" fmla="*/ 3038195 w 3160115"/>
                <a:gd name="connsiteY96" fmla="*/ 472440 h 1813560"/>
                <a:gd name="connsiteX97" fmla="*/ 3007715 w 3160115"/>
                <a:gd name="connsiteY97" fmla="*/ 497840 h 1813560"/>
                <a:gd name="connsiteX98" fmla="*/ 2992475 w 3160115"/>
                <a:gd name="connsiteY98" fmla="*/ 502920 h 1813560"/>
                <a:gd name="connsiteX99" fmla="*/ 2961995 w 3160115"/>
                <a:gd name="connsiteY99" fmla="*/ 523240 h 1813560"/>
                <a:gd name="connsiteX100" fmla="*/ 2946755 w 3160115"/>
                <a:gd name="connsiteY100" fmla="*/ 533400 h 1813560"/>
                <a:gd name="connsiteX101" fmla="*/ 2931515 w 3160115"/>
                <a:gd name="connsiteY101" fmla="*/ 538480 h 1813560"/>
                <a:gd name="connsiteX102" fmla="*/ 2901035 w 3160115"/>
                <a:gd name="connsiteY102" fmla="*/ 558800 h 1813560"/>
                <a:gd name="connsiteX103" fmla="*/ 2885795 w 3160115"/>
                <a:gd name="connsiteY103" fmla="*/ 568960 h 1813560"/>
                <a:gd name="connsiteX104" fmla="*/ 2855315 w 3160115"/>
                <a:gd name="connsiteY104" fmla="*/ 594360 h 1813560"/>
                <a:gd name="connsiteX105" fmla="*/ 2860395 w 3160115"/>
                <a:gd name="connsiteY105" fmla="*/ 619760 h 1813560"/>
                <a:gd name="connsiteX106" fmla="*/ 2875635 w 3160115"/>
                <a:gd name="connsiteY106" fmla="*/ 629920 h 1813560"/>
                <a:gd name="connsiteX107" fmla="*/ 2890875 w 3160115"/>
                <a:gd name="connsiteY107" fmla="*/ 645160 h 1813560"/>
                <a:gd name="connsiteX108" fmla="*/ 2921355 w 3160115"/>
                <a:gd name="connsiteY108" fmla="*/ 655320 h 1813560"/>
                <a:gd name="connsiteX109" fmla="*/ 2941675 w 3160115"/>
                <a:gd name="connsiteY109" fmla="*/ 660400 h 1813560"/>
                <a:gd name="connsiteX110" fmla="*/ 2956915 w 3160115"/>
                <a:gd name="connsiteY110" fmla="*/ 665480 h 1813560"/>
                <a:gd name="connsiteX111" fmla="*/ 2987395 w 3160115"/>
                <a:gd name="connsiteY111" fmla="*/ 670560 h 1813560"/>
                <a:gd name="connsiteX112" fmla="*/ 3017875 w 3160115"/>
                <a:gd name="connsiteY112" fmla="*/ 680720 h 1813560"/>
                <a:gd name="connsiteX113" fmla="*/ 3033115 w 3160115"/>
                <a:gd name="connsiteY113" fmla="*/ 685800 h 1813560"/>
                <a:gd name="connsiteX114" fmla="*/ 3063595 w 3160115"/>
                <a:gd name="connsiteY114" fmla="*/ 706120 h 1813560"/>
                <a:gd name="connsiteX115" fmla="*/ 3088995 w 3160115"/>
                <a:gd name="connsiteY115" fmla="*/ 736600 h 1813560"/>
                <a:gd name="connsiteX116" fmla="*/ 3099155 w 3160115"/>
                <a:gd name="connsiteY116" fmla="*/ 751840 h 1813560"/>
                <a:gd name="connsiteX117" fmla="*/ 3129635 w 3160115"/>
                <a:gd name="connsiteY117" fmla="*/ 772160 h 1813560"/>
                <a:gd name="connsiteX118" fmla="*/ 3144875 w 3160115"/>
                <a:gd name="connsiteY118" fmla="*/ 782320 h 1813560"/>
                <a:gd name="connsiteX119" fmla="*/ 3160115 w 3160115"/>
                <a:gd name="connsiteY119" fmla="*/ 792480 h 1813560"/>
                <a:gd name="connsiteX120" fmla="*/ 3149955 w 3160115"/>
                <a:gd name="connsiteY120" fmla="*/ 812800 h 1813560"/>
                <a:gd name="connsiteX121" fmla="*/ 3129635 w 3160115"/>
                <a:gd name="connsiteY121" fmla="*/ 822960 h 1813560"/>
                <a:gd name="connsiteX122" fmla="*/ 3094075 w 3160115"/>
                <a:gd name="connsiteY122" fmla="*/ 838200 h 1813560"/>
                <a:gd name="connsiteX123" fmla="*/ 3063595 w 3160115"/>
                <a:gd name="connsiteY123" fmla="*/ 858520 h 1813560"/>
                <a:gd name="connsiteX124" fmla="*/ 3048355 w 3160115"/>
                <a:gd name="connsiteY124" fmla="*/ 868680 h 1813560"/>
                <a:gd name="connsiteX125" fmla="*/ 3038195 w 3160115"/>
                <a:gd name="connsiteY125" fmla="*/ 883920 h 1813560"/>
                <a:gd name="connsiteX126" fmla="*/ 2977235 w 3160115"/>
                <a:gd name="connsiteY126" fmla="*/ 914400 h 1813560"/>
                <a:gd name="connsiteX127" fmla="*/ 2941675 w 3160115"/>
                <a:gd name="connsiteY127" fmla="*/ 919480 h 1813560"/>
                <a:gd name="connsiteX128" fmla="*/ 2911195 w 3160115"/>
                <a:gd name="connsiteY128" fmla="*/ 934720 h 1813560"/>
                <a:gd name="connsiteX129" fmla="*/ 2895955 w 3160115"/>
                <a:gd name="connsiteY129" fmla="*/ 939800 h 1813560"/>
                <a:gd name="connsiteX130" fmla="*/ 2865475 w 3160115"/>
                <a:gd name="connsiteY130" fmla="*/ 960120 h 1813560"/>
                <a:gd name="connsiteX131" fmla="*/ 2834995 w 3160115"/>
                <a:gd name="connsiteY131" fmla="*/ 970280 h 1813560"/>
                <a:gd name="connsiteX132" fmla="*/ 2819755 w 3160115"/>
                <a:gd name="connsiteY132" fmla="*/ 975360 h 1813560"/>
                <a:gd name="connsiteX133" fmla="*/ 2774035 w 3160115"/>
                <a:gd name="connsiteY133" fmla="*/ 1005840 h 1813560"/>
                <a:gd name="connsiteX134" fmla="*/ 2758795 w 3160115"/>
                <a:gd name="connsiteY134" fmla="*/ 1016000 h 1813560"/>
                <a:gd name="connsiteX135" fmla="*/ 2687675 w 3160115"/>
                <a:gd name="connsiteY135" fmla="*/ 1031240 h 1813560"/>
                <a:gd name="connsiteX136" fmla="*/ 2672435 w 3160115"/>
                <a:gd name="connsiteY136" fmla="*/ 1036320 h 1813560"/>
                <a:gd name="connsiteX137" fmla="*/ 2626715 w 3160115"/>
                <a:gd name="connsiteY137" fmla="*/ 1066800 h 1813560"/>
                <a:gd name="connsiteX138" fmla="*/ 2611475 w 3160115"/>
                <a:gd name="connsiteY138" fmla="*/ 1076960 h 1813560"/>
                <a:gd name="connsiteX139" fmla="*/ 2596235 w 3160115"/>
                <a:gd name="connsiteY139" fmla="*/ 1082040 h 1813560"/>
                <a:gd name="connsiteX140" fmla="*/ 2560675 w 3160115"/>
                <a:gd name="connsiteY140" fmla="*/ 1107440 h 1813560"/>
                <a:gd name="connsiteX141" fmla="*/ 2535275 w 3160115"/>
                <a:gd name="connsiteY141" fmla="*/ 1137920 h 1813560"/>
                <a:gd name="connsiteX142" fmla="*/ 2530195 w 3160115"/>
                <a:gd name="connsiteY142" fmla="*/ 1168400 h 1813560"/>
                <a:gd name="connsiteX143" fmla="*/ 2525115 w 3160115"/>
                <a:gd name="connsiteY143" fmla="*/ 1183640 h 1813560"/>
                <a:gd name="connsiteX144" fmla="*/ 2520035 w 3160115"/>
                <a:gd name="connsiteY144" fmla="*/ 1203960 h 1813560"/>
                <a:gd name="connsiteX145" fmla="*/ 2530195 w 3160115"/>
                <a:gd name="connsiteY145" fmla="*/ 1244600 h 1813560"/>
                <a:gd name="connsiteX146" fmla="*/ 2545435 w 3160115"/>
                <a:gd name="connsiteY146" fmla="*/ 1346200 h 1813560"/>
                <a:gd name="connsiteX147" fmla="*/ 2560675 w 3160115"/>
                <a:gd name="connsiteY147" fmla="*/ 1356360 h 1813560"/>
                <a:gd name="connsiteX148" fmla="*/ 2580995 w 3160115"/>
                <a:gd name="connsiteY148" fmla="*/ 1361440 h 1813560"/>
                <a:gd name="connsiteX149" fmla="*/ 2601315 w 3160115"/>
                <a:gd name="connsiteY149" fmla="*/ 1402080 h 1813560"/>
                <a:gd name="connsiteX150" fmla="*/ 2611475 w 3160115"/>
                <a:gd name="connsiteY150" fmla="*/ 1422400 h 1813560"/>
                <a:gd name="connsiteX151" fmla="*/ 2626715 w 3160115"/>
                <a:gd name="connsiteY151" fmla="*/ 1457960 h 1813560"/>
                <a:gd name="connsiteX152" fmla="*/ 2641955 w 3160115"/>
                <a:gd name="connsiteY152" fmla="*/ 1473200 h 1813560"/>
                <a:gd name="connsiteX153" fmla="*/ 2647035 w 3160115"/>
                <a:gd name="connsiteY153" fmla="*/ 1488440 h 1813560"/>
                <a:gd name="connsiteX154" fmla="*/ 2662275 w 3160115"/>
                <a:gd name="connsiteY154" fmla="*/ 1513840 h 1813560"/>
                <a:gd name="connsiteX155" fmla="*/ 2672435 w 3160115"/>
                <a:gd name="connsiteY155" fmla="*/ 1529080 h 1813560"/>
                <a:gd name="connsiteX156" fmla="*/ 2677515 w 3160115"/>
                <a:gd name="connsiteY156" fmla="*/ 1544320 h 1813560"/>
                <a:gd name="connsiteX157" fmla="*/ 2687675 w 3160115"/>
                <a:gd name="connsiteY157" fmla="*/ 1559560 h 1813560"/>
                <a:gd name="connsiteX158" fmla="*/ 2692755 w 3160115"/>
                <a:gd name="connsiteY158" fmla="*/ 1574800 h 1813560"/>
                <a:gd name="connsiteX159" fmla="*/ 2702915 w 3160115"/>
                <a:gd name="connsiteY159" fmla="*/ 1590040 h 1813560"/>
                <a:gd name="connsiteX160" fmla="*/ 2707995 w 3160115"/>
                <a:gd name="connsiteY160" fmla="*/ 1605280 h 1813560"/>
                <a:gd name="connsiteX161" fmla="*/ 2718155 w 3160115"/>
                <a:gd name="connsiteY161" fmla="*/ 1620520 h 1813560"/>
                <a:gd name="connsiteX162" fmla="*/ 2728315 w 3160115"/>
                <a:gd name="connsiteY162" fmla="*/ 1651000 h 1813560"/>
                <a:gd name="connsiteX163" fmla="*/ 2733395 w 3160115"/>
                <a:gd name="connsiteY163" fmla="*/ 1666240 h 1813560"/>
                <a:gd name="connsiteX164" fmla="*/ 2738475 w 3160115"/>
                <a:gd name="connsiteY164" fmla="*/ 1681480 h 1813560"/>
                <a:gd name="connsiteX165" fmla="*/ 2743555 w 3160115"/>
                <a:gd name="connsiteY165" fmla="*/ 1706880 h 1813560"/>
                <a:gd name="connsiteX166" fmla="*/ 2748635 w 3160115"/>
                <a:gd name="connsiteY166" fmla="*/ 1757680 h 1813560"/>
                <a:gd name="connsiteX167" fmla="*/ 2743555 w 3160115"/>
                <a:gd name="connsiteY167" fmla="*/ 1788160 h 1813560"/>
                <a:gd name="connsiteX168" fmla="*/ 2738475 w 3160115"/>
                <a:gd name="connsiteY168" fmla="*/ 1803400 h 1813560"/>
                <a:gd name="connsiteX169" fmla="*/ 2723235 w 3160115"/>
                <a:gd name="connsiteY169" fmla="*/ 1808480 h 1813560"/>
                <a:gd name="connsiteX170" fmla="*/ 2636875 w 3160115"/>
                <a:gd name="connsiteY170" fmla="*/ 1813560 h 1813560"/>
                <a:gd name="connsiteX171" fmla="*/ 2591155 w 3160115"/>
                <a:gd name="connsiteY171" fmla="*/ 1803400 h 1813560"/>
                <a:gd name="connsiteX172" fmla="*/ 2575915 w 3160115"/>
                <a:gd name="connsiteY172" fmla="*/ 1793240 h 1813560"/>
                <a:gd name="connsiteX173" fmla="*/ 2535275 w 3160115"/>
                <a:gd name="connsiteY173" fmla="*/ 1767840 h 1813560"/>
                <a:gd name="connsiteX174" fmla="*/ 2494635 w 3160115"/>
                <a:gd name="connsiteY174" fmla="*/ 1757680 h 1813560"/>
                <a:gd name="connsiteX175" fmla="*/ 2479395 w 3160115"/>
                <a:gd name="connsiteY175" fmla="*/ 1747520 h 1813560"/>
                <a:gd name="connsiteX176" fmla="*/ 2453995 w 3160115"/>
                <a:gd name="connsiteY176" fmla="*/ 1717040 h 1813560"/>
                <a:gd name="connsiteX177" fmla="*/ 2438755 w 3160115"/>
                <a:gd name="connsiteY177" fmla="*/ 1711960 h 1813560"/>
                <a:gd name="connsiteX178" fmla="*/ 2423515 w 3160115"/>
                <a:gd name="connsiteY178" fmla="*/ 1696720 h 1813560"/>
                <a:gd name="connsiteX179" fmla="*/ 2393035 w 3160115"/>
                <a:gd name="connsiteY179" fmla="*/ 1676400 h 1813560"/>
                <a:gd name="connsiteX180" fmla="*/ 2347315 w 3160115"/>
                <a:gd name="connsiteY180" fmla="*/ 1640840 h 1813560"/>
                <a:gd name="connsiteX181" fmla="*/ 2332075 w 3160115"/>
                <a:gd name="connsiteY181" fmla="*/ 1630680 h 1813560"/>
                <a:gd name="connsiteX182" fmla="*/ 2296515 w 3160115"/>
                <a:gd name="connsiteY182" fmla="*/ 1620520 h 1813560"/>
                <a:gd name="connsiteX183" fmla="*/ 2281275 w 3160115"/>
                <a:gd name="connsiteY183" fmla="*/ 1610360 h 1813560"/>
                <a:gd name="connsiteX184" fmla="*/ 2250795 w 3160115"/>
                <a:gd name="connsiteY184" fmla="*/ 1600200 h 1813560"/>
                <a:gd name="connsiteX185" fmla="*/ 2199995 w 3160115"/>
                <a:gd name="connsiteY185" fmla="*/ 1579880 h 1813560"/>
                <a:gd name="connsiteX186" fmla="*/ 2184755 w 3160115"/>
                <a:gd name="connsiteY186" fmla="*/ 1574800 h 1813560"/>
                <a:gd name="connsiteX187" fmla="*/ 2169515 w 3160115"/>
                <a:gd name="connsiteY187" fmla="*/ 1569720 h 1813560"/>
                <a:gd name="connsiteX188" fmla="*/ 2139035 w 3160115"/>
                <a:gd name="connsiteY188" fmla="*/ 1554480 h 1813560"/>
                <a:gd name="connsiteX189" fmla="*/ 2123795 w 3160115"/>
                <a:gd name="connsiteY189" fmla="*/ 1371600 h 1813560"/>
                <a:gd name="connsiteX190" fmla="*/ 2118715 w 3160115"/>
                <a:gd name="connsiteY190" fmla="*/ 1356360 h 1813560"/>
                <a:gd name="connsiteX191" fmla="*/ 2093315 w 3160115"/>
                <a:gd name="connsiteY191" fmla="*/ 1325880 h 1813560"/>
                <a:gd name="connsiteX192" fmla="*/ 2083155 w 3160115"/>
                <a:gd name="connsiteY192" fmla="*/ 1310640 h 1813560"/>
                <a:gd name="connsiteX193" fmla="*/ 2078075 w 3160115"/>
                <a:gd name="connsiteY193" fmla="*/ 1295400 h 1813560"/>
                <a:gd name="connsiteX194" fmla="*/ 2067915 w 3160115"/>
                <a:gd name="connsiteY194" fmla="*/ 1259840 h 1813560"/>
                <a:gd name="connsiteX195" fmla="*/ 2057755 w 3160115"/>
                <a:gd name="connsiteY195" fmla="*/ 1244600 h 1813560"/>
                <a:gd name="connsiteX196" fmla="*/ 1956155 w 3160115"/>
                <a:gd name="connsiteY196" fmla="*/ 1249680 h 1813560"/>
                <a:gd name="connsiteX197" fmla="*/ 1925675 w 3160115"/>
                <a:gd name="connsiteY197" fmla="*/ 1259840 h 1813560"/>
                <a:gd name="connsiteX198" fmla="*/ 1910435 w 3160115"/>
                <a:gd name="connsiteY198" fmla="*/ 1264920 h 1813560"/>
                <a:gd name="connsiteX199" fmla="*/ 1895195 w 3160115"/>
                <a:gd name="connsiteY199" fmla="*/ 1270000 h 1813560"/>
                <a:gd name="connsiteX200" fmla="*/ 1849475 w 3160115"/>
                <a:gd name="connsiteY200" fmla="*/ 1295400 h 1813560"/>
                <a:gd name="connsiteX201" fmla="*/ 1818995 w 3160115"/>
                <a:gd name="connsiteY201" fmla="*/ 1305560 h 1813560"/>
                <a:gd name="connsiteX202" fmla="*/ 1803755 w 3160115"/>
                <a:gd name="connsiteY202" fmla="*/ 1315720 h 1813560"/>
                <a:gd name="connsiteX203" fmla="*/ 1773275 w 3160115"/>
                <a:gd name="connsiteY203" fmla="*/ 1325880 h 1813560"/>
                <a:gd name="connsiteX204" fmla="*/ 1758035 w 3160115"/>
                <a:gd name="connsiteY204" fmla="*/ 1330960 h 1813560"/>
                <a:gd name="connsiteX205" fmla="*/ 1727555 w 3160115"/>
                <a:gd name="connsiteY205" fmla="*/ 1341120 h 1813560"/>
                <a:gd name="connsiteX206" fmla="*/ 1712315 w 3160115"/>
                <a:gd name="connsiteY206" fmla="*/ 1346200 h 1813560"/>
                <a:gd name="connsiteX207" fmla="*/ 1681835 w 3160115"/>
                <a:gd name="connsiteY207" fmla="*/ 1366520 h 1813560"/>
                <a:gd name="connsiteX208" fmla="*/ 1666595 w 3160115"/>
                <a:gd name="connsiteY208" fmla="*/ 1371600 h 1813560"/>
                <a:gd name="connsiteX209" fmla="*/ 1636115 w 3160115"/>
                <a:gd name="connsiteY209" fmla="*/ 1391920 h 1813560"/>
                <a:gd name="connsiteX210" fmla="*/ 1605635 w 3160115"/>
                <a:gd name="connsiteY210" fmla="*/ 1402080 h 1813560"/>
                <a:gd name="connsiteX211" fmla="*/ 1590395 w 3160115"/>
                <a:gd name="connsiteY211" fmla="*/ 1407160 h 1813560"/>
                <a:gd name="connsiteX212" fmla="*/ 1575155 w 3160115"/>
                <a:gd name="connsiteY212" fmla="*/ 1417320 h 1813560"/>
                <a:gd name="connsiteX213" fmla="*/ 1544675 w 3160115"/>
                <a:gd name="connsiteY213" fmla="*/ 1427480 h 1813560"/>
                <a:gd name="connsiteX214" fmla="*/ 1529435 w 3160115"/>
                <a:gd name="connsiteY214" fmla="*/ 1432560 h 1813560"/>
                <a:gd name="connsiteX215" fmla="*/ 1453235 w 3160115"/>
                <a:gd name="connsiteY215" fmla="*/ 1427480 h 1813560"/>
                <a:gd name="connsiteX216" fmla="*/ 1437995 w 3160115"/>
                <a:gd name="connsiteY216" fmla="*/ 1422400 h 1813560"/>
                <a:gd name="connsiteX217" fmla="*/ 1417675 w 3160115"/>
                <a:gd name="connsiteY217" fmla="*/ 1417320 h 1813560"/>
                <a:gd name="connsiteX218" fmla="*/ 1382115 w 3160115"/>
                <a:gd name="connsiteY218" fmla="*/ 1397000 h 1813560"/>
                <a:gd name="connsiteX219" fmla="*/ 1346555 w 3160115"/>
                <a:gd name="connsiteY219" fmla="*/ 1386840 h 1813560"/>
                <a:gd name="connsiteX220" fmla="*/ 1331315 w 3160115"/>
                <a:gd name="connsiteY220" fmla="*/ 1381760 h 1813560"/>
                <a:gd name="connsiteX221" fmla="*/ 1290675 w 3160115"/>
                <a:gd name="connsiteY221" fmla="*/ 1371600 h 1813560"/>
                <a:gd name="connsiteX222" fmla="*/ 1189075 w 3160115"/>
                <a:gd name="connsiteY222" fmla="*/ 1361440 h 1813560"/>
                <a:gd name="connsiteX223" fmla="*/ 1163675 w 3160115"/>
                <a:gd name="connsiteY223" fmla="*/ 1356360 h 1813560"/>
                <a:gd name="connsiteX224" fmla="*/ 1087475 w 3160115"/>
                <a:gd name="connsiteY224" fmla="*/ 1361440 h 1813560"/>
                <a:gd name="connsiteX225" fmla="*/ 1072235 w 3160115"/>
                <a:gd name="connsiteY225" fmla="*/ 1366520 h 1813560"/>
                <a:gd name="connsiteX226" fmla="*/ 1062075 w 3160115"/>
                <a:gd name="connsiteY226" fmla="*/ 1386840 h 1813560"/>
                <a:gd name="connsiteX227" fmla="*/ 1041755 w 3160115"/>
                <a:gd name="connsiteY227" fmla="*/ 1412240 h 1813560"/>
                <a:gd name="connsiteX228" fmla="*/ 1036675 w 3160115"/>
                <a:gd name="connsiteY228" fmla="*/ 1386840 h 1813560"/>
                <a:gd name="connsiteX229" fmla="*/ 1006195 w 3160115"/>
                <a:gd name="connsiteY229" fmla="*/ 1371600 h 1813560"/>
                <a:gd name="connsiteX230" fmla="*/ 970635 w 3160115"/>
                <a:gd name="connsiteY230" fmla="*/ 1376680 h 1813560"/>
                <a:gd name="connsiteX231" fmla="*/ 940155 w 3160115"/>
                <a:gd name="connsiteY231" fmla="*/ 1386840 h 1813560"/>
                <a:gd name="connsiteX232" fmla="*/ 924915 w 3160115"/>
                <a:gd name="connsiteY232" fmla="*/ 1391920 h 1813560"/>
                <a:gd name="connsiteX233" fmla="*/ 909675 w 3160115"/>
                <a:gd name="connsiteY233" fmla="*/ 1397000 h 1813560"/>
                <a:gd name="connsiteX234" fmla="*/ 869035 w 3160115"/>
                <a:gd name="connsiteY234" fmla="*/ 1407160 h 1813560"/>
                <a:gd name="connsiteX235" fmla="*/ 838555 w 3160115"/>
                <a:gd name="connsiteY235" fmla="*/ 1417320 h 1813560"/>
                <a:gd name="connsiteX236" fmla="*/ 777595 w 3160115"/>
                <a:gd name="connsiteY236" fmla="*/ 1427480 h 1813560"/>
                <a:gd name="connsiteX237" fmla="*/ 711555 w 3160115"/>
                <a:gd name="connsiteY237" fmla="*/ 1442720 h 1813560"/>
                <a:gd name="connsiteX238" fmla="*/ 640435 w 3160115"/>
                <a:gd name="connsiteY238" fmla="*/ 1447800 h 1813560"/>
                <a:gd name="connsiteX239" fmla="*/ 625195 w 3160115"/>
                <a:gd name="connsiteY239" fmla="*/ 1452880 h 1813560"/>
                <a:gd name="connsiteX240" fmla="*/ 599795 w 3160115"/>
                <a:gd name="connsiteY240" fmla="*/ 1457960 h 1813560"/>
                <a:gd name="connsiteX241" fmla="*/ 579475 w 3160115"/>
                <a:gd name="connsiteY241" fmla="*/ 1463040 h 1813560"/>
                <a:gd name="connsiteX242" fmla="*/ 564235 w 3160115"/>
                <a:gd name="connsiteY242" fmla="*/ 1473200 h 1813560"/>
                <a:gd name="connsiteX243" fmla="*/ 543915 w 3160115"/>
                <a:gd name="connsiteY243" fmla="*/ 1478280 h 1813560"/>
                <a:gd name="connsiteX244" fmla="*/ 513435 w 3160115"/>
                <a:gd name="connsiteY244" fmla="*/ 1488440 h 1813560"/>
                <a:gd name="connsiteX245" fmla="*/ 457555 w 3160115"/>
                <a:gd name="connsiteY245" fmla="*/ 1503680 h 1813560"/>
                <a:gd name="connsiteX246" fmla="*/ 432155 w 3160115"/>
                <a:gd name="connsiteY246" fmla="*/ 1508760 h 1813560"/>
                <a:gd name="connsiteX247" fmla="*/ 391515 w 3160115"/>
                <a:gd name="connsiteY247" fmla="*/ 1513840 h 1813560"/>
                <a:gd name="connsiteX248" fmla="*/ 320395 w 3160115"/>
                <a:gd name="connsiteY248" fmla="*/ 1524000 h 1813560"/>
                <a:gd name="connsiteX249" fmla="*/ 244195 w 3160115"/>
                <a:gd name="connsiteY249" fmla="*/ 1534160 h 1813560"/>
                <a:gd name="connsiteX250" fmla="*/ 147675 w 3160115"/>
                <a:gd name="connsiteY250" fmla="*/ 1549400 h 1813560"/>
                <a:gd name="connsiteX251" fmla="*/ 71475 w 3160115"/>
                <a:gd name="connsiteY251" fmla="*/ 1539240 h 1813560"/>
                <a:gd name="connsiteX252" fmla="*/ 40995 w 3160115"/>
                <a:gd name="connsiteY252" fmla="*/ 1529080 h 1813560"/>
                <a:gd name="connsiteX253" fmla="*/ 10515 w 3160115"/>
                <a:gd name="connsiteY253" fmla="*/ 1508760 h 1813560"/>
                <a:gd name="connsiteX254" fmla="*/ 355 w 3160115"/>
                <a:gd name="connsiteY254" fmla="*/ 1493520 h 1813560"/>
                <a:gd name="connsiteX255" fmla="*/ 5435 w 3160115"/>
                <a:gd name="connsiteY255" fmla="*/ 1457960 h 1813560"/>
                <a:gd name="connsiteX256" fmla="*/ 35915 w 3160115"/>
                <a:gd name="connsiteY256" fmla="*/ 1432560 h 1813560"/>
                <a:gd name="connsiteX257" fmla="*/ 46075 w 3160115"/>
                <a:gd name="connsiteY257" fmla="*/ 1417320 h 1813560"/>
                <a:gd name="connsiteX258" fmla="*/ 81635 w 3160115"/>
                <a:gd name="connsiteY258" fmla="*/ 1376680 h 1813560"/>
                <a:gd name="connsiteX259" fmla="*/ 91795 w 3160115"/>
                <a:gd name="connsiteY259" fmla="*/ 1346200 h 1813560"/>
                <a:gd name="connsiteX260" fmla="*/ 96875 w 3160115"/>
                <a:gd name="connsiteY260" fmla="*/ 1330960 h 1813560"/>
                <a:gd name="connsiteX261" fmla="*/ 101955 w 3160115"/>
                <a:gd name="connsiteY261" fmla="*/ 1310640 h 1813560"/>
                <a:gd name="connsiteX262" fmla="*/ 127355 w 3160115"/>
                <a:gd name="connsiteY262" fmla="*/ 1270000 h 1813560"/>
                <a:gd name="connsiteX263" fmla="*/ 142595 w 3160115"/>
                <a:gd name="connsiteY263" fmla="*/ 1254760 h 1813560"/>
                <a:gd name="connsiteX264" fmla="*/ 147675 w 3160115"/>
                <a:gd name="connsiteY264" fmla="*/ 1239520 h 1813560"/>
                <a:gd name="connsiteX265" fmla="*/ 178155 w 3160115"/>
                <a:gd name="connsiteY265" fmla="*/ 1203960 h 1813560"/>
                <a:gd name="connsiteX266" fmla="*/ 193395 w 3160115"/>
                <a:gd name="connsiteY266" fmla="*/ 1173480 h 1813560"/>
                <a:gd name="connsiteX267" fmla="*/ 198475 w 3160115"/>
                <a:gd name="connsiteY267" fmla="*/ 1158240 h 1813560"/>
                <a:gd name="connsiteX268" fmla="*/ 218795 w 3160115"/>
                <a:gd name="connsiteY268" fmla="*/ 1127760 h 1813560"/>
                <a:gd name="connsiteX269" fmla="*/ 239115 w 3160115"/>
                <a:gd name="connsiteY269" fmla="*/ 1102360 h 1813560"/>
                <a:gd name="connsiteX270" fmla="*/ 259435 w 3160115"/>
                <a:gd name="connsiteY270" fmla="*/ 1071880 h 1813560"/>
                <a:gd name="connsiteX271" fmla="*/ 269595 w 3160115"/>
                <a:gd name="connsiteY271" fmla="*/ 1041400 h 1813560"/>
                <a:gd name="connsiteX272" fmla="*/ 264515 w 3160115"/>
                <a:gd name="connsiteY272" fmla="*/ 1026160 h 1813560"/>
                <a:gd name="connsiteX273" fmla="*/ 234035 w 3160115"/>
                <a:gd name="connsiteY273" fmla="*/ 1016000 h 1813560"/>
                <a:gd name="connsiteX274" fmla="*/ 213715 w 3160115"/>
                <a:gd name="connsiteY274" fmla="*/ 1005840 h 1813560"/>
                <a:gd name="connsiteX275" fmla="*/ 203555 w 3160115"/>
                <a:gd name="connsiteY275" fmla="*/ 990600 h 1813560"/>
                <a:gd name="connsiteX276" fmla="*/ 188315 w 3160115"/>
                <a:gd name="connsiteY276" fmla="*/ 975360 h 1813560"/>
                <a:gd name="connsiteX277" fmla="*/ 178155 w 3160115"/>
                <a:gd name="connsiteY277" fmla="*/ 944880 h 1813560"/>
                <a:gd name="connsiteX278" fmla="*/ 167995 w 3160115"/>
                <a:gd name="connsiteY278" fmla="*/ 914400 h 1813560"/>
                <a:gd name="connsiteX279" fmla="*/ 152755 w 3160115"/>
                <a:gd name="connsiteY279" fmla="*/ 883920 h 1813560"/>
                <a:gd name="connsiteX280" fmla="*/ 147675 w 3160115"/>
                <a:gd name="connsiteY280" fmla="*/ 868680 h 1813560"/>
                <a:gd name="connsiteX281" fmla="*/ 137515 w 3160115"/>
                <a:gd name="connsiteY281" fmla="*/ 822960 h 1813560"/>
                <a:gd name="connsiteX282" fmla="*/ 132435 w 3160115"/>
                <a:gd name="connsiteY282" fmla="*/ 807720 h 1813560"/>
                <a:gd name="connsiteX283" fmla="*/ 127355 w 3160115"/>
                <a:gd name="connsiteY283" fmla="*/ 787400 h 1813560"/>
                <a:gd name="connsiteX284" fmla="*/ 122275 w 3160115"/>
                <a:gd name="connsiteY284" fmla="*/ 619760 h 1813560"/>
                <a:gd name="connsiteX285" fmla="*/ 122275 w 3160115"/>
                <a:gd name="connsiteY285" fmla="*/ 513080 h 1813560"/>
                <a:gd name="connsiteX286" fmla="*/ 167995 w 3160115"/>
                <a:gd name="connsiteY286" fmla="*/ 472440 h 1813560"/>
                <a:gd name="connsiteX287" fmla="*/ 193395 w 3160115"/>
                <a:gd name="connsiteY287" fmla="*/ 426720 h 1813560"/>
                <a:gd name="connsiteX288" fmla="*/ 188315 w 3160115"/>
                <a:gd name="connsiteY288" fmla="*/ 411480 h 1813560"/>
                <a:gd name="connsiteX289" fmla="*/ 183235 w 3160115"/>
                <a:gd name="connsiteY289" fmla="*/ 386080 h 1813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Lst>
              <a:rect l="l" t="t" r="r" b="b"/>
              <a:pathLst>
                <a:path w="3160115" h="1813560">
                  <a:moveTo>
                    <a:pt x="183235" y="386080"/>
                  </a:moveTo>
                  <a:cubicBezTo>
                    <a:pt x="189162" y="384387"/>
                    <a:pt x="215911" y="399727"/>
                    <a:pt x="223875" y="401320"/>
                  </a:cubicBezTo>
                  <a:cubicBezTo>
                    <a:pt x="235616" y="403668"/>
                    <a:pt x="247582" y="404707"/>
                    <a:pt x="259435" y="406400"/>
                  </a:cubicBezTo>
                  <a:cubicBezTo>
                    <a:pt x="264515" y="408093"/>
                    <a:pt x="269407" y="410522"/>
                    <a:pt x="274675" y="411480"/>
                  </a:cubicBezTo>
                  <a:cubicBezTo>
                    <a:pt x="319915" y="419706"/>
                    <a:pt x="304437" y="412571"/>
                    <a:pt x="340715" y="421640"/>
                  </a:cubicBezTo>
                  <a:cubicBezTo>
                    <a:pt x="345910" y="422939"/>
                    <a:pt x="350760" y="425421"/>
                    <a:pt x="355955" y="426720"/>
                  </a:cubicBezTo>
                  <a:cubicBezTo>
                    <a:pt x="384034" y="433740"/>
                    <a:pt x="385374" y="431145"/>
                    <a:pt x="416915" y="436880"/>
                  </a:cubicBezTo>
                  <a:cubicBezTo>
                    <a:pt x="423784" y="438129"/>
                    <a:pt x="430389" y="440591"/>
                    <a:pt x="437235" y="441960"/>
                  </a:cubicBezTo>
                  <a:cubicBezTo>
                    <a:pt x="447335" y="443980"/>
                    <a:pt x="457581" y="445197"/>
                    <a:pt x="467715" y="447040"/>
                  </a:cubicBezTo>
                  <a:cubicBezTo>
                    <a:pt x="476210" y="448585"/>
                    <a:pt x="484648" y="450427"/>
                    <a:pt x="493115" y="452120"/>
                  </a:cubicBezTo>
                  <a:cubicBezTo>
                    <a:pt x="511742" y="450427"/>
                    <a:pt x="531251" y="452955"/>
                    <a:pt x="548995" y="447040"/>
                  </a:cubicBezTo>
                  <a:cubicBezTo>
                    <a:pt x="554075" y="445347"/>
                    <a:pt x="550289" y="435586"/>
                    <a:pt x="554075" y="431800"/>
                  </a:cubicBezTo>
                  <a:cubicBezTo>
                    <a:pt x="568629" y="417246"/>
                    <a:pt x="581909" y="411510"/>
                    <a:pt x="599795" y="406400"/>
                  </a:cubicBezTo>
                  <a:cubicBezTo>
                    <a:pt x="606508" y="404482"/>
                    <a:pt x="613342" y="403013"/>
                    <a:pt x="620115" y="401320"/>
                  </a:cubicBezTo>
                  <a:cubicBezTo>
                    <a:pt x="647208" y="403013"/>
                    <a:pt x="674249" y="406400"/>
                    <a:pt x="701395" y="406400"/>
                  </a:cubicBezTo>
                  <a:cubicBezTo>
                    <a:pt x="714200" y="406400"/>
                    <a:pt x="766931" y="398489"/>
                    <a:pt x="782675" y="396240"/>
                  </a:cubicBezTo>
                  <a:cubicBezTo>
                    <a:pt x="818697" y="384233"/>
                    <a:pt x="800410" y="388166"/>
                    <a:pt x="869035" y="396240"/>
                  </a:cubicBezTo>
                  <a:cubicBezTo>
                    <a:pt x="874353" y="396866"/>
                    <a:pt x="879048" y="400158"/>
                    <a:pt x="884275" y="401320"/>
                  </a:cubicBezTo>
                  <a:cubicBezTo>
                    <a:pt x="894330" y="403554"/>
                    <a:pt x="904762" y="403902"/>
                    <a:pt x="914755" y="406400"/>
                  </a:cubicBezTo>
                  <a:lnTo>
                    <a:pt x="960475" y="421640"/>
                  </a:lnTo>
                  <a:cubicBezTo>
                    <a:pt x="965555" y="423333"/>
                    <a:pt x="970393" y="426129"/>
                    <a:pt x="975715" y="426720"/>
                  </a:cubicBezTo>
                  <a:lnTo>
                    <a:pt x="1021435" y="431800"/>
                  </a:lnTo>
                  <a:cubicBezTo>
                    <a:pt x="1040062" y="430107"/>
                    <a:pt x="1058740" y="428905"/>
                    <a:pt x="1077315" y="426720"/>
                  </a:cubicBezTo>
                  <a:cubicBezTo>
                    <a:pt x="1087545" y="425517"/>
                    <a:pt x="1097528" y="422461"/>
                    <a:pt x="1107795" y="421640"/>
                  </a:cubicBezTo>
                  <a:cubicBezTo>
                    <a:pt x="1139910" y="419071"/>
                    <a:pt x="1172142" y="418253"/>
                    <a:pt x="1204315" y="416560"/>
                  </a:cubicBezTo>
                  <a:cubicBezTo>
                    <a:pt x="1212782" y="414867"/>
                    <a:pt x="1221385" y="413752"/>
                    <a:pt x="1229715" y="411480"/>
                  </a:cubicBezTo>
                  <a:cubicBezTo>
                    <a:pt x="1240047" y="408662"/>
                    <a:pt x="1250035" y="404707"/>
                    <a:pt x="1260195" y="401320"/>
                  </a:cubicBezTo>
                  <a:cubicBezTo>
                    <a:pt x="1265275" y="399627"/>
                    <a:pt x="1270122" y="396904"/>
                    <a:pt x="1275435" y="396240"/>
                  </a:cubicBezTo>
                  <a:cubicBezTo>
                    <a:pt x="1326296" y="389882"/>
                    <a:pt x="1302609" y="393404"/>
                    <a:pt x="1346555" y="386080"/>
                  </a:cubicBezTo>
                  <a:cubicBezTo>
                    <a:pt x="1395612" y="353375"/>
                    <a:pt x="1318144" y="402227"/>
                    <a:pt x="1387195" y="370840"/>
                  </a:cubicBezTo>
                  <a:cubicBezTo>
                    <a:pt x="1398311" y="365787"/>
                    <a:pt x="1407515" y="357293"/>
                    <a:pt x="1417675" y="350520"/>
                  </a:cubicBezTo>
                  <a:cubicBezTo>
                    <a:pt x="1422755" y="347133"/>
                    <a:pt x="1428147" y="344174"/>
                    <a:pt x="1432915" y="340360"/>
                  </a:cubicBezTo>
                  <a:cubicBezTo>
                    <a:pt x="1441382" y="333587"/>
                    <a:pt x="1450348" y="327394"/>
                    <a:pt x="1458315" y="320040"/>
                  </a:cubicBezTo>
                  <a:cubicBezTo>
                    <a:pt x="1472392" y="307046"/>
                    <a:pt x="1483015" y="290027"/>
                    <a:pt x="1498955" y="279400"/>
                  </a:cubicBezTo>
                  <a:lnTo>
                    <a:pt x="1529435" y="259080"/>
                  </a:lnTo>
                  <a:cubicBezTo>
                    <a:pt x="1534515" y="255693"/>
                    <a:pt x="1539791" y="252583"/>
                    <a:pt x="1544675" y="248920"/>
                  </a:cubicBezTo>
                  <a:cubicBezTo>
                    <a:pt x="1551448" y="243840"/>
                    <a:pt x="1557644" y="237881"/>
                    <a:pt x="1564995" y="233680"/>
                  </a:cubicBezTo>
                  <a:cubicBezTo>
                    <a:pt x="1569644" y="231023"/>
                    <a:pt x="1575446" y="230995"/>
                    <a:pt x="1580235" y="228600"/>
                  </a:cubicBezTo>
                  <a:cubicBezTo>
                    <a:pt x="1585696" y="225870"/>
                    <a:pt x="1590014" y="221170"/>
                    <a:pt x="1595475" y="218440"/>
                  </a:cubicBezTo>
                  <a:cubicBezTo>
                    <a:pt x="1600264" y="216045"/>
                    <a:pt x="1606034" y="215961"/>
                    <a:pt x="1610715" y="213360"/>
                  </a:cubicBezTo>
                  <a:cubicBezTo>
                    <a:pt x="1621389" y="207430"/>
                    <a:pt x="1631426" y="200366"/>
                    <a:pt x="1641195" y="193040"/>
                  </a:cubicBezTo>
                  <a:cubicBezTo>
                    <a:pt x="1654742" y="182880"/>
                    <a:pt x="1666689" y="170133"/>
                    <a:pt x="1681835" y="162560"/>
                  </a:cubicBezTo>
                  <a:cubicBezTo>
                    <a:pt x="1688608" y="159173"/>
                    <a:pt x="1695993" y="156802"/>
                    <a:pt x="1702155" y="152400"/>
                  </a:cubicBezTo>
                  <a:cubicBezTo>
                    <a:pt x="1708001" y="148224"/>
                    <a:pt x="1711876" y="141759"/>
                    <a:pt x="1717395" y="137160"/>
                  </a:cubicBezTo>
                  <a:cubicBezTo>
                    <a:pt x="1722085" y="133251"/>
                    <a:pt x="1727555" y="130387"/>
                    <a:pt x="1732635" y="127000"/>
                  </a:cubicBezTo>
                  <a:cubicBezTo>
                    <a:pt x="1736022" y="121920"/>
                    <a:pt x="1738478" y="116077"/>
                    <a:pt x="1742795" y="111760"/>
                  </a:cubicBezTo>
                  <a:cubicBezTo>
                    <a:pt x="1782755" y="71800"/>
                    <a:pt x="1731664" y="136293"/>
                    <a:pt x="1773275" y="86360"/>
                  </a:cubicBezTo>
                  <a:cubicBezTo>
                    <a:pt x="1777184" y="81670"/>
                    <a:pt x="1779886" y="76088"/>
                    <a:pt x="1783435" y="71120"/>
                  </a:cubicBezTo>
                  <a:cubicBezTo>
                    <a:pt x="1788356" y="64230"/>
                    <a:pt x="1793754" y="57690"/>
                    <a:pt x="1798675" y="50800"/>
                  </a:cubicBezTo>
                  <a:cubicBezTo>
                    <a:pt x="1802224" y="45832"/>
                    <a:pt x="1804240" y="39580"/>
                    <a:pt x="1808835" y="35560"/>
                  </a:cubicBezTo>
                  <a:cubicBezTo>
                    <a:pt x="1833076" y="14350"/>
                    <a:pt x="1841019" y="14672"/>
                    <a:pt x="1869795" y="5080"/>
                  </a:cubicBezTo>
                  <a:lnTo>
                    <a:pt x="1885035" y="0"/>
                  </a:lnTo>
                  <a:cubicBezTo>
                    <a:pt x="1915515" y="10160"/>
                    <a:pt x="1903683" y="710"/>
                    <a:pt x="1895195" y="55880"/>
                  </a:cubicBezTo>
                  <a:cubicBezTo>
                    <a:pt x="1892163" y="75588"/>
                    <a:pt x="1888106" y="70483"/>
                    <a:pt x="1874875" y="86360"/>
                  </a:cubicBezTo>
                  <a:cubicBezTo>
                    <a:pt x="1839512" y="128795"/>
                    <a:pt x="1893999" y="72316"/>
                    <a:pt x="1849475" y="116840"/>
                  </a:cubicBezTo>
                  <a:cubicBezTo>
                    <a:pt x="1830948" y="172420"/>
                    <a:pt x="1860496" y="88234"/>
                    <a:pt x="1834235" y="147320"/>
                  </a:cubicBezTo>
                  <a:cubicBezTo>
                    <a:pt x="1821780" y="175344"/>
                    <a:pt x="1825824" y="175882"/>
                    <a:pt x="1818995" y="203200"/>
                  </a:cubicBezTo>
                  <a:cubicBezTo>
                    <a:pt x="1817696" y="208395"/>
                    <a:pt x="1815608" y="213360"/>
                    <a:pt x="1813915" y="218440"/>
                  </a:cubicBezTo>
                  <a:cubicBezTo>
                    <a:pt x="1815608" y="248920"/>
                    <a:pt x="1815209" y="279589"/>
                    <a:pt x="1818995" y="309880"/>
                  </a:cubicBezTo>
                  <a:cubicBezTo>
                    <a:pt x="1820323" y="320507"/>
                    <a:pt x="1826558" y="329970"/>
                    <a:pt x="1829155" y="340360"/>
                  </a:cubicBezTo>
                  <a:cubicBezTo>
                    <a:pt x="1830848" y="347133"/>
                    <a:pt x="1832229" y="353993"/>
                    <a:pt x="1834235" y="360680"/>
                  </a:cubicBezTo>
                  <a:cubicBezTo>
                    <a:pt x="1837312" y="370938"/>
                    <a:pt x="1844395" y="391160"/>
                    <a:pt x="1844395" y="391160"/>
                  </a:cubicBezTo>
                  <a:cubicBezTo>
                    <a:pt x="1846088" y="408093"/>
                    <a:pt x="1847068" y="425113"/>
                    <a:pt x="1849475" y="441960"/>
                  </a:cubicBezTo>
                  <a:cubicBezTo>
                    <a:pt x="1850462" y="448872"/>
                    <a:pt x="1850682" y="456471"/>
                    <a:pt x="1854555" y="462280"/>
                  </a:cubicBezTo>
                  <a:cubicBezTo>
                    <a:pt x="1861228" y="472290"/>
                    <a:pt x="1880311" y="475559"/>
                    <a:pt x="1890115" y="477520"/>
                  </a:cubicBezTo>
                  <a:cubicBezTo>
                    <a:pt x="1914530" y="482403"/>
                    <a:pt x="1936262" y="484558"/>
                    <a:pt x="1961235" y="487680"/>
                  </a:cubicBezTo>
                  <a:cubicBezTo>
                    <a:pt x="1983131" y="494979"/>
                    <a:pt x="2004670" y="503156"/>
                    <a:pt x="2027275" y="508000"/>
                  </a:cubicBezTo>
                  <a:cubicBezTo>
                    <a:pt x="2044160" y="511618"/>
                    <a:pt x="2060826" y="517339"/>
                    <a:pt x="2078075" y="518160"/>
                  </a:cubicBezTo>
                  <a:lnTo>
                    <a:pt x="2184755" y="523240"/>
                  </a:lnTo>
                  <a:cubicBezTo>
                    <a:pt x="2228782" y="521547"/>
                    <a:pt x="2272873" y="521091"/>
                    <a:pt x="2316835" y="518160"/>
                  </a:cubicBezTo>
                  <a:cubicBezTo>
                    <a:pt x="2323801" y="517696"/>
                    <a:pt x="2330286" y="514329"/>
                    <a:pt x="2337155" y="513080"/>
                  </a:cubicBezTo>
                  <a:cubicBezTo>
                    <a:pt x="2348936" y="510938"/>
                    <a:pt x="2360862" y="509693"/>
                    <a:pt x="2372715" y="508000"/>
                  </a:cubicBezTo>
                  <a:cubicBezTo>
                    <a:pt x="2377795" y="506307"/>
                    <a:pt x="2383728" y="506208"/>
                    <a:pt x="2387955" y="502920"/>
                  </a:cubicBezTo>
                  <a:cubicBezTo>
                    <a:pt x="2399297" y="494099"/>
                    <a:pt x="2418435" y="472440"/>
                    <a:pt x="2418435" y="472440"/>
                  </a:cubicBezTo>
                  <a:cubicBezTo>
                    <a:pt x="2435042" y="422618"/>
                    <a:pt x="2408118" y="492996"/>
                    <a:pt x="2438755" y="447040"/>
                  </a:cubicBezTo>
                  <a:cubicBezTo>
                    <a:pt x="2442628" y="441231"/>
                    <a:pt x="2441917" y="433433"/>
                    <a:pt x="2443835" y="426720"/>
                  </a:cubicBezTo>
                  <a:cubicBezTo>
                    <a:pt x="2445306" y="421571"/>
                    <a:pt x="2447222" y="416560"/>
                    <a:pt x="2448915" y="411480"/>
                  </a:cubicBezTo>
                  <a:cubicBezTo>
                    <a:pt x="2450608" y="391160"/>
                    <a:pt x="2451466" y="370753"/>
                    <a:pt x="2453995" y="350520"/>
                  </a:cubicBezTo>
                  <a:cubicBezTo>
                    <a:pt x="2454861" y="343592"/>
                    <a:pt x="2454714" y="335652"/>
                    <a:pt x="2459075" y="330200"/>
                  </a:cubicBezTo>
                  <a:cubicBezTo>
                    <a:pt x="2462420" y="326019"/>
                    <a:pt x="2469047" y="326078"/>
                    <a:pt x="2474315" y="325120"/>
                  </a:cubicBezTo>
                  <a:cubicBezTo>
                    <a:pt x="2487747" y="322678"/>
                    <a:pt x="2501440" y="321971"/>
                    <a:pt x="2514955" y="320040"/>
                  </a:cubicBezTo>
                  <a:cubicBezTo>
                    <a:pt x="2525152" y="318583"/>
                    <a:pt x="2535198" y="316097"/>
                    <a:pt x="2545435" y="314960"/>
                  </a:cubicBezTo>
                  <a:cubicBezTo>
                    <a:pt x="2584388" y="310632"/>
                    <a:pt x="2602584" y="312420"/>
                    <a:pt x="2636875" y="304800"/>
                  </a:cubicBezTo>
                  <a:cubicBezTo>
                    <a:pt x="2642102" y="303638"/>
                    <a:pt x="2647035" y="301413"/>
                    <a:pt x="2652115" y="299720"/>
                  </a:cubicBezTo>
                  <a:cubicBezTo>
                    <a:pt x="2670742" y="301413"/>
                    <a:pt x="2689436" y="302480"/>
                    <a:pt x="2707995" y="304800"/>
                  </a:cubicBezTo>
                  <a:cubicBezTo>
                    <a:pt x="2716563" y="305871"/>
                    <a:pt x="2725018" y="307786"/>
                    <a:pt x="2733395" y="309880"/>
                  </a:cubicBezTo>
                  <a:cubicBezTo>
                    <a:pt x="2738590" y="311179"/>
                    <a:pt x="2743367" y="314002"/>
                    <a:pt x="2748635" y="314960"/>
                  </a:cubicBezTo>
                  <a:cubicBezTo>
                    <a:pt x="2762067" y="317402"/>
                    <a:pt x="2775760" y="318109"/>
                    <a:pt x="2789275" y="320040"/>
                  </a:cubicBezTo>
                  <a:cubicBezTo>
                    <a:pt x="2799472" y="321497"/>
                    <a:pt x="2809545" y="323759"/>
                    <a:pt x="2819755" y="325120"/>
                  </a:cubicBezTo>
                  <a:cubicBezTo>
                    <a:pt x="2856426" y="330009"/>
                    <a:pt x="2866654" y="329213"/>
                    <a:pt x="2901035" y="335280"/>
                  </a:cubicBezTo>
                  <a:cubicBezTo>
                    <a:pt x="2918041" y="338281"/>
                    <a:pt x="2935452" y="339979"/>
                    <a:pt x="2951835" y="345440"/>
                  </a:cubicBezTo>
                  <a:cubicBezTo>
                    <a:pt x="3012315" y="365600"/>
                    <a:pt x="2959604" y="345059"/>
                    <a:pt x="2997555" y="365760"/>
                  </a:cubicBezTo>
                  <a:cubicBezTo>
                    <a:pt x="3010851" y="373013"/>
                    <a:pt x="3025593" y="377679"/>
                    <a:pt x="3038195" y="386080"/>
                  </a:cubicBezTo>
                  <a:cubicBezTo>
                    <a:pt x="3073130" y="409370"/>
                    <a:pt x="3057091" y="402539"/>
                    <a:pt x="3083915" y="411480"/>
                  </a:cubicBezTo>
                  <a:cubicBezTo>
                    <a:pt x="3087302" y="416560"/>
                    <a:pt x="3093071" y="420698"/>
                    <a:pt x="3094075" y="426720"/>
                  </a:cubicBezTo>
                  <a:cubicBezTo>
                    <a:pt x="3094955" y="432002"/>
                    <a:pt x="3092781" y="438174"/>
                    <a:pt x="3088995" y="441960"/>
                  </a:cubicBezTo>
                  <a:cubicBezTo>
                    <a:pt x="3072426" y="458529"/>
                    <a:pt x="3056902" y="461750"/>
                    <a:pt x="3038195" y="472440"/>
                  </a:cubicBezTo>
                  <a:cubicBezTo>
                    <a:pt x="2980024" y="505681"/>
                    <a:pt x="3070756" y="455813"/>
                    <a:pt x="3007715" y="497840"/>
                  </a:cubicBezTo>
                  <a:cubicBezTo>
                    <a:pt x="3003260" y="500810"/>
                    <a:pt x="2997156" y="500319"/>
                    <a:pt x="2992475" y="502920"/>
                  </a:cubicBezTo>
                  <a:cubicBezTo>
                    <a:pt x="2981801" y="508850"/>
                    <a:pt x="2972155" y="516467"/>
                    <a:pt x="2961995" y="523240"/>
                  </a:cubicBezTo>
                  <a:cubicBezTo>
                    <a:pt x="2956915" y="526627"/>
                    <a:pt x="2952547" y="531469"/>
                    <a:pt x="2946755" y="533400"/>
                  </a:cubicBezTo>
                  <a:cubicBezTo>
                    <a:pt x="2941675" y="535093"/>
                    <a:pt x="2936196" y="535879"/>
                    <a:pt x="2931515" y="538480"/>
                  </a:cubicBezTo>
                  <a:cubicBezTo>
                    <a:pt x="2920841" y="544410"/>
                    <a:pt x="2911195" y="552027"/>
                    <a:pt x="2901035" y="558800"/>
                  </a:cubicBezTo>
                  <a:cubicBezTo>
                    <a:pt x="2895955" y="562187"/>
                    <a:pt x="2890112" y="564643"/>
                    <a:pt x="2885795" y="568960"/>
                  </a:cubicBezTo>
                  <a:cubicBezTo>
                    <a:pt x="2866238" y="588517"/>
                    <a:pt x="2876533" y="580215"/>
                    <a:pt x="2855315" y="594360"/>
                  </a:cubicBezTo>
                  <a:cubicBezTo>
                    <a:pt x="2857008" y="602827"/>
                    <a:pt x="2856111" y="612263"/>
                    <a:pt x="2860395" y="619760"/>
                  </a:cubicBezTo>
                  <a:cubicBezTo>
                    <a:pt x="2863424" y="625061"/>
                    <a:pt x="2870945" y="626011"/>
                    <a:pt x="2875635" y="629920"/>
                  </a:cubicBezTo>
                  <a:cubicBezTo>
                    <a:pt x="2881154" y="634519"/>
                    <a:pt x="2884595" y="641671"/>
                    <a:pt x="2890875" y="645160"/>
                  </a:cubicBezTo>
                  <a:cubicBezTo>
                    <a:pt x="2900237" y="650361"/>
                    <a:pt x="2910965" y="652723"/>
                    <a:pt x="2921355" y="655320"/>
                  </a:cubicBezTo>
                  <a:cubicBezTo>
                    <a:pt x="2928128" y="657013"/>
                    <a:pt x="2934962" y="658482"/>
                    <a:pt x="2941675" y="660400"/>
                  </a:cubicBezTo>
                  <a:cubicBezTo>
                    <a:pt x="2946824" y="661871"/>
                    <a:pt x="2951688" y="664318"/>
                    <a:pt x="2956915" y="665480"/>
                  </a:cubicBezTo>
                  <a:cubicBezTo>
                    <a:pt x="2966970" y="667714"/>
                    <a:pt x="2977402" y="668062"/>
                    <a:pt x="2987395" y="670560"/>
                  </a:cubicBezTo>
                  <a:cubicBezTo>
                    <a:pt x="2997785" y="673157"/>
                    <a:pt x="3007715" y="677333"/>
                    <a:pt x="3017875" y="680720"/>
                  </a:cubicBezTo>
                  <a:cubicBezTo>
                    <a:pt x="3022955" y="682413"/>
                    <a:pt x="3028660" y="682830"/>
                    <a:pt x="3033115" y="685800"/>
                  </a:cubicBezTo>
                  <a:lnTo>
                    <a:pt x="3063595" y="706120"/>
                  </a:lnTo>
                  <a:cubicBezTo>
                    <a:pt x="3088820" y="743958"/>
                    <a:pt x="3056400" y="697486"/>
                    <a:pt x="3088995" y="736600"/>
                  </a:cubicBezTo>
                  <a:cubicBezTo>
                    <a:pt x="3092904" y="741290"/>
                    <a:pt x="3094560" y="747820"/>
                    <a:pt x="3099155" y="751840"/>
                  </a:cubicBezTo>
                  <a:cubicBezTo>
                    <a:pt x="3108345" y="759881"/>
                    <a:pt x="3119475" y="765387"/>
                    <a:pt x="3129635" y="772160"/>
                  </a:cubicBezTo>
                  <a:lnTo>
                    <a:pt x="3144875" y="782320"/>
                  </a:lnTo>
                  <a:lnTo>
                    <a:pt x="3160115" y="792480"/>
                  </a:lnTo>
                  <a:cubicBezTo>
                    <a:pt x="3156728" y="799253"/>
                    <a:pt x="3155310" y="807445"/>
                    <a:pt x="3149955" y="812800"/>
                  </a:cubicBezTo>
                  <a:cubicBezTo>
                    <a:pt x="3144600" y="818155"/>
                    <a:pt x="3136210" y="819203"/>
                    <a:pt x="3129635" y="822960"/>
                  </a:cubicBezTo>
                  <a:cubicBezTo>
                    <a:pt x="3102349" y="838552"/>
                    <a:pt x="3127450" y="829856"/>
                    <a:pt x="3094075" y="838200"/>
                  </a:cubicBezTo>
                  <a:lnTo>
                    <a:pt x="3063595" y="858520"/>
                  </a:lnTo>
                  <a:lnTo>
                    <a:pt x="3048355" y="868680"/>
                  </a:lnTo>
                  <a:cubicBezTo>
                    <a:pt x="3044968" y="873760"/>
                    <a:pt x="3042790" y="879900"/>
                    <a:pt x="3038195" y="883920"/>
                  </a:cubicBezTo>
                  <a:cubicBezTo>
                    <a:pt x="3022490" y="897662"/>
                    <a:pt x="2998525" y="911359"/>
                    <a:pt x="2977235" y="914400"/>
                  </a:cubicBezTo>
                  <a:lnTo>
                    <a:pt x="2941675" y="919480"/>
                  </a:lnTo>
                  <a:cubicBezTo>
                    <a:pt x="2903369" y="932249"/>
                    <a:pt x="2950586" y="915025"/>
                    <a:pt x="2911195" y="934720"/>
                  </a:cubicBezTo>
                  <a:cubicBezTo>
                    <a:pt x="2906406" y="937115"/>
                    <a:pt x="2900636" y="937199"/>
                    <a:pt x="2895955" y="939800"/>
                  </a:cubicBezTo>
                  <a:cubicBezTo>
                    <a:pt x="2885281" y="945730"/>
                    <a:pt x="2877059" y="956259"/>
                    <a:pt x="2865475" y="960120"/>
                  </a:cubicBezTo>
                  <a:lnTo>
                    <a:pt x="2834995" y="970280"/>
                  </a:lnTo>
                  <a:cubicBezTo>
                    <a:pt x="2829915" y="971973"/>
                    <a:pt x="2824210" y="972390"/>
                    <a:pt x="2819755" y="975360"/>
                  </a:cubicBezTo>
                  <a:lnTo>
                    <a:pt x="2774035" y="1005840"/>
                  </a:lnTo>
                  <a:cubicBezTo>
                    <a:pt x="2768955" y="1009227"/>
                    <a:pt x="2764817" y="1014996"/>
                    <a:pt x="2758795" y="1016000"/>
                  </a:cubicBezTo>
                  <a:cubicBezTo>
                    <a:pt x="2733216" y="1020263"/>
                    <a:pt x="2712991" y="1022801"/>
                    <a:pt x="2687675" y="1031240"/>
                  </a:cubicBezTo>
                  <a:cubicBezTo>
                    <a:pt x="2682595" y="1032933"/>
                    <a:pt x="2677116" y="1033719"/>
                    <a:pt x="2672435" y="1036320"/>
                  </a:cubicBezTo>
                  <a:lnTo>
                    <a:pt x="2626715" y="1066800"/>
                  </a:lnTo>
                  <a:cubicBezTo>
                    <a:pt x="2621635" y="1070187"/>
                    <a:pt x="2617267" y="1075029"/>
                    <a:pt x="2611475" y="1076960"/>
                  </a:cubicBezTo>
                  <a:lnTo>
                    <a:pt x="2596235" y="1082040"/>
                  </a:lnTo>
                  <a:cubicBezTo>
                    <a:pt x="2556610" y="1121665"/>
                    <a:pt x="2607480" y="1074008"/>
                    <a:pt x="2560675" y="1107440"/>
                  </a:cubicBezTo>
                  <a:cubicBezTo>
                    <a:pt x="2548230" y="1116330"/>
                    <a:pt x="2543376" y="1125768"/>
                    <a:pt x="2535275" y="1137920"/>
                  </a:cubicBezTo>
                  <a:cubicBezTo>
                    <a:pt x="2533582" y="1148080"/>
                    <a:pt x="2532429" y="1158345"/>
                    <a:pt x="2530195" y="1168400"/>
                  </a:cubicBezTo>
                  <a:cubicBezTo>
                    <a:pt x="2529033" y="1173627"/>
                    <a:pt x="2526586" y="1178491"/>
                    <a:pt x="2525115" y="1183640"/>
                  </a:cubicBezTo>
                  <a:cubicBezTo>
                    <a:pt x="2523197" y="1190353"/>
                    <a:pt x="2521728" y="1197187"/>
                    <a:pt x="2520035" y="1203960"/>
                  </a:cubicBezTo>
                  <a:cubicBezTo>
                    <a:pt x="2523422" y="1217507"/>
                    <a:pt x="2529375" y="1230661"/>
                    <a:pt x="2530195" y="1244600"/>
                  </a:cubicBezTo>
                  <a:cubicBezTo>
                    <a:pt x="2531773" y="1271427"/>
                    <a:pt x="2520097" y="1320862"/>
                    <a:pt x="2545435" y="1346200"/>
                  </a:cubicBezTo>
                  <a:cubicBezTo>
                    <a:pt x="2549752" y="1350517"/>
                    <a:pt x="2555063" y="1353955"/>
                    <a:pt x="2560675" y="1356360"/>
                  </a:cubicBezTo>
                  <a:cubicBezTo>
                    <a:pt x="2567092" y="1359110"/>
                    <a:pt x="2574222" y="1359747"/>
                    <a:pt x="2580995" y="1361440"/>
                  </a:cubicBezTo>
                  <a:cubicBezTo>
                    <a:pt x="2607740" y="1388185"/>
                    <a:pt x="2588337" y="1363146"/>
                    <a:pt x="2601315" y="1402080"/>
                  </a:cubicBezTo>
                  <a:cubicBezTo>
                    <a:pt x="2603710" y="1409264"/>
                    <a:pt x="2608492" y="1415439"/>
                    <a:pt x="2611475" y="1422400"/>
                  </a:cubicBezTo>
                  <a:cubicBezTo>
                    <a:pt x="2618582" y="1438983"/>
                    <a:pt x="2614681" y="1441112"/>
                    <a:pt x="2626715" y="1457960"/>
                  </a:cubicBezTo>
                  <a:cubicBezTo>
                    <a:pt x="2630891" y="1463806"/>
                    <a:pt x="2636875" y="1468120"/>
                    <a:pt x="2641955" y="1473200"/>
                  </a:cubicBezTo>
                  <a:cubicBezTo>
                    <a:pt x="2643648" y="1478280"/>
                    <a:pt x="2644640" y="1483651"/>
                    <a:pt x="2647035" y="1488440"/>
                  </a:cubicBezTo>
                  <a:cubicBezTo>
                    <a:pt x="2651451" y="1497271"/>
                    <a:pt x="2657042" y="1505467"/>
                    <a:pt x="2662275" y="1513840"/>
                  </a:cubicBezTo>
                  <a:cubicBezTo>
                    <a:pt x="2665511" y="1519017"/>
                    <a:pt x="2669705" y="1523619"/>
                    <a:pt x="2672435" y="1529080"/>
                  </a:cubicBezTo>
                  <a:cubicBezTo>
                    <a:pt x="2674830" y="1533869"/>
                    <a:pt x="2675120" y="1539531"/>
                    <a:pt x="2677515" y="1544320"/>
                  </a:cubicBezTo>
                  <a:cubicBezTo>
                    <a:pt x="2680245" y="1549781"/>
                    <a:pt x="2684945" y="1554099"/>
                    <a:pt x="2687675" y="1559560"/>
                  </a:cubicBezTo>
                  <a:cubicBezTo>
                    <a:pt x="2690070" y="1564349"/>
                    <a:pt x="2690360" y="1570011"/>
                    <a:pt x="2692755" y="1574800"/>
                  </a:cubicBezTo>
                  <a:cubicBezTo>
                    <a:pt x="2695485" y="1580261"/>
                    <a:pt x="2700185" y="1584579"/>
                    <a:pt x="2702915" y="1590040"/>
                  </a:cubicBezTo>
                  <a:cubicBezTo>
                    <a:pt x="2705310" y="1594829"/>
                    <a:pt x="2705600" y="1600491"/>
                    <a:pt x="2707995" y="1605280"/>
                  </a:cubicBezTo>
                  <a:cubicBezTo>
                    <a:pt x="2710725" y="1610741"/>
                    <a:pt x="2715675" y="1614941"/>
                    <a:pt x="2718155" y="1620520"/>
                  </a:cubicBezTo>
                  <a:cubicBezTo>
                    <a:pt x="2722505" y="1630307"/>
                    <a:pt x="2724928" y="1640840"/>
                    <a:pt x="2728315" y="1651000"/>
                  </a:cubicBezTo>
                  <a:lnTo>
                    <a:pt x="2733395" y="1666240"/>
                  </a:lnTo>
                  <a:cubicBezTo>
                    <a:pt x="2735088" y="1671320"/>
                    <a:pt x="2737425" y="1676229"/>
                    <a:pt x="2738475" y="1681480"/>
                  </a:cubicBezTo>
                  <a:cubicBezTo>
                    <a:pt x="2740168" y="1689947"/>
                    <a:pt x="2742414" y="1698321"/>
                    <a:pt x="2743555" y="1706880"/>
                  </a:cubicBezTo>
                  <a:cubicBezTo>
                    <a:pt x="2745804" y="1723749"/>
                    <a:pt x="2746942" y="1740747"/>
                    <a:pt x="2748635" y="1757680"/>
                  </a:cubicBezTo>
                  <a:cubicBezTo>
                    <a:pt x="2746942" y="1767840"/>
                    <a:pt x="2745789" y="1778105"/>
                    <a:pt x="2743555" y="1788160"/>
                  </a:cubicBezTo>
                  <a:cubicBezTo>
                    <a:pt x="2742393" y="1793387"/>
                    <a:pt x="2742261" y="1799614"/>
                    <a:pt x="2738475" y="1803400"/>
                  </a:cubicBezTo>
                  <a:cubicBezTo>
                    <a:pt x="2734689" y="1807186"/>
                    <a:pt x="2728563" y="1807947"/>
                    <a:pt x="2723235" y="1808480"/>
                  </a:cubicBezTo>
                  <a:cubicBezTo>
                    <a:pt x="2694542" y="1811349"/>
                    <a:pt x="2665662" y="1811867"/>
                    <a:pt x="2636875" y="1813560"/>
                  </a:cubicBezTo>
                  <a:cubicBezTo>
                    <a:pt x="2625168" y="1811609"/>
                    <a:pt x="2603661" y="1809653"/>
                    <a:pt x="2591155" y="1803400"/>
                  </a:cubicBezTo>
                  <a:cubicBezTo>
                    <a:pt x="2585694" y="1800670"/>
                    <a:pt x="2580995" y="1796627"/>
                    <a:pt x="2575915" y="1793240"/>
                  </a:cubicBezTo>
                  <a:cubicBezTo>
                    <a:pt x="2561193" y="1771157"/>
                    <a:pt x="2569129" y="1776303"/>
                    <a:pt x="2535275" y="1767840"/>
                  </a:cubicBezTo>
                  <a:lnTo>
                    <a:pt x="2494635" y="1757680"/>
                  </a:lnTo>
                  <a:cubicBezTo>
                    <a:pt x="2489555" y="1754293"/>
                    <a:pt x="2483712" y="1751837"/>
                    <a:pt x="2479395" y="1747520"/>
                  </a:cubicBezTo>
                  <a:cubicBezTo>
                    <a:pt x="2460653" y="1728778"/>
                    <a:pt x="2478962" y="1733684"/>
                    <a:pt x="2453995" y="1717040"/>
                  </a:cubicBezTo>
                  <a:cubicBezTo>
                    <a:pt x="2449540" y="1714070"/>
                    <a:pt x="2443835" y="1713653"/>
                    <a:pt x="2438755" y="1711960"/>
                  </a:cubicBezTo>
                  <a:cubicBezTo>
                    <a:pt x="2433675" y="1706880"/>
                    <a:pt x="2429186" y="1701131"/>
                    <a:pt x="2423515" y="1696720"/>
                  </a:cubicBezTo>
                  <a:cubicBezTo>
                    <a:pt x="2413876" y="1689223"/>
                    <a:pt x="2401669" y="1685034"/>
                    <a:pt x="2393035" y="1676400"/>
                  </a:cubicBezTo>
                  <a:cubicBezTo>
                    <a:pt x="2369161" y="1652526"/>
                    <a:pt x="2383773" y="1665145"/>
                    <a:pt x="2347315" y="1640840"/>
                  </a:cubicBezTo>
                  <a:cubicBezTo>
                    <a:pt x="2342235" y="1637453"/>
                    <a:pt x="2337998" y="1632161"/>
                    <a:pt x="2332075" y="1630680"/>
                  </a:cubicBezTo>
                  <a:cubicBezTo>
                    <a:pt x="2325564" y="1629052"/>
                    <a:pt x="2303803" y="1624164"/>
                    <a:pt x="2296515" y="1620520"/>
                  </a:cubicBezTo>
                  <a:cubicBezTo>
                    <a:pt x="2291054" y="1617790"/>
                    <a:pt x="2286854" y="1612840"/>
                    <a:pt x="2281275" y="1610360"/>
                  </a:cubicBezTo>
                  <a:cubicBezTo>
                    <a:pt x="2271488" y="1606010"/>
                    <a:pt x="2260374" y="1604989"/>
                    <a:pt x="2250795" y="1600200"/>
                  </a:cubicBezTo>
                  <a:cubicBezTo>
                    <a:pt x="2220896" y="1585251"/>
                    <a:pt x="2237659" y="1592435"/>
                    <a:pt x="2199995" y="1579880"/>
                  </a:cubicBezTo>
                  <a:lnTo>
                    <a:pt x="2184755" y="1574800"/>
                  </a:lnTo>
                  <a:cubicBezTo>
                    <a:pt x="2179675" y="1573107"/>
                    <a:pt x="2173970" y="1572690"/>
                    <a:pt x="2169515" y="1569720"/>
                  </a:cubicBezTo>
                  <a:cubicBezTo>
                    <a:pt x="2149820" y="1556590"/>
                    <a:pt x="2160067" y="1561491"/>
                    <a:pt x="2139035" y="1554480"/>
                  </a:cubicBezTo>
                  <a:cubicBezTo>
                    <a:pt x="2097341" y="1491940"/>
                    <a:pt x="2133846" y="1552522"/>
                    <a:pt x="2123795" y="1371600"/>
                  </a:cubicBezTo>
                  <a:cubicBezTo>
                    <a:pt x="2123498" y="1366253"/>
                    <a:pt x="2121110" y="1361149"/>
                    <a:pt x="2118715" y="1356360"/>
                  </a:cubicBezTo>
                  <a:cubicBezTo>
                    <a:pt x="2109255" y="1337441"/>
                    <a:pt x="2107359" y="1342732"/>
                    <a:pt x="2093315" y="1325880"/>
                  </a:cubicBezTo>
                  <a:cubicBezTo>
                    <a:pt x="2089406" y="1321190"/>
                    <a:pt x="2085885" y="1316101"/>
                    <a:pt x="2083155" y="1310640"/>
                  </a:cubicBezTo>
                  <a:cubicBezTo>
                    <a:pt x="2080760" y="1305851"/>
                    <a:pt x="2079546" y="1300549"/>
                    <a:pt x="2078075" y="1295400"/>
                  </a:cubicBezTo>
                  <a:cubicBezTo>
                    <a:pt x="2075905" y="1287804"/>
                    <a:pt x="2071975" y="1267960"/>
                    <a:pt x="2067915" y="1259840"/>
                  </a:cubicBezTo>
                  <a:cubicBezTo>
                    <a:pt x="2065185" y="1254379"/>
                    <a:pt x="2061142" y="1249680"/>
                    <a:pt x="2057755" y="1244600"/>
                  </a:cubicBezTo>
                  <a:cubicBezTo>
                    <a:pt x="2023888" y="1246293"/>
                    <a:pt x="1989840" y="1245793"/>
                    <a:pt x="1956155" y="1249680"/>
                  </a:cubicBezTo>
                  <a:cubicBezTo>
                    <a:pt x="1945516" y="1250908"/>
                    <a:pt x="1935835" y="1256453"/>
                    <a:pt x="1925675" y="1259840"/>
                  </a:cubicBezTo>
                  <a:lnTo>
                    <a:pt x="1910435" y="1264920"/>
                  </a:lnTo>
                  <a:cubicBezTo>
                    <a:pt x="1905355" y="1266613"/>
                    <a:pt x="1899787" y="1267245"/>
                    <a:pt x="1895195" y="1270000"/>
                  </a:cubicBezTo>
                  <a:cubicBezTo>
                    <a:pt x="1882306" y="1277734"/>
                    <a:pt x="1864051" y="1289570"/>
                    <a:pt x="1849475" y="1295400"/>
                  </a:cubicBezTo>
                  <a:cubicBezTo>
                    <a:pt x="1839531" y="1299377"/>
                    <a:pt x="1827906" y="1299619"/>
                    <a:pt x="1818995" y="1305560"/>
                  </a:cubicBezTo>
                  <a:cubicBezTo>
                    <a:pt x="1813915" y="1308947"/>
                    <a:pt x="1809334" y="1313240"/>
                    <a:pt x="1803755" y="1315720"/>
                  </a:cubicBezTo>
                  <a:cubicBezTo>
                    <a:pt x="1793968" y="1320070"/>
                    <a:pt x="1783435" y="1322493"/>
                    <a:pt x="1773275" y="1325880"/>
                  </a:cubicBezTo>
                  <a:lnTo>
                    <a:pt x="1758035" y="1330960"/>
                  </a:lnTo>
                  <a:lnTo>
                    <a:pt x="1727555" y="1341120"/>
                  </a:lnTo>
                  <a:cubicBezTo>
                    <a:pt x="1722475" y="1342813"/>
                    <a:pt x="1716770" y="1343230"/>
                    <a:pt x="1712315" y="1346200"/>
                  </a:cubicBezTo>
                  <a:cubicBezTo>
                    <a:pt x="1702155" y="1352973"/>
                    <a:pt x="1693419" y="1362659"/>
                    <a:pt x="1681835" y="1366520"/>
                  </a:cubicBezTo>
                  <a:cubicBezTo>
                    <a:pt x="1676755" y="1368213"/>
                    <a:pt x="1671276" y="1368999"/>
                    <a:pt x="1666595" y="1371600"/>
                  </a:cubicBezTo>
                  <a:cubicBezTo>
                    <a:pt x="1655921" y="1377530"/>
                    <a:pt x="1647699" y="1388059"/>
                    <a:pt x="1636115" y="1391920"/>
                  </a:cubicBezTo>
                  <a:lnTo>
                    <a:pt x="1605635" y="1402080"/>
                  </a:lnTo>
                  <a:cubicBezTo>
                    <a:pt x="1600555" y="1403773"/>
                    <a:pt x="1594850" y="1404190"/>
                    <a:pt x="1590395" y="1407160"/>
                  </a:cubicBezTo>
                  <a:cubicBezTo>
                    <a:pt x="1585315" y="1410547"/>
                    <a:pt x="1580734" y="1414840"/>
                    <a:pt x="1575155" y="1417320"/>
                  </a:cubicBezTo>
                  <a:cubicBezTo>
                    <a:pt x="1565368" y="1421670"/>
                    <a:pt x="1554835" y="1424093"/>
                    <a:pt x="1544675" y="1427480"/>
                  </a:cubicBezTo>
                  <a:lnTo>
                    <a:pt x="1529435" y="1432560"/>
                  </a:lnTo>
                  <a:cubicBezTo>
                    <a:pt x="1504035" y="1430867"/>
                    <a:pt x="1478536" y="1430291"/>
                    <a:pt x="1453235" y="1427480"/>
                  </a:cubicBezTo>
                  <a:cubicBezTo>
                    <a:pt x="1447913" y="1426889"/>
                    <a:pt x="1443144" y="1423871"/>
                    <a:pt x="1437995" y="1422400"/>
                  </a:cubicBezTo>
                  <a:cubicBezTo>
                    <a:pt x="1431282" y="1420482"/>
                    <a:pt x="1424212" y="1419771"/>
                    <a:pt x="1417675" y="1417320"/>
                  </a:cubicBezTo>
                  <a:cubicBezTo>
                    <a:pt x="1382051" y="1403961"/>
                    <a:pt x="1411592" y="1411739"/>
                    <a:pt x="1382115" y="1397000"/>
                  </a:cubicBezTo>
                  <a:cubicBezTo>
                    <a:pt x="1373995" y="1392940"/>
                    <a:pt x="1354151" y="1389010"/>
                    <a:pt x="1346555" y="1386840"/>
                  </a:cubicBezTo>
                  <a:cubicBezTo>
                    <a:pt x="1341406" y="1385369"/>
                    <a:pt x="1336481" y="1383169"/>
                    <a:pt x="1331315" y="1381760"/>
                  </a:cubicBezTo>
                  <a:cubicBezTo>
                    <a:pt x="1317843" y="1378086"/>
                    <a:pt x="1304590" y="1372760"/>
                    <a:pt x="1290675" y="1371600"/>
                  </a:cubicBezTo>
                  <a:cubicBezTo>
                    <a:pt x="1253304" y="1368486"/>
                    <a:pt x="1225045" y="1366974"/>
                    <a:pt x="1189075" y="1361440"/>
                  </a:cubicBezTo>
                  <a:cubicBezTo>
                    <a:pt x="1180541" y="1360127"/>
                    <a:pt x="1172142" y="1358053"/>
                    <a:pt x="1163675" y="1356360"/>
                  </a:cubicBezTo>
                  <a:cubicBezTo>
                    <a:pt x="1138275" y="1358053"/>
                    <a:pt x="1112776" y="1358629"/>
                    <a:pt x="1087475" y="1361440"/>
                  </a:cubicBezTo>
                  <a:cubicBezTo>
                    <a:pt x="1082153" y="1362031"/>
                    <a:pt x="1076021" y="1362734"/>
                    <a:pt x="1072235" y="1366520"/>
                  </a:cubicBezTo>
                  <a:cubicBezTo>
                    <a:pt x="1066880" y="1371875"/>
                    <a:pt x="1066276" y="1380539"/>
                    <a:pt x="1062075" y="1386840"/>
                  </a:cubicBezTo>
                  <a:cubicBezTo>
                    <a:pt x="1056061" y="1395862"/>
                    <a:pt x="1048528" y="1403773"/>
                    <a:pt x="1041755" y="1412240"/>
                  </a:cubicBezTo>
                  <a:cubicBezTo>
                    <a:pt x="1040062" y="1403773"/>
                    <a:pt x="1040959" y="1394337"/>
                    <a:pt x="1036675" y="1386840"/>
                  </a:cubicBezTo>
                  <a:cubicBezTo>
                    <a:pt x="1032041" y="1378730"/>
                    <a:pt x="1014018" y="1374208"/>
                    <a:pt x="1006195" y="1371600"/>
                  </a:cubicBezTo>
                  <a:cubicBezTo>
                    <a:pt x="994342" y="1373293"/>
                    <a:pt x="982302" y="1373988"/>
                    <a:pt x="970635" y="1376680"/>
                  </a:cubicBezTo>
                  <a:cubicBezTo>
                    <a:pt x="960200" y="1379088"/>
                    <a:pt x="950315" y="1383453"/>
                    <a:pt x="940155" y="1386840"/>
                  </a:cubicBezTo>
                  <a:lnTo>
                    <a:pt x="924915" y="1391920"/>
                  </a:lnTo>
                  <a:cubicBezTo>
                    <a:pt x="919835" y="1393613"/>
                    <a:pt x="914870" y="1395701"/>
                    <a:pt x="909675" y="1397000"/>
                  </a:cubicBezTo>
                  <a:cubicBezTo>
                    <a:pt x="896128" y="1400387"/>
                    <a:pt x="882282" y="1402744"/>
                    <a:pt x="869035" y="1407160"/>
                  </a:cubicBezTo>
                  <a:cubicBezTo>
                    <a:pt x="858875" y="1410547"/>
                    <a:pt x="849119" y="1415559"/>
                    <a:pt x="838555" y="1417320"/>
                  </a:cubicBezTo>
                  <a:cubicBezTo>
                    <a:pt x="818235" y="1420707"/>
                    <a:pt x="797580" y="1422484"/>
                    <a:pt x="777595" y="1427480"/>
                  </a:cubicBezTo>
                  <a:cubicBezTo>
                    <a:pt x="769959" y="1429389"/>
                    <a:pt x="725060" y="1441298"/>
                    <a:pt x="711555" y="1442720"/>
                  </a:cubicBezTo>
                  <a:cubicBezTo>
                    <a:pt x="687919" y="1445208"/>
                    <a:pt x="664142" y="1446107"/>
                    <a:pt x="640435" y="1447800"/>
                  </a:cubicBezTo>
                  <a:cubicBezTo>
                    <a:pt x="635355" y="1449493"/>
                    <a:pt x="630390" y="1451581"/>
                    <a:pt x="625195" y="1452880"/>
                  </a:cubicBezTo>
                  <a:cubicBezTo>
                    <a:pt x="616818" y="1454974"/>
                    <a:pt x="608224" y="1456087"/>
                    <a:pt x="599795" y="1457960"/>
                  </a:cubicBezTo>
                  <a:cubicBezTo>
                    <a:pt x="592979" y="1459475"/>
                    <a:pt x="586248" y="1461347"/>
                    <a:pt x="579475" y="1463040"/>
                  </a:cubicBezTo>
                  <a:cubicBezTo>
                    <a:pt x="574395" y="1466427"/>
                    <a:pt x="569847" y="1470795"/>
                    <a:pt x="564235" y="1473200"/>
                  </a:cubicBezTo>
                  <a:cubicBezTo>
                    <a:pt x="557818" y="1475950"/>
                    <a:pt x="550602" y="1476274"/>
                    <a:pt x="543915" y="1478280"/>
                  </a:cubicBezTo>
                  <a:cubicBezTo>
                    <a:pt x="533657" y="1481357"/>
                    <a:pt x="523595" y="1485053"/>
                    <a:pt x="513435" y="1488440"/>
                  </a:cubicBezTo>
                  <a:cubicBezTo>
                    <a:pt x="491539" y="1495739"/>
                    <a:pt x="486202" y="1497951"/>
                    <a:pt x="457555" y="1503680"/>
                  </a:cubicBezTo>
                  <a:cubicBezTo>
                    <a:pt x="449088" y="1505373"/>
                    <a:pt x="440689" y="1507447"/>
                    <a:pt x="432155" y="1508760"/>
                  </a:cubicBezTo>
                  <a:cubicBezTo>
                    <a:pt x="418662" y="1510836"/>
                    <a:pt x="405042" y="1511995"/>
                    <a:pt x="391515" y="1513840"/>
                  </a:cubicBezTo>
                  <a:lnTo>
                    <a:pt x="320395" y="1524000"/>
                  </a:lnTo>
                  <a:cubicBezTo>
                    <a:pt x="310505" y="1525236"/>
                    <a:pt x="255879" y="1531823"/>
                    <a:pt x="244195" y="1534160"/>
                  </a:cubicBezTo>
                  <a:cubicBezTo>
                    <a:pt x="158467" y="1551306"/>
                    <a:pt x="253550" y="1539775"/>
                    <a:pt x="147675" y="1549400"/>
                  </a:cubicBezTo>
                  <a:cubicBezTo>
                    <a:pt x="109483" y="1545928"/>
                    <a:pt x="100742" y="1548020"/>
                    <a:pt x="71475" y="1539240"/>
                  </a:cubicBezTo>
                  <a:cubicBezTo>
                    <a:pt x="61217" y="1536163"/>
                    <a:pt x="49906" y="1535021"/>
                    <a:pt x="40995" y="1529080"/>
                  </a:cubicBezTo>
                  <a:lnTo>
                    <a:pt x="10515" y="1508760"/>
                  </a:lnTo>
                  <a:cubicBezTo>
                    <a:pt x="7128" y="1503680"/>
                    <a:pt x="963" y="1499595"/>
                    <a:pt x="355" y="1493520"/>
                  </a:cubicBezTo>
                  <a:cubicBezTo>
                    <a:pt x="-836" y="1481606"/>
                    <a:pt x="988" y="1469077"/>
                    <a:pt x="5435" y="1457960"/>
                  </a:cubicBezTo>
                  <a:cubicBezTo>
                    <a:pt x="8991" y="1449070"/>
                    <a:pt x="28296" y="1437639"/>
                    <a:pt x="35915" y="1432560"/>
                  </a:cubicBezTo>
                  <a:cubicBezTo>
                    <a:pt x="39302" y="1427480"/>
                    <a:pt x="41758" y="1421637"/>
                    <a:pt x="46075" y="1417320"/>
                  </a:cubicBezTo>
                  <a:cubicBezTo>
                    <a:pt x="66818" y="1396577"/>
                    <a:pt x="67242" y="1419860"/>
                    <a:pt x="81635" y="1376680"/>
                  </a:cubicBezTo>
                  <a:lnTo>
                    <a:pt x="91795" y="1346200"/>
                  </a:lnTo>
                  <a:cubicBezTo>
                    <a:pt x="93488" y="1341120"/>
                    <a:pt x="95576" y="1336155"/>
                    <a:pt x="96875" y="1330960"/>
                  </a:cubicBezTo>
                  <a:cubicBezTo>
                    <a:pt x="98568" y="1324187"/>
                    <a:pt x="99119" y="1317020"/>
                    <a:pt x="101955" y="1310640"/>
                  </a:cubicBezTo>
                  <a:cubicBezTo>
                    <a:pt x="102899" y="1308516"/>
                    <a:pt x="122500" y="1275826"/>
                    <a:pt x="127355" y="1270000"/>
                  </a:cubicBezTo>
                  <a:cubicBezTo>
                    <a:pt x="131954" y="1264481"/>
                    <a:pt x="137515" y="1259840"/>
                    <a:pt x="142595" y="1254760"/>
                  </a:cubicBezTo>
                  <a:cubicBezTo>
                    <a:pt x="144288" y="1249680"/>
                    <a:pt x="145018" y="1244169"/>
                    <a:pt x="147675" y="1239520"/>
                  </a:cubicBezTo>
                  <a:cubicBezTo>
                    <a:pt x="156364" y="1224314"/>
                    <a:pt x="166144" y="1215971"/>
                    <a:pt x="178155" y="1203960"/>
                  </a:cubicBezTo>
                  <a:cubicBezTo>
                    <a:pt x="190924" y="1165654"/>
                    <a:pt x="173700" y="1212871"/>
                    <a:pt x="193395" y="1173480"/>
                  </a:cubicBezTo>
                  <a:cubicBezTo>
                    <a:pt x="195790" y="1168691"/>
                    <a:pt x="195874" y="1162921"/>
                    <a:pt x="198475" y="1158240"/>
                  </a:cubicBezTo>
                  <a:cubicBezTo>
                    <a:pt x="204405" y="1147566"/>
                    <a:pt x="214934" y="1139344"/>
                    <a:pt x="218795" y="1127760"/>
                  </a:cubicBezTo>
                  <a:cubicBezTo>
                    <a:pt x="225806" y="1106728"/>
                    <a:pt x="219420" y="1115490"/>
                    <a:pt x="239115" y="1102360"/>
                  </a:cubicBezTo>
                  <a:cubicBezTo>
                    <a:pt x="245888" y="1092200"/>
                    <a:pt x="255574" y="1083464"/>
                    <a:pt x="259435" y="1071880"/>
                  </a:cubicBezTo>
                  <a:lnTo>
                    <a:pt x="269595" y="1041400"/>
                  </a:lnTo>
                  <a:cubicBezTo>
                    <a:pt x="267902" y="1036320"/>
                    <a:pt x="268872" y="1029272"/>
                    <a:pt x="264515" y="1026160"/>
                  </a:cubicBezTo>
                  <a:cubicBezTo>
                    <a:pt x="255800" y="1019935"/>
                    <a:pt x="243614" y="1020789"/>
                    <a:pt x="234035" y="1016000"/>
                  </a:cubicBezTo>
                  <a:lnTo>
                    <a:pt x="213715" y="1005840"/>
                  </a:lnTo>
                  <a:cubicBezTo>
                    <a:pt x="210328" y="1000760"/>
                    <a:pt x="207464" y="995290"/>
                    <a:pt x="203555" y="990600"/>
                  </a:cubicBezTo>
                  <a:cubicBezTo>
                    <a:pt x="198956" y="985081"/>
                    <a:pt x="191804" y="981640"/>
                    <a:pt x="188315" y="975360"/>
                  </a:cubicBezTo>
                  <a:cubicBezTo>
                    <a:pt x="183114" y="965998"/>
                    <a:pt x="181542" y="955040"/>
                    <a:pt x="178155" y="944880"/>
                  </a:cubicBezTo>
                  <a:lnTo>
                    <a:pt x="167995" y="914400"/>
                  </a:lnTo>
                  <a:cubicBezTo>
                    <a:pt x="155226" y="876094"/>
                    <a:pt x="172450" y="923311"/>
                    <a:pt x="152755" y="883920"/>
                  </a:cubicBezTo>
                  <a:cubicBezTo>
                    <a:pt x="150360" y="879131"/>
                    <a:pt x="149146" y="873829"/>
                    <a:pt x="147675" y="868680"/>
                  </a:cubicBezTo>
                  <a:cubicBezTo>
                    <a:pt x="137245" y="832176"/>
                    <a:pt x="147991" y="864862"/>
                    <a:pt x="137515" y="822960"/>
                  </a:cubicBezTo>
                  <a:cubicBezTo>
                    <a:pt x="136216" y="817765"/>
                    <a:pt x="133906" y="812869"/>
                    <a:pt x="132435" y="807720"/>
                  </a:cubicBezTo>
                  <a:cubicBezTo>
                    <a:pt x="130517" y="801007"/>
                    <a:pt x="129048" y="794173"/>
                    <a:pt x="127355" y="787400"/>
                  </a:cubicBezTo>
                  <a:cubicBezTo>
                    <a:pt x="125662" y="731520"/>
                    <a:pt x="124999" y="675599"/>
                    <a:pt x="122275" y="619760"/>
                  </a:cubicBezTo>
                  <a:cubicBezTo>
                    <a:pt x="120345" y="580198"/>
                    <a:pt x="106625" y="555559"/>
                    <a:pt x="122275" y="513080"/>
                  </a:cubicBezTo>
                  <a:cubicBezTo>
                    <a:pt x="127940" y="497705"/>
                    <a:pt x="153179" y="482318"/>
                    <a:pt x="167995" y="472440"/>
                  </a:cubicBezTo>
                  <a:cubicBezTo>
                    <a:pt x="191285" y="437505"/>
                    <a:pt x="184454" y="453544"/>
                    <a:pt x="193395" y="426720"/>
                  </a:cubicBezTo>
                  <a:cubicBezTo>
                    <a:pt x="191702" y="421640"/>
                    <a:pt x="188315" y="416835"/>
                    <a:pt x="188315" y="411480"/>
                  </a:cubicBezTo>
                  <a:cubicBezTo>
                    <a:pt x="188315" y="406125"/>
                    <a:pt x="177308" y="387773"/>
                    <a:pt x="183235" y="386080"/>
                  </a:cubicBezTo>
                  <a:close/>
                </a:path>
              </a:pathLst>
            </a:custGeom>
            <a:solidFill>
              <a:srgbClr val="F0AF8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4" name="TextBox 3">
              <a:extLst>
                <a:ext uri="{FF2B5EF4-FFF2-40B4-BE49-F238E27FC236}">
                  <a16:creationId xmlns:a16="http://schemas.microsoft.com/office/drawing/2014/main" id="{99D01C99-3F97-B64D-959A-F8A85C5203FB}"/>
                </a:ext>
              </a:extLst>
            </p:cNvPr>
            <p:cNvSpPr txBox="1"/>
            <p:nvPr/>
          </p:nvSpPr>
          <p:spPr>
            <a:xfrm>
              <a:off x="6830482" y="3105418"/>
              <a:ext cx="990257" cy="400109"/>
            </a:xfrm>
            <a:prstGeom prst="rect">
              <a:avLst/>
            </a:prstGeom>
            <a:noFill/>
            <a:ln>
              <a:solidFill>
                <a:schemeClr val="tx1"/>
              </a:solidFill>
            </a:ln>
          </p:spPr>
          <p:txBody>
            <a:bodyPr wrap="square" rtlCol="0">
              <a:spAutoFit/>
            </a:bodyPr>
            <a:lstStyle/>
            <a:p>
              <a:pPr defTabSz="685800">
                <a:buClrTx/>
              </a:pPr>
              <a:r>
                <a:rPr lang="en-VN" sz="1350" kern="1200" dirty="0">
                  <a:solidFill>
                    <a:prstClr val="black"/>
                  </a:solidFill>
                  <a:latin typeface="Calibri" panose="020F0502020204030204"/>
                  <a:ea typeface="+mn-ea"/>
                  <a:cs typeface="+mn-cs"/>
                </a:rPr>
                <a:t>NGUỴ</a:t>
              </a:r>
            </a:p>
          </p:txBody>
        </p:sp>
      </p:grpSp>
      <p:grpSp>
        <p:nvGrpSpPr>
          <p:cNvPr id="18" name="Group 17">
            <a:extLst>
              <a:ext uri="{FF2B5EF4-FFF2-40B4-BE49-F238E27FC236}">
                <a16:creationId xmlns:a16="http://schemas.microsoft.com/office/drawing/2014/main" id="{163CA05D-D45A-1742-B044-62D572CFD2E0}"/>
              </a:ext>
            </a:extLst>
          </p:cNvPr>
          <p:cNvGrpSpPr/>
          <p:nvPr/>
        </p:nvGrpSpPr>
        <p:grpSpPr>
          <a:xfrm>
            <a:off x="3542269" y="2392326"/>
            <a:ext cx="2115879" cy="507593"/>
            <a:chOff x="4721927" y="3189767"/>
            <a:chExt cx="2821172" cy="676791"/>
          </a:xfrm>
        </p:grpSpPr>
        <p:sp>
          <p:nvSpPr>
            <p:cNvPr id="15" name="Freeform 14">
              <a:extLst>
                <a:ext uri="{FF2B5EF4-FFF2-40B4-BE49-F238E27FC236}">
                  <a16:creationId xmlns:a16="http://schemas.microsoft.com/office/drawing/2014/main" id="{7A9A0FB4-6C0B-9C46-BA26-17EAE4DA9776}"/>
                </a:ext>
              </a:extLst>
            </p:cNvPr>
            <p:cNvSpPr/>
            <p:nvPr/>
          </p:nvSpPr>
          <p:spPr>
            <a:xfrm>
              <a:off x="4721927" y="3189767"/>
              <a:ext cx="2821172" cy="676791"/>
            </a:xfrm>
            <a:custGeom>
              <a:avLst/>
              <a:gdLst>
                <a:gd name="connsiteX0" fmla="*/ 2821172 w 2821172"/>
                <a:gd name="connsiteY0" fmla="*/ 382773 h 676791"/>
                <a:gd name="connsiteX1" fmla="*/ 2785730 w 2821172"/>
                <a:gd name="connsiteY1" fmla="*/ 375684 h 676791"/>
                <a:gd name="connsiteX2" fmla="*/ 2764465 w 2821172"/>
                <a:gd name="connsiteY2" fmla="*/ 361507 h 676791"/>
                <a:gd name="connsiteX3" fmla="*/ 2743200 w 2821172"/>
                <a:gd name="connsiteY3" fmla="*/ 354419 h 676791"/>
                <a:gd name="connsiteX4" fmla="*/ 2700669 w 2821172"/>
                <a:gd name="connsiteY4" fmla="*/ 326066 h 676791"/>
                <a:gd name="connsiteX5" fmla="*/ 2679404 w 2821172"/>
                <a:gd name="connsiteY5" fmla="*/ 311889 h 676791"/>
                <a:gd name="connsiteX6" fmla="*/ 2658139 w 2821172"/>
                <a:gd name="connsiteY6" fmla="*/ 304800 h 676791"/>
                <a:gd name="connsiteX7" fmla="*/ 2636874 w 2821172"/>
                <a:gd name="connsiteY7" fmla="*/ 290624 h 676791"/>
                <a:gd name="connsiteX8" fmla="*/ 2573079 w 2821172"/>
                <a:gd name="connsiteY8" fmla="*/ 255182 h 676791"/>
                <a:gd name="connsiteX9" fmla="*/ 2551814 w 2821172"/>
                <a:gd name="connsiteY9" fmla="*/ 233917 h 676791"/>
                <a:gd name="connsiteX10" fmla="*/ 2516372 w 2821172"/>
                <a:gd name="connsiteY10" fmla="*/ 191386 h 676791"/>
                <a:gd name="connsiteX11" fmla="*/ 2495107 w 2821172"/>
                <a:gd name="connsiteY11" fmla="*/ 184298 h 676791"/>
                <a:gd name="connsiteX12" fmla="*/ 2076893 w 2821172"/>
                <a:gd name="connsiteY12" fmla="*/ 191386 h 676791"/>
                <a:gd name="connsiteX13" fmla="*/ 2041451 w 2821172"/>
                <a:gd name="connsiteY13" fmla="*/ 198475 h 676791"/>
                <a:gd name="connsiteX14" fmla="*/ 1956390 w 2821172"/>
                <a:gd name="connsiteY14" fmla="*/ 205563 h 676791"/>
                <a:gd name="connsiteX15" fmla="*/ 1765004 w 2821172"/>
                <a:gd name="connsiteY15" fmla="*/ 191386 h 676791"/>
                <a:gd name="connsiteX16" fmla="*/ 1672856 w 2821172"/>
                <a:gd name="connsiteY16" fmla="*/ 198475 h 676791"/>
                <a:gd name="connsiteX17" fmla="*/ 1651590 w 2821172"/>
                <a:gd name="connsiteY17" fmla="*/ 205563 h 676791"/>
                <a:gd name="connsiteX18" fmla="*/ 1609060 w 2821172"/>
                <a:gd name="connsiteY18" fmla="*/ 226828 h 676791"/>
                <a:gd name="connsiteX19" fmla="*/ 1495646 w 2821172"/>
                <a:gd name="connsiteY19" fmla="*/ 233917 h 676791"/>
                <a:gd name="connsiteX20" fmla="*/ 1453116 w 2821172"/>
                <a:gd name="connsiteY20" fmla="*/ 241005 h 676791"/>
                <a:gd name="connsiteX21" fmla="*/ 1410586 w 2821172"/>
                <a:gd name="connsiteY21" fmla="*/ 255182 h 676791"/>
                <a:gd name="connsiteX22" fmla="*/ 1183758 w 2821172"/>
                <a:gd name="connsiteY22" fmla="*/ 233917 h 676791"/>
                <a:gd name="connsiteX23" fmla="*/ 1162493 w 2821172"/>
                <a:gd name="connsiteY23" fmla="*/ 226828 h 676791"/>
                <a:gd name="connsiteX24" fmla="*/ 1155404 w 2821172"/>
                <a:gd name="connsiteY24" fmla="*/ 198475 h 676791"/>
                <a:gd name="connsiteX25" fmla="*/ 1169581 w 2821172"/>
                <a:gd name="connsiteY25" fmla="*/ 141768 h 676791"/>
                <a:gd name="connsiteX26" fmla="*/ 1155404 w 2821172"/>
                <a:gd name="connsiteY26" fmla="*/ 120503 h 676791"/>
                <a:gd name="connsiteX27" fmla="*/ 1127051 w 2821172"/>
                <a:gd name="connsiteY27" fmla="*/ 92149 h 676791"/>
                <a:gd name="connsiteX28" fmla="*/ 1148316 w 2821172"/>
                <a:gd name="connsiteY28" fmla="*/ 70884 h 676791"/>
                <a:gd name="connsiteX29" fmla="*/ 1169581 w 2821172"/>
                <a:gd name="connsiteY29" fmla="*/ 63796 h 676791"/>
                <a:gd name="connsiteX30" fmla="*/ 1282995 w 2821172"/>
                <a:gd name="connsiteY30" fmla="*/ 56707 h 676791"/>
                <a:gd name="connsiteX31" fmla="*/ 1417674 w 2821172"/>
                <a:gd name="connsiteY31" fmla="*/ 49619 h 676791"/>
                <a:gd name="connsiteX32" fmla="*/ 1601972 w 2821172"/>
                <a:gd name="connsiteY32" fmla="*/ 42531 h 676791"/>
                <a:gd name="connsiteX33" fmla="*/ 1644502 w 2821172"/>
                <a:gd name="connsiteY33" fmla="*/ 70884 h 676791"/>
                <a:gd name="connsiteX34" fmla="*/ 1687032 w 2821172"/>
                <a:gd name="connsiteY34" fmla="*/ 92149 h 676791"/>
                <a:gd name="connsiteX35" fmla="*/ 1736651 w 2821172"/>
                <a:gd name="connsiteY35" fmla="*/ 85061 h 676791"/>
                <a:gd name="connsiteX36" fmla="*/ 1729562 w 2821172"/>
                <a:gd name="connsiteY36" fmla="*/ 56707 h 676791"/>
                <a:gd name="connsiteX37" fmla="*/ 1694121 w 2821172"/>
                <a:gd name="connsiteY37" fmla="*/ 21266 h 676791"/>
                <a:gd name="connsiteX38" fmla="*/ 1672856 w 2821172"/>
                <a:gd name="connsiteY38" fmla="*/ 14177 h 676791"/>
                <a:gd name="connsiteX39" fmla="*/ 1580707 w 2821172"/>
                <a:gd name="connsiteY39" fmla="*/ 0 h 676791"/>
                <a:gd name="connsiteX40" fmla="*/ 1325525 w 2821172"/>
                <a:gd name="connsiteY40" fmla="*/ 7089 h 676791"/>
                <a:gd name="connsiteX41" fmla="*/ 1268818 w 2821172"/>
                <a:gd name="connsiteY41" fmla="*/ 14177 h 676791"/>
                <a:gd name="connsiteX42" fmla="*/ 1226288 w 2821172"/>
                <a:gd name="connsiteY42" fmla="*/ 21266 h 676791"/>
                <a:gd name="connsiteX43" fmla="*/ 978195 w 2821172"/>
                <a:gd name="connsiteY43" fmla="*/ 28354 h 676791"/>
                <a:gd name="connsiteX44" fmla="*/ 956930 w 2821172"/>
                <a:gd name="connsiteY44" fmla="*/ 35442 h 676791"/>
                <a:gd name="connsiteX45" fmla="*/ 914400 w 2821172"/>
                <a:gd name="connsiteY45" fmla="*/ 63796 h 676791"/>
                <a:gd name="connsiteX46" fmla="*/ 871869 w 2821172"/>
                <a:gd name="connsiteY46" fmla="*/ 77973 h 676791"/>
                <a:gd name="connsiteX47" fmla="*/ 786809 w 2821172"/>
                <a:gd name="connsiteY47" fmla="*/ 92149 h 676791"/>
                <a:gd name="connsiteX48" fmla="*/ 744279 w 2821172"/>
                <a:gd name="connsiteY48" fmla="*/ 106326 h 676791"/>
                <a:gd name="connsiteX49" fmla="*/ 687572 w 2821172"/>
                <a:gd name="connsiteY49" fmla="*/ 120503 h 676791"/>
                <a:gd name="connsiteX50" fmla="*/ 616688 w 2821172"/>
                <a:gd name="connsiteY50" fmla="*/ 141768 h 676791"/>
                <a:gd name="connsiteX51" fmla="*/ 567069 w 2821172"/>
                <a:gd name="connsiteY51" fmla="*/ 155945 h 676791"/>
                <a:gd name="connsiteX52" fmla="*/ 226828 w 2821172"/>
                <a:gd name="connsiteY52" fmla="*/ 148856 h 676791"/>
                <a:gd name="connsiteX53" fmla="*/ 155944 w 2821172"/>
                <a:gd name="connsiteY53" fmla="*/ 148856 h 676791"/>
                <a:gd name="connsiteX54" fmla="*/ 113414 w 2821172"/>
                <a:gd name="connsiteY54" fmla="*/ 177210 h 676791"/>
                <a:gd name="connsiteX55" fmla="*/ 70883 w 2821172"/>
                <a:gd name="connsiteY55" fmla="*/ 191386 h 676791"/>
                <a:gd name="connsiteX56" fmla="*/ 77972 w 2821172"/>
                <a:gd name="connsiteY56" fmla="*/ 297712 h 676791"/>
                <a:gd name="connsiteX57" fmla="*/ 49618 w 2821172"/>
                <a:gd name="connsiteY57" fmla="*/ 340242 h 676791"/>
                <a:gd name="connsiteX58" fmla="*/ 14176 w 2821172"/>
                <a:gd name="connsiteY58" fmla="*/ 368596 h 676791"/>
                <a:gd name="connsiteX59" fmla="*/ 0 w 2821172"/>
                <a:gd name="connsiteY59" fmla="*/ 389861 h 676791"/>
                <a:gd name="connsiteX60" fmla="*/ 35442 w 2821172"/>
                <a:gd name="connsiteY60" fmla="*/ 446568 h 676791"/>
                <a:gd name="connsiteX61" fmla="*/ 77972 w 2821172"/>
                <a:gd name="connsiteY61" fmla="*/ 460745 h 676791"/>
                <a:gd name="connsiteX62" fmla="*/ 127590 w 2821172"/>
                <a:gd name="connsiteY62" fmla="*/ 474921 h 676791"/>
                <a:gd name="connsiteX63" fmla="*/ 148856 w 2821172"/>
                <a:gd name="connsiteY63" fmla="*/ 482010 h 676791"/>
                <a:gd name="connsiteX64" fmla="*/ 177209 w 2821172"/>
                <a:gd name="connsiteY64" fmla="*/ 489098 h 676791"/>
                <a:gd name="connsiteX65" fmla="*/ 219739 w 2821172"/>
                <a:gd name="connsiteY65" fmla="*/ 503275 h 676791"/>
                <a:gd name="connsiteX66" fmla="*/ 262269 w 2821172"/>
                <a:gd name="connsiteY66" fmla="*/ 517452 h 676791"/>
                <a:gd name="connsiteX67" fmla="*/ 326065 w 2821172"/>
                <a:gd name="connsiteY67" fmla="*/ 538717 h 676791"/>
                <a:gd name="connsiteX68" fmla="*/ 347330 w 2821172"/>
                <a:gd name="connsiteY68" fmla="*/ 545805 h 676791"/>
                <a:gd name="connsiteX69" fmla="*/ 389860 w 2821172"/>
                <a:gd name="connsiteY69" fmla="*/ 574159 h 676791"/>
                <a:gd name="connsiteX70" fmla="*/ 411125 w 2821172"/>
                <a:gd name="connsiteY70" fmla="*/ 588335 h 676791"/>
                <a:gd name="connsiteX71" fmla="*/ 453656 w 2821172"/>
                <a:gd name="connsiteY71" fmla="*/ 602512 h 676791"/>
                <a:gd name="connsiteX72" fmla="*/ 517451 w 2821172"/>
                <a:gd name="connsiteY72" fmla="*/ 630866 h 676791"/>
                <a:gd name="connsiteX73" fmla="*/ 538716 w 2821172"/>
                <a:gd name="connsiteY73" fmla="*/ 637954 h 676791"/>
                <a:gd name="connsiteX74" fmla="*/ 559981 w 2821172"/>
                <a:gd name="connsiteY74" fmla="*/ 645042 h 676791"/>
                <a:gd name="connsiteX75" fmla="*/ 708837 w 2821172"/>
                <a:gd name="connsiteY75" fmla="*/ 666307 h 676791"/>
                <a:gd name="connsiteX76" fmla="*/ 737190 w 2821172"/>
                <a:gd name="connsiteY76" fmla="*/ 659219 h 676791"/>
                <a:gd name="connsiteX77" fmla="*/ 758456 w 2821172"/>
                <a:gd name="connsiteY77" fmla="*/ 652131 h 676791"/>
                <a:gd name="connsiteX78" fmla="*/ 886046 w 2821172"/>
                <a:gd name="connsiteY78" fmla="*/ 659219 h 676791"/>
                <a:gd name="connsiteX79" fmla="*/ 1176669 w 2821172"/>
                <a:gd name="connsiteY79" fmla="*/ 659219 h 676791"/>
                <a:gd name="connsiteX80" fmla="*/ 1219200 w 2821172"/>
                <a:gd name="connsiteY80" fmla="*/ 645042 h 676791"/>
                <a:gd name="connsiteX81" fmla="*/ 1240465 w 2821172"/>
                <a:gd name="connsiteY81" fmla="*/ 637954 h 676791"/>
                <a:gd name="connsiteX82" fmla="*/ 1261730 w 2821172"/>
                <a:gd name="connsiteY82" fmla="*/ 630866 h 676791"/>
                <a:gd name="connsiteX83" fmla="*/ 1353879 w 2821172"/>
                <a:gd name="connsiteY83" fmla="*/ 616689 h 676791"/>
                <a:gd name="connsiteX84" fmla="*/ 1375144 w 2821172"/>
                <a:gd name="connsiteY84" fmla="*/ 609600 h 676791"/>
                <a:gd name="connsiteX85" fmla="*/ 1502735 w 2821172"/>
                <a:gd name="connsiteY85" fmla="*/ 623777 h 676791"/>
                <a:gd name="connsiteX86" fmla="*/ 1524000 w 2821172"/>
                <a:gd name="connsiteY86" fmla="*/ 645042 h 676791"/>
                <a:gd name="connsiteX87" fmla="*/ 1545265 w 2821172"/>
                <a:gd name="connsiteY87" fmla="*/ 652131 h 676791"/>
                <a:gd name="connsiteX88" fmla="*/ 1573618 w 2821172"/>
                <a:gd name="connsiteY88" fmla="*/ 666307 h 676791"/>
                <a:gd name="connsiteX89" fmla="*/ 1913860 w 2821172"/>
                <a:gd name="connsiteY89" fmla="*/ 659219 h 676791"/>
                <a:gd name="connsiteX90" fmla="*/ 2020186 w 2821172"/>
                <a:gd name="connsiteY90" fmla="*/ 645042 h 676791"/>
                <a:gd name="connsiteX91" fmla="*/ 2176130 w 2821172"/>
                <a:gd name="connsiteY91" fmla="*/ 652131 h 676791"/>
                <a:gd name="connsiteX92" fmla="*/ 2204483 w 2821172"/>
                <a:gd name="connsiteY92" fmla="*/ 659219 h 676791"/>
                <a:gd name="connsiteX93" fmla="*/ 2282456 w 2821172"/>
                <a:gd name="connsiteY93" fmla="*/ 666307 h 676791"/>
                <a:gd name="connsiteX94" fmla="*/ 2395869 w 2821172"/>
                <a:gd name="connsiteY94" fmla="*/ 645042 h 676791"/>
                <a:gd name="connsiteX95" fmla="*/ 2459665 w 2821172"/>
                <a:gd name="connsiteY95" fmla="*/ 595424 h 676791"/>
                <a:gd name="connsiteX96" fmla="*/ 2473842 w 2821172"/>
                <a:gd name="connsiteY96" fmla="*/ 574159 h 676791"/>
                <a:gd name="connsiteX97" fmla="*/ 2516372 w 2821172"/>
                <a:gd name="connsiteY97" fmla="*/ 545805 h 676791"/>
                <a:gd name="connsiteX98" fmla="*/ 2537637 w 2821172"/>
                <a:gd name="connsiteY98" fmla="*/ 531628 h 676791"/>
                <a:gd name="connsiteX99" fmla="*/ 2558902 w 2821172"/>
                <a:gd name="connsiteY99" fmla="*/ 524540 h 676791"/>
                <a:gd name="connsiteX100" fmla="*/ 2587256 w 2821172"/>
                <a:gd name="connsiteY100" fmla="*/ 510363 h 676791"/>
                <a:gd name="connsiteX101" fmla="*/ 2658139 w 2821172"/>
                <a:gd name="connsiteY101" fmla="*/ 489098 h 676791"/>
                <a:gd name="connsiteX102" fmla="*/ 2700669 w 2821172"/>
                <a:gd name="connsiteY102" fmla="*/ 474921 h 676791"/>
                <a:gd name="connsiteX103" fmla="*/ 2721935 w 2821172"/>
                <a:gd name="connsiteY103" fmla="*/ 467833 h 676791"/>
                <a:gd name="connsiteX104" fmla="*/ 2743200 w 2821172"/>
                <a:gd name="connsiteY104" fmla="*/ 460745 h 676791"/>
                <a:gd name="connsiteX105" fmla="*/ 2771553 w 2821172"/>
                <a:gd name="connsiteY105" fmla="*/ 418214 h 676791"/>
                <a:gd name="connsiteX106" fmla="*/ 2771553 w 2821172"/>
                <a:gd name="connsiteY106" fmla="*/ 389861 h 676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821172" h="676791">
                  <a:moveTo>
                    <a:pt x="2821172" y="382773"/>
                  </a:moveTo>
                  <a:cubicBezTo>
                    <a:pt x="2809358" y="380410"/>
                    <a:pt x="2797011" y="379914"/>
                    <a:pt x="2785730" y="375684"/>
                  </a:cubicBezTo>
                  <a:cubicBezTo>
                    <a:pt x="2777753" y="372693"/>
                    <a:pt x="2772085" y="365317"/>
                    <a:pt x="2764465" y="361507"/>
                  </a:cubicBezTo>
                  <a:cubicBezTo>
                    <a:pt x="2757782" y="358166"/>
                    <a:pt x="2750288" y="356782"/>
                    <a:pt x="2743200" y="354419"/>
                  </a:cubicBezTo>
                  <a:lnTo>
                    <a:pt x="2700669" y="326066"/>
                  </a:lnTo>
                  <a:cubicBezTo>
                    <a:pt x="2693581" y="321340"/>
                    <a:pt x="2687486" y="314583"/>
                    <a:pt x="2679404" y="311889"/>
                  </a:cubicBezTo>
                  <a:cubicBezTo>
                    <a:pt x="2672316" y="309526"/>
                    <a:pt x="2664822" y="308142"/>
                    <a:pt x="2658139" y="304800"/>
                  </a:cubicBezTo>
                  <a:cubicBezTo>
                    <a:pt x="2650519" y="300990"/>
                    <a:pt x="2644494" y="294434"/>
                    <a:pt x="2636874" y="290624"/>
                  </a:cubicBezTo>
                  <a:cubicBezTo>
                    <a:pt x="2601223" y="272799"/>
                    <a:pt x="2617772" y="299875"/>
                    <a:pt x="2573079" y="255182"/>
                  </a:cubicBezTo>
                  <a:cubicBezTo>
                    <a:pt x="2565991" y="248094"/>
                    <a:pt x="2558232" y="241618"/>
                    <a:pt x="2551814" y="233917"/>
                  </a:cubicBezTo>
                  <a:cubicBezTo>
                    <a:pt x="2535470" y="214305"/>
                    <a:pt x="2539667" y="206916"/>
                    <a:pt x="2516372" y="191386"/>
                  </a:cubicBezTo>
                  <a:cubicBezTo>
                    <a:pt x="2510155" y="187241"/>
                    <a:pt x="2502195" y="186661"/>
                    <a:pt x="2495107" y="184298"/>
                  </a:cubicBezTo>
                  <a:lnTo>
                    <a:pt x="2076893" y="191386"/>
                  </a:lnTo>
                  <a:cubicBezTo>
                    <a:pt x="2064851" y="191762"/>
                    <a:pt x="2053416" y="197067"/>
                    <a:pt x="2041451" y="198475"/>
                  </a:cubicBezTo>
                  <a:cubicBezTo>
                    <a:pt x="2013194" y="201799"/>
                    <a:pt x="1984744" y="203200"/>
                    <a:pt x="1956390" y="205563"/>
                  </a:cubicBezTo>
                  <a:cubicBezTo>
                    <a:pt x="1922267" y="202720"/>
                    <a:pt x="1791933" y="191386"/>
                    <a:pt x="1765004" y="191386"/>
                  </a:cubicBezTo>
                  <a:cubicBezTo>
                    <a:pt x="1734197" y="191386"/>
                    <a:pt x="1703572" y="196112"/>
                    <a:pt x="1672856" y="198475"/>
                  </a:cubicBezTo>
                  <a:cubicBezTo>
                    <a:pt x="1665767" y="200838"/>
                    <a:pt x="1658273" y="202221"/>
                    <a:pt x="1651590" y="205563"/>
                  </a:cubicBezTo>
                  <a:cubicBezTo>
                    <a:pt x="1631835" y="215440"/>
                    <a:pt x="1631630" y="224452"/>
                    <a:pt x="1609060" y="226828"/>
                  </a:cubicBezTo>
                  <a:cubicBezTo>
                    <a:pt x="1571390" y="230793"/>
                    <a:pt x="1533451" y="231554"/>
                    <a:pt x="1495646" y="233917"/>
                  </a:cubicBezTo>
                  <a:cubicBezTo>
                    <a:pt x="1481469" y="236280"/>
                    <a:pt x="1467059" y="237519"/>
                    <a:pt x="1453116" y="241005"/>
                  </a:cubicBezTo>
                  <a:cubicBezTo>
                    <a:pt x="1438619" y="244629"/>
                    <a:pt x="1410586" y="255182"/>
                    <a:pt x="1410586" y="255182"/>
                  </a:cubicBezTo>
                  <a:cubicBezTo>
                    <a:pt x="1288678" y="230800"/>
                    <a:pt x="1363773" y="242099"/>
                    <a:pt x="1183758" y="233917"/>
                  </a:cubicBezTo>
                  <a:cubicBezTo>
                    <a:pt x="1176670" y="231554"/>
                    <a:pt x="1167161" y="232662"/>
                    <a:pt x="1162493" y="226828"/>
                  </a:cubicBezTo>
                  <a:cubicBezTo>
                    <a:pt x="1156407" y="219221"/>
                    <a:pt x="1155404" y="208217"/>
                    <a:pt x="1155404" y="198475"/>
                  </a:cubicBezTo>
                  <a:cubicBezTo>
                    <a:pt x="1155404" y="181371"/>
                    <a:pt x="1163988" y="158547"/>
                    <a:pt x="1169581" y="141768"/>
                  </a:cubicBezTo>
                  <a:cubicBezTo>
                    <a:pt x="1164855" y="134680"/>
                    <a:pt x="1162056" y="125825"/>
                    <a:pt x="1155404" y="120503"/>
                  </a:cubicBezTo>
                  <a:cubicBezTo>
                    <a:pt x="1121037" y="93009"/>
                    <a:pt x="1142515" y="138544"/>
                    <a:pt x="1127051" y="92149"/>
                  </a:cubicBezTo>
                  <a:cubicBezTo>
                    <a:pt x="1134139" y="85061"/>
                    <a:pt x="1139975" y="76445"/>
                    <a:pt x="1148316" y="70884"/>
                  </a:cubicBezTo>
                  <a:cubicBezTo>
                    <a:pt x="1154533" y="66739"/>
                    <a:pt x="1162150" y="64578"/>
                    <a:pt x="1169581" y="63796"/>
                  </a:cubicBezTo>
                  <a:cubicBezTo>
                    <a:pt x="1207251" y="59831"/>
                    <a:pt x="1245178" y="58868"/>
                    <a:pt x="1282995" y="56707"/>
                  </a:cubicBezTo>
                  <a:lnTo>
                    <a:pt x="1417674" y="49619"/>
                  </a:lnTo>
                  <a:cubicBezTo>
                    <a:pt x="1515705" y="25111"/>
                    <a:pt x="1454927" y="34361"/>
                    <a:pt x="1601972" y="42531"/>
                  </a:cubicBezTo>
                  <a:cubicBezTo>
                    <a:pt x="1639342" y="54987"/>
                    <a:pt x="1609105" y="41386"/>
                    <a:pt x="1644502" y="70884"/>
                  </a:cubicBezTo>
                  <a:cubicBezTo>
                    <a:pt x="1662824" y="86153"/>
                    <a:pt x="1665718" y="85045"/>
                    <a:pt x="1687032" y="92149"/>
                  </a:cubicBezTo>
                  <a:cubicBezTo>
                    <a:pt x="1703572" y="89786"/>
                    <a:pt x="1723816" y="95757"/>
                    <a:pt x="1736651" y="85061"/>
                  </a:cubicBezTo>
                  <a:cubicBezTo>
                    <a:pt x="1744135" y="78824"/>
                    <a:pt x="1733400" y="65662"/>
                    <a:pt x="1729562" y="56707"/>
                  </a:cubicBezTo>
                  <a:cubicBezTo>
                    <a:pt x="1721829" y="38662"/>
                    <a:pt x="1711306" y="29859"/>
                    <a:pt x="1694121" y="21266"/>
                  </a:cubicBezTo>
                  <a:cubicBezTo>
                    <a:pt x="1687438" y="17924"/>
                    <a:pt x="1680105" y="15989"/>
                    <a:pt x="1672856" y="14177"/>
                  </a:cubicBezTo>
                  <a:cubicBezTo>
                    <a:pt x="1640391" y="6061"/>
                    <a:pt x="1615127" y="4303"/>
                    <a:pt x="1580707" y="0"/>
                  </a:cubicBezTo>
                  <a:lnTo>
                    <a:pt x="1325525" y="7089"/>
                  </a:lnTo>
                  <a:cubicBezTo>
                    <a:pt x="1306495" y="7954"/>
                    <a:pt x="1287676" y="11483"/>
                    <a:pt x="1268818" y="14177"/>
                  </a:cubicBezTo>
                  <a:cubicBezTo>
                    <a:pt x="1254590" y="16210"/>
                    <a:pt x="1240643" y="20566"/>
                    <a:pt x="1226288" y="21266"/>
                  </a:cubicBezTo>
                  <a:cubicBezTo>
                    <a:pt x="1143655" y="25297"/>
                    <a:pt x="1060893" y="25991"/>
                    <a:pt x="978195" y="28354"/>
                  </a:cubicBezTo>
                  <a:cubicBezTo>
                    <a:pt x="971107" y="30717"/>
                    <a:pt x="963461" y="31813"/>
                    <a:pt x="956930" y="35442"/>
                  </a:cubicBezTo>
                  <a:cubicBezTo>
                    <a:pt x="942036" y="43717"/>
                    <a:pt x="930564" y="58408"/>
                    <a:pt x="914400" y="63796"/>
                  </a:cubicBezTo>
                  <a:cubicBezTo>
                    <a:pt x="900223" y="68522"/>
                    <a:pt x="886663" y="75860"/>
                    <a:pt x="871869" y="77973"/>
                  </a:cubicBezTo>
                  <a:cubicBezTo>
                    <a:pt x="850574" y="81015"/>
                    <a:pt x="809609" y="85931"/>
                    <a:pt x="786809" y="92149"/>
                  </a:cubicBezTo>
                  <a:cubicBezTo>
                    <a:pt x="772392" y="96081"/>
                    <a:pt x="758776" y="102702"/>
                    <a:pt x="744279" y="106326"/>
                  </a:cubicBezTo>
                  <a:cubicBezTo>
                    <a:pt x="725377" y="111052"/>
                    <a:pt x="706056" y="114341"/>
                    <a:pt x="687572" y="120503"/>
                  </a:cubicBezTo>
                  <a:cubicBezTo>
                    <a:pt x="586528" y="154185"/>
                    <a:pt x="691661" y="120348"/>
                    <a:pt x="616688" y="141768"/>
                  </a:cubicBezTo>
                  <a:cubicBezTo>
                    <a:pt x="545463" y="162117"/>
                    <a:pt x="655763" y="133770"/>
                    <a:pt x="567069" y="155945"/>
                  </a:cubicBezTo>
                  <a:lnTo>
                    <a:pt x="226828" y="148856"/>
                  </a:lnTo>
                  <a:cubicBezTo>
                    <a:pt x="140914" y="145552"/>
                    <a:pt x="272429" y="129443"/>
                    <a:pt x="155944" y="148856"/>
                  </a:cubicBezTo>
                  <a:cubicBezTo>
                    <a:pt x="141767" y="158307"/>
                    <a:pt x="129578" y="171822"/>
                    <a:pt x="113414" y="177210"/>
                  </a:cubicBezTo>
                  <a:lnTo>
                    <a:pt x="70883" y="191386"/>
                  </a:lnTo>
                  <a:cubicBezTo>
                    <a:pt x="85722" y="235904"/>
                    <a:pt x="95449" y="245281"/>
                    <a:pt x="77972" y="297712"/>
                  </a:cubicBezTo>
                  <a:cubicBezTo>
                    <a:pt x="72584" y="313876"/>
                    <a:pt x="59069" y="326065"/>
                    <a:pt x="49618" y="340242"/>
                  </a:cubicBezTo>
                  <a:cubicBezTo>
                    <a:pt x="31296" y="367725"/>
                    <a:pt x="43525" y="358813"/>
                    <a:pt x="14176" y="368596"/>
                  </a:cubicBezTo>
                  <a:cubicBezTo>
                    <a:pt x="9451" y="375684"/>
                    <a:pt x="0" y="381342"/>
                    <a:pt x="0" y="389861"/>
                  </a:cubicBezTo>
                  <a:cubicBezTo>
                    <a:pt x="0" y="419841"/>
                    <a:pt x="11360" y="435865"/>
                    <a:pt x="35442" y="446568"/>
                  </a:cubicBezTo>
                  <a:cubicBezTo>
                    <a:pt x="49098" y="452637"/>
                    <a:pt x="63795" y="456019"/>
                    <a:pt x="77972" y="460745"/>
                  </a:cubicBezTo>
                  <a:cubicBezTo>
                    <a:pt x="128956" y="477740"/>
                    <a:pt x="65290" y="457121"/>
                    <a:pt x="127590" y="474921"/>
                  </a:cubicBezTo>
                  <a:cubicBezTo>
                    <a:pt x="134775" y="476974"/>
                    <a:pt x="141671" y="479957"/>
                    <a:pt x="148856" y="482010"/>
                  </a:cubicBezTo>
                  <a:cubicBezTo>
                    <a:pt x="158223" y="484686"/>
                    <a:pt x="167878" y="486299"/>
                    <a:pt x="177209" y="489098"/>
                  </a:cubicBezTo>
                  <a:cubicBezTo>
                    <a:pt x="191522" y="493392"/>
                    <a:pt x="205562" y="498549"/>
                    <a:pt x="219739" y="503275"/>
                  </a:cubicBezTo>
                  <a:lnTo>
                    <a:pt x="262269" y="517452"/>
                  </a:lnTo>
                  <a:lnTo>
                    <a:pt x="326065" y="538717"/>
                  </a:lnTo>
                  <a:lnTo>
                    <a:pt x="347330" y="545805"/>
                  </a:lnTo>
                  <a:cubicBezTo>
                    <a:pt x="387639" y="586114"/>
                    <a:pt x="348829" y="553643"/>
                    <a:pt x="389860" y="574159"/>
                  </a:cubicBezTo>
                  <a:cubicBezTo>
                    <a:pt x="397480" y="577969"/>
                    <a:pt x="403340" y="584875"/>
                    <a:pt x="411125" y="588335"/>
                  </a:cubicBezTo>
                  <a:cubicBezTo>
                    <a:pt x="424781" y="594404"/>
                    <a:pt x="453656" y="602512"/>
                    <a:pt x="453656" y="602512"/>
                  </a:cubicBezTo>
                  <a:cubicBezTo>
                    <a:pt x="487354" y="624978"/>
                    <a:pt x="466840" y="613996"/>
                    <a:pt x="517451" y="630866"/>
                  </a:cubicBezTo>
                  <a:lnTo>
                    <a:pt x="538716" y="637954"/>
                  </a:lnTo>
                  <a:lnTo>
                    <a:pt x="559981" y="645042"/>
                  </a:lnTo>
                  <a:cubicBezTo>
                    <a:pt x="632066" y="693100"/>
                    <a:pt x="585510" y="674529"/>
                    <a:pt x="708837" y="666307"/>
                  </a:cubicBezTo>
                  <a:cubicBezTo>
                    <a:pt x="718288" y="663944"/>
                    <a:pt x="727823" y="661895"/>
                    <a:pt x="737190" y="659219"/>
                  </a:cubicBezTo>
                  <a:cubicBezTo>
                    <a:pt x="744375" y="657166"/>
                    <a:pt x="750984" y="652131"/>
                    <a:pt x="758456" y="652131"/>
                  </a:cubicBezTo>
                  <a:cubicBezTo>
                    <a:pt x="801052" y="652131"/>
                    <a:pt x="843516" y="656856"/>
                    <a:pt x="886046" y="659219"/>
                  </a:cubicBezTo>
                  <a:cubicBezTo>
                    <a:pt x="1005896" y="674199"/>
                    <a:pt x="982118" y="674184"/>
                    <a:pt x="1176669" y="659219"/>
                  </a:cubicBezTo>
                  <a:cubicBezTo>
                    <a:pt x="1191569" y="658073"/>
                    <a:pt x="1205023" y="649768"/>
                    <a:pt x="1219200" y="645042"/>
                  </a:cubicBezTo>
                  <a:lnTo>
                    <a:pt x="1240465" y="637954"/>
                  </a:lnTo>
                  <a:cubicBezTo>
                    <a:pt x="1247553" y="635591"/>
                    <a:pt x="1254403" y="632331"/>
                    <a:pt x="1261730" y="630866"/>
                  </a:cubicBezTo>
                  <a:cubicBezTo>
                    <a:pt x="1315851" y="620041"/>
                    <a:pt x="1285217" y="625271"/>
                    <a:pt x="1353879" y="616689"/>
                  </a:cubicBezTo>
                  <a:cubicBezTo>
                    <a:pt x="1360967" y="614326"/>
                    <a:pt x="1367672" y="609600"/>
                    <a:pt x="1375144" y="609600"/>
                  </a:cubicBezTo>
                  <a:cubicBezTo>
                    <a:pt x="1466164" y="609600"/>
                    <a:pt x="1452559" y="607053"/>
                    <a:pt x="1502735" y="623777"/>
                  </a:cubicBezTo>
                  <a:cubicBezTo>
                    <a:pt x="1509823" y="630865"/>
                    <a:pt x="1515659" y="639481"/>
                    <a:pt x="1524000" y="645042"/>
                  </a:cubicBezTo>
                  <a:cubicBezTo>
                    <a:pt x="1530217" y="649187"/>
                    <a:pt x="1538397" y="649188"/>
                    <a:pt x="1545265" y="652131"/>
                  </a:cubicBezTo>
                  <a:cubicBezTo>
                    <a:pt x="1554977" y="656293"/>
                    <a:pt x="1564167" y="661582"/>
                    <a:pt x="1573618" y="666307"/>
                  </a:cubicBezTo>
                  <a:lnTo>
                    <a:pt x="1913860" y="659219"/>
                  </a:lnTo>
                  <a:cubicBezTo>
                    <a:pt x="1978408" y="657031"/>
                    <a:pt x="1975147" y="656303"/>
                    <a:pt x="2020186" y="645042"/>
                  </a:cubicBezTo>
                  <a:cubicBezTo>
                    <a:pt x="2072167" y="647405"/>
                    <a:pt x="2124248" y="648140"/>
                    <a:pt x="2176130" y="652131"/>
                  </a:cubicBezTo>
                  <a:cubicBezTo>
                    <a:pt x="2185843" y="652878"/>
                    <a:pt x="2194827" y="657932"/>
                    <a:pt x="2204483" y="659219"/>
                  </a:cubicBezTo>
                  <a:cubicBezTo>
                    <a:pt x="2230352" y="662668"/>
                    <a:pt x="2256465" y="663944"/>
                    <a:pt x="2282456" y="666307"/>
                  </a:cubicBezTo>
                  <a:cubicBezTo>
                    <a:pt x="2307402" y="663812"/>
                    <a:pt x="2369079" y="662902"/>
                    <a:pt x="2395869" y="645042"/>
                  </a:cubicBezTo>
                  <a:cubicBezTo>
                    <a:pt x="2425509" y="625282"/>
                    <a:pt x="2438843" y="620410"/>
                    <a:pt x="2459665" y="595424"/>
                  </a:cubicBezTo>
                  <a:cubicBezTo>
                    <a:pt x="2465119" y="588879"/>
                    <a:pt x="2467431" y="579769"/>
                    <a:pt x="2473842" y="574159"/>
                  </a:cubicBezTo>
                  <a:cubicBezTo>
                    <a:pt x="2486665" y="562939"/>
                    <a:pt x="2502195" y="555256"/>
                    <a:pt x="2516372" y="545805"/>
                  </a:cubicBezTo>
                  <a:cubicBezTo>
                    <a:pt x="2523460" y="541079"/>
                    <a:pt x="2529555" y="534322"/>
                    <a:pt x="2537637" y="531628"/>
                  </a:cubicBezTo>
                  <a:cubicBezTo>
                    <a:pt x="2544725" y="529265"/>
                    <a:pt x="2552034" y="527483"/>
                    <a:pt x="2558902" y="524540"/>
                  </a:cubicBezTo>
                  <a:cubicBezTo>
                    <a:pt x="2568615" y="520378"/>
                    <a:pt x="2577445" y="514288"/>
                    <a:pt x="2587256" y="510363"/>
                  </a:cubicBezTo>
                  <a:cubicBezTo>
                    <a:pt x="2637387" y="490311"/>
                    <a:pt x="2616359" y="501632"/>
                    <a:pt x="2658139" y="489098"/>
                  </a:cubicBezTo>
                  <a:cubicBezTo>
                    <a:pt x="2672452" y="484804"/>
                    <a:pt x="2686492" y="479647"/>
                    <a:pt x="2700669" y="474921"/>
                  </a:cubicBezTo>
                  <a:lnTo>
                    <a:pt x="2721935" y="467833"/>
                  </a:lnTo>
                  <a:lnTo>
                    <a:pt x="2743200" y="460745"/>
                  </a:lnTo>
                  <a:lnTo>
                    <a:pt x="2771553" y="418214"/>
                  </a:lnTo>
                  <a:cubicBezTo>
                    <a:pt x="2788660" y="392553"/>
                    <a:pt x="2793350" y="400759"/>
                    <a:pt x="2771553" y="389861"/>
                  </a:cubicBezTo>
                </a:path>
              </a:pathLst>
            </a:custGeom>
            <a:solidFill>
              <a:srgbClr val="ED68E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17" name="TextBox 16">
              <a:extLst>
                <a:ext uri="{FF2B5EF4-FFF2-40B4-BE49-F238E27FC236}">
                  <a16:creationId xmlns:a16="http://schemas.microsoft.com/office/drawing/2014/main" id="{C3197467-A417-4A4E-ADFD-3CFF972CEC25}"/>
                </a:ext>
              </a:extLst>
            </p:cNvPr>
            <p:cNvSpPr txBox="1"/>
            <p:nvPr/>
          </p:nvSpPr>
          <p:spPr>
            <a:xfrm>
              <a:off x="5245420" y="3403945"/>
              <a:ext cx="890927" cy="400110"/>
            </a:xfrm>
            <a:prstGeom prst="rect">
              <a:avLst/>
            </a:prstGeom>
            <a:noFill/>
            <a:ln>
              <a:solidFill>
                <a:schemeClr val="tx1"/>
              </a:solidFill>
            </a:ln>
          </p:spPr>
          <p:txBody>
            <a:bodyPr wrap="square" rtlCol="0">
              <a:spAutoFit/>
            </a:bodyPr>
            <a:lstStyle/>
            <a:p>
              <a:pPr defTabSz="685800">
                <a:buClrTx/>
              </a:pPr>
              <a:r>
                <a:rPr lang="en-VN" sz="1350" kern="1200" dirty="0">
                  <a:solidFill>
                    <a:prstClr val="black"/>
                  </a:solidFill>
                  <a:latin typeface="Calibri" panose="020F0502020204030204"/>
                  <a:ea typeface="+mn-ea"/>
                  <a:cs typeface="+mn-cs"/>
                </a:rPr>
                <a:t>HÀN</a:t>
              </a:r>
            </a:p>
          </p:txBody>
        </p:sp>
      </p:grpSp>
      <p:grpSp>
        <p:nvGrpSpPr>
          <p:cNvPr id="22" name="Group 21">
            <a:extLst>
              <a:ext uri="{FF2B5EF4-FFF2-40B4-BE49-F238E27FC236}">
                <a16:creationId xmlns:a16="http://schemas.microsoft.com/office/drawing/2014/main" id="{77BDC935-85A8-6A4B-A0DD-206F1311C16C}"/>
              </a:ext>
            </a:extLst>
          </p:cNvPr>
          <p:cNvGrpSpPr/>
          <p:nvPr/>
        </p:nvGrpSpPr>
        <p:grpSpPr>
          <a:xfrm>
            <a:off x="3840480" y="1946603"/>
            <a:ext cx="4678887" cy="3026013"/>
            <a:chOff x="5253223" y="2552886"/>
            <a:chExt cx="6238516" cy="4067771"/>
          </a:xfrm>
        </p:grpSpPr>
        <p:sp>
          <p:nvSpPr>
            <p:cNvPr id="19" name="Freeform 18">
              <a:extLst>
                <a:ext uri="{FF2B5EF4-FFF2-40B4-BE49-F238E27FC236}">
                  <a16:creationId xmlns:a16="http://schemas.microsoft.com/office/drawing/2014/main" id="{4A6BD1A8-1FFC-1F46-B584-D8C5163AEDB0}"/>
                </a:ext>
              </a:extLst>
            </p:cNvPr>
            <p:cNvSpPr/>
            <p:nvPr/>
          </p:nvSpPr>
          <p:spPr>
            <a:xfrm>
              <a:off x="5253223" y="2552886"/>
              <a:ext cx="6238516" cy="4067771"/>
            </a:xfrm>
            <a:custGeom>
              <a:avLst/>
              <a:gdLst>
                <a:gd name="connsiteX0" fmla="*/ 0 w 6170212"/>
                <a:gd name="connsiteY0" fmla="*/ 3013545 h 4039263"/>
                <a:gd name="connsiteX1" fmla="*/ 39756 w 6170212"/>
                <a:gd name="connsiteY1" fmla="*/ 3021496 h 4039263"/>
                <a:gd name="connsiteX2" fmla="*/ 87464 w 6170212"/>
                <a:gd name="connsiteY2" fmla="*/ 3037399 h 4039263"/>
                <a:gd name="connsiteX3" fmla="*/ 159026 w 6170212"/>
                <a:gd name="connsiteY3" fmla="*/ 3077155 h 4039263"/>
                <a:gd name="connsiteX4" fmla="*/ 182880 w 6170212"/>
                <a:gd name="connsiteY4" fmla="*/ 3085106 h 4039263"/>
                <a:gd name="connsiteX5" fmla="*/ 206734 w 6170212"/>
                <a:gd name="connsiteY5" fmla="*/ 3101009 h 4039263"/>
                <a:gd name="connsiteX6" fmla="*/ 230588 w 6170212"/>
                <a:gd name="connsiteY6" fmla="*/ 3156668 h 4039263"/>
                <a:gd name="connsiteX7" fmla="*/ 270344 w 6170212"/>
                <a:gd name="connsiteY7" fmla="*/ 3204376 h 4039263"/>
                <a:gd name="connsiteX8" fmla="*/ 294198 w 6170212"/>
                <a:gd name="connsiteY8" fmla="*/ 3275938 h 4039263"/>
                <a:gd name="connsiteX9" fmla="*/ 302149 w 6170212"/>
                <a:gd name="connsiteY9" fmla="*/ 3299792 h 4039263"/>
                <a:gd name="connsiteX10" fmla="*/ 318052 w 6170212"/>
                <a:gd name="connsiteY10" fmla="*/ 3323646 h 4039263"/>
                <a:gd name="connsiteX11" fmla="*/ 349857 w 6170212"/>
                <a:gd name="connsiteY11" fmla="*/ 3363402 h 4039263"/>
                <a:gd name="connsiteX12" fmla="*/ 381663 w 6170212"/>
                <a:gd name="connsiteY12" fmla="*/ 3411110 h 4039263"/>
                <a:gd name="connsiteX13" fmla="*/ 405516 w 6170212"/>
                <a:gd name="connsiteY13" fmla="*/ 3434964 h 4039263"/>
                <a:gd name="connsiteX14" fmla="*/ 437322 w 6170212"/>
                <a:gd name="connsiteY14" fmla="*/ 3482672 h 4039263"/>
                <a:gd name="connsiteX15" fmla="*/ 445273 w 6170212"/>
                <a:gd name="connsiteY15" fmla="*/ 3506526 h 4039263"/>
                <a:gd name="connsiteX16" fmla="*/ 477078 w 6170212"/>
                <a:gd name="connsiteY16" fmla="*/ 3554233 h 4039263"/>
                <a:gd name="connsiteX17" fmla="*/ 492981 w 6170212"/>
                <a:gd name="connsiteY17" fmla="*/ 3578087 h 4039263"/>
                <a:gd name="connsiteX18" fmla="*/ 516835 w 6170212"/>
                <a:gd name="connsiteY18" fmla="*/ 3633746 h 4039263"/>
                <a:gd name="connsiteX19" fmla="*/ 548640 w 6170212"/>
                <a:gd name="connsiteY19" fmla="*/ 3681454 h 4039263"/>
                <a:gd name="connsiteX20" fmla="*/ 572494 w 6170212"/>
                <a:gd name="connsiteY20" fmla="*/ 3729162 h 4039263"/>
                <a:gd name="connsiteX21" fmla="*/ 596348 w 6170212"/>
                <a:gd name="connsiteY21" fmla="*/ 3745065 h 4039263"/>
                <a:gd name="connsiteX22" fmla="*/ 636104 w 6170212"/>
                <a:gd name="connsiteY22" fmla="*/ 3768919 h 4039263"/>
                <a:gd name="connsiteX23" fmla="*/ 659958 w 6170212"/>
                <a:gd name="connsiteY23" fmla="*/ 3784821 h 4039263"/>
                <a:gd name="connsiteX24" fmla="*/ 715617 w 6170212"/>
                <a:gd name="connsiteY24" fmla="*/ 3816626 h 4039263"/>
                <a:gd name="connsiteX25" fmla="*/ 739471 w 6170212"/>
                <a:gd name="connsiteY25" fmla="*/ 3840480 h 4039263"/>
                <a:gd name="connsiteX26" fmla="*/ 787179 w 6170212"/>
                <a:gd name="connsiteY26" fmla="*/ 3872286 h 4039263"/>
                <a:gd name="connsiteX27" fmla="*/ 826936 w 6170212"/>
                <a:gd name="connsiteY27" fmla="*/ 3919993 h 4039263"/>
                <a:gd name="connsiteX28" fmla="*/ 842838 w 6170212"/>
                <a:gd name="connsiteY28" fmla="*/ 3943847 h 4039263"/>
                <a:gd name="connsiteX29" fmla="*/ 866692 w 6170212"/>
                <a:gd name="connsiteY29" fmla="*/ 3951799 h 4039263"/>
                <a:gd name="connsiteX30" fmla="*/ 882595 w 6170212"/>
                <a:gd name="connsiteY30" fmla="*/ 3975652 h 4039263"/>
                <a:gd name="connsiteX31" fmla="*/ 930303 w 6170212"/>
                <a:gd name="connsiteY31" fmla="*/ 3991555 h 4039263"/>
                <a:gd name="connsiteX32" fmla="*/ 954156 w 6170212"/>
                <a:gd name="connsiteY32" fmla="*/ 3999506 h 4039263"/>
                <a:gd name="connsiteX33" fmla="*/ 1152939 w 6170212"/>
                <a:gd name="connsiteY33" fmla="*/ 4015409 h 4039263"/>
                <a:gd name="connsiteX34" fmla="*/ 1200647 w 6170212"/>
                <a:gd name="connsiteY34" fmla="*/ 4023360 h 4039263"/>
                <a:gd name="connsiteX35" fmla="*/ 1391478 w 6170212"/>
                <a:gd name="connsiteY35" fmla="*/ 4039263 h 4039263"/>
                <a:gd name="connsiteX36" fmla="*/ 1765189 w 6170212"/>
                <a:gd name="connsiteY36" fmla="*/ 4031312 h 4039263"/>
                <a:gd name="connsiteX37" fmla="*/ 1812897 w 6170212"/>
                <a:gd name="connsiteY37" fmla="*/ 4015409 h 4039263"/>
                <a:gd name="connsiteX38" fmla="*/ 1836751 w 6170212"/>
                <a:gd name="connsiteY38" fmla="*/ 4007458 h 4039263"/>
                <a:gd name="connsiteX39" fmla="*/ 1908313 w 6170212"/>
                <a:gd name="connsiteY39" fmla="*/ 3983604 h 4039263"/>
                <a:gd name="connsiteX40" fmla="*/ 1932167 w 6170212"/>
                <a:gd name="connsiteY40" fmla="*/ 3975652 h 4039263"/>
                <a:gd name="connsiteX41" fmla="*/ 1956021 w 6170212"/>
                <a:gd name="connsiteY41" fmla="*/ 3967701 h 4039263"/>
                <a:gd name="connsiteX42" fmla="*/ 1979875 w 6170212"/>
                <a:gd name="connsiteY42" fmla="*/ 3951799 h 4039263"/>
                <a:gd name="connsiteX43" fmla="*/ 1995777 w 6170212"/>
                <a:gd name="connsiteY43" fmla="*/ 3904091 h 4039263"/>
                <a:gd name="connsiteX44" fmla="*/ 2003729 w 6170212"/>
                <a:gd name="connsiteY44" fmla="*/ 3880237 h 4039263"/>
                <a:gd name="connsiteX45" fmla="*/ 1987826 w 6170212"/>
                <a:gd name="connsiteY45" fmla="*/ 3689406 h 4039263"/>
                <a:gd name="connsiteX46" fmla="*/ 1971923 w 6170212"/>
                <a:gd name="connsiteY46" fmla="*/ 3617844 h 4039263"/>
                <a:gd name="connsiteX47" fmla="*/ 1963972 w 6170212"/>
                <a:gd name="connsiteY47" fmla="*/ 3578087 h 4039263"/>
                <a:gd name="connsiteX48" fmla="*/ 1956021 w 6170212"/>
                <a:gd name="connsiteY48" fmla="*/ 3546282 h 4039263"/>
                <a:gd name="connsiteX49" fmla="*/ 1963972 w 6170212"/>
                <a:gd name="connsiteY49" fmla="*/ 3419061 h 4039263"/>
                <a:gd name="connsiteX50" fmla="*/ 1971923 w 6170212"/>
                <a:gd name="connsiteY50" fmla="*/ 3395207 h 4039263"/>
                <a:gd name="connsiteX51" fmla="*/ 2043485 w 6170212"/>
                <a:gd name="connsiteY51" fmla="*/ 3363402 h 4039263"/>
                <a:gd name="connsiteX52" fmla="*/ 2083242 w 6170212"/>
                <a:gd name="connsiteY52" fmla="*/ 3355451 h 4039263"/>
                <a:gd name="connsiteX53" fmla="*/ 2107096 w 6170212"/>
                <a:gd name="connsiteY53" fmla="*/ 3347499 h 4039263"/>
                <a:gd name="connsiteX54" fmla="*/ 2210463 w 6170212"/>
                <a:gd name="connsiteY54" fmla="*/ 3331597 h 4039263"/>
                <a:gd name="connsiteX55" fmla="*/ 2289976 w 6170212"/>
                <a:gd name="connsiteY55" fmla="*/ 3315694 h 4039263"/>
                <a:gd name="connsiteX56" fmla="*/ 2321781 w 6170212"/>
                <a:gd name="connsiteY56" fmla="*/ 3307743 h 4039263"/>
                <a:gd name="connsiteX57" fmla="*/ 2361537 w 6170212"/>
                <a:gd name="connsiteY57" fmla="*/ 3299792 h 4039263"/>
                <a:gd name="connsiteX58" fmla="*/ 2409245 w 6170212"/>
                <a:gd name="connsiteY58" fmla="*/ 3283889 h 4039263"/>
                <a:gd name="connsiteX59" fmla="*/ 2433099 w 6170212"/>
                <a:gd name="connsiteY59" fmla="*/ 3275938 h 4039263"/>
                <a:gd name="connsiteX60" fmla="*/ 2456953 w 6170212"/>
                <a:gd name="connsiteY60" fmla="*/ 3267986 h 4039263"/>
                <a:gd name="connsiteX61" fmla="*/ 2496709 w 6170212"/>
                <a:gd name="connsiteY61" fmla="*/ 3260035 h 4039263"/>
                <a:gd name="connsiteX62" fmla="*/ 2608028 w 6170212"/>
                <a:gd name="connsiteY62" fmla="*/ 3228230 h 4039263"/>
                <a:gd name="connsiteX63" fmla="*/ 2973788 w 6170212"/>
                <a:gd name="connsiteY63" fmla="*/ 3212327 h 4039263"/>
                <a:gd name="connsiteX64" fmla="*/ 3037398 w 6170212"/>
                <a:gd name="connsiteY64" fmla="*/ 3196425 h 4039263"/>
                <a:gd name="connsiteX65" fmla="*/ 3069203 w 6170212"/>
                <a:gd name="connsiteY65" fmla="*/ 3188473 h 4039263"/>
                <a:gd name="connsiteX66" fmla="*/ 3116911 w 6170212"/>
                <a:gd name="connsiteY66" fmla="*/ 3172571 h 4039263"/>
                <a:gd name="connsiteX67" fmla="*/ 3156668 w 6170212"/>
                <a:gd name="connsiteY67" fmla="*/ 3164619 h 4039263"/>
                <a:gd name="connsiteX68" fmla="*/ 3228229 w 6170212"/>
                <a:gd name="connsiteY68" fmla="*/ 3140766 h 4039263"/>
                <a:gd name="connsiteX69" fmla="*/ 3252083 w 6170212"/>
                <a:gd name="connsiteY69" fmla="*/ 3132814 h 4039263"/>
                <a:gd name="connsiteX70" fmla="*/ 3275937 w 6170212"/>
                <a:gd name="connsiteY70" fmla="*/ 3124863 h 4039263"/>
                <a:gd name="connsiteX71" fmla="*/ 3331596 w 6170212"/>
                <a:gd name="connsiteY71" fmla="*/ 3101009 h 4039263"/>
                <a:gd name="connsiteX72" fmla="*/ 3355450 w 6170212"/>
                <a:gd name="connsiteY72" fmla="*/ 3085106 h 4039263"/>
                <a:gd name="connsiteX73" fmla="*/ 3570136 w 6170212"/>
                <a:gd name="connsiteY73" fmla="*/ 3085106 h 4039263"/>
                <a:gd name="connsiteX74" fmla="*/ 3609892 w 6170212"/>
                <a:gd name="connsiteY74" fmla="*/ 3093058 h 4039263"/>
                <a:gd name="connsiteX75" fmla="*/ 3784821 w 6170212"/>
                <a:gd name="connsiteY75" fmla="*/ 3077155 h 4039263"/>
                <a:gd name="connsiteX76" fmla="*/ 3808675 w 6170212"/>
                <a:gd name="connsiteY76" fmla="*/ 3053301 h 4039263"/>
                <a:gd name="connsiteX77" fmla="*/ 3856383 w 6170212"/>
                <a:gd name="connsiteY77" fmla="*/ 3013545 h 4039263"/>
                <a:gd name="connsiteX78" fmla="*/ 3888188 w 6170212"/>
                <a:gd name="connsiteY78" fmla="*/ 2965837 h 4039263"/>
                <a:gd name="connsiteX79" fmla="*/ 3904090 w 6170212"/>
                <a:gd name="connsiteY79" fmla="*/ 2941983 h 4039263"/>
                <a:gd name="connsiteX80" fmla="*/ 3927944 w 6170212"/>
                <a:gd name="connsiteY80" fmla="*/ 2934032 h 4039263"/>
                <a:gd name="connsiteX81" fmla="*/ 3951798 w 6170212"/>
                <a:gd name="connsiteY81" fmla="*/ 2941983 h 4039263"/>
                <a:gd name="connsiteX82" fmla="*/ 3975652 w 6170212"/>
                <a:gd name="connsiteY82" fmla="*/ 2965837 h 4039263"/>
                <a:gd name="connsiteX83" fmla="*/ 4047214 w 6170212"/>
                <a:gd name="connsiteY83" fmla="*/ 2989691 h 4039263"/>
                <a:gd name="connsiteX84" fmla="*/ 4071068 w 6170212"/>
                <a:gd name="connsiteY84" fmla="*/ 2997642 h 4039263"/>
                <a:gd name="connsiteX85" fmla="*/ 4357315 w 6170212"/>
                <a:gd name="connsiteY85" fmla="*/ 2989691 h 4039263"/>
                <a:gd name="connsiteX86" fmla="*/ 4381169 w 6170212"/>
                <a:gd name="connsiteY86" fmla="*/ 2981739 h 4039263"/>
                <a:gd name="connsiteX87" fmla="*/ 4420925 w 6170212"/>
                <a:gd name="connsiteY87" fmla="*/ 2965837 h 4039263"/>
                <a:gd name="connsiteX88" fmla="*/ 4468633 w 6170212"/>
                <a:gd name="connsiteY88" fmla="*/ 2949934 h 4039263"/>
                <a:gd name="connsiteX89" fmla="*/ 4516341 w 6170212"/>
                <a:gd name="connsiteY89" fmla="*/ 2934032 h 4039263"/>
                <a:gd name="connsiteX90" fmla="*/ 4595854 w 6170212"/>
                <a:gd name="connsiteY90" fmla="*/ 2910178 h 4039263"/>
                <a:gd name="connsiteX91" fmla="*/ 4731026 w 6170212"/>
                <a:gd name="connsiteY91" fmla="*/ 2894275 h 4039263"/>
                <a:gd name="connsiteX92" fmla="*/ 4858247 w 6170212"/>
                <a:gd name="connsiteY92" fmla="*/ 2878372 h 4039263"/>
                <a:gd name="connsiteX93" fmla="*/ 4890052 w 6170212"/>
                <a:gd name="connsiteY93" fmla="*/ 2870421 h 4039263"/>
                <a:gd name="connsiteX94" fmla="*/ 4929809 w 6170212"/>
                <a:gd name="connsiteY94" fmla="*/ 2862470 h 4039263"/>
                <a:gd name="connsiteX95" fmla="*/ 4953663 w 6170212"/>
                <a:gd name="connsiteY95" fmla="*/ 2854519 h 4039263"/>
                <a:gd name="connsiteX96" fmla="*/ 5009322 w 6170212"/>
                <a:gd name="connsiteY96" fmla="*/ 2846567 h 4039263"/>
                <a:gd name="connsiteX97" fmla="*/ 5104737 w 6170212"/>
                <a:gd name="connsiteY97" fmla="*/ 2830665 h 4039263"/>
                <a:gd name="connsiteX98" fmla="*/ 5192202 w 6170212"/>
                <a:gd name="connsiteY98" fmla="*/ 2814762 h 4039263"/>
                <a:gd name="connsiteX99" fmla="*/ 5279666 w 6170212"/>
                <a:gd name="connsiteY99" fmla="*/ 2798859 h 4039263"/>
                <a:gd name="connsiteX100" fmla="*/ 5319423 w 6170212"/>
                <a:gd name="connsiteY100" fmla="*/ 2790908 h 4039263"/>
                <a:gd name="connsiteX101" fmla="*/ 5367130 w 6170212"/>
                <a:gd name="connsiteY101" fmla="*/ 2775006 h 4039263"/>
                <a:gd name="connsiteX102" fmla="*/ 5414838 w 6170212"/>
                <a:gd name="connsiteY102" fmla="*/ 2743200 h 4039263"/>
                <a:gd name="connsiteX103" fmla="*/ 5430741 w 6170212"/>
                <a:gd name="connsiteY103" fmla="*/ 2719346 h 4039263"/>
                <a:gd name="connsiteX104" fmla="*/ 5478449 w 6170212"/>
                <a:gd name="connsiteY104" fmla="*/ 2687541 h 4039263"/>
                <a:gd name="connsiteX105" fmla="*/ 5494351 w 6170212"/>
                <a:gd name="connsiteY105" fmla="*/ 2663687 h 4039263"/>
                <a:gd name="connsiteX106" fmla="*/ 5542059 w 6170212"/>
                <a:gd name="connsiteY106" fmla="*/ 2623931 h 4039263"/>
                <a:gd name="connsiteX107" fmla="*/ 5557962 w 6170212"/>
                <a:gd name="connsiteY107" fmla="*/ 2600077 h 4039263"/>
                <a:gd name="connsiteX108" fmla="*/ 5629523 w 6170212"/>
                <a:gd name="connsiteY108" fmla="*/ 2568272 h 4039263"/>
                <a:gd name="connsiteX109" fmla="*/ 5653377 w 6170212"/>
                <a:gd name="connsiteY109" fmla="*/ 2560320 h 4039263"/>
                <a:gd name="connsiteX110" fmla="*/ 5677231 w 6170212"/>
                <a:gd name="connsiteY110" fmla="*/ 2552369 h 4039263"/>
                <a:gd name="connsiteX111" fmla="*/ 5701085 w 6170212"/>
                <a:gd name="connsiteY111" fmla="*/ 2544418 h 4039263"/>
                <a:gd name="connsiteX112" fmla="*/ 5724939 w 6170212"/>
                <a:gd name="connsiteY112" fmla="*/ 2528515 h 4039263"/>
                <a:gd name="connsiteX113" fmla="*/ 5852160 w 6170212"/>
                <a:gd name="connsiteY113" fmla="*/ 2504661 h 4039263"/>
                <a:gd name="connsiteX114" fmla="*/ 5923722 w 6170212"/>
                <a:gd name="connsiteY114" fmla="*/ 2496710 h 4039263"/>
                <a:gd name="connsiteX115" fmla="*/ 5971429 w 6170212"/>
                <a:gd name="connsiteY115" fmla="*/ 2472856 h 4039263"/>
                <a:gd name="connsiteX116" fmla="*/ 5987332 w 6170212"/>
                <a:gd name="connsiteY116" fmla="*/ 2449002 h 4039263"/>
                <a:gd name="connsiteX117" fmla="*/ 6011186 w 6170212"/>
                <a:gd name="connsiteY117" fmla="*/ 2425148 h 4039263"/>
                <a:gd name="connsiteX118" fmla="*/ 6027089 w 6170212"/>
                <a:gd name="connsiteY118" fmla="*/ 2377440 h 4039263"/>
                <a:gd name="connsiteX119" fmla="*/ 6035040 w 6170212"/>
                <a:gd name="connsiteY119" fmla="*/ 2353586 h 4039263"/>
                <a:gd name="connsiteX120" fmla="*/ 6042991 w 6170212"/>
                <a:gd name="connsiteY120" fmla="*/ 2305879 h 4039263"/>
                <a:gd name="connsiteX121" fmla="*/ 6050943 w 6170212"/>
                <a:gd name="connsiteY121" fmla="*/ 2202512 h 4039263"/>
                <a:gd name="connsiteX122" fmla="*/ 6058894 w 6170212"/>
                <a:gd name="connsiteY122" fmla="*/ 2154804 h 4039263"/>
                <a:gd name="connsiteX123" fmla="*/ 6050943 w 6170212"/>
                <a:gd name="connsiteY123" fmla="*/ 1995778 h 4039263"/>
                <a:gd name="connsiteX124" fmla="*/ 6042991 w 6170212"/>
                <a:gd name="connsiteY124" fmla="*/ 1971924 h 4039263"/>
                <a:gd name="connsiteX125" fmla="*/ 6003235 w 6170212"/>
                <a:gd name="connsiteY125" fmla="*/ 1924216 h 4039263"/>
                <a:gd name="connsiteX126" fmla="*/ 5979381 w 6170212"/>
                <a:gd name="connsiteY126" fmla="*/ 1908313 h 4039263"/>
                <a:gd name="connsiteX127" fmla="*/ 5899868 w 6170212"/>
                <a:gd name="connsiteY127" fmla="*/ 1892411 h 4039263"/>
                <a:gd name="connsiteX128" fmla="*/ 5860111 w 6170212"/>
                <a:gd name="connsiteY128" fmla="*/ 1884459 h 4039263"/>
                <a:gd name="connsiteX129" fmla="*/ 5836257 w 6170212"/>
                <a:gd name="connsiteY129" fmla="*/ 1876508 h 4039263"/>
                <a:gd name="connsiteX130" fmla="*/ 5764696 w 6170212"/>
                <a:gd name="connsiteY130" fmla="*/ 1860606 h 4039263"/>
                <a:gd name="connsiteX131" fmla="*/ 5740842 w 6170212"/>
                <a:gd name="connsiteY131" fmla="*/ 1852654 h 4039263"/>
                <a:gd name="connsiteX132" fmla="*/ 5709036 w 6170212"/>
                <a:gd name="connsiteY132" fmla="*/ 1844703 h 4039263"/>
                <a:gd name="connsiteX133" fmla="*/ 5685183 w 6170212"/>
                <a:gd name="connsiteY133" fmla="*/ 1828800 h 4039263"/>
                <a:gd name="connsiteX134" fmla="*/ 5677231 w 6170212"/>
                <a:gd name="connsiteY134" fmla="*/ 1804946 h 4039263"/>
                <a:gd name="connsiteX135" fmla="*/ 5653377 w 6170212"/>
                <a:gd name="connsiteY135" fmla="*/ 1757239 h 4039263"/>
                <a:gd name="connsiteX136" fmla="*/ 5669280 w 6170212"/>
                <a:gd name="connsiteY136" fmla="*/ 1733385 h 4039263"/>
                <a:gd name="connsiteX137" fmla="*/ 5748793 w 6170212"/>
                <a:gd name="connsiteY137" fmla="*/ 1733385 h 4039263"/>
                <a:gd name="connsiteX138" fmla="*/ 5796501 w 6170212"/>
                <a:gd name="connsiteY138" fmla="*/ 1757239 h 4039263"/>
                <a:gd name="connsiteX139" fmla="*/ 5828306 w 6170212"/>
                <a:gd name="connsiteY139" fmla="*/ 1765190 h 4039263"/>
                <a:gd name="connsiteX140" fmla="*/ 5923722 w 6170212"/>
                <a:gd name="connsiteY140" fmla="*/ 1781092 h 4039263"/>
                <a:gd name="connsiteX141" fmla="*/ 5987332 w 6170212"/>
                <a:gd name="connsiteY141" fmla="*/ 1789044 h 4039263"/>
                <a:gd name="connsiteX142" fmla="*/ 6019137 w 6170212"/>
                <a:gd name="connsiteY142" fmla="*/ 1796995 h 4039263"/>
                <a:gd name="connsiteX143" fmla="*/ 6074796 w 6170212"/>
                <a:gd name="connsiteY143" fmla="*/ 1804946 h 4039263"/>
                <a:gd name="connsiteX144" fmla="*/ 6138407 w 6170212"/>
                <a:gd name="connsiteY144" fmla="*/ 1804946 h 4039263"/>
                <a:gd name="connsiteX145" fmla="*/ 6170212 w 6170212"/>
                <a:gd name="connsiteY145" fmla="*/ 1757239 h 4039263"/>
                <a:gd name="connsiteX146" fmla="*/ 6162261 w 6170212"/>
                <a:gd name="connsiteY146" fmla="*/ 1701579 h 4039263"/>
                <a:gd name="connsiteX147" fmla="*/ 6154309 w 6170212"/>
                <a:gd name="connsiteY147" fmla="*/ 1630018 h 4039263"/>
                <a:gd name="connsiteX148" fmla="*/ 6114553 w 6170212"/>
                <a:gd name="connsiteY148" fmla="*/ 1566407 h 4039263"/>
                <a:gd name="connsiteX149" fmla="*/ 5923722 w 6170212"/>
                <a:gd name="connsiteY149" fmla="*/ 1550505 h 4039263"/>
                <a:gd name="connsiteX150" fmla="*/ 5820355 w 6170212"/>
                <a:gd name="connsiteY150" fmla="*/ 1518699 h 4039263"/>
                <a:gd name="connsiteX151" fmla="*/ 5812403 w 6170212"/>
                <a:gd name="connsiteY151" fmla="*/ 1486894 h 4039263"/>
                <a:gd name="connsiteX152" fmla="*/ 5788549 w 6170212"/>
                <a:gd name="connsiteY152" fmla="*/ 1415332 h 4039263"/>
                <a:gd name="connsiteX153" fmla="*/ 5772647 w 6170212"/>
                <a:gd name="connsiteY153" fmla="*/ 1367625 h 4039263"/>
                <a:gd name="connsiteX154" fmla="*/ 5764696 w 6170212"/>
                <a:gd name="connsiteY154" fmla="*/ 1343771 h 4039263"/>
                <a:gd name="connsiteX155" fmla="*/ 5748793 w 6170212"/>
                <a:gd name="connsiteY155" fmla="*/ 1319917 h 4039263"/>
                <a:gd name="connsiteX156" fmla="*/ 5724939 w 6170212"/>
                <a:gd name="connsiteY156" fmla="*/ 1272209 h 4039263"/>
                <a:gd name="connsiteX157" fmla="*/ 5701085 w 6170212"/>
                <a:gd name="connsiteY157" fmla="*/ 1224501 h 4039263"/>
                <a:gd name="connsiteX158" fmla="*/ 5677231 w 6170212"/>
                <a:gd name="connsiteY158" fmla="*/ 1176793 h 4039263"/>
                <a:gd name="connsiteX159" fmla="*/ 5661329 w 6170212"/>
                <a:gd name="connsiteY159" fmla="*/ 1129086 h 4039263"/>
                <a:gd name="connsiteX160" fmla="*/ 5645426 w 6170212"/>
                <a:gd name="connsiteY160" fmla="*/ 1081378 h 4039263"/>
                <a:gd name="connsiteX161" fmla="*/ 5637475 w 6170212"/>
                <a:gd name="connsiteY161" fmla="*/ 1049572 h 4039263"/>
                <a:gd name="connsiteX162" fmla="*/ 5613621 w 6170212"/>
                <a:gd name="connsiteY162" fmla="*/ 1001865 h 4039263"/>
                <a:gd name="connsiteX163" fmla="*/ 5589767 w 6170212"/>
                <a:gd name="connsiteY163" fmla="*/ 993913 h 4039263"/>
                <a:gd name="connsiteX164" fmla="*/ 5565913 w 6170212"/>
                <a:gd name="connsiteY164" fmla="*/ 970059 h 4039263"/>
                <a:gd name="connsiteX165" fmla="*/ 5550010 w 6170212"/>
                <a:gd name="connsiteY165" fmla="*/ 946206 h 4039263"/>
                <a:gd name="connsiteX166" fmla="*/ 5526156 w 6170212"/>
                <a:gd name="connsiteY166" fmla="*/ 938254 h 4039263"/>
                <a:gd name="connsiteX167" fmla="*/ 5502303 w 6170212"/>
                <a:gd name="connsiteY167" fmla="*/ 890546 h 4039263"/>
                <a:gd name="connsiteX168" fmla="*/ 5454595 w 6170212"/>
                <a:gd name="connsiteY168" fmla="*/ 858741 h 4039263"/>
                <a:gd name="connsiteX169" fmla="*/ 5430741 w 6170212"/>
                <a:gd name="connsiteY169" fmla="*/ 842839 h 4039263"/>
                <a:gd name="connsiteX170" fmla="*/ 5383033 w 6170212"/>
                <a:gd name="connsiteY170" fmla="*/ 803082 h 4039263"/>
                <a:gd name="connsiteX171" fmla="*/ 5367130 w 6170212"/>
                <a:gd name="connsiteY171" fmla="*/ 779228 h 4039263"/>
                <a:gd name="connsiteX172" fmla="*/ 5319423 w 6170212"/>
                <a:gd name="connsiteY172" fmla="*/ 755374 h 4039263"/>
                <a:gd name="connsiteX173" fmla="*/ 5295569 w 6170212"/>
                <a:gd name="connsiteY173" fmla="*/ 739472 h 4039263"/>
                <a:gd name="connsiteX174" fmla="*/ 5247861 w 6170212"/>
                <a:gd name="connsiteY174" fmla="*/ 723569 h 4039263"/>
                <a:gd name="connsiteX175" fmla="*/ 5224007 w 6170212"/>
                <a:gd name="connsiteY175" fmla="*/ 707666 h 4039263"/>
                <a:gd name="connsiteX176" fmla="*/ 5168348 w 6170212"/>
                <a:gd name="connsiteY176" fmla="*/ 691764 h 4039263"/>
                <a:gd name="connsiteX177" fmla="*/ 5120640 w 6170212"/>
                <a:gd name="connsiteY177" fmla="*/ 675861 h 4039263"/>
                <a:gd name="connsiteX178" fmla="*/ 5096786 w 6170212"/>
                <a:gd name="connsiteY178" fmla="*/ 652007 h 4039263"/>
                <a:gd name="connsiteX179" fmla="*/ 5049078 w 6170212"/>
                <a:gd name="connsiteY179" fmla="*/ 636105 h 4039263"/>
                <a:gd name="connsiteX180" fmla="*/ 4985468 w 6170212"/>
                <a:gd name="connsiteY180" fmla="*/ 612251 h 4039263"/>
                <a:gd name="connsiteX181" fmla="*/ 4937760 w 6170212"/>
                <a:gd name="connsiteY181" fmla="*/ 588397 h 4039263"/>
                <a:gd name="connsiteX182" fmla="*/ 4882101 w 6170212"/>
                <a:gd name="connsiteY182" fmla="*/ 516835 h 4039263"/>
                <a:gd name="connsiteX183" fmla="*/ 4858247 w 6170212"/>
                <a:gd name="connsiteY183" fmla="*/ 508884 h 4039263"/>
                <a:gd name="connsiteX184" fmla="*/ 4810539 w 6170212"/>
                <a:gd name="connsiteY184" fmla="*/ 477079 h 4039263"/>
                <a:gd name="connsiteX185" fmla="*/ 4786685 w 6170212"/>
                <a:gd name="connsiteY185" fmla="*/ 461176 h 4039263"/>
                <a:gd name="connsiteX186" fmla="*/ 4762831 w 6170212"/>
                <a:gd name="connsiteY186" fmla="*/ 453225 h 4039263"/>
                <a:gd name="connsiteX187" fmla="*/ 4786685 w 6170212"/>
                <a:gd name="connsiteY187" fmla="*/ 405517 h 4039263"/>
                <a:gd name="connsiteX188" fmla="*/ 4810539 w 6170212"/>
                <a:gd name="connsiteY188" fmla="*/ 326004 h 4039263"/>
                <a:gd name="connsiteX189" fmla="*/ 4826442 w 6170212"/>
                <a:gd name="connsiteY189" fmla="*/ 278296 h 4039263"/>
                <a:gd name="connsiteX190" fmla="*/ 4842344 w 6170212"/>
                <a:gd name="connsiteY190" fmla="*/ 230588 h 4039263"/>
                <a:gd name="connsiteX191" fmla="*/ 4850296 w 6170212"/>
                <a:gd name="connsiteY191" fmla="*/ 206734 h 4039263"/>
                <a:gd name="connsiteX192" fmla="*/ 4842344 w 6170212"/>
                <a:gd name="connsiteY192" fmla="*/ 166978 h 4039263"/>
                <a:gd name="connsiteX193" fmla="*/ 4818490 w 6170212"/>
                <a:gd name="connsiteY193" fmla="*/ 159026 h 4039263"/>
                <a:gd name="connsiteX194" fmla="*/ 4746929 w 6170212"/>
                <a:gd name="connsiteY194" fmla="*/ 143124 h 4039263"/>
                <a:gd name="connsiteX195" fmla="*/ 4691269 w 6170212"/>
                <a:gd name="connsiteY195" fmla="*/ 159026 h 4039263"/>
                <a:gd name="connsiteX196" fmla="*/ 4564049 w 6170212"/>
                <a:gd name="connsiteY196" fmla="*/ 151075 h 4039263"/>
                <a:gd name="connsiteX197" fmla="*/ 4452730 w 6170212"/>
                <a:gd name="connsiteY197" fmla="*/ 135172 h 4039263"/>
                <a:gd name="connsiteX198" fmla="*/ 4389120 w 6170212"/>
                <a:gd name="connsiteY198" fmla="*/ 127221 h 4039263"/>
                <a:gd name="connsiteX199" fmla="*/ 4341412 w 6170212"/>
                <a:gd name="connsiteY199" fmla="*/ 119270 h 4039263"/>
                <a:gd name="connsiteX200" fmla="*/ 4166483 w 6170212"/>
                <a:gd name="connsiteY200" fmla="*/ 103367 h 4039263"/>
                <a:gd name="connsiteX201" fmla="*/ 4126727 w 6170212"/>
                <a:gd name="connsiteY201" fmla="*/ 95416 h 4039263"/>
                <a:gd name="connsiteX202" fmla="*/ 4102873 w 6170212"/>
                <a:gd name="connsiteY202" fmla="*/ 87465 h 4039263"/>
                <a:gd name="connsiteX203" fmla="*/ 4079019 w 6170212"/>
                <a:gd name="connsiteY203" fmla="*/ 39757 h 4039263"/>
                <a:gd name="connsiteX204" fmla="*/ 4047214 w 6170212"/>
                <a:gd name="connsiteY204" fmla="*/ 31806 h 4039263"/>
                <a:gd name="connsiteX205" fmla="*/ 3999506 w 6170212"/>
                <a:gd name="connsiteY205" fmla="*/ 15903 h 4039263"/>
                <a:gd name="connsiteX206" fmla="*/ 3943847 w 6170212"/>
                <a:gd name="connsiteY206" fmla="*/ 0 h 4039263"/>
                <a:gd name="connsiteX207" fmla="*/ 3745064 w 6170212"/>
                <a:gd name="connsiteY207" fmla="*/ 7952 h 4039263"/>
                <a:gd name="connsiteX208" fmla="*/ 3697356 w 6170212"/>
                <a:gd name="connsiteY208" fmla="*/ 23854 h 4039263"/>
                <a:gd name="connsiteX209" fmla="*/ 3649649 w 6170212"/>
                <a:gd name="connsiteY209" fmla="*/ 63611 h 4039263"/>
                <a:gd name="connsiteX210" fmla="*/ 3625795 w 6170212"/>
                <a:gd name="connsiteY210" fmla="*/ 87465 h 4039263"/>
                <a:gd name="connsiteX211" fmla="*/ 3562184 w 6170212"/>
                <a:gd name="connsiteY211" fmla="*/ 119270 h 4039263"/>
                <a:gd name="connsiteX212" fmla="*/ 3538330 w 6170212"/>
                <a:gd name="connsiteY212" fmla="*/ 135172 h 4039263"/>
                <a:gd name="connsiteX213" fmla="*/ 3514476 w 6170212"/>
                <a:gd name="connsiteY213" fmla="*/ 143124 h 4039263"/>
                <a:gd name="connsiteX214" fmla="*/ 3490623 w 6170212"/>
                <a:gd name="connsiteY214" fmla="*/ 159026 h 4039263"/>
                <a:gd name="connsiteX215" fmla="*/ 3419061 w 6170212"/>
                <a:gd name="connsiteY215" fmla="*/ 182880 h 4039263"/>
                <a:gd name="connsiteX216" fmla="*/ 3395207 w 6170212"/>
                <a:gd name="connsiteY216" fmla="*/ 190832 h 4039263"/>
                <a:gd name="connsiteX217" fmla="*/ 3371353 w 6170212"/>
                <a:gd name="connsiteY217" fmla="*/ 198783 h 4039263"/>
                <a:gd name="connsiteX218" fmla="*/ 3323645 w 6170212"/>
                <a:gd name="connsiteY218" fmla="*/ 182880 h 4039263"/>
                <a:gd name="connsiteX219" fmla="*/ 3299791 w 6170212"/>
                <a:gd name="connsiteY219" fmla="*/ 174929 h 4039263"/>
                <a:gd name="connsiteX220" fmla="*/ 3291840 w 6170212"/>
                <a:gd name="connsiteY220" fmla="*/ 151075 h 4039263"/>
                <a:gd name="connsiteX221" fmla="*/ 3267986 w 6170212"/>
                <a:gd name="connsiteY221" fmla="*/ 143124 h 4039263"/>
                <a:gd name="connsiteX222" fmla="*/ 3172570 w 6170212"/>
                <a:gd name="connsiteY222" fmla="*/ 127221 h 4039263"/>
                <a:gd name="connsiteX223" fmla="*/ 3077155 w 6170212"/>
                <a:gd name="connsiteY223" fmla="*/ 119270 h 4039263"/>
                <a:gd name="connsiteX224" fmla="*/ 2997642 w 6170212"/>
                <a:gd name="connsiteY224" fmla="*/ 103367 h 4039263"/>
                <a:gd name="connsiteX225" fmla="*/ 2934031 w 6170212"/>
                <a:gd name="connsiteY225" fmla="*/ 87465 h 4039263"/>
                <a:gd name="connsiteX226" fmla="*/ 2870421 w 6170212"/>
                <a:gd name="connsiteY226" fmla="*/ 95416 h 4039263"/>
                <a:gd name="connsiteX227" fmla="*/ 2790908 w 6170212"/>
                <a:gd name="connsiteY227" fmla="*/ 111319 h 4039263"/>
                <a:gd name="connsiteX228" fmla="*/ 2735249 w 6170212"/>
                <a:gd name="connsiteY228" fmla="*/ 151075 h 4039263"/>
                <a:gd name="connsiteX229" fmla="*/ 2727297 w 6170212"/>
                <a:gd name="connsiteY229" fmla="*/ 174929 h 4039263"/>
                <a:gd name="connsiteX230" fmla="*/ 2631882 w 6170212"/>
                <a:gd name="connsiteY230" fmla="*/ 254442 h 4039263"/>
                <a:gd name="connsiteX231" fmla="*/ 2512612 w 6170212"/>
                <a:gd name="connsiteY231" fmla="*/ 294199 h 4039263"/>
                <a:gd name="connsiteX232" fmla="*/ 2441050 w 6170212"/>
                <a:gd name="connsiteY232" fmla="*/ 318052 h 4039263"/>
                <a:gd name="connsiteX233" fmla="*/ 2417196 w 6170212"/>
                <a:gd name="connsiteY233" fmla="*/ 326004 h 4039263"/>
                <a:gd name="connsiteX234" fmla="*/ 2393343 w 6170212"/>
                <a:gd name="connsiteY234" fmla="*/ 333955 h 4039263"/>
                <a:gd name="connsiteX235" fmla="*/ 2353586 w 6170212"/>
                <a:gd name="connsiteY235" fmla="*/ 381663 h 4039263"/>
                <a:gd name="connsiteX236" fmla="*/ 2369489 w 6170212"/>
                <a:gd name="connsiteY236" fmla="*/ 469127 h 4039263"/>
                <a:gd name="connsiteX237" fmla="*/ 2377440 w 6170212"/>
                <a:gd name="connsiteY237" fmla="*/ 508884 h 4039263"/>
                <a:gd name="connsiteX238" fmla="*/ 2385391 w 6170212"/>
                <a:gd name="connsiteY238" fmla="*/ 532738 h 4039263"/>
                <a:gd name="connsiteX239" fmla="*/ 2393343 w 6170212"/>
                <a:gd name="connsiteY239" fmla="*/ 564543 h 4039263"/>
                <a:gd name="connsiteX240" fmla="*/ 2409245 w 6170212"/>
                <a:gd name="connsiteY240" fmla="*/ 612251 h 4039263"/>
                <a:gd name="connsiteX241" fmla="*/ 2417196 w 6170212"/>
                <a:gd name="connsiteY241" fmla="*/ 636105 h 4039263"/>
                <a:gd name="connsiteX242" fmla="*/ 2425148 w 6170212"/>
                <a:gd name="connsiteY242" fmla="*/ 667910 h 4039263"/>
                <a:gd name="connsiteX243" fmla="*/ 2441050 w 6170212"/>
                <a:gd name="connsiteY243" fmla="*/ 715618 h 4039263"/>
                <a:gd name="connsiteX244" fmla="*/ 2449002 w 6170212"/>
                <a:gd name="connsiteY244" fmla="*/ 739472 h 4039263"/>
                <a:gd name="connsiteX245" fmla="*/ 2464904 w 6170212"/>
                <a:gd name="connsiteY245" fmla="*/ 763326 h 4039263"/>
                <a:gd name="connsiteX246" fmla="*/ 2488758 w 6170212"/>
                <a:gd name="connsiteY246" fmla="*/ 842839 h 4039263"/>
                <a:gd name="connsiteX247" fmla="*/ 2496709 w 6170212"/>
                <a:gd name="connsiteY247" fmla="*/ 898498 h 4039263"/>
                <a:gd name="connsiteX248" fmla="*/ 2488758 w 6170212"/>
                <a:gd name="connsiteY248" fmla="*/ 946206 h 4039263"/>
                <a:gd name="connsiteX249" fmla="*/ 2480807 w 6170212"/>
                <a:gd name="connsiteY249" fmla="*/ 1033670 h 4039263"/>
                <a:gd name="connsiteX250" fmla="*/ 2456953 w 6170212"/>
                <a:gd name="connsiteY250" fmla="*/ 1041621 h 4039263"/>
                <a:gd name="connsiteX251" fmla="*/ 2369489 w 6170212"/>
                <a:gd name="connsiteY251" fmla="*/ 1049572 h 4039263"/>
                <a:gd name="connsiteX252" fmla="*/ 2337683 w 6170212"/>
                <a:gd name="connsiteY252" fmla="*/ 1057524 h 4039263"/>
                <a:gd name="connsiteX253" fmla="*/ 2289976 w 6170212"/>
                <a:gd name="connsiteY253" fmla="*/ 1073426 h 4039263"/>
                <a:gd name="connsiteX254" fmla="*/ 2266122 w 6170212"/>
                <a:gd name="connsiteY254" fmla="*/ 1089329 h 4039263"/>
                <a:gd name="connsiteX255" fmla="*/ 2242268 w 6170212"/>
                <a:gd name="connsiteY255" fmla="*/ 1121134 h 4039263"/>
                <a:gd name="connsiteX256" fmla="*/ 2218414 w 6170212"/>
                <a:gd name="connsiteY256" fmla="*/ 1129086 h 4039263"/>
                <a:gd name="connsiteX257" fmla="*/ 2162755 w 6170212"/>
                <a:gd name="connsiteY257" fmla="*/ 1137037 h 4039263"/>
                <a:gd name="connsiteX258" fmla="*/ 2107096 w 6170212"/>
                <a:gd name="connsiteY258" fmla="*/ 1152939 h 4039263"/>
                <a:gd name="connsiteX259" fmla="*/ 2083242 w 6170212"/>
                <a:gd name="connsiteY259" fmla="*/ 1160891 h 4039263"/>
                <a:gd name="connsiteX260" fmla="*/ 2051436 w 6170212"/>
                <a:gd name="connsiteY260" fmla="*/ 1304014 h 4039263"/>
                <a:gd name="connsiteX261" fmla="*/ 2035534 w 6170212"/>
                <a:gd name="connsiteY261" fmla="*/ 1351722 h 4039263"/>
                <a:gd name="connsiteX262" fmla="*/ 2019631 w 6170212"/>
                <a:gd name="connsiteY262" fmla="*/ 1327868 h 4039263"/>
                <a:gd name="connsiteX263" fmla="*/ 1995777 w 6170212"/>
                <a:gd name="connsiteY263" fmla="*/ 1319917 h 4039263"/>
                <a:gd name="connsiteX264" fmla="*/ 1908313 w 6170212"/>
                <a:gd name="connsiteY264" fmla="*/ 1311966 h 4039263"/>
                <a:gd name="connsiteX265" fmla="*/ 1733384 w 6170212"/>
                <a:gd name="connsiteY265" fmla="*/ 1304014 h 4039263"/>
                <a:gd name="connsiteX266" fmla="*/ 1574358 w 6170212"/>
                <a:gd name="connsiteY266" fmla="*/ 1311966 h 4039263"/>
                <a:gd name="connsiteX267" fmla="*/ 1526650 w 6170212"/>
                <a:gd name="connsiteY267" fmla="*/ 1319917 h 4039263"/>
                <a:gd name="connsiteX268" fmla="*/ 1470991 w 6170212"/>
                <a:gd name="connsiteY268" fmla="*/ 1327868 h 4039263"/>
                <a:gd name="connsiteX269" fmla="*/ 1256306 w 6170212"/>
                <a:gd name="connsiteY269" fmla="*/ 1319917 h 4039263"/>
                <a:gd name="connsiteX270" fmla="*/ 1232452 w 6170212"/>
                <a:gd name="connsiteY270" fmla="*/ 1311966 h 4039263"/>
                <a:gd name="connsiteX271" fmla="*/ 1200647 w 6170212"/>
                <a:gd name="connsiteY271" fmla="*/ 1304014 h 4039263"/>
                <a:gd name="connsiteX272" fmla="*/ 1152939 w 6170212"/>
                <a:gd name="connsiteY272" fmla="*/ 1288112 h 4039263"/>
                <a:gd name="connsiteX273" fmla="*/ 1129085 w 6170212"/>
                <a:gd name="connsiteY273" fmla="*/ 1280160 h 4039263"/>
                <a:gd name="connsiteX274" fmla="*/ 1097280 w 6170212"/>
                <a:gd name="connsiteY274" fmla="*/ 1272209 h 4039263"/>
                <a:gd name="connsiteX275" fmla="*/ 1009816 w 6170212"/>
                <a:gd name="connsiteY275" fmla="*/ 1256306 h 4039263"/>
                <a:gd name="connsiteX276" fmla="*/ 850789 w 6170212"/>
                <a:gd name="connsiteY276" fmla="*/ 1264258 h 4039263"/>
                <a:gd name="connsiteX277" fmla="*/ 811033 w 6170212"/>
                <a:gd name="connsiteY277" fmla="*/ 1272209 h 4039263"/>
                <a:gd name="connsiteX278" fmla="*/ 763325 w 6170212"/>
                <a:gd name="connsiteY278" fmla="*/ 1280160 h 4039263"/>
                <a:gd name="connsiteX279" fmla="*/ 699715 w 6170212"/>
                <a:gd name="connsiteY279" fmla="*/ 1296063 h 4039263"/>
                <a:gd name="connsiteX280" fmla="*/ 572494 w 6170212"/>
                <a:gd name="connsiteY280" fmla="*/ 1311966 h 4039263"/>
                <a:gd name="connsiteX281" fmla="*/ 302149 w 6170212"/>
                <a:gd name="connsiteY281" fmla="*/ 1304014 h 4039263"/>
                <a:gd name="connsiteX282" fmla="*/ 238539 w 6170212"/>
                <a:gd name="connsiteY282" fmla="*/ 1288112 h 4039263"/>
                <a:gd name="connsiteX283" fmla="*/ 166977 w 6170212"/>
                <a:gd name="connsiteY283" fmla="*/ 1311966 h 4039263"/>
                <a:gd name="connsiteX284" fmla="*/ 143123 w 6170212"/>
                <a:gd name="connsiteY284" fmla="*/ 1319917 h 4039263"/>
                <a:gd name="connsiteX285" fmla="*/ 119269 w 6170212"/>
                <a:gd name="connsiteY285" fmla="*/ 1327868 h 4039263"/>
                <a:gd name="connsiteX286" fmla="*/ 127221 w 6170212"/>
                <a:gd name="connsiteY286" fmla="*/ 1351722 h 4039263"/>
                <a:gd name="connsiteX287" fmla="*/ 174929 w 6170212"/>
                <a:gd name="connsiteY287" fmla="*/ 1367625 h 4039263"/>
                <a:gd name="connsiteX288" fmla="*/ 238539 w 6170212"/>
                <a:gd name="connsiteY288" fmla="*/ 1383527 h 4039263"/>
                <a:gd name="connsiteX289" fmla="*/ 294198 w 6170212"/>
                <a:gd name="connsiteY289" fmla="*/ 1399430 h 4039263"/>
                <a:gd name="connsiteX290" fmla="*/ 302149 w 6170212"/>
                <a:gd name="connsiteY290" fmla="*/ 1423284 h 4039263"/>
                <a:gd name="connsiteX291" fmla="*/ 310101 w 6170212"/>
                <a:gd name="connsiteY291" fmla="*/ 1478943 h 4039263"/>
                <a:gd name="connsiteX292" fmla="*/ 326003 w 6170212"/>
                <a:gd name="connsiteY292" fmla="*/ 1502797 h 4039263"/>
                <a:gd name="connsiteX293" fmla="*/ 365760 w 6170212"/>
                <a:gd name="connsiteY293" fmla="*/ 1566407 h 4039263"/>
                <a:gd name="connsiteX294" fmla="*/ 421419 w 6170212"/>
                <a:gd name="connsiteY294" fmla="*/ 1558456 h 4039263"/>
                <a:gd name="connsiteX295" fmla="*/ 461176 w 6170212"/>
                <a:gd name="connsiteY295" fmla="*/ 1566407 h 4039263"/>
                <a:gd name="connsiteX296" fmla="*/ 485029 w 6170212"/>
                <a:gd name="connsiteY296" fmla="*/ 1614115 h 4039263"/>
                <a:gd name="connsiteX297" fmla="*/ 500932 w 6170212"/>
                <a:gd name="connsiteY297" fmla="*/ 1637969 h 4039263"/>
                <a:gd name="connsiteX298" fmla="*/ 516835 w 6170212"/>
                <a:gd name="connsiteY298" fmla="*/ 1701579 h 4039263"/>
                <a:gd name="connsiteX299" fmla="*/ 524786 w 6170212"/>
                <a:gd name="connsiteY299" fmla="*/ 1725433 h 4039263"/>
                <a:gd name="connsiteX300" fmla="*/ 596348 w 6170212"/>
                <a:gd name="connsiteY300" fmla="*/ 1765190 h 4039263"/>
                <a:gd name="connsiteX301" fmla="*/ 620202 w 6170212"/>
                <a:gd name="connsiteY301" fmla="*/ 1781092 h 4039263"/>
                <a:gd name="connsiteX302" fmla="*/ 636104 w 6170212"/>
                <a:gd name="connsiteY302" fmla="*/ 1828800 h 4039263"/>
                <a:gd name="connsiteX303" fmla="*/ 675861 w 6170212"/>
                <a:gd name="connsiteY303" fmla="*/ 1900362 h 4039263"/>
                <a:gd name="connsiteX304" fmla="*/ 723569 w 6170212"/>
                <a:gd name="connsiteY304" fmla="*/ 1916265 h 4039263"/>
                <a:gd name="connsiteX305" fmla="*/ 747423 w 6170212"/>
                <a:gd name="connsiteY305" fmla="*/ 1924216 h 4039263"/>
                <a:gd name="connsiteX306" fmla="*/ 771276 w 6170212"/>
                <a:gd name="connsiteY306" fmla="*/ 1924216 h 403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Lst>
              <a:rect l="l" t="t" r="r" b="b"/>
              <a:pathLst>
                <a:path w="6170212" h="4039263">
                  <a:moveTo>
                    <a:pt x="0" y="3013545"/>
                  </a:moveTo>
                  <a:cubicBezTo>
                    <a:pt x="13252" y="3016195"/>
                    <a:pt x="26718" y="3017940"/>
                    <a:pt x="39756" y="3021496"/>
                  </a:cubicBezTo>
                  <a:cubicBezTo>
                    <a:pt x="55928" y="3025907"/>
                    <a:pt x="87464" y="3037399"/>
                    <a:pt x="87464" y="3037399"/>
                  </a:cubicBezTo>
                  <a:cubicBezTo>
                    <a:pt x="123171" y="3073105"/>
                    <a:pt x="100651" y="3057697"/>
                    <a:pt x="159026" y="3077155"/>
                  </a:cubicBezTo>
                  <a:lnTo>
                    <a:pt x="182880" y="3085106"/>
                  </a:lnTo>
                  <a:cubicBezTo>
                    <a:pt x="190831" y="3090407"/>
                    <a:pt x="200616" y="3093668"/>
                    <a:pt x="206734" y="3101009"/>
                  </a:cubicBezTo>
                  <a:cubicBezTo>
                    <a:pt x="227411" y="3125822"/>
                    <a:pt x="218161" y="3131815"/>
                    <a:pt x="230588" y="3156668"/>
                  </a:cubicBezTo>
                  <a:cubicBezTo>
                    <a:pt x="241659" y="3178810"/>
                    <a:pt x="252757" y="3186789"/>
                    <a:pt x="270344" y="3204376"/>
                  </a:cubicBezTo>
                  <a:lnTo>
                    <a:pt x="294198" y="3275938"/>
                  </a:lnTo>
                  <a:cubicBezTo>
                    <a:pt x="296848" y="3283889"/>
                    <a:pt x="297500" y="3292818"/>
                    <a:pt x="302149" y="3299792"/>
                  </a:cubicBezTo>
                  <a:lnTo>
                    <a:pt x="318052" y="3323646"/>
                  </a:lnTo>
                  <a:cubicBezTo>
                    <a:pt x="335957" y="3377361"/>
                    <a:pt x="311125" y="3319138"/>
                    <a:pt x="349857" y="3363402"/>
                  </a:cubicBezTo>
                  <a:cubicBezTo>
                    <a:pt x="362443" y="3377786"/>
                    <a:pt x="368149" y="3397595"/>
                    <a:pt x="381663" y="3411110"/>
                  </a:cubicBezTo>
                  <a:lnTo>
                    <a:pt x="405516" y="3434964"/>
                  </a:lnTo>
                  <a:cubicBezTo>
                    <a:pt x="424425" y="3491686"/>
                    <a:pt x="397612" y="3423107"/>
                    <a:pt x="437322" y="3482672"/>
                  </a:cubicBezTo>
                  <a:cubicBezTo>
                    <a:pt x="441971" y="3489646"/>
                    <a:pt x="441203" y="3499199"/>
                    <a:pt x="445273" y="3506526"/>
                  </a:cubicBezTo>
                  <a:cubicBezTo>
                    <a:pt x="454555" y="3523233"/>
                    <a:pt x="466476" y="3538331"/>
                    <a:pt x="477078" y="3554233"/>
                  </a:cubicBezTo>
                  <a:lnTo>
                    <a:pt x="492981" y="3578087"/>
                  </a:lnTo>
                  <a:cubicBezTo>
                    <a:pt x="501207" y="3602767"/>
                    <a:pt x="502095" y="3609180"/>
                    <a:pt x="516835" y="3633746"/>
                  </a:cubicBezTo>
                  <a:cubicBezTo>
                    <a:pt x="526668" y="3650135"/>
                    <a:pt x="548640" y="3681454"/>
                    <a:pt x="548640" y="3681454"/>
                  </a:cubicBezTo>
                  <a:cubicBezTo>
                    <a:pt x="555107" y="3700856"/>
                    <a:pt x="557079" y="3713747"/>
                    <a:pt x="572494" y="3729162"/>
                  </a:cubicBezTo>
                  <a:cubicBezTo>
                    <a:pt x="579251" y="3735919"/>
                    <a:pt x="588244" y="3740000"/>
                    <a:pt x="596348" y="3745065"/>
                  </a:cubicBezTo>
                  <a:cubicBezTo>
                    <a:pt x="609453" y="3753256"/>
                    <a:pt x="622999" y="3760728"/>
                    <a:pt x="636104" y="3768919"/>
                  </a:cubicBezTo>
                  <a:cubicBezTo>
                    <a:pt x="644208" y="3773984"/>
                    <a:pt x="651661" y="3780080"/>
                    <a:pt x="659958" y="3784821"/>
                  </a:cubicBezTo>
                  <a:cubicBezTo>
                    <a:pt x="684697" y="3798957"/>
                    <a:pt x="694489" y="3799019"/>
                    <a:pt x="715617" y="3816626"/>
                  </a:cubicBezTo>
                  <a:cubicBezTo>
                    <a:pt x="724256" y="3823825"/>
                    <a:pt x="730595" y="3833576"/>
                    <a:pt x="739471" y="3840480"/>
                  </a:cubicBezTo>
                  <a:cubicBezTo>
                    <a:pt x="754558" y="3852214"/>
                    <a:pt x="787179" y="3872286"/>
                    <a:pt x="787179" y="3872286"/>
                  </a:cubicBezTo>
                  <a:cubicBezTo>
                    <a:pt x="826671" y="3931520"/>
                    <a:pt x="775908" y="3858758"/>
                    <a:pt x="826936" y="3919993"/>
                  </a:cubicBezTo>
                  <a:cubicBezTo>
                    <a:pt x="833054" y="3927334"/>
                    <a:pt x="835376" y="3937877"/>
                    <a:pt x="842838" y="3943847"/>
                  </a:cubicBezTo>
                  <a:cubicBezTo>
                    <a:pt x="849383" y="3949083"/>
                    <a:pt x="858741" y="3949148"/>
                    <a:pt x="866692" y="3951799"/>
                  </a:cubicBezTo>
                  <a:cubicBezTo>
                    <a:pt x="871993" y="3959750"/>
                    <a:pt x="874491" y="3970587"/>
                    <a:pt x="882595" y="3975652"/>
                  </a:cubicBezTo>
                  <a:cubicBezTo>
                    <a:pt x="896810" y="3984536"/>
                    <a:pt x="914400" y="3986254"/>
                    <a:pt x="930303" y="3991555"/>
                  </a:cubicBezTo>
                  <a:lnTo>
                    <a:pt x="954156" y="3999506"/>
                  </a:lnTo>
                  <a:cubicBezTo>
                    <a:pt x="1033388" y="4025918"/>
                    <a:pt x="969610" y="4007076"/>
                    <a:pt x="1152939" y="4015409"/>
                  </a:cubicBezTo>
                  <a:cubicBezTo>
                    <a:pt x="1168842" y="4018059"/>
                    <a:pt x="1184581" y="4022021"/>
                    <a:pt x="1200647" y="4023360"/>
                  </a:cubicBezTo>
                  <a:cubicBezTo>
                    <a:pt x="1412941" y="4041052"/>
                    <a:pt x="1278731" y="4020473"/>
                    <a:pt x="1391478" y="4039263"/>
                  </a:cubicBezTo>
                  <a:cubicBezTo>
                    <a:pt x="1516048" y="4036613"/>
                    <a:pt x="1640790" y="4038354"/>
                    <a:pt x="1765189" y="4031312"/>
                  </a:cubicBezTo>
                  <a:cubicBezTo>
                    <a:pt x="1781925" y="4030365"/>
                    <a:pt x="1796994" y="4020710"/>
                    <a:pt x="1812897" y="4015409"/>
                  </a:cubicBezTo>
                  <a:lnTo>
                    <a:pt x="1836751" y="4007458"/>
                  </a:lnTo>
                  <a:lnTo>
                    <a:pt x="1908313" y="3983604"/>
                  </a:lnTo>
                  <a:lnTo>
                    <a:pt x="1932167" y="3975652"/>
                  </a:lnTo>
                  <a:cubicBezTo>
                    <a:pt x="1940118" y="3973002"/>
                    <a:pt x="1949047" y="3972350"/>
                    <a:pt x="1956021" y="3967701"/>
                  </a:cubicBezTo>
                  <a:lnTo>
                    <a:pt x="1979875" y="3951799"/>
                  </a:lnTo>
                  <a:lnTo>
                    <a:pt x="1995777" y="3904091"/>
                  </a:lnTo>
                  <a:lnTo>
                    <a:pt x="2003729" y="3880237"/>
                  </a:lnTo>
                  <a:cubicBezTo>
                    <a:pt x="2000800" y="3842164"/>
                    <a:pt x="1992748" y="3731246"/>
                    <a:pt x="1987826" y="3689406"/>
                  </a:cubicBezTo>
                  <a:cubicBezTo>
                    <a:pt x="1978100" y="3606736"/>
                    <a:pt x="1985180" y="3670870"/>
                    <a:pt x="1971923" y="3617844"/>
                  </a:cubicBezTo>
                  <a:cubicBezTo>
                    <a:pt x="1968645" y="3604733"/>
                    <a:pt x="1966904" y="3591280"/>
                    <a:pt x="1963972" y="3578087"/>
                  </a:cubicBezTo>
                  <a:cubicBezTo>
                    <a:pt x="1961601" y="3567419"/>
                    <a:pt x="1958671" y="3556884"/>
                    <a:pt x="1956021" y="3546282"/>
                  </a:cubicBezTo>
                  <a:cubicBezTo>
                    <a:pt x="1958671" y="3503875"/>
                    <a:pt x="1959524" y="3461317"/>
                    <a:pt x="1963972" y="3419061"/>
                  </a:cubicBezTo>
                  <a:cubicBezTo>
                    <a:pt x="1964849" y="3410726"/>
                    <a:pt x="1966687" y="3401752"/>
                    <a:pt x="1971923" y="3395207"/>
                  </a:cubicBezTo>
                  <a:cubicBezTo>
                    <a:pt x="1984613" y="3379345"/>
                    <a:pt x="2030761" y="3365947"/>
                    <a:pt x="2043485" y="3363402"/>
                  </a:cubicBezTo>
                  <a:cubicBezTo>
                    <a:pt x="2056737" y="3360752"/>
                    <a:pt x="2070131" y="3358729"/>
                    <a:pt x="2083242" y="3355451"/>
                  </a:cubicBezTo>
                  <a:cubicBezTo>
                    <a:pt x="2091373" y="3353418"/>
                    <a:pt x="2098965" y="3349532"/>
                    <a:pt x="2107096" y="3347499"/>
                  </a:cubicBezTo>
                  <a:cubicBezTo>
                    <a:pt x="2143518" y="3338393"/>
                    <a:pt x="2171845" y="3336424"/>
                    <a:pt x="2210463" y="3331597"/>
                  </a:cubicBezTo>
                  <a:cubicBezTo>
                    <a:pt x="2284338" y="3313129"/>
                    <a:pt x="2192498" y="3335190"/>
                    <a:pt x="2289976" y="3315694"/>
                  </a:cubicBezTo>
                  <a:cubicBezTo>
                    <a:pt x="2300692" y="3313551"/>
                    <a:pt x="2311113" y="3310114"/>
                    <a:pt x="2321781" y="3307743"/>
                  </a:cubicBezTo>
                  <a:cubicBezTo>
                    <a:pt x="2334974" y="3304811"/>
                    <a:pt x="2348499" y="3303348"/>
                    <a:pt x="2361537" y="3299792"/>
                  </a:cubicBezTo>
                  <a:cubicBezTo>
                    <a:pt x="2377709" y="3295381"/>
                    <a:pt x="2393342" y="3289190"/>
                    <a:pt x="2409245" y="3283889"/>
                  </a:cubicBezTo>
                  <a:lnTo>
                    <a:pt x="2433099" y="3275938"/>
                  </a:lnTo>
                  <a:cubicBezTo>
                    <a:pt x="2441050" y="3273287"/>
                    <a:pt x="2448734" y="3269630"/>
                    <a:pt x="2456953" y="3267986"/>
                  </a:cubicBezTo>
                  <a:cubicBezTo>
                    <a:pt x="2470205" y="3265336"/>
                    <a:pt x="2483671" y="3263591"/>
                    <a:pt x="2496709" y="3260035"/>
                  </a:cubicBezTo>
                  <a:cubicBezTo>
                    <a:pt x="2538178" y="3248725"/>
                    <a:pt x="2563323" y="3233197"/>
                    <a:pt x="2608028" y="3228230"/>
                  </a:cubicBezTo>
                  <a:cubicBezTo>
                    <a:pt x="2777091" y="3209446"/>
                    <a:pt x="2655597" y="3220927"/>
                    <a:pt x="2973788" y="3212327"/>
                  </a:cubicBezTo>
                  <a:cubicBezTo>
                    <a:pt x="3016418" y="3198118"/>
                    <a:pt x="2979821" y="3209220"/>
                    <a:pt x="3037398" y="3196425"/>
                  </a:cubicBezTo>
                  <a:cubicBezTo>
                    <a:pt x="3048066" y="3194054"/>
                    <a:pt x="3058736" y="3191613"/>
                    <a:pt x="3069203" y="3188473"/>
                  </a:cubicBezTo>
                  <a:cubicBezTo>
                    <a:pt x="3085259" y="3183656"/>
                    <a:pt x="3100474" y="3175859"/>
                    <a:pt x="3116911" y="3172571"/>
                  </a:cubicBezTo>
                  <a:cubicBezTo>
                    <a:pt x="3130163" y="3169920"/>
                    <a:pt x="3143629" y="3168175"/>
                    <a:pt x="3156668" y="3164619"/>
                  </a:cubicBezTo>
                  <a:cubicBezTo>
                    <a:pt x="3156675" y="3164617"/>
                    <a:pt x="3216298" y="3144743"/>
                    <a:pt x="3228229" y="3140766"/>
                  </a:cubicBezTo>
                  <a:lnTo>
                    <a:pt x="3252083" y="3132814"/>
                  </a:lnTo>
                  <a:cubicBezTo>
                    <a:pt x="3260034" y="3130164"/>
                    <a:pt x="3268440" y="3128611"/>
                    <a:pt x="3275937" y="3124863"/>
                  </a:cubicBezTo>
                  <a:cubicBezTo>
                    <a:pt x="3315239" y="3105212"/>
                    <a:pt x="3296498" y="3112708"/>
                    <a:pt x="3331596" y="3101009"/>
                  </a:cubicBezTo>
                  <a:cubicBezTo>
                    <a:pt x="3339547" y="3095708"/>
                    <a:pt x="3346903" y="3089380"/>
                    <a:pt x="3355450" y="3085106"/>
                  </a:cubicBezTo>
                  <a:cubicBezTo>
                    <a:pt x="3413777" y="3055943"/>
                    <a:pt x="3567868" y="3085011"/>
                    <a:pt x="3570136" y="3085106"/>
                  </a:cubicBezTo>
                  <a:cubicBezTo>
                    <a:pt x="3583388" y="3087757"/>
                    <a:pt x="3596378" y="3093058"/>
                    <a:pt x="3609892" y="3093058"/>
                  </a:cubicBezTo>
                  <a:cubicBezTo>
                    <a:pt x="3744158" y="3093058"/>
                    <a:pt x="3717311" y="3099657"/>
                    <a:pt x="3784821" y="3077155"/>
                  </a:cubicBezTo>
                  <a:cubicBezTo>
                    <a:pt x="3792772" y="3069204"/>
                    <a:pt x="3800036" y="3060500"/>
                    <a:pt x="3808675" y="3053301"/>
                  </a:cubicBezTo>
                  <a:cubicBezTo>
                    <a:pt x="3837692" y="3029121"/>
                    <a:pt x="3830707" y="3046558"/>
                    <a:pt x="3856383" y="3013545"/>
                  </a:cubicBezTo>
                  <a:cubicBezTo>
                    <a:pt x="3868117" y="2998458"/>
                    <a:pt x="3877586" y="2981740"/>
                    <a:pt x="3888188" y="2965837"/>
                  </a:cubicBezTo>
                  <a:cubicBezTo>
                    <a:pt x="3893489" y="2957886"/>
                    <a:pt x="3895024" y="2945005"/>
                    <a:pt x="3904090" y="2941983"/>
                  </a:cubicBezTo>
                  <a:lnTo>
                    <a:pt x="3927944" y="2934032"/>
                  </a:lnTo>
                  <a:cubicBezTo>
                    <a:pt x="3935895" y="2936682"/>
                    <a:pt x="3944824" y="2937334"/>
                    <a:pt x="3951798" y="2941983"/>
                  </a:cubicBezTo>
                  <a:cubicBezTo>
                    <a:pt x="3961154" y="2948220"/>
                    <a:pt x="3965594" y="2960808"/>
                    <a:pt x="3975652" y="2965837"/>
                  </a:cubicBezTo>
                  <a:cubicBezTo>
                    <a:pt x="3998142" y="2977082"/>
                    <a:pt x="4023360" y="2981740"/>
                    <a:pt x="4047214" y="2989691"/>
                  </a:cubicBezTo>
                  <a:lnTo>
                    <a:pt x="4071068" y="2997642"/>
                  </a:lnTo>
                  <a:cubicBezTo>
                    <a:pt x="4166484" y="2994992"/>
                    <a:pt x="4261988" y="2994580"/>
                    <a:pt x="4357315" y="2989691"/>
                  </a:cubicBezTo>
                  <a:cubicBezTo>
                    <a:pt x="4365686" y="2989262"/>
                    <a:pt x="4373321" y="2984682"/>
                    <a:pt x="4381169" y="2981739"/>
                  </a:cubicBezTo>
                  <a:cubicBezTo>
                    <a:pt x="4394533" y="2976727"/>
                    <a:pt x="4407512" y="2970715"/>
                    <a:pt x="4420925" y="2965837"/>
                  </a:cubicBezTo>
                  <a:cubicBezTo>
                    <a:pt x="4436679" y="2960108"/>
                    <a:pt x="4452730" y="2955235"/>
                    <a:pt x="4468633" y="2949934"/>
                  </a:cubicBezTo>
                  <a:lnTo>
                    <a:pt x="4516341" y="2934032"/>
                  </a:lnTo>
                  <a:cubicBezTo>
                    <a:pt x="4542493" y="2925314"/>
                    <a:pt x="4568602" y="2915133"/>
                    <a:pt x="4595854" y="2910178"/>
                  </a:cubicBezTo>
                  <a:cubicBezTo>
                    <a:pt x="4645786" y="2901099"/>
                    <a:pt x="4678482" y="2900338"/>
                    <a:pt x="4731026" y="2894275"/>
                  </a:cubicBezTo>
                  <a:cubicBezTo>
                    <a:pt x="4773481" y="2889376"/>
                    <a:pt x="4816786" y="2888737"/>
                    <a:pt x="4858247" y="2878372"/>
                  </a:cubicBezTo>
                  <a:cubicBezTo>
                    <a:pt x="4868849" y="2875722"/>
                    <a:pt x="4879384" y="2872792"/>
                    <a:pt x="4890052" y="2870421"/>
                  </a:cubicBezTo>
                  <a:cubicBezTo>
                    <a:pt x="4903245" y="2867489"/>
                    <a:pt x="4916698" y="2865748"/>
                    <a:pt x="4929809" y="2862470"/>
                  </a:cubicBezTo>
                  <a:cubicBezTo>
                    <a:pt x="4937940" y="2860437"/>
                    <a:pt x="4945444" y="2856163"/>
                    <a:pt x="4953663" y="2854519"/>
                  </a:cubicBezTo>
                  <a:cubicBezTo>
                    <a:pt x="4972040" y="2850843"/>
                    <a:pt x="4990810" y="2849490"/>
                    <a:pt x="5009322" y="2846567"/>
                  </a:cubicBezTo>
                  <a:lnTo>
                    <a:pt x="5104737" y="2830665"/>
                  </a:lnTo>
                  <a:cubicBezTo>
                    <a:pt x="5150038" y="2815563"/>
                    <a:pt x="5117278" y="2824752"/>
                    <a:pt x="5192202" y="2814762"/>
                  </a:cubicBezTo>
                  <a:cubicBezTo>
                    <a:pt x="5278362" y="2803275"/>
                    <a:pt x="5218203" y="2812518"/>
                    <a:pt x="5279666" y="2798859"/>
                  </a:cubicBezTo>
                  <a:cubicBezTo>
                    <a:pt x="5292859" y="2795927"/>
                    <a:pt x="5306384" y="2794464"/>
                    <a:pt x="5319423" y="2790908"/>
                  </a:cubicBezTo>
                  <a:cubicBezTo>
                    <a:pt x="5335595" y="2786498"/>
                    <a:pt x="5367130" y="2775006"/>
                    <a:pt x="5367130" y="2775006"/>
                  </a:cubicBezTo>
                  <a:cubicBezTo>
                    <a:pt x="5383033" y="2764404"/>
                    <a:pt x="5404236" y="2759103"/>
                    <a:pt x="5414838" y="2743200"/>
                  </a:cubicBezTo>
                  <a:cubicBezTo>
                    <a:pt x="5420139" y="2735249"/>
                    <a:pt x="5423549" y="2725639"/>
                    <a:pt x="5430741" y="2719346"/>
                  </a:cubicBezTo>
                  <a:cubicBezTo>
                    <a:pt x="5445125" y="2706760"/>
                    <a:pt x="5478449" y="2687541"/>
                    <a:pt x="5478449" y="2687541"/>
                  </a:cubicBezTo>
                  <a:cubicBezTo>
                    <a:pt x="5483750" y="2679590"/>
                    <a:pt x="5488233" y="2671028"/>
                    <a:pt x="5494351" y="2663687"/>
                  </a:cubicBezTo>
                  <a:cubicBezTo>
                    <a:pt x="5513483" y="2640728"/>
                    <a:pt x="5518604" y="2639567"/>
                    <a:pt x="5542059" y="2623931"/>
                  </a:cubicBezTo>
                  <a:cubicBezTo>
                    <a:pt x="5547360" y="2615980"/>
                    <a:pt x="5551205" y="2606834"/>
                    <a:pt x="5557962" y="2600077"/>
                  </a:cubicBezTo>
                  <a:cubicBezTo>
                    <a:pt x="5576864" y="2581175"/>
                    <a:pt x="5605901" y="2576146"/>
                    <a:pt x="5629523" y="2568272"/>
                  </a:cubicBezTo>
                  <a:lnTo>
                    <a:pt x="5653377" y="2560320"/>
                  </a:lnTo>
                  <a:lnTo>
                    <a:pt x="5677231" y="2552369"/>
                  </a:lnTo>
                  <a:lnTo>
                    <a:pt x="5701085" y="2544418"/>
                  </a:lnTo>
                  <a:cubicBezTo>
                    <a:pt x="5709036" y="2539117"/>
                    <a:pt x="5716206" y="2532396"/>
                    <a:pt x="5724939" y="2528515"/>
                  </a:cubicBezTo>
                  <a:cubicBezTo>
                    <a:pt x="5774950" y="2506288"/>
                    <a:pt x="5792462" y="2510945"/>
                    <a:pt x="5852160" y="2504661"/>
                  </a:cubicBezTo>
                  <a:lnTo>
                    <a:pt x="5923722" y="2496710"/>
                  </a:lnTo>
                  <a:cubicBezTo>
                    <a:pt x="5943125" y="2490243"/>
                    <a:pt x="5956014" y="2488271"/>
                    <a:pt x="5971429" y="2472856"/>
                  </a:cubicBezTo>
                  <a:cubicBezTo>
                    <a:pt x="5978186" y="2466099"/>
                    <a:pt x="5981214" y="2456343"/>
                    <a:pt x="5987332" y="2449002"/>
                  </a:cubicBezTo>
                  <a:cubicBezTo>
                    <a:pt x="5994531" y="2440363"/>
                    <a:pt x="6003235" y="2433099"/>
                    <a:pt x="6011186" y="2425148"/>
                  </a:cubicBezTo>
                  <a:lnTo>
                    <a:pt x="6027089" y="2377440"/>
                  </a:lnTo>
                  <a:cubicBezTo>
                    <a:pt x="6029739" y="2369489"/>
                    <a:pt x="6033662" y="2361853"/>
                    <a:pt x="6035040" y="2353586"/>
                  </a:cubicBezTo>
                  <a:lnTo>
                    <a:pt x="6042991" y="2305879"/>
                  </a:lnTo>
                  <a:cubicBezTo>
                    <a:pt x="6045642" y="2271423"/>
                    <a:pt x="6047325" y="2236880"/>
                    <a:pt x="6050943" y="2202512"/>
                  </a:cubicBezTo>
                  <a:cubicBezTo>
                    <a:pt x="6052631" y="2186479"/>
                    <a:pt x="6058894" y="2170926"/>
                    <a:pt x="6058894" y="2154804"/>
                  </a:cubicBezTo>
                  <a:cubicBezTo>
                    <a:pt x="6058894" y="2101729"/>
                    <a:pt x="6055541" y="2048653"/>
                    <a:pt x="6050943" y="1995778"/>
                  </a:cubicBezTo>
                  <a:cubicBezTo>
                    <a:pt x="6050217" y="1987428"/>
                    <a:pt x="6046739" y="1979421"/>
                    <a:pt x="6042991" y="1971924"/>
                  </a:cubicBezTo>
                  <a:cubicBezTo>
                    <a:pt x="6034055" y="1954052"/>
                    <a:pt x="6018310" y="1936778"/>
                    <a:pt x="6003235" y="1924216"/>
                  </a:cubicBezTo>
                  <a:cubicBezTo>
                    <a:pt x="5995894" y="1918098"/>
                    <a:pt x="5987928" y="1912587"/>
                    <a:pt x="5979381" y="1908313"/>
                  </a:cubicBezTo>
                  <a:cubicBezTo>
                    <a:pt x="5956522" y="1896884"/>
                    <a:pt x="5921842" y="1896073"/>
                    <a:pt x="5899868" y="1892411"/>
                  </a:cubicBezTo>
                  <a:cubicBezTo>
                    <a:pt x="5886537" y="1890189"/>
                    <a:pt x="5873222" y="1887737"/>
                    <a:pt x="5860111" y="1884459"/>
                  </a:cubicBezTo>
                  <a:cubicBezTo>
                    <a:pt x="5851980" y="1882426"/>
                    <a:pt x="5844316" y="1878810"/>
                    <a:pt x="5836257" y="1876508"/>
                  </a:cubicBezTo>
                  <a:cubicBezTo>
                    <a:pt x="5779096" y="1860177"/>
                    <a:pt x="5830311" y="1877010"/>
                    <a:pt x="5764696" y="1860606"/>
                  </a:cubicBezTo>
                  <a:cubicBezTo>
                    <a:pt x="5756565" y="1858573"/>
                    <a:pt x="5748901" y="1854957"/>
                    <a:pt x="5740842" y="1852654"/>
                  </a:cubicBezTo>
                  <a:cubicBezTo>
                    <a:pt x="5730334" y="1849652"/>
                    <a:pt x="5719638" y="1847353"/>
                    <a:pt x="5709036" y="1844703"/>
                  </a:cubicBezTo>
                  <a:cubicBezTo>
                    <a:pt x="5701085" y="1839402"/>
                    <a:pt x="5691153" y="1836262"/>
                    <a:pt x="5685183" y="1828800"/>
                  </a:cubicBezTo>
                  <a:cubicBezTo>
                    <a:pt x="5679947" y="1822255"/>
                    <a:pt x="5680979" y="1812443"/>
                    <a:pt x="5677231" y="1804946"/>
                  </a:cubicBezTo>
                  <a:cubicBezTo>
                    <a:pt x="5646402" y="1743288"/>
                    <a:pt x="5673366" y="1817197"/>
                    <a:pt x="5653377" y="1757239"/>
                  </a:cubicBezTo>
                  <a:cubicBezTo>
                    <a:pt x="5658678" y="1749288"/>
                    <a:pt x="5661818" y="1739355"/>
                    <a:pt x="5669280" y="1733385"/>
                  </a:cubicBezTo>
                  <a:cubicBezTo>
                    <a:pt x="5690308" y="1716562"/>
                    <a:pt x="5730911" y="1730830"/>
                    <a:pt x="5748793" y="1733385"/>
                  </a:cubicBezTo>
                  <a:cubicBezTo>
                    <a:pt x="5849298" y="1766885"/>
                    <a:pt x="5688614" y="1711001"/>
                    <a:pt x="5796501" y="1757239"/>
                  </a:cubicBezTo>
                  <a:cubicBezTo>
                    <a:pt x="5806545" y="1761544"/>
                    <a:pt x="5817638" y="1762819"/>
                    <a:pt x="5828306" y="1765190"/>
                  </a:cubicBezTo>
                  <a:cubicBezTo>
                    <a:pt x="5866574" y="1773694"/>
                    <a:pt x="5882233" y="1775560"/>
                    <a:pt x="5923722" y="1781092"/>
                  </a:cubicBezTo>
                  <a:cubicBezTo>
                    <a:pt x="5944903" y="1783916"/>
                    <a:pt x="5966254" y="1785531"/>
                    <a:pt x="5987332" y="1789044"/>
                  </a:cubicBezTo>
                  <a:cubicBezTo>
                    <a:pt x="5998111" y="1790841"/>
                    <a:pt x="6008385" y="1795040"/>
                    <a:pt x="6019137" y="1796995"/>
                  </a:cubicBezTo>
                  <a:cubicBezTo>
                    <a:pt x="6037576" y="1800347"/>
                    <a:pt x="6056243" y="1802296"/>
                    <a:pt x="6074796" y="1804946"/>
                  </a:cubicBezTo>
                  <a:cubicBezTo>
                    <a:pt x="6096000" y="1812015"/>
                    <a:pt x="6115377" y="1822858"/>
                    <a:pt x="6138407" y="1804946"/>
                  </a:cubicBezTo>
                  <a:cubicBezTo>
                    <a:pt x="6153493" y="1793212"/>
                    <a:pt x="6170212" y="1757239"/>
                    <a:pt x="6170212" y="1757239"/>
                  </a:cubicBezTo>
                  <a:cubicBezTo>
                    <a:pt x="6167562" y="1738686"/>
                    <a:pt x="6164586" y="1720176"/>
                    <a:pt x="6162261" y="1701579"/>
                  </a:cubicBezTo>
                  <a:cubicBezTo>
                    <a:pt x="6159284" y="1677764"/>
                    <a:pt x="6159016" y="1653552"/>
                    <a:pt x="6154309" y="1630018"/>
                  </a:cubicBezTo>
                  <a:cubicBezTo>
                    <a:pt x="6150272" y="1609832"/>
                    <a:pt x="6143868" y="1570750"/>
                    <a:pt x="6114553" y="1566407"/>
                  </a:cubicBezTo>
                  <a:cubicBezTo>
                    <a:pt x="6051411" y="1557053"/>
                    <a:pt x="5923722" y="1550505"/>
                    <a:pt x="5923722" y="1550505"/>
                  </a:cubicBezTo>
                  <a:cubicBezTo>
                    <a:pt x="5834838" y="1532728"/>
                    <a:pt x="5866699" y="1549595"/>
                    <a:pt x="5820355" y="1518699"/>
                  </a:cubicBezTo>
                  <a:cubicBezTo>
                    <a:pt x="5817704" y="1508097"/>
                    <a:pt x="5815543" y="1497361"/>
                    <a:pt x="5812403" y="1486894"/>
                  </a:cubicBezTo>
                  <a:cubicBezTo>
                    <a:pt x="5812379" y="1486814"/>
                    <a:pt x="5792538" y="1427298"/>
                    <a:pt x="5788549" y="1415332"/>
                  </a:cubicBezTo>
                  <a:lnTo>
                    <a:pt x="5772647" y="1367625"/>
                  </a:lnTo>
                  <a:cubicBezTo>
                    <a:pt x="5769997" y="1359674"/>
                    <a:pt x="5769345" y="1350745"/>
                    <a:pt x="5764696" y="1343771"/>
                  </a:cubicBezTo>
                  <a:lnTo>
                    <a:pt x="5748793" y="1319917"/>
                  </a:lnTo>
                  <a:cubicBezTo>
                    <a:pt x="5728808" y="1259960"/>
                    <a:pt x="5755767" y="1333864"/>
                    <a:pt x="5724939" y="1272209"/>
                  </a:cubicBezTo>
                  <a:cubicBezTo>
                    <a:pt x="5692019" y="1206369"/>
                    <a:pt x="5746661" y="1292864"/>
                    <a:pt x="5701085" y="1224501"/>
                  </a:cubicBezTo>
                  <a:cubicBezTo>
                    <a:pt x="5672089" y="1137511"/>
                    <a:pt x="5718332" y="1269271"/>
                    <a:pt x="5677231" y="1176793"/>
                  </a:cubicBezTo>
                  <a:cubicBezTo>
                    <a:pt x="5670423" y="1161475"/>
                    <a:pt x="5666630" y="1144988"/>
                    <a:pt x="5661329" y="1129086"/>
                  </a:cubicBezTo>
                  <a:lnTo>
                    <a:pt x="5645426" y="1081378"/>
                  </a:lnTo>
                  <a:cubicBezTo>
                    <a:pt x="5642776" y="1070776"/>
                    <a:pt x="5640477" y="1060080"/>
                    <a:pt x="5637475" y="1049572"/>
                  </a:cubicBezTo>
                  <a:cubicBezTo>
                    <a:pt x="5633208" y="1034636"/>
                    <a:pt x="5626525" y="1012188"/>
                    <a:pt x="5613621" y="1001865"/>
                  </a:cubicBezTo>
                  <a:cubicBezTo>
                    <a:pt x="5607076" y="996629"/>
                    <a:pt x="5597718" y="996564"/>
                    <a:pt x="5589767" y="993913"/>
                  </a:cubicBezTo>
                  <a:cubicBezTo>
                    <a:pt x="5581816" y="985962"/>
                    <a:pt x="5573112" y="978697"/>
                    <a:pt x="5565913" y="970059"/>
                  </a:cubicBezTo>
                  <a:cubicBezTo>
                    <a:pt x="5559795" y="962718"/>
                    <a:pt x="5557472" y="952176"/>
                    <a:pt x="5550010" y="946206"/>
                  </a:cubicBezTo>
                  <a:cubicBezTo>
                    <a:pt x="5543465" y="940970"/>
                    <a:pt x="5534107" y="940905"/>
                    <a:pt x="5526156" y="938254"/>
                  </a:cubicBezTo>
                  <a:cubicBezTo>
                    <a:pt x="5520485" y="921239"/>
                    <a:pt x="5516809" y="903239"/>
                    <a:pt x="5502303" y="890546"/>
                  </a:cubicBezTo>
                  <a:cubicBezTo>
                    <a:pt x="5487919" y="877960"/>
                    <a:pt x="5470498" y="869343"/>
                    <a:pt x="5454595" y="858741"/>
                  </a:cubicBezTo>
                  <a:cubicBezTo>
                    <a:pt x="5446644" y="853440"/>
                    <a:pt x="5437498" y="849596"/>
                    <a:pt x="5430741" y="842839"/>
                  </a:cubicBezTo>
                  <a:cubicBezTo>
                    <a:pt x="5400130" y="812228"/>
                    <a:pt x="5416243" y="825223"/>
                    <a:pt x="5383033" y="803082"/>
                  </a:cubicBezTo>
                  <a:cubicBezTo>
                    <a:pt x="5377732" y="795131"/>
                    <a:pt x="5373887" y="785985"/>
                    <a:pt x="5367130" y="779228"/>
                  </a:cubicBezTo>
                  <a:cubicBezTo>
                    <a:pt x="5344346" y="756445"/>
                    <a:pt x="5345287" y="768306"/>
                    <a:pt x="5319423" y="755374"/>
                  </a:cubicBezTo>
                  <a:cubicBezTo>
                    <a:pt x="5310876" y="751100"/>
                    <a:pt x="5304302" y="743353"/>
                    <a:pt x="5295569" y="739472"/>
                  </a:cubicBezTo>
                  <a:cubicBezTo>
                    <a:pt x="5280251" y="732664"/>
                    <a:pt x="5247861" y="723569"/>
                    <a:pt x="5247861" y="723569"/>
                  </a:cubicBezTo>
                  <a:cubicBezTo>
                    <a:pt x="5239910" y="718268"/>
                    <a:pt x="5232554" y="711940"/>
                    <a:pt x="5224007" y="707666"/>
                  </a:cubicBezTo>
                  <a:cubicBezTo>
                    <a:pt x="5210647" y="700986"/>
                    <a:pt x="5181085" y="695585"/>
                    <a:pt x="5168348" y="691764"/>
                  </a:cubicBezTo>
                  <a:cubicBezTo>
                    <a:pt x="5152292" y="686947"/>
                    <a:pt x="5120640" y="675861"/>
                    <a:pt x="5120640" y="675861"/>
                  </a:cubicBezTo>
                  <a:cubicBezTo>
                    <a:pt x="5112689" y="667910"/>
                    <a:pt x="5106616" y="657468"/>
                    <a:pt x="5096786" y="652007"/>
                  </a:cubicBezTo>
                  <a:cubicBezTo>
                    <a:pt x="5082133" y="643866"/>
                    <a:pt x="5064981" y="641406"/>
                    <a:pt x="5049078" y="636105"/>
                  </a:cubicBezTo>
                  <a:cubicBezTo>
                    <a:pt x="5028441" y="629226"/>
                    <a:pt x="5004470" y="621752"/>
                    <a:pt x="4985468" y="612251"/>
                  </a:cubicBezTo>
                  <a:cubicBezTo>
                    <a:pt x="4923813" y="581423"/>
                    <a:pt x="4997717" y="608382"/>
                    <a:pt x="4937760" y="588397"/>
                  </a:cubicBezTo>
                  <a:cubicBezTo>
                    <a:pt x="4925123" y="569441"/>
                    <a:pt x="4904522" y="531782"/>
                    <a:pt x="4882101" y="516835"/>
                  </a:cubicBezTo>
                  <a:cubicBezTo>
                    <a:pt x="4875127" y="512186"/>
                    <a:pt x="4866198" y="511534"/>
                    <a:pt x="4858247" y="508884"/>
                  </a:cubicBezTo>
                  <a:lnTo>
                    <a:pt x="4810539" y="477079"/>
                  </a:lnTo>
                  <a:cubicBezTo>
                    <a:pt x="4802588" y="471778"/>
                    <a:pt x="4795751" y="464198"/>
                    <a:pt x="4786685" y="461176"/>
                  </a:cubicBezTo>
                  <a:lnTo>
                    <a:pt x="4762831" y="453225"/>
                  </a:lnTo>
                  <a:cubicBezTo>
                    <a:pt x="4791836" y="366218"/>
                    <a:pt x="4745576" y="498012"/>
                    <a:pt x="4786685" y="405517"/>
                  </a:cubicBezTo>
                  <a:cubicBezTo>
                    <a:pt x="4803989" y="366583"/>
                    <a:pt x="4799862" y="361593"/>
                    <a:pt x="4810539" y="326004"/>
                  </a:cubicBezTo>
                  <a:cubicBezTo>
                    <a:pt x="4815356" y="309948"/>
                    <a:pt x="4821141" y="294199"/>
                    <a:pt x="4826442" y="278296"/>
                  </a:cubicBezTo>
                  <a:lnTo>
                    <a:pt x="4842344" y="230588"/>
                  </a:lnTo>
                  <a:lnTo>
                    <a:pt x="4850296" y="206734"/>
                  </a:lnTo>
                  <a:cubicBezTo>
                    <a:pt x="4847645" y="193482"/>
                    <a:pt x="4849841" y="178223"/>
                    <a:pt x="4842344" y="166978"/>
                  </a:cubicBezTo>
                  <a:cubicBezTo>
                    <a:pt x="4837695" y="160004"/>
                    <a:pt x="4826672" y="160844"/>
                    <a:pt x="4818490" y="159026"/>
                  </a:cubicBezTo>
                  <a:cubicBezTo>
                    <a:pt x="4734517" y="140365"/>
                    <a:pt x="4800633" y="161025"/>
                    <a:pt x="4746929" y="143124"/>
                  </a:cubicBezTo>
                  <a:cubicBezTo>
                    <a:pt x="4735679" y="146874"/>
                    <a:pt x="4701254" y="159026"/>
                    <a:pt x="4691269" y="159026"/>
                  </a:cubicBezTo>
                  <a:cubicBezTo>
                    <a:pt x="4648780" y="159026"/>
                    <a:pt x="4606456" y="153725"/>
                    <a:pt x="4564049" y="151075"/>
                  </a:cubicBezTo>
                  <a:cubicBezTo>
                    <a:pt x="4503436" y="135923"/>
                    <a:pt x="4550345" y="146018"/>
                    <a:pt x="4452730" y="135172"/>
                  </a:cubicBezTo>
                  <a:cubicBezTo>
                    <a:pt x="4431492" y="132812"/>
                    <a:pt x="4410274" y="130243"/>
                    <a:pt x="4389120" y="127221"/>
                  </a:cubicBezTo>
                  <a:cubicBezTo>
                    <a:pt x="4373160" y="124941"/>
                    <a:pt x="4357442" y="120988"/>
                    <a:pt x="4341412" y="119270"/>
                  </a:cubicBezTo>
                  <a:cubicBezTo>
                    <a:pt x="4283195" y="113032"/>
                    <a:pt x="4166483" y="103367"/>
                    <a:pt x="4166483" y="103367"/>
                  </a:cubicBezTo>
                  <a:cubicBezTo>
                    <a:pt x="4153231" y="100717"/>
                    <a:pt x="4139838" y="98694"/>
                    <a:pt x="4126727" y="95416"/>
                  </a:cubicBezTo>
                  <a:cubicBezTo>
                    <a:pt x="4118596" y="93383"/>
                    <a:pt x="4108800" y="93392"/>
                    <a:pt x="4102873" y="87465"/>
                  </a:cubicBezTo>
                  <a:cubicBezTo>
                    <a:pt x="4071121" y="55713"/>
                    <a:pt x="4123263" y="69253"/>
                    <a:pt x="4079019" y="39757"/>
                  </a:cubicBezTo>
                  <a:cubicBezTo>
                    <a:pt x="4069926" y="33695"/>
                    <a:pt x="4057681" y="34946"/>
                    <a:pt x="4047214" y="31806"/>
                  </a:cubicBezTo>
                  <a:cubicBezTo>
                    <a:pt x="4031158" y="26989"/>
                    <a:pt x="4015768" y="19968"/>
                    <a:pt x="3999506" y="15903"/>
                  </a:cubicBezTo>
                  <a:cubicBezTo>
                    <a:pt x="3959570" y="5919"/>
                    <a:pt x="3978068" y="11408"/>
                    <a:pt x="3943847" y="0"/>
                  </a:cubicBezTo>
                  <a:cubicBezTo>
                    <a:pt x="3877586" y="2651"/>
                    <a:pt x="3811070" y="1564"/>
                    <a:pt x="3745064" y="7952"/>
                  </a:cubicBezTo>
                  <a:cubicBezTo>
                    <a:pt x="3728379" y="9567"/>
                    <a:pt x="3697356" y="23854"/>
                    <a:pt x="3697356" y="23854"/>
                  </a:cubicBezTo>
                  <a:cubicBezTo>
                    <a:pt x="3627679" y="93534"/>
                    <a:pt x="3716061" y="8267"/>
                    <a:pt x="3649649" y="63611"/>
                  </a:cubicBezTo>
                  <a:cubicBezTo>
                    <a:pt x="3641010" y="70810"/>
                    <a:pt x="3635282" y="81428"/>
                    <a:pt x="3625795" y="87465"/>
                  </a:cubicBezTo>
                  <a:cubicBezTo>
                    <a:pt x="3605795" y="100192"/>
                    <a:pt x="3581909" y="106120"/>
                    <a:pt x="3562184" y="119270"/>
                  </a:cubicBezTo>
                  <a:cubicBezTo>
                    <a:pt x="3554233" y="124571"/>
                    <a:pt x="3546877" y="130898"/>
                    <a:pt x="3538330" y="135172"/>
                  </a:cubicBezTo>
                  <a:cubicBezTo>
                    <a:pt x="3530833" y="138920"/>
                    <a:pt x="3521973" y="139376"/>
                    <a:pt x="3514476" y="143124"/>
                  </a:cubicBezTo>
                  <a:cubicBezTo>
                    <a:pt x="3505929" y="147398"/>
                    <a:pt x="3499355" y="155145"/>
                    <a:pt x="3490623" y="159026"/>
                  </a:cubicBezTo>
                  <a:cubicBezTo>
                    <a:pt x="3490608" y="159033"/>
                    <a:pt x="3430996" y="178902"/>
                    <a:pt x="3419061" y="182880"/>
                  </a:cubicBezTo>
                  <a:lnTo>
                    <a:pt x="3395207" y="190832"/>
                  </a:lnTo>
                  <a:lnTo>
                    <a:pt x="3371353" y="198783"/>
                  </a:lnTo>
                  <a:lnTo>
                    <a:pt x="3323645" y="182880"/>
                  </a:lnTo>
                  <a:lnTo>
                    <a:pt x="3299791" y="174929"/>
                  </a:lnTo>
                  <a:cubicBezTo>
                    <a:pt x="3297141" y="166978"/>
                    <a:pt x="3297767" y="157002"/>
                    <a:pt x="3291840" y="151075"/>
                  </a:cubicBezTo>
                  <a:cubicBezTo>
                    <a:pt x="3285913" y="145148"/>
                    <a:pt x="3276045" y="145427"/>
                    <a:pt x="3267986" y="143124"/>
                  </a:cubicBezTo>
                  <a:cubicBezTo>
                    <a:pt x="3230673" y="132463"/>
                    <a:pt x="3217258" y="131690"/>
                    <a:pt x="3172570" y="127221"/>
                  </a:cubicBezTo>
                  <a:cubicBezTo>
                    <a:pt x="3140813" y="124045"/>
                    <a:pt x="3108875" y="122794"/>
                    <a:pt x="3077155" y="119270"/>
                  </a:cubicBezTo>
                  <a:cubicBezTo>
                    <a:pt x="3030398" y="114075"/>
                    <a:pt x="3037136" y="112144"/>
                    <a:pt x="2997642" y="103367"/>
                  </a:cubicBezTo>
                  <a:cubicBezTo>
                    <a:pt x="2940063" y="90571"/>
                    <a:pt x="2976662" y="101675"/>
                    <a:pt x="2934031" y="87465"/>
                  </a:cubicBezTo>
                  <a:lnTo>
                    <a:pt x="2870421" y="95416"/>
                  </a:lnTo>
                  <a:cubicBezTo>
                    <a:pt x="2850434" y="98081"/>
                    <a:pt x="2812878" y="100334"/>
                    <a:pt x="2790908" y="111319"/>
                  </a:cubicBezTo>
                  <a:cubicBezTo>
                    <a:pt x="2779277" y="117135"/>
                    <a:pt x="2742458" y="145668"/>
                    <a:pt x="2735249" y="151075"/>
                  </a:cubicBezTo>
                  <a:cubicBezTo>
                    <a:pt x="2732598" y="159026"/>
                    <a:pt x="2732443" y="168313"/>
                    <a:pt x="2727297" y="174929"/>
                  </a:cubicBezTo>
                  <a:cubicBezTo>
                    <a:pt x="2711796" y="194858"/>
                    <a:pt x="2659446" y="245254"/>
                    <a:pt x="2631882" y="254442"/>
                  </a:cubicBezTo>
                  <a:lnTo>
                    <a:pt x="2512612" y="294199"/>
                  </a:lnTo>
                  <a:lnTo>
                    <a:pt x="2441050" y="318052"/>
                  </a:lnTo>
                  <a:lnTo>
                    <a:pt x="2417196" y="326004"/>
                  </a:lnTo>
                  <a:lnTo>
                    <a:pt x="2393343" y="333955"/>
                  </a:lnTo>
                  <a:cubicBezTo>
                    <a:pt x="2387482" y="339816"/>
                    <a:pt x="2354693" y="369486"/>
                    <a:pt x="2353586" y="381663"/>
                  </a:cubicBezTo>
                  <a:cubicBezTo>
                    <a:pt x="2348687" y="435543"/>
                    <a:pt x="2360227" y="432080"/>
                    <a:pt x="2369489" y="469127"/>
                  </a:cubicBezTo>
                  <a:cubicBezTo>
                    <a:pt x="2372767" y="482238"/>
                    <a:pt x="2374162" y="495773"/>
                    <a:pt x="2377440" y="508884"/>
                  </a:cubicBezTo>
                  <a:cubicBezTo>
                    <a:pt x="2379473" y="517015"/>
                    <a:pt x="2383088" y="524679"/>
                    <a:pt x="2385391" y="532738"/>
                  </a:cubicBezTo>
                  <a:cubicBezTo>
                    <a:pt x="2388393" y="543246"/>
                    <a:pt x="2390203" y="554076"/>
                    <a:pt x="2393343" y="564543"/>
                  </a:cubicBezTo>
                  <a:cubicBezTo>
                    <a:pt x="2398160" y="580599"/>
                    <a:pt x="2403944" y="596348"/>
                    <a:pt x="2409245" y="612251"/>
                  </a:cubicBezTo>
                  <a:cubicBezTo>
                    <a:pt x="2411895" y="620202"/>
                    <a:pt x="2415163" y="627974"/>
                    <a:pt x="2417196" y="636105"/>
                  </a:cubicBezTo>
                  <a:cubicBezTo>
                    <a:pt x="2419847" y="646707"/>
                    <a:pt x="2422008" y="657443"/>
                    <a:pt x="2425148" y="667910"/>
                  </a:cubicBezTo>
                  <a:cubicBezTo>
                    <a:pt x="2429965" y="683966"/>
                    <a:pt x="2435749" y="699715"/>
                    <a:pt x="2441050" y="715618"/>
                  </a:cubicBezTo>
                  <a:cubicBezTo>
                    <a:pt x="2443700" y="723569"/>
                    <a:pt x="2444353" y="732498"/>
                    <a:pt x="2449002" y="739472"/>
                  </a:cubicBezTo>
                  <a:cubicBezTo>
                    <a:pt x="2454303" y="747423"/>
                    <a:pt x="2461023" y="754593"/>
                    <a:pt x="2464904" y="763326"/>
                  </a:cubicBezTo>
                  <a:cubicBezTo>
                    <a:pt x="2471290" y="777695"/>
                    <a:pt x="2485199" y="823264"/>
                    <a:pt x="2488758" y="842839"/>
                  </a:cubicBezTo>
                  <a:cubicBezTo>
                    <a:pt x="2492110" y="861278"/>
                    <a:pt x="2494059" y="879945"/>
                    <a:pt x="2496709" y="898498"/>
                  </a:cubicBezTo>
                  <a:cubicBezTo>
                    <a:pt x="2494059" y="914401"/>
                    <a:pt x="2490642" y="930194"/>
                    <a:pt x="2488758" y="946206"/>
                  </a:cubicBezTo>
                  <a:cubicBezTo>
                    <a:pt x="2485338" y="975280"/>
                    <a:pt x="2490065" y="1005897"/>
                    <a:pt x="2480807" y="1033670"/>
                  </a:cubicBezTo>
                  <a:cubicBezTo>
                    <a:pt x="2478157" y="1041621"/>
                    <a:pt x="2465250" y="1040436"/>
                    <a:pt x="2456953" y="1041621"/>
                  </a:cubicBezTo>
                  <a:cubicBezTo>
                    <a:pt x="2427972" y="1045761"/>
                    <a:pt x="2398644" y="1046922"/>
                    <a:pt x="2369489" y="1049572"/>
                  </a:cubicBezTo>
                  <a:cubicBezTo>
                    <a:pt x="2358887" y="1052223"/>
                    <a:pt x="2348150" y="1054384"/>
                    <a:pt x="2337683" y="1057524"/>
                  </a:cubicBezTo>
                  <a:cubicBezTo>
                    <a:pt x="2321627" y="1062341"/>
                    <a:pt x="2289976" y="1073426"/>
                    <a:pt x="2289976" y="1073426"/>
                  </a:cubicBezTo>
                  <a:cubicBezTo>
                    <a:pt x="2282025" y="1078727"/>
                    <a:pt x="2272879" y="1082572"/>
                    <a:pt x="2266122" y="1089329"/>
                  </a:cubicBezTo>
                  <a:cubicBezTo>
                    <a:pt x="2256751" y="1098700"/>
                    <a:pt x="2252449" y="1112650"/>
                    <a:pt x="2242268" y="1121134"/>
                  </a:cubicBezTo>
                  <a:cubicBezTo>
                    <a:pt x="2235829" y="1126500"/>
                    <a:pt x="2226633" y="1127442"/>
                    <a:pt x="2218414" y="1129086"/>
                  </a:cubicBezTo>
                  <a:cubicBezTo>
                    <a:pt x="2200037" y="1132762"/>
                    <a:pt x="2181308" y="1134387"/>
                    <a:pt x="2162755" y="1137037"/>
                  </a:cubicBezTo>
                  <a:cubicBezTo>
                    <a:pt x="2105541" y="1156108"/>
                    <a:pt x="2177011" y="1132963"/>
                    <a:pt x="2107096" y="1152939"/>
                  </a:cubicBezTo>
                  <a:cubicBezTo>
                    <a:pt x="2099037" y="1155242"/>
                    <a:pt x="2091193" y="1158240"/>
                    <a:pt x="2083242" y="1160891"/>
                  </a:cubicBezTo>
                  <a:cubicBezTo>
                    <a:pt x="2027940" y="1216193"/>
                    <a:pt x="2071734" y="1161927"/>
                    <a:pt x="2051436" y="1304014"/>
                  </a:cubicBezTo>
                  <a:cubicBezTo>
                    <a:pt x="2049065" y="1320608"/>
                    <a:pt x="2035534" y="1351722"/>
                    <a:pt x="2035534" y="1351722"/>
                  </a:cubicBezTo>
                  <a:cubicBezTo>
                    <a:pt x="2030233" y="1343771"/>
                    <a:pt x="2027093" y="1333838"/>
                    <a:pt x="2019631" y="1327868"/>
                  </a:cubicBezTo>
                  <a:cubicBezTo>
                    <a:pt x="2013086" y="1322632"/>
                    <a:pt x="2004074" y="1321102"/>
                    <a:pt x="1995777" y="1319917"/>
                  </a:cubicBezTo>
                  <a:cubicBezTo>
                    <a:pt x="1966796" y="1315777"/>
                    <a:pt x="1937534" y="1313737"/>
                    <a:pt x="1908313" y="1311966"/>
                  </a:cubicBezTo>
                  <a:cubicBezTo>
                    <a:pt x="1850050" y="1308435"/>
                    <a:pt x="1791694" y="1306665"/>
                    <a:pt x="1733384" y="1304014"/>
                  </a:cubicBezTo>
                  <a:cubicBezTo>
                    <a:pt x="1680375" y="1306665"/>
                    <a:pt x="1627277" y="1307895"/>
                    <a:pt x="1574358" y="1311966"/>
                  </a:cubicBezTo>
                  <a:cubicBezTo>
                    <a:pt x="1558283" y="1313203"/>
                    <a:pt x="1542585" y="1317466"/>
                    <a:pt x="1526650" y="1319917"/>
                  </a:cubicBezTo>
                  <a:cubicBezTo>
                    <a:pt x="1508127" y="1322767"/>
                    <a:pt x="1489544" y="1325218"/>
                    <a:pt x="1470991" y="1327868"/>
                  </a:cubicBezTo>
                  <a:cubicBezTo>
                    <a:pt x="1399429" y="1325218"/>
                    <a:pt x="1327758" y="1324680"/>
                    <a:pt x="1256306" y="1319917"/>
                  </a:cubicBezTo>
                  <a:cubicBezTo>
                    <a:pt x="1247943" y="1319359"/>
                    <a:pt x="1240511" y="1314269"/>
                    <a:pt x="1232452" y="1311966"/>
                  </a:cubicBezTo>
                  <a:cubicBezTo>
                    <a:pt x="1221944" y="1308964"/>
                    <a:pt x="1211114" y="1307154"/>
                    <a:pt x="1200647" y="1304014"/>
                  </a:cubicBezTo>
                  <a:cubicBezTo>
                    <a:pt x="1184591" y="1299197"/>
                    <a:pt x="1168842" y="1293413"/>
                    <a:pt x="1152939" y="1288112"/>
                  </a:cubicBezTo>
                  <a:cubicBezTo>
                    <a:pt x="1144988" y="1285462"/>
                    <a:pt x="1137216" y="1282193"/>
                    <a:pt x="1129085" y="1280160"/>
                  </a:cubicBezTo>
                  <a:cubicBezTo>
                    <a:pt x="1118483" y="1277510"/>
                    <a:pt x="1107948" y="1274580"/>
                    <a:pt x="1097280" y="1272209"/>
                  </a:cubicBezTo>
                  <a:cubicBezTo>
                    <a:pt x="1063952" y="1264803"/>
                    <a:pt x="1044326" y="1262058"/>
                    <a:pt x="1009816" y="1256306"/>
                  </a:cubicBezTo>
                  <a:cubicBezTo>
                    <a:pt x="956807" y="1258957"/>
                    <a:pt x="903695" y="1260025"/>
                    <a:pt x="850789" y="1264258"/>
                  </a:cubicBezTo>
                  <a:cubicBezTo>
                    <a:pt x="837318" y="1265336"/>
                    <a:pt x="824329" y="1269792"/>
                    <a:pt x="811033" y="1272209"/>
                  </a:cubicBezTo>
                  <a:cubicBezTo>
                    <a:pt x="795171" y="1275093"/>
                    <a:pt x="779089" y="1276782"/>
                    <a:pt x="763325" y="1280160"/>
                  </a:cubicBezTo>
                  <a:cubicBezTo>
                    <a:pt x="741954" y="1284739"/>
                    <a:pt x="721147" y="1291777"/>
                    <a:pt x="699715" y="1296063"/>
                  </a:cubicBezTo>
                  <a:cubicBezTo>
                    <a:pt x="631252" y="1309755"/>
                    <a:pt x="673417" y="1302790"/>
                    <a:pt x="572494" y="1311966"/>
                  </a:cubicBezTo>
                  <a:cubicBezTo>
                    <a:pt x="482379" y="1309315"/>
                    <a:pt x="392074" y="1310437"/>
                    <a:pt x="302149" y="1304014"/>
                  </a:cubicBezTo>
                  <a:cubicBezTo>
                    <a:pt x="280349" y="1302457"/>
                    <a:pt x="238539" y="1288112"/>
                    <a:pt x="238539" y="1288112"/>
                  </a:cubicBezTo>
                  <a:lnTo>
                    <a:pt x="166977" y="1311966"/>
                  </a:lnTo>
                  <a:lnTo>
                    <a:pt x="143123" y="1319917"/>
                  </a:lnTo>
                  <a:lnTo>
                    <a:pt x="119269" y="1327868"/>
                  </a:lnTo>
                  <a:cubicBezTo>
                    <a:pt x="121920" y="1335819"/>
                    <a:pt x="120401" y="1346850"/>
                    <a:pt x="127221" y="1351722"/>
                  </a:cubicBezTo>
                  <a:cubicBezTo>
                    <a:pt x="140862" y="1361465"/>
                    <a:pt x="159026" y="1362324"/>
                    <a:pt x="174929" y="1367625"/>
                  </a:cubicBezTo>
                  <a:cubicBezTo>
                    <a:pt x="217554" y="1381833"/>
                    <a:pt x="180971" y="1370734"/>
                    <a:pt x="238539" y="1383527"/>
                  </a:cubicBezTo>
                  <a:cubicBezTo>
                    <a:pt x="268483" y="1390182"/>
                    <a:pt x="267640" y="1390578"/>
                    <a:pt x="294198" y="1399430"/>
                  </a:cubicBezTo>
                  <a:cubicBezTo>
                    <a:pt x="296848" y="1407381"/>
                    <a:pt x="300505" y="1415065"/>
                    <a:pt x="302149" y="1423284"/>
                  </a:cubicBezTo>
                  <a:cubicBezTo>
                    <a:pt x="305825" y="1441661"/>
                    <a:pt x="304716" y="1460992"/>
                    <a:pt x="310101" y="1478943"/>
                  </a:cubicBezTo>
                  <a:cubicBezTo>
                    <a:pt x="312847" y="1488096"/>
                    <a:pt x="321729" y="1494250"/>
                    <a:pt x="326003" y="1502797"/>
                  </a:cubicBezTo>
                  <a:cubicBezTo>
                    <a:pt x="356120" y="1563031"/>
                    <a:pt x="323905" y="1524552"/>
                    <a:pt x="365760" y="1566407"/>
                  </a:cubicBezTo>
                  <a:cubicBezTo>
                    <a:pt x="384313" y="1563757"/>
                    <a:pt x="402678" y="1558456"/>
                    <a:pt x="421419" y="1558456"/>
                  </a:cubicBezTo>
                  <a:cubicBezTo>
                    <a:pt x="434934" y="1558456"/>
                    <a:pt x="449442" y="1559702"/>
                    <a:pt x="461176" y="1566407"/>
                  </a:cubicBezTo>
                  <a:cubicBezTo>
                    <a:pt x="477127" y="1575522"/>
                    <a:pt x="478091" y="1600239"/>
                    <a:pt x="485029" y="1614115"/>
                  </a:cubicBezTo>
                  <a:cubicBezTo>
                    <a:pt x="489303" y="1622662"/>
                    <a:pt x="495631" y="1630018"/>
                    <a:pt x="500932" y="1637969"/>
                  </a:cubicBezTo>
                  <a:cubicBezTo>
                    <a:pt x="519107" y="1692496"/>
                    <a:pt x="497644" y="1624819"/>
                    <a:pt x="516835" y="1701579"/>
                  </a:cubicBezTo>
                  <a:cubicBezTo>
                    <a:pt x="518868" y="1709710"/>
                    <a:pt x="520137" y="1718459"/>
                    <a:pt x="524786" y="1725433"/>
                  </a:cubicBezTo>
                  <a:cubicBezTo>
                    <a:pt x="554731" y="1770351"/>
                    <a:pt x="546562" y="1732001"/>
                    <a:pt x="596348" y="1765190"/>
                  </a:cubicBezTo>
                  <a:lnTo>
                    <a:pt x="620202" y="1781092"/>
                  </a:lnTo>
                  <a:lnTo>
                    <a:pt x="636104" y="1828800"/>
                  </a:lnTo>
                  <a:cubicBezTo>
                    <a:pt x="643105" y="1849803"/>
                    <a:pt x="655359" y="1893528"/>
                    <a:pt x="675861" y="1900362"/>
                  </a:cubicBezTo>
                  <a:lnTo>
                    <a:pt x="723569" y="1916265"/>
                  </a:lnTo>
                  <a:cubicBezTo>
                    <a:pt x="731520" y="1918915"/>
                    <a:pt x="739042" y="1924216"/>
                    <a:pt x="747423" y="1924216"/>
                  </a:cubicBezTo>
                  <a:lnTo>
                    <a:pt x="771276" y="1924216"/>
                  </a:lnTo>
                </a:path>
              </a:pathLst>
            </a:custGeom>
            <a:solidFill>
              <a:srgbClr val="8BC6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21" name="TextBox 20">
              <a:extLst>
                <a:ext uri="{FF2B5EF4-FFF2-40B4-BE49-F238E27FC236}">
                  <a16:creationId xmlns:a16="http://schemas.microsoft.com/office/drawing/2014/main" id="{B48C7A63-FAF1-934F-88D2-32A04858BF6B}"/>
                </a:ext>
              </a:extLst>
            </p:cNvPr>
            <p:cNvSpPr txBox="1"/>
            <p:nvPr/>
          </p:nvSpPr>
          <p:spPr>
            <a:xfrm>
              <a:off x="8313814" y="4064613"/>
              <a:ext cx="960023" cy="620601"/>
            </a:xfrm>
            <a:prstGeom prst="rect">
              <a:avLst/>
            </a:prstGeom>
            <a:noFill/>
            <a:ln>
              <a:solidFill>
                <a:schemeClr val="tx1"/>
              </a:solidFill>
            </a:ln>
          </p:spPr>
          <p:txBody>
            <a:bodyPr wrap="square" rtlCol="0">
              <a:spAutoFit/>
            </a:bodyPr>
            <a:lstStyle/>
            <a:p>
              <a:pPr defTabSz="685800">
                <a:buClrTx/>
              </a:pPr>
              <a:r>
                <a:rPr lang="en-US" sz="2400" kern="1200" dirty="0">
                  <a:solidFill>
                    <a:prstClr val="black"/>
                  </a:solidFill>
                  <a:latin typeface="Calibri" panose="020F0502020204030204"/>
                  <a:ea typeface="+mn-ea"/>
                  <a:cs typeface="+mn-cs"/>
                </a:rPr>
                <a:t>S</a:t>
              </a:r>
              <a:r>
                <a:rPr lang="en-VN" sz="2400" kern="1200" dirty="0">
                  <a:solidFill>
                    <a:prstClr val="black"/>
                  </a:solidFill>
                  <a:latin typeface="Calibri" panose="020F0502020204030204"/>
                  <a:ea typeface="+mn-ea"/>
                  <a:cs typeface="+mn-cs"/>
                </a:rPr>
                <a:t>ở </a:t>
              </a:r>
            </a:p>
          </p:txBody>
        </p:sp>
      </p:grpSp>
      <p:grpSp>
        <p:nvGrpSpPr>
          <p:cNvPr id="25" name="Group 24">
            <a:extLst>
              <a:ext uri="{FF2B5EF4-FFF2-40B4-BE49-F238E27FC236}">
                <a16:creationId xmlns:a16="http://schemas.microsoft.com/office/drawing/2014/main" id="{1FD91D42-FE0A-E34E-BF3F-5DE5064DB26B}"/>
              </a:ext>
            </a:extLst>
          </p:cNvPr>
          <p:cNvGrpSpPr/>
          <p:nvPr/>
        </p:nvGrpSpPr>
        <p:grpSpPr>
          <a:xfrm>
            <a:off x="5619752" y="35613"/>
            <a:ext cx="2279651" cy="1192976"/>
            <a:chOff x="7501467" y="-25136"/>
            <a:chExt cx="3039534" cy="1540933"/>
          </a:xfrm>
        </p:grpSpPr>
        <p:sp>
          <p:nvSpPr>
            <p:cNvPr id="23" name="Freeform 22">
              <a:extLst>
                <a:ext uri="{FF2B5EF4-FFF2-40B4-BE49-F238E27FC236}">
                  <a16:creationId xmlns:a16="http://schemas.microsoft.com/office/drawing/2014/main" id="{5A111D52-3B03-4D4F-A309-9D7E738BC089}"/>
                </a:ext>
              </a:extLst>
            </p:cNvPr>
            <p:cNvSpPr/>
            <p:nvPr/>
          </p:nvSpPr>
          <p:spPr>
            <a:xfrm>
              <a:off x="7501467" y="-25136"/>
              <a:ext cx="3039534" cy="1540933"/>
            </a:xfrm>
            <a:custGeom>
              <a:avLst/>
              <a:gdLst>
                <a:gd name="connsiteX0" fmla="*/ 3039534 w 3039534"/>
                <a:gd name="connsiteY0" fmla="*/ 0 h 1540933"/>
                <a:gd name="connsiteX1" fmla="*/ 2997200 w 3039534"/>
                <a:gd name="connsiteY1" fmla="*/ 33866 h 1540933"/>
                <a:gd name="connsiteX2" fmla="*/ 2980267 w 3039534"/>
                <a:gd name="connsiteY2" fmla="*/ 50800 h 1540933"/>
                <a:gd name="connsiteX3" fmla="*/ 2954867 w 3039534"/>
                <a:gd name="connsiteY3" fmla="*/ 59266 h 1540933"/>
                <a:gd name="connsiteX4" fmla="*/ 2904067 w 3039534"/>
                <a:gd name="connsiteY4" fmla="*/ 101600 h 1540933"/>
                <a:gd name="connsiteX5" fmla="*/ 2895600 w 3039534"/>
                <a:gd name="connsiteY5" fmla="*/ 127000 h 1540933"/>
                <a:gd name="connsiteX6" fmla="*/ 2887134 w 3039534"/>
                <a:gd name="connsiteY6" fmla="*/ 194733 h 1540933"/>
                <a:gd name="connsiteX7" fmla="*/ 2861734 w 3039534"/>
                <a:gd name="connsiteY7" fmla="*/ 203200 h 1540933"/>
                <a:gd name="connsiteX8" fmla="*/ 2802467 w 3039534"/>
                <a:gd name="connsiteY8" fmla="*/ 220133 h 1540933"/>
                <a:gd name="connsiteX9" fmla="*/ 2777067 w 3039534"/>
                <a:gd name="connsiteY9" fmla="*/ 237066 h 1540933"/>
                <a:gd name="connsiteX10" fmla="*/ 2760134 w 3039534"/>
                <a:gd name="connsiteY10" fmla="*/ 262466 h 1540933"/>
                <a:gd name="connsiteX11" fmla="*/ 2743200 w 3039534"/>
                <a:gd name="connsiteY11" fmla="*/ 313266 h 1540933"/>
                <a:gd name="connsiteX12" fmla="*/ 2726267 w 3039534"/>
                <a:gd name="connsiteY12" fmla="*/ 338666 h 1540933"/>
                <a:gd name="connsiteX13" fmla="*/ 2717800 w 3039534"/>
                <a:gd name="connsiteY13" fmla="*/ 364066 h 1540933"/>
                <a:gd name="connsiteX14" fmla="*/ 2692400 w 3039534"/>
                <a:gd name="connsiteY14" fmla="*/ 372533 h 1540933"/>
                <a:gd name="connsiteX15" fmla="*/ 2667000 w 3039534"/>
                <a:gd name="connsiteY15" fmla="*/ 440266 h 1540933"/>
                <a:gd name="connsiteX16" fmla="*/ 2658534 w 3039534"/>
                <a:gd name="connsiteY16" fmla="*/ 465666 h 1540933"/>
                <a:gd name="connsiteX17" fmla="*/ 2556934 w 3039534"/>
                <a:gd name="connsiteY17" fmla="*/ 491066 h 1540933"/>
                <a:gd name="connsiteX18" fmla="*/ 2506134 w 3039534"/>
                <a:gd name="connsiteY18" fmla="*/ 508000 h 1540933"/>
                <a:gd name="connsiteX19" fmla="*/ 2489200 w 3039534"/>
                <a:gd name="connsiteY19" fmla="*/ 524933 h 1540933"/>
                <a:gd name="connsiteX20" fmla="*/ 2438400 w 3039534"/>
                <a:gd name="connsiteY20" fmla="*/ 550333 h 1540933"/>
                <a:gd name="connsiteX21" fmla="*/ 2413000 w 3039534"/>
                <a:gd name="connsiteY21" fmla="*/ 575733 h 1540933"/>
                <a:gd name="connsiteX22" fmla="*/ 2362200 w 3039534"/>
                <a:gd name="connsiteY22" fmla="*/ 592666 h 1540933"/>
                <a:gd name="connsiteX23" fmla="*/ 2336800 w 3039534"/>
                <a:gd name="connsiteY23" fmla="*/ 601133 h 1540933"/>
                <a:gd name="connsiteX24" fmla="*/ 2311400 w 3039534"/>
                <a:gd name="connsiteY24" fmla="*/ 609600 h 1540933"/>
                <a:gd name="connsiteX25" fmla="*/ 2209800 w 3039534"/>
                <a:gd name="connsiteY25" fmla="*/ 618066 h 1540933"/>
                <a:gd name="connsiteX26" fmla="*/ 2192867 w 3039534"/>
                <a:gd name="connsiteY26" fmla="*/ 635000 h 1540933"/>
                <a:gd name="connsiteX27" fmla="*/ 2159000 w 3039534"/>
                <a:gd name="connsiteY27" fmla="*/ 677333 h 1540933"/>
                <a:gd name="connsiteX28" fmla="*/ 2133600 w 3039534"/>
                <a:gd name="connsiteY28" fmla="*/ 685800 h 1540933"/>
                <a:gd name="connsiteX29" fmla="*/ 2108200 w 3039534"/>
                <a:gd name="connsiteY29" fmla="*/ 702733 h 1540933"/>
                <a:gd name="connsiteX30" fmla="*/ 2091267 w 3039534"/>
                <a:gd name="connsiteY30" fmla="*/ 728133 h 1540933"/>
                <a:gd name="connsiteX31" fmla="*/ 2074334 w 3039534"/>
                <a:gd name="connsiteY31" fmla="*/ 829733 h 1540933"/>
                <a:gd name="connsiteX32" fmla="*/ 2040467 w 3039534"/>
                <a:gd name="connsiteY32" fmla="*/ 872066 h 1540933"/>
                <a:gd name="connsiteX33" fmla="*/ 2023534 w 3039534"/>
                <a:gd name="connsiteY33" fmla="*/ 922866 h 1540933"/>
                <a:gd name="connsiteX34" fmla="*/ 2015067 w 3039534"/>
                <a:gd name="connsiteY34" fmla="*/ 948266 h 1540933"/>
                <a:gd name="connsiteX35" fmla="*/ 2006600 w 3039534"/>
                <a:gd name="connsiteY35" fmla="*/ 1007533 h 1540933"/>
                <a:gd name="connsiteX36" fmla="*/ 1981200 w 3039534"/>
                <a:gd name="connsiteY36" fmla="*/ 1016000 h 1540933"/>
                <a:gd name="connsiteX37" fmla="*/ 1896534 w 3039534"/>
                <a:gd name="connsiteY37" fmla="*/ 1007533 h 1540933"/>
                <a:gd name="connsiteX38" fmla="*/ 1871134 w 3039534"/>
                <a:gd name="connsiteY38" fmla="*/ 999066 h 1540933"/>
                <a:gd name="connsiteX39" fmla="*/ 1828800 w 3039534"/>
                <a:gd name="connsiteY39" fmla="*/ 1024466 h 1540933"/>
                <a:gd name="connsiteX40" fmla="*/ 1803400 w 3039534"/>
                <a:gd name="connsiteY40" fmla="*/ 1032933 h 1540933"/>
                <a:gd name="connsiteX41" fmla="*/ 1752600 w 3039534"/>
                <a:gd name="connsiteY41" fmla="*/ 1024466 h 1540933"/>
                <a:gd name="connsiteX42" fmla="*/ 1727200 w 3039534"/>
                <a:gd name="connsiteY42" fmla="*/ 1016000 h 1540933"/>
                <a:gd name="connsiteX43" fmla="*/ 1397000 w 3039534"/>
                <a:gd name="connsiteY43" fmla="*/ 1024466 h 1540933"/>
                <a:gd name="connsiteX44" fmla="*/ 1371600 w 3039534"/>
                <a:gd name="connsiteY44" fmla="*/ 1066800 h 1540933"/>
                <a:gd name="connsiteX45" fmla="*/ 1354667 w 3039534"/>
                <a:gd name="connsiteY45" fmla="*/ 1092200 h 1540933"/>
                <a:gd name="connsiteX46" fmla="*/ 1337734 w 3039534"/>
                <a:gd name="connsiteY46" fmla="*/ 1143000 h 1540933"/>
                <a:gd name="connsiteX47" fmla="*/ 1329267 w 3039534"/>
                <a:gd name="connsiteY47" fmla="*/ 1168400 h 1540933"/>
                <a:gd name="connsiteX48" fmla="*/ 1320800 w 3039534"/>
                <a:gd name="connsiteY48" fmla="*/ 1193800 h 1540933"/>
                <a:gd name="connsiteX49" fmla="*/ 1312334 w 3039534"/>
                <a:gd name="connsiteY49" fmla="*/ 1219200 h 1540933"/>
                <a:gd name="connsiteX50" fmla="*/ 1295400 w 3039534"/>
                <a:gd name="connsiteY50" fmla="*/ 1236133 h 1540933"/>
                <a:gd name="connsiteX51" fmla="*/ 1270000 w 3039534"/>
                <a:gd name="connsiteY51" fmla="*/ 1312333 h 1540933"/>
                <a:gd name="connsiteX52" fmla="*/ 1261534 w 3039534"/>
                <a:gd name="connsiteY52" fmla="*/ 1337733 h 1540933"/>
                <a:gd name="connsiteX53" fmla="*/ 1253067 w 3039534"/>
                <a:gd name="connsiteY53" fmla="*/ 1380066 h 1540933"/>
                <a:gd name="connsiteX54" fmla="*/ 1227667 w 3039534"/>
                <a:gd name="connsiteY54" fmla="*/ 1397000 h 1540933"/>
                <a:gd name="connsiteX55" fmla="*/ 1159934 w 3039534"/>
                <a:gd name="connsiteY55" fmla="*/ 1413933 h 1540933"/>
                <a:gd name="connsiteX56" fmla="*/ 1100667 w 3039534"/>
                <a:gd name="connsiteY56" fmla="*/ 1439333 h 1540933"/>
                <a:gd name="connsiteX57" fmla="*/ 982134 w 3039534"/>
                <a:gd name="connsiteY57" fmla="*/ 1464733 h 1540933"/>
                <a:gd name="connsiteX58" fmla="*/ 905934 w 3039534"/>
                <a:gd name="connsiteY58" fmla="*/ 1481666 h 1540933"/>
                <a:gd name="connsiteX59" fmla="*/ 872067 w 3039534"/>
                <a:gd name="connsiteY59" fmla="*/ 1490133 h 1540933"/>
                <a:gd name="connsiteX60" fmla="*/ 812800 w 3039534"/>
                <a:gd name="connsiteY60" fmla="*/ 1507066 h 1540933"/>
                <a:gd name="connsiteX61" fmla="*/ 702734 w 3039534"/>
                <a:gd name="connsiteY61" fmla="*/ 1515533 h 1540933"/>
                <a:gd name="connsiteX62" fmla="*/ 668867 w 3039534"/>
                <a:gd name="connsiteY62" fmla="*/ 1524000 h 1540933"/>
                <a:gd name="connsiteX63" fmla="*/ 643467 w 3039534"/>
                <a:gd name="connsiteY63" fmla="*/ 1532466 h 1540933"/>
                <a:gd name="connsiteX64" fmla="*/ 601134 w 3039534"/>
                <a:gd name="connsiteY64" fmla="*/ 1540933 h 1540933"/>
                <a:gd name="connsiteX65" fmla="*/ 567267 w 3039534"/>
                <a:gd name="connsiteY65" fmla="*/ 1371600 h 1540933"/>
                <a:gd name="connsiteX66" fmla="*/ 516467 w 3039534"/>
                <a:gd name="connsiteY66" fmla="*/ 1354666 h 1540933"/>
                <a:gd name="connsiteX67" fmla="*/ 448734 w 3039534"/>
                <a:gd name="connsiteY67" fmla="*/ 1363133 h 1540933"/>
                <a:gd name="connsiteX68" fmla="*/ 364067 w 3039534"/>
                <a:gd name="connsiteY68" fmla="*/ 1346200 h 1540933"/>
                <a:gd name="connsiteX69" fmla="*/ 330200 w 3039534"/>
                <a:gd name="connsiteY69" fmla="*/ 1278466 h 1540933"/>
                <a:gd name="connsiteX70" fmla="*/ 296334 w 3039534"/>
                <a:gd name="connsiteY70" fmla="*/ 1227666 h 1540933"/>
                <a:gd name="connsiteX71" fmla="*/ 287867 w 3039534"/>
                <a:gd name="connsiteY71" fmla="*/ 1202266 h 1540933"/>
                <a:gd name="connsiteX72" fmla="*/ 254000 w 3039534"/>
                <a:gd name="connsiteY72" fmla="*/ 1159933 h 1540933"/>
                <a:gd name="connsiteX73" fmla="*/ 237067 w 3039534"/>
                <a:gd name="connsiteY73" fmla="*/ 1134533 h 1540933"/>
                <a:gd name="connsiteX74" fmla="*/ 211667 w 3039534"/>
                <a:gd name="connsiteY74" fmla="*/ 1117600 h 1540933"/>
                <a:gd name="connsiteX75" fmla="*/ 194734 w 3039534"/>
                <a:gd name="connsiteY75" fmla="*/ 1100666 h 1540933"/>
                <a:gd name="connsiteX76" fmla="*/ 186267 w 3039534"/>
                <a:gd name="connsiteY76" fmla="*/ 1075266 h 1540933"/>
                <a:gd name="connsiteX77" fmla="*/ 169334 w 3039534"/>
                <a:gd name="connsiteY77" fmla="*/ 1007533 h 1540933"/>
                <a:gd name="connsiteX78" fmla="*/ 127000 w 3039534"/>
                <a:gd name="connsiteY78" fmla="*/ 982133 h 1540933"/>
                <a:gd name="connsiteX79" fmla="*/ 101600 w 3039534"/>
                <a:gd name="connsiteY79" fmla="*/ 965200 h 1540933"/>
                <a:gd name="connsiteX80" fmla="*/ 84667 w 3039534"/>
                <a:gd name="connsiteY80" fmla="*/ 948266 h 1540933"/>
                <a:gd name="connsiteX81" fmla="*/ 59267 w 3039534"/>
                <a:gd name="connsiteY81" fmla="*/ 939800 h 1540933"/>
                <a:gd name="connsiteX82" fmla="*/ 33867 w 3039534"/>
                <a:gd name="connsiteY82" fmla="*/ 897466 h 1540933"/>
                <a:gd name="connsiteX83" fmla="*/ 25400 w 3039534"/>
                <a:gd name="connsiteY83" fmla="*/ 872066 h 1540933"/>
                <a:gd name="connsiteX84" fmla="*/ 0 w 3039534"/>
                <a:gd name="connsiteY84" fmla="*/ 821266 h 1540933"/>
                <a:gd name="connsiteX85" fmla="*/ 8467 w 3039534"/>
                <a:gd name="connsiteY85" fmla="*/ 778933 h 1540933"/>
                <a:gd name="connsiteX86" fmla="*/ 84667 w 3039534"/>
                <a:gd name="connsiteY86" fmla="*/ 745066 h 1540933"/>
                <a:gd name="connsiteX87" fmla="*/ 135467 w 3039534"/>
                <a:gd name="connsiteY87" fmla="*/ 728133 h 1540933"/>
                <a:gd name="connsiteX88" fmla="*/ 160867 w 3039534"/>
                <a:gd name="connsiteY88" fmla="*/ 711200 h 1540933"/>
                <a:gd name="connsiteX89" fmla="*/ 228600 w 3039534"/>
                <a:gd name="connsiteY89" fmla="*/ 694266 h 1540933"/>
                <a:gd name="connsiteX90" fmla="*/ 254000 w 3039534"/>
                <a:gd name="connsiteY90" fmla="*/ 685800 h 1540933"/>
                <a:gd name="connsiteX91" fmla="*/ 270934 w 3039534"/>
                <a:gd name="connsiteY91" fmla="*/ 668866 h 1540933"/>
                <a:gd name="connsiteX92" fmla="*/ 296334 w 3039534"/>
                <a:gd name="connsiteY92" fmla="*/ 660400 h 1540933"/>
                <a:gd name="connsiteX93" fmla="*/ 330200 w 3039534"/>
                <a:gd name="connsiteY93" fmla="*/ 651933 h 1540933"/>
                <a:gd name="connsiteX94" fmla="*/ 372534 w 3039534"/>
                <a:gd name="connsiteY94" fmla="*/ 643466 h 1540933"/>
                <a:gd name="connsiteX95" fmla="*/ 423334 w 3039534"/>
                <a:gd name="connsiteY95" fmla="*/ 626533 h 1540933"/>
                <a:gd name="connsiteX96" fmla="*/ 448734 w 3039534"/>
                <a:gd name="connsiteY96" fmla="*/ 618066 h 1540933"/>
                <a:gd name="connsiteX97" fmla="*/ 499534 w 3039534"/>
                <a:gd name="connsiteY97" fmla="*/ 584200 h 1540933"/>
                <a:gd name="connsiteX98" fmla="*/ 626534 w 3039534"/>
                <a:gd name="connsiteY98" fmla="*/ 541866 h 1540933"/>
                <a:gd name="connsiteX99" fmla="*/ 685800 w 3039534"/>
                <a:gd name="connsiteY99" fmla="*/ 524933 h 1540933"/>
                <a:gd name="connsiteX100" fmla="*/ 762000 w 3039534"/>
                <a:gd name="connsiteY100" fmla="*/ 499533 h 1540933"/>
                <a:gd name="connsiteX101" fmla="*/ 787400 w 3039534"/>
                <a:gd name="connsiteY101" fmla="*/ 491066 h 1540933"/>
                <a:gd name="connsiteX102" fmla="*/ 812800 w 3039534"/>
                <a:gd name="connsiteY102" fmla="*/ 482600 h 1540933"/>
                <a:gd name="connsiteX103" fmla="*/ 838200 w 3039534"/>
                <a:gd name="connsiteY103" fmla="*/ 465666 h 1540933"/>
                <a:gd name="connsiteX104" fmla="*/ 855134 w 3039534"/>
                <a:gd name="connsiteY104" fmla="*/ 448733 h 1540933"/>
                <a:gd name="connsiteX105" fmla="*/ 880534 w 3039534"/>
                <a:gd name="connsiteY105" fmla="*/ 440266 h 1540933"/>
                <a:gd name="connsiteX106" fmla="*/ 905934 w 3039534"/>
                <a:gd name="connsiteY106" fmla="*/ 414866 h 1540933"/>
                <a:gd name="connsiteX107" fmla="*/ 982134 w 3039534"/>
                <a:gd name="connsiteY107" fmla="*/ 381000 h 1540933"/>
                <a:gd name="connsiteX108" fmla="*/ 1016000 w 3039534"/>
                <a:gd name="connsiteY108" fmla="*/ 338666 h 1540933"/>
                <a:gd name="connsiteX109" fmla="*/ 1024467 w 3039534"/>
                <a:gd name="connsiteY109" fmla="*/ 313266 h 1540933"/>
                <a:gd name="connsiteX110" fmla="*/ 1058334 w 3039534"/>
                <a:gd name="connsiteY110" fmla="*/ 270933 h 1540933"/>
                <a:gd name="connsiteX111" fmla="*/ 1066800 w 3039534"/>
                <a:gd name="connsiteY111" fmla="*/ 296333 h 1540933"/>
                <a:gd name="connsiteX112" fmla="*/ 1049867 w 3039534"/>
                <a:gd name="connsiteY112" fmla="*/ 347133 h 1540933"/>
                <a:gd name="connsiteX113" fmla="*/ 1041400 w 3039534"/>
                <a:gd name="connsiteY113" fmla="*/ 381000 h 1540933"/>
                <a:gd name="connsiteX114" fmla="*/ 1049867 w 3039534"/>
                <a:gd name="connsiteY114" fmla="*/ 457200 h 1540933"/>
                <a:gd name="connsiteX115" fmla="*/ 1075267 w 3039534"/>
                <a:gd name="connsiteY115" fmla="*/ 465666 h 1540933"/>
                <a:gd name="connsiteX116" fmla="*/ 1134534 w 3039534"/>
                <a:gd name="connsiteY116" fmla="*/ 482600 h 1540933"/>
                <a:gd name="connsiteX117" fmla="*/ 1151467 w 3039534"/>
                <a:gd name="connsiteY117" fmla="*/ 508000 h 1540933"/>
                <a:gd name="connsiteX118" fmla="*/ 1270000 w 3039534"/>
                <a:gd name="connsiteY118" fmla="*/ 533400 h 1540933"/>
                <a:gd name="connsiteX119" fmla="*/ 1405467 w 3039534"/>
                <a:gd name="connsiteY119" fmla="*/ 516466 h 1540933"/>
                <a:gd name="connsiteX120" fmla="*/ 1430867 w 3039534"/>
                <a:gd name="connsiteY120" fmla="*/ 508000 h 1540933"/>
                <a:gd name="connsiteX121" fmla="*/ 1439334 w 3039534"/>
                <a:gd name="connsiteY121" fmla="*/ 482600 h 1540933"/>
                <a:gd name="connsiteX122" fmla="*/ 1456267 w 3039534"/>
                <a:gd name="connsiteY122" fmla="*/ 465666 h 1540933"/>
                <a:gd name="connsiteX123" fmla="*/ 1515534 w 3039534"/>
                <a:gd name="connsiteY123" fmla="*/ 440266 h 1540933"/>
                <a:gd name="connsiteX124" fmla="*/ 1659467 w 3039534"/>
                <a:gd name="connsiteY124" fmla="*/ 448733 h 1540933"/>
                <a:gd name="connsiteX125" fmla="*/ 1710267 w 3039534"/>
                <a:gd name="connsiteY125" fmla="*/ 457200 h 1540933"/>
                <a:gd name="connsiteX126" fmla="*/ 2091267 w 3039534"/>
                <a:gd name="connsiteY126" fmla="*/ 448733 h 1540933"/>
                <a:gd name="connsiteX127" fmla="*/ 2116667 w 3039534"/>
                <a:gd name="connsiteY127" fmla="*/ 440266 h 1540933"/>
                <a:gd name="connsiteX128" fmla="*/ 2167467 w 3039534"/>
                <a:gd name="connsiteY128" fmla="*/ 406400 h 1540933"/>
                <a:gd name="connsiteX129" fmla="*/ 2226734 w 3039534"/>
                <a:gd name="connsiteY129" fmla="*/ 381000 h 1540933"/>
                <a:gd name="connsiteX130" fmla="*/ 2277534 w 3039534"/>
                <a:gd name="connsiteY130" fmla="*/ 355600 h 1540933"/>
                <a:gd name="connsiteX131" fmla="*/ 2302934 w 3039534"/>
                <a:gd name="connsiteY131" fmla="*/ 338666 h 1540933"/>
                <a:gd name="connsiteX132" fmla="*/ 2328334 w 3039534"/>
                <a:gd name="connsiteY132" fmla="*/ 330200 h 1540933"/>
                <a:gd name="connsiteX133" fmla="*/ 2345267 w 3039534"/>
                <a:gd name="connsiteY133" fmla="*/ 313266 h 1540933"/>
                <a:gd name="connsiteX134" fmla="*/ 2396067 w 3039534"/>
                <a:gd name="connsiteY134" fmla="*/ 296333 h 1540933"/>
                <a:gd name="connsiteX135" fmla="*/ 2421467 w 3039534"/>
                <a:gd name="connsiteY135" fmla="*/ 287866 h 1540933"/>
                <a:gd name="connsiteX136" fmla="*/ 2472267 w 3039534"/>
                <a:gd name="connsiteY136" fmla="*/ 254000 h 1540933"/>
                <a:gd name="connsiteX137" fmla="*/ 2514600 w 3039534"/>
                <a:gd name="connsiteY137" fmla="*/ 228600 h 1540933"/>
                <a:gd name="connsiteX138" fmla="*/ 2540000 w 3039534"/>
                <a:gd name="connsiteY138" fmla="*/ 211666 h 1540933"/>
                <a:gd name="connsiteX139" fmla="*/ 2556934 w 3039534"/>
                <a:gd name="connsiteY139" fmla="*/ 194733 h 1540933"/>
                <a:gd name="connsiteX140" fmla="*/ 2582334 w 3039534"/>
                <a:gd name="connsiteY140" fmla="*/ 186266 h 1540933"/>
                <a:gd name="connsiteX141" fmla="*/ 2633134 w 3039534"/>
                <a:gd name="connsiteY141" fmla="*/ 143933 h 1540933"/>
                <a:gd name="connsiteX142" fmla="*/ 2667000 w 3039534"/>
                <a:gd name="connsiteY142" fmla="*/ 93133 h 1540933"/>
                <a:gd name="connsiteX143" fmla="*/ 2675467 w 3039534"/>
                <a:gd name="connsiteY143" fmla="*/ 67733 h 1540933"/>
                <a:gd name="connsiteX144" fmla="*/ 2726267 w 3039534"/>
                <a:gd name="connsiteY144" fmla="*/ 42333 h 1540933"/>
                <a:gd name="connsiteX145" fmla="*/ 2887134 w 3039534"/>
                <a:gd name="connsiteY145" fmla="*/ 67733 h 1540933"/>
                <a:gd name="connsiteX146" fmla="*/ 2912534 w 3039534"/>
                <a:gd name="connsiteY146" fmla="*/ 84666 h 1540933"/>
                <a:gd name="connsiteX147" fmla="*/ 2904067 w 3039534"/>
                <a:gd name="connsiteY147" fmla="*/ 127000 h 1540933"/>
                <a:gd name="connsiteX148" fmla="*/ 2887134 w 3039534"/>
                <a:gd name="connsiteY148" fmla="*/ 177800 h 1540933"/>
                <a:gd name="connsiteX149" fmla="*/ 2819400 w 3039534"/>
                <a:gd name="connsiteY149" fmla="*/ 203200 h 1540933"/>
                <a:gd name="connsiteX150" fmla="*/ 2768600 w 3039534"/>
                <a:gd name="connsiteY150" fmla="*/ 220133 h 1540933"/>
                <a:gd name="connsiteX151" fmla="*/ 2743200 w 3039534"/>
                <a:gd name="connsiteY151" fmla="*/ 228600 h 1540933"/>
                <a:gd name="connsiteX152" fmla="*/ 2717800 w 3039534"/>
                <a:gd name="connsiteY152" fmla="*/ 245533 h 1540933"/>
                <a:gd name="connsiteX153" fmla="*/ 2683934 w 3039534"/>
                <a:gd name="connsiteY153" fmla="*/ 296333 h 1540933"/>
                <a:gd name="connsiteX154" fmla="*/ 2667000 w 3039534"/>
                <a:gd name="connsiteY154" fmla="*/ 355600 h 1540933"/>
                <a:gd name="connsiteX155" fmla="*/ 2658534 w 3039534"/>
                <a:gd name="connsiteY155" fmla="*/ 397933 h 1540933"/>
                <a:gd name="connsiteX156" fmla="*/ 2658534 w 3039534"/>
                <a:gd name="connsiteY156" fmla="*/ 423333 h 1540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3039534" h="1540933">
                  <a:moveTo>
                    <a:pt x="3039534" y="0"/>
                  </a:moveTo>
                  <a:cubicBezTo>
                    <a:pt x="3025423" y="11289"/>
                    <a:pt x="3010921" y="22106"/>
                    <a:pt x="2997200" y="33866"/>
                  </a:cubicBezTo>
                  <a:cubicBezTo>
                    <a:pt x="2991139" y="39061"/>
                    <a:pt x="2987112" y="46693"/>
                    <a:pt x="2980267" y="50800"/>
                  </a:cubicBezTo>
                  <a:cubicBezTo>
                    <a:pt x="2972614" y="55392"/>
                    <a:pt x="2963334" y="56444"/>
                    <a:pt x="2954867" y="59266"/>
                  </a:cubicBezTo>
                  <a:cubicBezTo>
                    <a:pt x="2936125" y="71761"/>
                    <a:pt x="2917105" y="82044"/>
                    <a:pt x="2904067" y="101600"/>
                  </a:cubicBezTo>
                  <a:cubicBezTo>
                    <a:pt x="2899116" y="109026"/>
                    <a:pt x="2898422" y="118533"/>
                    <a:pt x="2895600" y="127000"/>
                  </a:cubicBezTo>
                  <a:cubicBezTo>
                    <a:pt x="2892778" y="149578"/>
                    <a:pt x="2896375" y="173941"/>
                    <a:pt x="2887134" y="194733"/>
                  </a:cubicBezTo>
                  <a:cubicBezTo>
                    <a:pt x="2883509" y="202889"/>
                    <a:pt x="2870315" y="200748"/>
                    <a:pt x="2861734" y="203200"/>
                  </a:cubicBezTo>
                  <a:cubicBezTo>
                    <a:pt x="2849067" y="206819"/>
                    <a:pt x="2816006" y="213364"/>
                    <a:pt x="2802467" y="220133"/>
                  </a:cubicBezTo>
                  <a:cubicBezTo>
                    <a:pt x="2793366" y="224684"/>
                    <a:pt x="2785534" y="231422"/>
                    <a:pt x="2777067" y="237066"/>
                  </a:cubicBezTo>
                  <a:cubicBezTo>
                    <a:pt x="2771423" y="245533"/>
                    <a:pt x="2764267" y="253167"/>
                    <a:pt x="2760134" y="262466"/>
                  </a:cubicBezTo>
                  <a:cubicBezTo>
                    <a:pt x="2752885" y="278777"/>
                    <a:pt x="2753101" y="298414"/>
                    <a:pt x="2743200" y="313266"/>
                  </a:cubicBezTo>
                  <a:cubicBezTo>
                    <a:pt x="2737556" y="321733"/>
                    <a:pt x="2730818" y="329565"/>
                    <a:pt x="2726267" y="338666"/>
                  </a:cubicBezTo>
                  <a:cubicBezTo>
                    <a:pt x="2722276" y="346648"/>
                    <a:pt x="2724111" y="357755"/>
                    <a:pt x="2717800" y="364066"/>
                  </a:cubicBezTo>
                  <a:cubicBezTo>
                    <a:pt x="2711489" y="370377"/>
                    <a:pt x="2700867" y="369711"/>
                    <a:pt x="2692400" y="372533"/>
                  </a:cubicBezTo>
                  <a:cubicBezTo>
                    <a:pt x="2664526" y="414344"/>
                    <a:pt x="2681646" y="381679"/>
                    <a:pt x="2667000" y="440266"/>
                  </a:cubicBezTo>
                  <a:cubicBezTo>
                    <a:pt x="2664836" y="448924"/>
                    <a:pt x="2665796" y="460479"/>
                    <a:pt x="2658534" y="465666"/>
                  </a:cubicBezTo>
                  <a:cubicBezTo>
                    <a:pt x="2638115" y="480252"/>
                    <a:pt x="2580458" y="487146"/>
                    <a:pt x="2556934" y="491066"/>
                  </a:cubicBezTo>
                  <a:cubicBezTo>
                    <a:pt x="2540001" y="496711"/>
                    <a:pt x="2518756" y="495379"/>
                    <a:pt x="2506134" y="508000"/>
                  </a:cubicBezTo>
                  <a:cubicBezTo>
                    <a:pt x="2500489" y="513644"/>
                    <a:pt x="2496045" y="520826"/>
                    <a:pt x="2489200" y="524933"/>
                  </a:cubicBezTo>
                  <a:cubicBezTo>
                    <a:pt x="2434655" y="557660"/>
                    <a:pt x="2493450" y="504458"/>
                    <a:pt x="2438400" y="550333"/>
                  </a:cubicBezTo>
                  <a:cubicBezTo>
                    <a:pt x="2429202" y="557998"/>
                    <a:pt x="2423467" y="569918"/>
                    <a:pt x="2413000" y="575733"/>
                  </a:cubicBezTo>
                  <a:cubicBezTo>
                    <a:pt x="2397397" y="584401"/>
                    <a:pt x="2379133" y="587022"/>
                    <a:pt x="2362200" y="592666"/>
                  </a:cubicBezTo>
                  <a:lnTo>
                    <a:pt x="2336800" y="601133"/>
                  </a:lnTo>
                  <a:cubicBezTo>
                    <a:pt x="2328333" y="603955"/>
                    <a:pt x="2320294" y="608859"/>
                    <a:pt x="2311400" y="609600"/>
                  </a:cubicBezTo>
                  <a:lnTo>
                    <a:pt x="2209800" y="618066"/>
                  </a:lnTo>
                  <a:cubicBezTo>
                    <a:pt x="2204156" y="623711"/>
                    <a:pt x="2197854" y="628767"/>
                    <a:pt x="2192867" y="635000"/>
                  </a:cubicBezTo>
                  <a:cubicBezTo>
                    <a:pt x="2182216" y="648314"/>
                    <a:pt x="2174728" y="667896"/>
                    <a:pt x="2159000" y="677333"/>
                  </a:cubicBezTo>
                  <a:cubicBezTo>
                    <a:pt x="2151347" y="681925"/>
                    <a:pt x="2141582" y="681809"/>
                    <a:pt x="2133600" y="685800"/>
                  </a:cubicBezTo>
                  <a:cubicBezTo>
                    <a:pt x="2124499" y="690351"/>
                    <a:pt x="2116667" y="697089"/>
                    <a:pt x="2108200" y="702733"/>
                  </a:cubicBezTo>
                  <a:cubicBezTo>
                    <a:pt x="2102556" y="711200"/>
                    <a:pt x="2093735" y="718261"/>
                    <a:pt x="2091267" y="728133"/>
                  </a:cubicBezTo>
                  <a:cubicBezTo>
                    <a:pt x="2088642" y="738634"/>
                    <a:pt x="2088497" y="806128"/>
                    <a:pt x="2074334" y="829733"/>
                  </a:cubicBezTo>
                  <a:cubicBezTo>
                    <a:pt x="2044172" y="880003"/>
                    <a:pt x="2069518" y="806700"/>
                    <a:pt x="2040467" y="872066"/>
                  </a:cubicBezTo>
                  <a:cubicBezTo>
                    <a:pt x="2033218" y="888377"/>
                    <a:pt x="2029178" y="905933"/>
                    <a:pt x="2023534" y="922866"/>
                  </a:cubicBezTo>
                  <a:lnTo>
                    <a:pt x="2015067" y="948266"/>
                  </a:lnTo>
                  <a:cubicBezTo>
                    <a:pt x="2012245" y="968022"/>
                    <a:pt x="2015525" y="989684"/>
                    <a:pt x="2006600" y="1007533"/>
                  </a:cubicBezTo>
                  <a:cubicBezTo>
                    <a:pt x="2002609" y="1015515"/>
                    <a:pt x="1990125" y="1016000"/>
                    <a:pt x="1981200" y="1016000"/>
                  </a:cubicBezTo>
                  <a:cubicBezTo>
                    <a:pt x="1952837" y="1016000"/>
                    <a:pt x="1924756" y="1010355"/>
                    <a:pt x="1896534" y="1007533"/>
                  </a:cubicBezTo>
                  <a:cubicBezTo>
                    <a:pt x="1888067" y="1004711"/>
                    <a:pt x="1880059" y="999066"/>
                    <a:pt x="1871134" y="999066"/>
                  </a:cubicBezTo>
                  <a:cubicBezTo>
                    <a:pt x="1839157" y="999066"/>
                    <a:pt x="1851154" y="1011054"/>
                    <a:pt x="1828800" y="1024466"/>
                  </a:cubicBezTo>
                  <a:cubicBezTo>
                    <a:pt x="1821147" y="1029058"/>
                    <a:pt x="1811867" y="1030111"/>
                    <a:pt x="1803400" y="1032933"/>
                  </a:cubicBezTo>
                  <a:cubicBezTo>
                    <a:pt x="1786467" y="1030111"/>
                    <a:pt x="1769358" y="1028190"/>
                    <a:pt x="1752600" y="1024466"/>
                  </a:cubicBezTo>
                  <a:cubicBezTo>
                    <a:pt x="1743888" y="1022530"/>
                    <a:pt x="1736125" y="1016000"/>
                    <a:pt x="1727200" y="1016000"/>
                  </a:cubicBezTo>
                  <a:cubicBezTo>
                    <a:pt x="1617097" y="1016000"/>
                    <a:pt x="1507067" y="1021644"/>
                    <a:pt x="1397000" y="1024466"/>
                  </a:cubicBezTo>
                  <a:cubicBezTo>
                    <a:pt x="1363926" y="1057542"/>
                    <a:pt x="1393582" y="1022836"/>
                    <a:pt x="1371600" y="1066800"/>
                  </a:cubicBezTo>
                  <a:cubicBezTo>
                    <a:pt x="1367049" y="1075901"/>
                    <a:pt x="1358800" y="1082901"/>
                    <a:pt x="1354667" y="1092200"/>
                  </a:cubicBezTo>
                  <a:cubicBezTo>
                    <a:pt x="1347418" y="1108511"/>
                    <a:pt x="1343378" y="1126067"/>
                    <a:pt x="1337734" y="1143000"/>
                  </a:cubicBezTo>
                  <a:lnTo>
                    <a:pt x="1329267" y="1168400"/>
                  </a:lnTo>
                  <a:lnTo>
                    <a:pt x="1320800" y="1193800"/>
                  </a:lnTo>
                  <a:cubicBezTo>
                    <a:pt x="1317978" y="1202267"/>
                    <a:pt x="1318645" y="1212890"/>
                    <a:pt x="1312334" y="1219200"/>
                  </a:cubicBezTo>
                  <a:lnTo>
                    <a:pt x="1295400" y="1236133"/>
                  </a:lnTo>
                  <a:lnTo>
                    <a:pt x="1270000" y="1312333"/>
                  </a:lnTo>
                  <a:cubicBezTo>
                    <a:pt x="1267178" y="1320800"/>
                    <a:pt x="1263284" y="1328982"/>
                    <a:pt x="1261534" y="1337733"/>
                  </a:cubicBezTo>
                  <a:cubicBezTo>
                    <a:pt x="1258712" y="1351844"/>
                    <a:pt x="1260207" y="1367572"/>
                    <a:pt x="1253067" y="1380066"/>
                  </a:cubicBezTo>
                  <a:cubicBezTo>
                    <a:pt x="1248018" y="1388901"/>
                    <a:pt x="1237195" y="1393427"/>
                    <a:pt x="1227667" y="1397000"/>
                  </a:cubicBezTo>
                  <a:cubicBezTo>
                    <a:pt x="1121613" y="1436771"/>
                    <a:pt x="1233077" y="1382586"/>
                    <a:pt x="1159934" y="1413933"/>
                  </a:cubicBezTo>
                  <a:cubicBezTo>
                    <a:pt x="1132063" y="1425878"/>
                    <a:pt x="1128157" y="1433224"/>
                    <a:pt x="1100667" y="1439333"/>
                  </a:cubicBezTo>
                  <a:cubicBezTo>
                    <a:pt x="1036727" y="1453542"/>
                    <a:pt x="1053214" y="1441039"/>
                    <a:pt x="982134" y="1464733"/>
                  </a:cubicBezTo>
                  <a:cubicBezTo>
                    <a:pt x="932701" y="1481211"/>
                    <a:pt x="980440" y="1466765"/>
                    <a:pt x="905934" y="1481666"/>
                  </a:cubicBezTo>
                  <a:cubicBezTo>
                    <a:pt x="894524" y="1483948"/>
                    <a:pt x="883256" y="1486936"/>
                    <a:pt x="872067" y="1490133"/>
                  </a:cubicBezTo>
                  <a:cubicBezTo>
                    <a:pt x="850982" y="1496157"/>
                    <a:pt x="835306" y="1504418"/>
                    <a:pt x="812800" y="1507066"/>
                  </a:cubicBezTo>
                  <a:cubicBezTo>
                    <a:pt x="776255" y="1511365"/>
                    <a:pt x="739423" y="1512711"/>
                    <a:pt x="702734" y="1515533"/>
                  </a:cubicBezTo>
                  <a:cubicBezTo>
                    <a:pt x="691445" y="1518355"/>
                    <a:pt x="680056" y="1520803"/>
                    <a:pt x="668867" y="1524000"/>
                  </a:cubicBezTo>
                  <a:cubicBezTo>
                    <a:pt x="660286" y="1526452"/>
                    <a:pt x="652125" y="1530302"/>
                    <a:pt x="643467" y="1532466"/>
                  </a:cubicBezTo>
                  <a:cubicBezTo>
                    <a:pt x="629506" y="1535956"/>
                    <a:pt x="615245" y="1538111"/>
                    <a:pt x="601134" y="1540933"/>
                  </a:cubicBezTo>
                  <a:cubicBezTo>
                    <a:pt x="515882" y="1512515"/>
                    <a:pt x="629818" y="1559251"/>
                    <a:pt x="567267" y="1371600"/>
                  </a:cubicBezTo>
                  <a:cubicBezTo>
                    <a:pt x="561623" y="1354667"/>
                    <a:pt x="516467" y="1354666"/>
                    <a:pt x="516467" y="1354666"/>
                  </a:cubicBezTo>
                  <a:cubicBezTo>
                    <a:pt x="493889" y="1357488"/>
                    <a:pt x="471487" y="1363133"/>
                    <a:pt x="448734" y="1363133"/>
                  </a:cubicBezTo>
                  <a:cubicBezTo>
                    <a:pt x="427980" y="1363133"/>
                    <a:pt x="386442" y="1351793"/>
                    <a:pt x="364067" y="1346200"/>
                  </a:cubicBezTo>
                  <a:cubicBezTo>
                    <a:pt x="308408" y="1290537"/>
                    <a:pt x="408031" y="1395215"/>
                    <a:pt x="330200" y="1278466"/>
                  </a:cubicBezTo>
                  <a:cubicBezTo>
                    <a:pt x="318911" y="1261533"/>
                    <a:pt x="302770" y="1246973"/>
                    <a:pt x="296334" y="1227666"/>
                  </a:cubicBezTo>
                  <a:cubicBezTo>
                    <a:pt x="293512" y="1219199"/>
                    <a:pt x="291858" y="1210248"/>
                    <a:pt x="287867" y="1202266"/>
                  </a:cubicBezTo>
                  <a:cubicBezTo>
                    <a:pt x="270491" y="1167515"/>
                    <a:pt x="275003" y="1186186"/>
                    <a:pt x="254000" y="1159933"/>
                  </a:cubicBezTo>
                  <a:cubicBezTo>
                    <a:pt x="247643" y="1151987"/>
                    <a:pt x="244262" y="1141728"/>
                    <a:pt x="237067" y="1134533"/>
                  </a:cubicBezTo>
                  <a:cubicBezTo>
                    <a:pt x="229872" y="1127338"/>
                    <a:pt x="219613" y="1123957"/>
                    <a:pt x="211667" y="1117600"/>
                  </a:cubicBezTo>
                  <a:cubicBezTo>
                    <a:pt x="205434" y="1112613"/>
                    <a:pt x="200378" y="1106311"/>
                    <a:pt x="194734" y="1100666"/>
                  </a:cubicBezTo>
                  <a:cubicBezTo>
                    <a:pt x="191912" y="1092199"/>
                    <a:pt x="188432" y="1083924"/>
                    <a:pt x="186267" y="1075266"/>
                  </a:cubicBezTo>
                  <a:cubicBezTo>
                    <a:pt x="183667" y="1064867"/>
                    <a:pt x="177626" y="1021353"/>
                    <a:pt x="169334" y="1007533"/>
                  </a:cubicBezTo>
                  <a:cubicBezTo>
                    <a:pt x="155160" y="983910"/>
                    <a:pt x="149831" y="993549"/>
                    <a:pt x="127000" y="982133"/>
                  </a:cubicBezTo>
                  <a:cubicBezTo>
                    <a:pt x="117899" y="977582"/>
                    <a:pt x="109546" y="971557"/>
                    <a:pt x="101600" y="965200"/>
                  </a:cubicBezTo>
                  <a:cubicBezTo>
                    <a:pt x="95367" y="960213"/>
                    <a:pt x="91512" y="952373"/>
                    <a:pt x="84667" y="948266"/>
                  </a:cubicBezTo>
                  <a:cubicBezTo>
                    <a:pt x="77014" y="943674"/>
                    <a:pt x="67734" y="942622"/>
                    <a:pt x="59267" y="939800"/>
                  </a:cubicBezTo>
                  <a:cubicBezTo>
                    <a:pt x="35281" y="867846"/>
                    <a:pt x="68733" y="955577"/>
                    <a:pt x="33867" y="897466"/>
                  </a:cubicBezTo>
                  <a:cubicBezTo>
                    <a:pt x="29275" y="889813"/>
                    <a:pt x="29391" y="880048"/>
                    <a:pt x="25400" y="872066"/>
                  </a:cubicBezTo>
                  <a:cubicBezTo>
                    <a:pt x="-7426" y="806414"/>
                    <a:pt x="21282" y="885110"/>
                    <a:pt x="0" y="821266"/>
                  </a:cubicBezTo>
                  <a:cubicBezTo>
                    <a:pt x="2822" y="807155"/>
                    <a:pt x="1327" y="791427"/>
                    <a:pt x="8467" y="778933"/>
                  </a:cubicBezTo>
                  <a:cubicBezTo>
                    <a:pt x="17938" y="762360"/>
                    <a:pt x="78208" y="747219"/>
                    <a:pt x="84667" y="745066"/>
                  </a:cubicBezTo>
                  <a:cubicBezTo>
                    <a:pt x="84672" y="745064"/>
                    <a:pt x="135463" y="728136"/>
                    <a:pt x="135467" y="728133"/>
                  </a:cubicBezTo>
                  <a:cubicBezTo>
                    <a:pt x="143934" y="722489"/>
                    <a:pt x="151304" y="714677"/>
                    <a:pt x="160867" y="711200"/>
                  </a:cubicBezTo>
                  <a:cubicBezTo>
                    <a:pt x="182738" y="703247"/>
                    <a:pt x="206522" y="701625"/>
                    <a:pt x="228600" y="694266"/>
                  </a:cubicBezTo>
                  <a:lnTo>
                    <a:pt x="254000" y="685800"/>
                  </a:lnTo>
                  <a:cubicBezTo>
                    <a:pt x="259645" y="680155"/>
                    <a:pt x="264089" y="672973"/>
                    <a:pt x="270934" y="668866"/>
                  </a:cubicBezTo>
                  <a:cubicBezTo>
                    <a:pt x="278587" y="664274"/>
                    <a:pt x="287753" y="662852"/>
                    <a:pt x="296334" y="660400"/>
                  </a:cubicBezTo>
                  <a:cubicBezTo>
                    <a:pt x="307522" y="657203"/>
                    <a:pt x="318841" y="654457"/>
                    <a:pt x="330200" y="651933"/>
                  </a:cubicBezTo>
                  <a:cubicBezTo>
                    <a:pt x="344248" y="648811"/>
                    <a:pt x="358650" y="647252"/>
                    <a:pt x="372534" y="643466"/>
                  </a:cubicBezTo>
                  <a:cubicBezTo>
                    <a:pt x="389754" y="638770"/>
                    <a:pt x="406401" y="632177"/>
                    <a:pt x="423334" y="626533"/>
                  </a:cubicBezTo>
                  <a:cubicBezTo>
                    <a:pt x="431801" y="623711"/>
                    <a:pt x="441308" y="623016"/>
                    <a:pt x="448734" y="618066"/>
                  </a:cubicBezTo>
                  <a:cubicBezTo>
                    <a:pt x="465667" y="606777"/>
                    <a:pt x="480227" y="590636"/>
                    <a:pt x="499534" y="584200"/>
                  </a:cubicBezTo>
                  <a:lnTo>
                    <a:pt x="626534" y="541866"/>
                  </a:lnTo>
                  <a:cubicBezTo>
                    <a:pt x="711875" y="513420"/>
                    <a:pt x="579517" y="556818"/>
                    <a:pt x="685800" y="524933"/>
                  </a:cubicBezTo>
                  <a:cubicBezTo>
                    <a:pt x="685835" y="524923"/>
                    <a:pt x="749283" y="503772"/>
                    <a:pt x="762000" y="499533"/>
                  </a:cubicBezTo>
                  <a:lnTo>
                    <a:pt x="787400" y="491066"/>
                  </a:lnTo>
                  <a:lnTo>
                    <a:pt x="812800" y="482600"/>
                  </a:lnTo>
                  <a:cubicBezTo>
                    <a:pt x="821267" y="476955"/>
                    <a:pt x="830254" y="472023"/>
                    <a:pt x="838200" y="465666"/>
                  </a:cubicBezTo>
                  <a:cubicBezTo>
                    <a:pt x="844433" y="460679"/>
                    <a:pt x="848289" y="452840"/>
                    <a:pt x="855134" y="448733"/>
                  </a:cubicBezTo>
                  <a:cubicBezTo>
                    <a:pt x="862787" y="444141"/>
                    <a:pt x="872067" y="443088"/>
                    <a:pt x="880534" y="440266"/>
                  </a:cubicBezTo>
                  <a:cubicBezTo>
                    <a:pt x="889001" y="431799"/>
                    <a:pt x="895467" y="420681"/>
                    <a:pt x="905934" y="414866"/>
                  </a:cubicBezTo>
                  <a:cubicBezTo>
                    <a:pt x="982824" y="372150"/>
                    <a:pt x="932512" y="420698"/>
                    <a:pt x="982134" y="381000"/>
                  </a:cubicBezTo>
                  <a:cubicBezTo>
                    <a:pt x="995258" y="370501"/>
                    <a:pt x="1008666" y="353333"/>
                    <a:pt x="1016000" y="338666"/>
                  </a:cubicBezTo>
                  <a:cubicBezTo>
                    <a:pt x="1019991" y="330684"/>
                    <a:pt x="1020476" y="321248"/>
                    <a:pt x="1024467" y="313266"/>
                  </a:cubicBezTo>
                  <a:cubicBezTo>
                    <a:pt x="1035149" y="291903"/>
                    <a:pt x="1042582" y="286684"/>
                    <a:pt x="1058334" y="270933"/>
                  </a:cubicBezTo>
                  <a:cubicBezTo>
                    <a:pt x="1061156" y="279400"/>
                    <a:pt x="1067786" y="287463"/>
                    <a:pt x="1066800" y="296333"/>
                  </a:cubicBezTo>
                  <a:cubicBezTo>
                    <a:pt x="1064829" y="314073"/>
                    <a:pt x="1054196" y="329817"/>
                    <a:pt x="1049867" y="347133"/>
                  </a:cubicBezTo>
                  <a:lnTo>
                    <a:pt x="1041400" y="381000"/>
                  </a:lnTo>
                  <a:cubicBezTo>
                    <a:pt x="1044222" y="406400"/>
                    <a:pt x="1040375" y="433472"/>
                    <a:pt x="1049867" y="457200"/>
                  </a:cubicBezTo>
                  <a:cubicBezTo>
                    <a:pt x="1053182" y="465486"/>
                    <a:pt x="1066686" y="463214"/>
                    <a:pt x="1075267" y="465666"/>
                  </a:cubicBezTo>
                  <a:cubicBezTo>
                    <a:pt x="1149659" y="486920"/>
                    <a:pt x="1073654" y="462306"/>
                    <a:pt x="1134534" y="482600"/>
                  </a:cubicBezTo>
                  <a:cubicBezTo>
                    <a:pt x="1140178" y="491067"/>
                    <a:pt x="1142838" y="502607"/>
                    <a:pt x="1151467" y="508000"/>
                  </a:cubicBezTo>
                  <a:cubicBezTo>
                    <a:pt x="1181626" y="526850"/>
                    <a:pt x="1238384" y="529448"/>
                    <a:pt x="1270000" y="533400"/>
                  </a:cubicBezTo>
                  <a:cubicBezTo>
                    <a:pt x="1327845" y="528141"/>
                    <a:pt x="1355473" y="528964"/>
                    <a:pt x="1405467" y="516466"/>
                  </a:cubicBezTo>
                  <a:cubicBezTo>
                    <a:pt x="1414125" y="514302"/>
                    <a:pt x="1422400" y="510822"/>
                    <a:pt x="1430867" y="508000"/>
                  </a:cubicBezTo>
                  <a:cubicBezTo>
                    <a:pt x="1433689" y="499533"/>
                    <a:pt x="1434742" y="490253"/>
                    <a:pt x="1439334" y="482600"/>
                  </a:cubicBezTo>
                  <a:cubicBezTo>
                    <a:pt x="1443441" y="475755"/>
                    <a:pt x="1449625" y="470094"/>
                    <a:pt x="1456267" y="465666"/>
                  </a:cubicBezTo>
                  <a:cubicBezTo>
                    <a:pt x="1477189" y="451718"/>
                    <a:pt x="1492959" y="447791"/>
                    <a:pt x="1515534" y="440266"/>
                  </a:cubicBezTo>
                  <a:cubicBezTo>
                    <a:pt x="1563512" y="443088"/>
                    <a:pt x="1611587" y="444569"/>
                    <a:pt x="1659467" y="448733"/>
                  </a:cubicBezTo>
                  <a:cubicBezTo>
                    <a:pt x="1676569" y="450220"/>
                    <a:pt x="1693100" y="457200"/>
                    <a:pt x="1710267" y="457200"/>
                  </a:cubicBezTo>
                  <a:cubicBezTo>
                    <a:pt x="1837298" y="457200"/>
                    <a:pt x="1964267" y="451555"/>
                    <a:pt x="2091267" y="448733"/>
                  </a:cubicBezTo>
                  <a:cubicBezTo>
                    <a:pt x="2099734" y="445911"/>
                    <a:pt x="2108865" y="444600"/>
                    <a:pt x="2116667" y="440266"/>
                  </a:cubicBezTo>
                  <a:cubicBezTo>
                    <a:pt x="2134457" y="430383"/>
                    <a:pt x="2148160" y="412836"/>
                    <a:pt x="2167467" y="406400"/>
                  </a:cubicBezTo>
                  <a:cubicBezTo>
                    <a:pt x="2195961" y="396902"/>
                    <a:pt x="2197443" y="397738"/>
                    <a:pt x="2226734" y="381000"/>
                  </a:cubicBezTo>
                  <a:cubicBezTo>
                    <a:pt x="2272692" y="354738"/>
                    <a:pt x="2230963" y="371122"/>
                    <a:pt x="2277534" y="355600"/>
                  </a:cubicBezTo>
                  <a:cubicBezTo>
                    <a:pt x="2286001" y="349955"/>
                    <a:pt x="2293832" y="343217"/>
                    <a:pt x="2302934" y="338666"/>
                  </a:cubicBezTo>
                  <a:cubicBezTo>
                    <a:pt x="2310916" y="334675"/>
                    <a:pt x="2320681" y="334792"/>
                    <a:pt x="2328334" y="330200"/>
                  </a:cubicBezTo>
                  <a:cubicBezTo>
                    <a:pt x="2335179" y="326093"/>
                    <a:pt x="2338127" y="316836"/>
                    <a:pt x="2345267" y="313266"/>
                  </a:cubicBezTo>
                  <a:cubicBezTo>
                    <a:pt x="2361232" y="305283"/>
                    <a:pt x="2379134" y="301977"/>
                    <a:pt x="2396067" y="296333"/>
                  </a:cubicBezTo>
                  <a:lnTo>
                    <a:pt x="2421467" y="287866"/>
                  </a:lnTo>
                  <a:cubicBezTo>
                    <a:pt x="2486061" y="223272"/>
                    <a:pt x="2410998" y="290761"/>
                    <a:pt x="2472267" y="254000"/>
                  </a:cubicBezTo>
                  <a:cubicBezTo>
                    <a:pt x="2530376" y="219134"/>
                    <a:pt x="2442647" y="252583"/>
                    <a:pt x="2514600" y="228600"/>
                  </a:cubicBezTo>
                  <a:cubicBezTo>
                    <a:pt x="2523067" y="222955"/>
                    <a:pt x="2532054" y="218023"/>
                    <a:pt x="2540000" y="211666"/>
                  </a:cubicBezTo>
                  <a:cubicBezTo>
                    <a:pt x="2546233" y="206679"/>
                    <a:pt x="2550089" y="198840"/>
                    <a:pt x="2556934" y="194733"/>
                  </a:cubicBezTo>
                  <a:cubicBezTo>
                    <a:pt x="2564587" y="190141"/>
                    <a:pt x="2574352" y="190257"/>
                    <a:pt x="2582334" y="186266"/>
                  </a:cubicBezTo>
                  <a:cubicBezTo>
                    <a:pt x="2600123" y="177371"/>
                    <a:pt x="2621218" y="159254"/>
                    <a:pt x="2633134" y="143933"/>
                  </a:cubicBezTo>
                  <a:cubicBezTo>
                    <a:pt x="2645628" y="127869"/>
                    <a:pt x="2660564" y="112440"/>
                    <a:pt x="2667000" y="93133"/>
                  </a:cubicBezTo>
                  <a:cubicBezTo>
                    <a:pt x="2669822" y="84666"/>
                    <a:pt x="2669892" y="74702"/>
                    <a:pt x="2675467" y="67733"/>
                  </a:cubicBezTo>
                  <a:cubicBezTo>
                    <a:pt x="2687403" y="52813"/>
                    <a:pt x="2709535" y="47910"/>
                    <a:pt x="2726267" y="42333"/>
                  </a:cubicBezTo>
                  <a:cubicBezTo>
                    <a:pt x="2754259" y="44486"/>
                    <a:pt x="2849870" y="42890"/>
                    <a:pt x="2887134" y="67733"/>
                  </a:cubicBezTo>
                  <a:lnTo>
                    <a:pt x="2912534" y="84666"/>
                  </a:lnTo>
                  <a:cubicBezTo>
                    <a:pt x="2928721" y="133231"/>
                    <a:pt x="2922662" y="89809"/>
                    <a:pt x="2904067" y="127000"/>
                  </a:cubicBezTo>
                  <a:cubicBezTo>
                    <a:pt x="2896085" y="142965"/>
                    <a:pt x="2901986" y="167899"/>
                    <a:pt x="2887134" y="177800"/>
                  </a:cubicBezTo>
                  <a:cubicBezTo>
                    <a:pt x="2842932" y="207268"/>
                    <a:pt x="2881369" y="186299"/>
                    <a:pt x="2819400" y="203200"/>
                  </a:cubicBezTo>
                  <a:cubicBezTo>
                    <a:pt x="2802180" y="207896"/>
                    <a:pt x="2785533" y="214489"/>
                    <a:pt x="2768600" y="220133"/>
                  </a:cubicBezTo>
                  <a:cubicBezTo>
                    <a:pt x="2760133" y="222955"/>
                    <a:pt x="2750626" y="223650"/>
                    <a:pt x="2743200" y="228600"/>
                  </a:cubicBezTo>
                  <a:lnTo>
                    <a:pt x="2717800" y="245533"/>
                  </a:lnTo>
                  <a:cubicBezTo>
                    <a:pt x="2706511" y="262466"/>
                    <a:pt x="2690370" y="277026"/>
                    <a:pt x="2683934" y="296333"/>
                  </a:cubicBezTo>
                  <a:cubicBezTo>
                    <a:pt x="2674506" y="324616"/>
                    <a:pt x="2674087" y="323709"/>
                    <a:pt x="2667000" y="355600"/>
                  </a:cubicBezTo>
                  <a:cubicBezTo>
                    <a:pt x="2663878" y="369648"/>
                    <a:pt x="2660319" y="383654"/>
                    <a:pt x="2658534" y="397933"/>
                  </a:cubicBezTo>
                  <a:cubicBezTo>
                    <a:pt x="2657484" y="406334"/>
                    <a:pt x="2658534" y="414866"/>
                    <a:pt x="2658534" y="423333"/>
                  </a:cubicBezTo>
                </a:path>
              </a:pathLst>
            </a:custGeom>
            <a:solidFill>
              <a:srgbClr val="F0C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0719B74D-DB1C-B04C-920A-34AD43887BA4}"/>
                </a:ext>
              </a:extLst>
            </p:cNvPr>
            <p:cNvSpPr txBox="1"/>
            <p:nvPr/>
          </p:nvSpPr>
          <p:spPr>
            <a:xfrm>
              <a:off x="8872673" y="463053"/>
              <a:ext cx="623415" cy="387607"/>
            </a:xfrm>
            <a:prstGeom prst="rect">
              <a:avLst/>
            </a:prstGeom>
            <a:noFill/>
            <a:ln>
              <a:solidFill>
                <a:schemeClr val="tx1"/>
              </a:solidFill>
            </a:ln>
          </p:spPr>
          <p:txBody>
            <a:bodyPr wrap="square" rtlCol="0">
              <a:spAutoFit/>
            </a:bodyPr>
            <a:lstStyle/>
            <a:p>
              <a:pPr defTabSz="685800">
                <a:buClrTx/>
              </a:pPr>
              <a:r>
                <a:rPr lang="en-VN" sz="1350" kern="1200" dirty="0">
                  <a:solidFill>
                    <a:prstClr val="black"/>
                  </a:solidFill>
                  <a:latin typeface="Calibri" panose="020F0502020204030204"/>
                  <a:ea typeface="+mn-ea"/>
                  <a:cs typeface="+mn-cs"/>
                </a:rPr>
                <a:t>YÊN</a:t>
              </a:r>
            </a:p>
          </p:txBody>
        </p:sp>
      </p:grpSp>
      <p:pic>
        <p:nvPicPr>
          <p:cNvPr id="2050" name="Picture 2" descr="Warrior Pixel Animation OC - GIF on Imgur">
            <a:extLst>
              <a:ext uri="{FF2B5EF4-FFF2-40B4-BE49-F238E27FC236}">
                <a16:creationId xmlns:a16="http://schemas.microsoft.com/office/drawing/2014/main" id="{94EF7EB1-DA26-D34E-8FD9-A3065C90BB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5207" y="1862224"/>
            <a:ext cx="1122176" cy="112217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Warrior Pixel Animation OC - GIF on Imgur">
            <a:extLst>
              <a:ext uri="{FF2B5EF4-FFF2-40B4-BE49-F238E27FC236}">
                <a16:creationId xmlns:a16="http://schemas.microsoft.com/office/drawing/2014/main" id="{B63E4502-174C-1247-9771-AB54B24A19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5788" y="2773415"/>
            <a:ext cx="1122176" cy="112217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E655349E-74B7-CE4F-90BD-24C0E161B14F}"/>
              </a:ext>
            </a:extLst>
          </p:cNvPr>
          <p:cNvPicPr>
            <a:picLocks noChangeAspect="1"/>
          </p:cNvPicPr>
          <p:nvPr/>
        </p:nvPicPr>
        <p:blipFill rotWithShape="1">
          <a:blip r:embed="rId6"/>
          <a:srcRect l="14309" r="19067" b="3572"/>
          <a:stretch/>
        </p:blipFill>
        <p:spPr>
          <a:xfrm>
            <a:off x="1659652" y="3359650"/>
            <a:ext cx="712379" cy="1122176"/>
          </a:xfrm>
          <a:prstGeom prst="rect">
            <a:avLst/>
          </a:prstGeom>
        </p:spPr>
      </p:pic>
      <p:pic>
        <p:nvPicPr>
          <p:cNvPr id="30" name="Picture 29">
            <a:extLst>
              <a:ext uri="{FF2B5EF4-FFF2-40B4-BE49-F238E27FC236}">
                <a16:creationId xmlns:a16="http://schemas.microsoft.com/office/drawing/2014/main" id="{94857DBF-431C-4E46-BCFA-231C484FB699}"/>
              </a:ext>
            </a:extLst>
          </p:cNvPr>
          <p:cNvPicPr>
            <a:picLocks noChangeAspect="1"/>
          </p:cNvPicPr>
          <p:nvPr/>
        </p:nvPicPr>
        <p:blipFill rotWithShape="1">
          <a:blip r:embed="rId7"/>
          <a:srcRect t="21821" r="9799"/>
          <a:stretch/>
        </p:blipFill>
        <p:spPr>
          <a:xfrm>
            <a:off x="1299831" y="2042481"/>
            <a:ext cx="791668" cy="1072108"/>
          </a:xfrm>
          <a:prstGeom prst="rect">
            <a:avLst/>
          </a:prstGeom>
        </p:spPr>
      </p:pic>
      <p:pic>
        <p:nvPicPr>
          <p:cNvPr id="1030" name="Picture 6" descr="Darksoul GIFs | Tenor">
            <a:extLst>
              <a:ext uri="{FF2B5EF4-FFF2-40B4-BE49-F238E27FC236}">
                <a16:creationId xmlns:a16="http://schemas.microsoft.com/office/drawing/2014/main" id="{297D74ED-5CDB-AE40-BD40-484DA0102C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25600" y="1308855"/>
            <a:ext cx="919088" cy="9475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ig ol boss guy from dark souls by JammNt on DeviantArt">
            <a:extLst>
              <a:ext uri="{FF2B5EF4-FFF2-40B4-BE49-F238E27FC236}">
                <a16:creationId xmlns:a16="http://schemas.microsoft.com/office/drawing/2014/main" id="{A8C039DE-26D9-8542-8B73-2C3B63D566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305" y="1012125"/>
            <a:ext cx="1008127" cy="96012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AB81F840-D170-8C47-B0E2-4F9E9ECD0650}"/>
              </a:ext>
            </a:extLst>
          </p:cNvPr>
          <p:cNvPicPr>
            <a:picLocks noChangeAspect="1"/>
          </p:cNvPicPr>
          <p:nvPr/>
        </p:nvPicPr>
        <p:blipFill rotWithShape="1">
          <a:blip r:embed="rId10"/>
          <a:srcRect l="3052" t="2956" b="6790"/>
          <a:stretch/>
        </p:blipFill>
        <p:spPr>
          <a:xfrm>
            <a:off x="3591608" y="-245248"/>
            <a:ext cx="1357569" cy="1685096"/>
          </a:xfrm>
          <a:prstGeom prst="rect">
            <a:avLst/>
          </a:prstGeom>
        </p:spPr>
      </p:pic>
      <p:pic>
        <p:nvPicPr>
          <p:cNvPr id="1042" name="Picture 18" descr="medieval warrior animated gif | Character design animation, Animation,  Warrior">
            <a:extLst>
              <a:ext uri="{FF2B5EF4-FFF2-40B4-BE49-F238E27FC236}">
                <a16:creationId xmlns:a16="http://schemas.microsoft.com/office/drawing/2014/main" id="{3DE36DEF-6B6A-E14E-B00C-FD1432FF83C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03084" y="2042481"/>
            <a:ext cx="701840" cy="73108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1E5505C1-860E-6C4E-A065-699E64C92837}"/>
              </a:ext>
            </a:extLst>
          </p:cNvPr>
          <p:cNvPicPr>
            <a:picLocks noChangeAspect="1"/>
          </p:cNvPicPr>
          <p:nvPr/>
        </p:nvPicPr>
        <p:blipFill>
          <a:blip r:embed="rId12"/>
          <a:stretch>
            <a:fillRect/>
          </a:stretch>
        </p:blipFill>
        <p:spPr>
          <a:xfrm>
            <a:off x="4664445" y="2820512"/>
            <a:ext cx="1719427" cy="1524615"/>
          </a:xfrm>
          <a:prstGeom prst="rect">
            <a:avLst/>
          </a:prstGeom>
        </p:spPr>
      </p:pic>
      <p:pic>
        <p:nvPicPr>
          <p:cNvPr id="34" name="Picture 33">
            <a:extLst>
              <a:ext uri="{FF2B5EF4-FFF2-40B4-BE49-F238E27FC236}">
                <a16:creationId xmlns:a16="http://schemas.microsoft.com/office/drawing/2014/main" id="{3FC4F91C-3C2E-D749-A434-7A2ABE111065}"/>
              </a:ext>
            </a:extLst>
          </p:cNvPr>
          <p:cNvPicPr>
            <a:picLocks noChangeAspect="1"/>
          </p:cNvPicPr>
          <p:nvPr/>
        </p:nvPicPr>
        <p:blipFill>
          <a:blip r:embed="rId13"/>
          <a:stretch>
            <a:fillRect/>
          </a:stretch>
        </p:blipFill>
        <p:spPr>
          <a:xfrm>
            <a:off x="681050" y="2803905"/>
            <a:ext cx="901490" cy="1404244"/>
          </a:xfrm>
          <a:prstGeom prst="rect">
            <a:avLst/>
          </a:prstGeom>
        </p:spPr>
      </p:pic>
      <p:grpSp>
        <p:nvGrpSpPr>
          <p:cNvPr id="31" name="Group 30">
            <a:extLst>
              <a:ext uri="{FF2B5EF4-FFF2-40B4-BE49-F238E27FC236}">
                <a16:creationId xmlns:a16="http://schemas.microsoft.com/office/drawing/2014/main" id="{0ACEAFDA-C196-D64E-BB90-CD4A17BC82AC}"/>
              </a:ext>
            </a:extLst>
          </p:cNvPr>
          <p:cNvGrpSpPr/>
          <p:nvPr/>
        </p:nvGrpSpPr>
        <p:grpSpPr>
          <a:xfrm>
            <a:off x="95452" y="1521149"/>
            <a:ext cx="1401926" cy="980449"/>
            <a:chOff x="127269" y="2028198"/>
            <a:chExt cx="1869234" cy="1307265"/>
          </a:xfrm>
        </p:grpSpPr>
        <p:sp>
          <p:nvSpPr>
            <p:cNvPr id="16" name="Oval Callout 15">
              <a:extLst>
                <a:ext uri="{FF2B5EF4-FFF2-40B4-BE49-F238E27FC236}">
                  <a16:creationId xmlns:a16="http://schemas.microsoft.com/office/drawing/2014/main" id="{0D47B2D0-5896-7E49-A2FC-72F79639BA88}"/>
                </a:ext>
              </a:extLst>
            </p:cNvPr>
            <p:cNvSpPr/>
            <p:nvPr/>
          </p:nvSpPr>
          <p:spPr>
            <a:xfrm>
              <a:off x="127269" y="2028198"/>
              <a:ext cx="1869234" cy="1307265"/>
            </a:xfrm>
            <a:prstGeom prst="wedgeEllipseCallout">
              <a:avLst>
                <a:gd name="adj1" fmla="val 28697"/>
                <a:gd name="adj2" fmla="val 92228"/>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VN" sz="1350" kern="1200">
                <a:solidFill>
                  <a:prstClr val="black"/>
                </a:solidFill>
                <a:latin typeface="Calibri" panose="020F0502020204030204"/>
              </a:endParaRPr>
            </a:p>
          </p:txBody>
        </p:sp>
        <p:sp>
          <p:nvSpPr>
            <p:cNvPr id="26" name="TextBox 25">
              <a:extLst>
                <a:ext uri="{FF2B5EF4-FFF2-40B4-BE49-F238E27FC236}">
                  <a16:creationId xmlns:a16="http://schemas.microsoft.com/office/drawing/2014/main" id="{052788C1-75A4-AD4A-A787-DC42A860A01A}"/>
                </a:ext>
              </a:extLst>
            </p:cNvPr>
            <p:cNvSpPr txBox="1"/>
            <p:nvPr/>
          </p:nvSpPr>
          <p:spPr>
            <a:xfrm>
              <a:off x="291154" y="2287361"/>
              <a:ext cx="1678271" cy="738664"/>
            </a:xfrm>
            <a:prstGeom prst="rect">
              <a:avLst/>
            </a:prstGeom>
            <a:noFill/>
          </p:spPr>
          <p:txBody>
            <a:bodyPr wrap="square" rtlCol="0">
              <a:spAutoFit/>
            </a:bodyPr>
            <a:lstStyle/>
            <a:p>
              <a:pPr algn="ctr" defTabSz="685800">
                <a:buClrTx/>
              </a:pPr>
              <a:r>
                <a:rPr lang="en-US" sz="1500" kern="1200" dirty="0">
                  <a:solidFill>
                    <a:prstClr val="black"/>
                  </a:solidFill>
                  <a:latin typeface="Calibri" panose="020F0502020204030204"/>
                  <a:ea typeface="+mn-ea"/>
                  <a:cs typeface="+mn-cs"/>
                </a:rPr>
                <a:t>T</a:t>
              </a:r>
              <a:r>
                <a:rPr lang="en-VN" sz="1500" kern="1200" dirty="0">
                  <a:solidFill>
                    <a:prstClr val="black"/>
                  </a:solidFill>
                  <a:latin typeface="Calibri" panose="020F0502020204030204"/>
                  <a:ea typeface="+mn-ea"/>
                  <a:cs typeface="+mn-cs"/>
                </a:rPr>
                <a:t>a sẽ thống nhất thiên hạ</a:t>
              </a:r>
            </a:p>
          </p:txBody>
        </p:sp>
      </p:grpSp>
      <p:sp>
        <p:nvSpPr>
          <p:cNvPr id="32" name="Oval Callout 31">
            <a:extLst>
              <a:ext uri="{FF2B5EF4-FFF2-40B4-BE49-F238E27FC236}">
                <a16:creationId xmlns:a16="http://schemas.microsoft.com/office/drawing/2014/main" id="{D101869A-C16F-5644-8861-D082564AE9F9}"/>
              </a:ext>
            </a:extLst>
          </p:cNvPr>
          <p:cNvSpPr/>
          <p:nvPr/>
        </p:nvSpPr>
        <p:spPr>
          <a:xfrm>
            <a:off x="5378285" y="2356029"/>
            <a:ext cx="827253" cy="628371"/>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r>
              <a:rPr lang="en-US" sz="1350" kern="1200" dirty="0">
                <a:solidFill>
                  <a:prstClr val="black"/>
                </a:solidFill>
                <a:latin typeface="Calibri" panose="020F0502020204030204"/>
              </a:rPr>
              <a:t>N</a:t>
            </a:r>
            <a:r>
              <a:rPr lang="en-VN" sz="1350" kern="1200" dirty="0">
                <a:solidFill>
                  <a:prstClr val="black"/>
                </a:solidFill>
                <a:latin typeface="Calibri" panose="020F0502020204030204"/>
              </a:rPr>
              <a:t>hào vô</a:t>
            </a:r>
          </a:p>
        </p:txBody>
      </p:sp>
      <p:sp>
        <p:nvSpPr>
          <p:cNvPr id="45" name="Oval Callout 44">
            <a:extLst>
              <a:ext uri="{FF2B5EF4-FFF2-40B4-BE49-F238E27FC236}">
                <a16:creationId xmlns:a16="http://schemas.microsoft.com/office/drawing/2014/main" id="{7ABE4521-D420-9740-AA91-06AB245DED6D}"/>
              </a:ext>
            </a:extLst>
          </p:cNvPr>
          <p:cNvSpPr/>
          <p:nvPr/>
        </p:nvSpPr>
        <p:spPr>
          <a:xfrm>
            <a:off x="2673427" y="206761"/>
            <a:ext cx="913956" cy="777149"/>
          </a:xfrm>
          <a:prstGeom prst="wedgeEllipseCallout">
            <a:avLst>
              <a:gd name="adj1" fmla="val 101446"/>
              <a:gd name="adj2" fmla="val 27030"/>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r>
              <a:rPr lang="vi-VN" sz="1350" kern="1200" dirty="0">
                <a:solidFill>
                  <a:prstClr val="black"/>
                </a:solidFill>
                <a:latin typeface="Calibri" panose="020F0502020204030204"/>
              </a:rPr>
              <a:t>Không bao giờ</a:t>
            </a:r>
            <a:endParaRPr lang="en-VN" sz="1350" kern="1200" dirty="0">
              <a:solidFill>
                <a:prstClr val="black"/>
              </a:solidFill>
              <a:latin typeface="Calibri" panose="020F0502020204030204"/>
            </a:endParaRPr>
          </a:p>
        </p:txBody>
      </p:sp>
      <p:sp>
        <p:nvSpPr>
          <p:cNvPr id="46" name="Oval Callout 45">
            <a:extLst>
              <a:ext uri="{FF2B5EF4-FFF2-40B4-BE49-F238E27FC236}">
                <a16:creationId xmlns:a16="http://schemas.microsoft.com/office/drawing/2014/main" id="{F11E4264-6909-8147-9090-BC31C0146DDF}"/>
              </a:ext>
            </a:extLst>
          </p:cNvPr>
          <p:cNvSpPr/>
          <p:nvPr/>
        </p:nvSpPr>
        <p:spPr>
          <a:xfrm>
            <a:off x="2936115" y="1036193"/>
            <a:ext cx="998774" cy="628371"/>
          </a:xfrm>
          <a:prstGeom prst="wedgeEllipseCallout">
            <a:avLst>
              <a:gd name="adj1" fmla="val 81936"/>
              <a:gd name="adj2" fmla="val 28394"/>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r>
              <a:rPr lang="vi-VN" sz="1350" kern="1200" dirty="0">
                <a:solidFill>
                  <a:prstClr val="black"/>
                </a:solidFill>
                <a:latin typeface="Arial" panose="020B0604020202020204" pitchFamily="34" charset="0"/>
              </a:rPr>
              <a:t>Không</a:t>
            </a:r>
            <a:endParaRPr lang="en-VN" sz="1350" kern="1200" dirty="0">
              <a:solidFill>
                <a:prstClr val="black"/>
              </a:solidFill>
              <a:latin typeface="Calibri" panose="020F0502020204030204"/>
            </a:endParaRPr>
          </a:p>
        </p:txBody>
      </p:sp>
      <p:sp>
        <p:nvSpPr>
          <p:cNvPr id="47" name="Oval Callout 46">
            <a:extLst>
              <a:ext uri="{FF2B5EF4-FFF2-40B4-BE49-F238E27FC236}">
                <a16:creationId xmlns:a16="http://schemas.microsoft.com/office/drawing/2014/main" id="{F66CE4EB-C042-A44D-913E-4E0CE0F46A2F}"/>
              </a:ext>
            </a:extLst>
          </p:cNvPr>
          <p:cNvSpPr/>
          <p:nvPr/>
        </p:nvSpPr>
        <p:spPr>
          <a:xfrm>
            <a:off x="7269885" y="223040"/>
            <a:ext cx="899104" cy="628371"/>
          </a:xfrm>
          <a:prstGeom prst="wedgeEllipseCallout">
            <a:avLst>
              <a:gd name="adj1" fmla="val -30571"/>
              <a:gd name="adj2" fmla="val 74778"/>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r>
              <a:rPr lang="vi-VN" sz="1350" kern="1200" dirty="0">
                <a:solidFill>
                  <a:prstClr val="black"/>
                </a:solidFill>
                <a:latin typeface="Arial" panose="020B0604020202020204" pitchFamily="34" charset="0"/>
              </a:rPr>
              <a:t>Sẵn sàng</a:t>
            </a:r>
            <a:endParaRPr lang="en-VN" sz="1350" kern="1200" dirty="0">
              <a:solidFill>
                <a:prstClr val="black"/>
              </a:solidFill>
              <a:latin typeface="Calibri" panose="020F0502020204030204"/>
            </a:endParaRPr>
          </a:p>
        </p:txBody>
      </p:sp>
      <p:sp>
        <p:nvSpPr>
          <p:cNvPr id="48" name="Oval Callout 47">
            <a:extLst>
              <a:ext uri="{FF2B5EF4-FFF2-40B4-BE49-F238E27FC236}">
                <a16:creationId xmlns:a16="http://schemas.microsoft.com/office/drawing/2014/main" id="{48D364E0-8111-0745-A7E3-A0739D717142}"/>
              </a:ext>
            </a:extLst>
          </p:cNvPr>
          <p:cNvSpPr/>
          <p:nvPr/>
        </p:nvSpPr>
        <p:spPr>
          <a:xfrm>
            <a:off x="4744688" y="-74531"/>
            <a:ext cx="1046090" cy="628371"/>
          </a:xfrm>
          <a:prstGeom prst="wedgeEllipseCallout">
            <a:avLst>
              <a:gd name="adj1" fmla="val 85750"/>
              <a:gd name="adj2" fmla="val -255"/>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r>
              <a:rPr lang="vi-VN" sz="1350" kern="1200" dirty="0">
                <a:solidFill>
                  <a:prstClr val="black"/>
                </a:solidFill>
                <a:latin typeface="Arial" panose="020B0604020202020204" pitchFamily="34" charset="0"/>
              </a:rPr>
              <a:t>Không</a:t>
            </a:r>
            <a:endParaRPr lang="en-VN" sz="1350" kern="1200" dirty="0">
              <a:solidFill>
                <a:prstClr val="black"/>
              </a:solidFill>
              <a:latin typeface="Calibri" panose="020F0502020204030204"/>
            </a:endParaRPr>
          </a:p>
        </p:txBody>
      </p:sp>
      <p:pic>
        <p:nvPicPr>
          <p:cNvPr id="1028" name="Picture 4" descr="Erhardt Octopath Sticker - Erhardt Octopath Sword - Discover &amp;amp; Share GIFs">
            <a:extLst>
              <a:ext uri="{FF2B5EF4-FFF2-40B4-BE49-F238E27FC236}">
                <a16:creationId xmlns:a16="http://schemas.microsoft.com/office/drawing/2014/main" id="{B4C8A876-FF29-124A-8066-9F3395A83E6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a:off x="5658148" y="105110"/>
            <a:ext cx="899081" cy="864233"/>
          </a:xfrm>
          <a:prstGeom prst="rect">
            <a:avLst/>
          </a:prstGeom>
          <a:noFill/>
          <a:extLst>
            <a:ext uri="{909E8E84-426E-40DD-AFC4-6F175D3DCCD1}">
              <a14:hiddenFill xmlns:a14="http://schemas.microsoft.com/office/drawing/2010/main">
                <a:solidFill>
                  <a:srgbClr val="FFFFFF"/>
                </a:solidFill>
              </a14:hiddenFill>
            </a:ext>
          </a:extLst>
        </p:spPr>
      </p:pic>
      <p:pic>
        <p:nvPicPr>
          <p:cNvPr id="43" name="trận chiến.mp3" descr="trận chiến.mp3">
            <a:hlinkClick r:id="" action="ppaction://media"/>
            <a:extLst>
              <a:ext uri="{FF2B5EF4-FFF2-40B4-BE49-F238E27FC236}">
                <a16:creationId xmlns:a16="http://schemas.microsoft.com/office/drawing/2014/main" id="{D80F14B7-211F-1F4C-951C-91CCD0BB16D5}"/>
              </a:ext>
            </a:extLst>
          </p:cNvPr>
          <p:cNvPicPr>
            <a:picLocks noChangeAspect="1"/>
          </p:cNvPicPr>
          <p:nvPr>
            <a:audioFile r:link="rId1"/>
            <p:extLst>
              <p:ext uri="{DAA4B4D4-6D71-4841-9C94-3DE7FCFB9230}">
                <p14:media xmlns:p14="http://schemas.microsoft.com/office/powerpoint/2010/main" r:embed="rId2">
                  <p14:trim end="37283.5536"/>
                </p14:media>
              </p:ext>
            </p:extLst>
          </p:nvPr>
        </p:nvPicPr>
        <p:blipFill>
          <a:blip r:embed="rId15"/>
          <a:stretch>
            <a:fillRect/>
          </a:stretch>
        </p:blipFill>
        <p:spPr>
          <a:xfrm>
            <a:off x="2729469" y="-1448793"/>
            <a:ext cx="812800" cy="812800"/>
          </a:xfrm>
          <a:prstGeom prst="rect">
            <a:avLst/>
          </a:prstGeom>
        </p:spPr>
      </p:pic>
    </p:spTree>
    <p:extLst>
      <p:ext uri="{BB962C8B-B14F-4D97-AF65-F5344CB8AC3E}">
        <p14:creationId xmlns:p14="http://schemas.microsoft.com/office/powerpoint/2010/main" val="170441210"/>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dissolve">
                                      <p:cBhvr>
                                        <p:cTn id="7" dur="500"/>
                                        <p:tgtEl>
                                          <p:spTgt spid="1030"/>
                                        </p:tgtEl>
                                      </p:cBhvr>
                                    </p:animEffect>
                                  </p:childTnLst>
                                </p:cTn>
                              </p:par>
                              <p:par>
                                <p:cTn id="8" presetID="1" presetClass="mediacall" presetSubtype="0" fill="hold" nodeType="withEffect">
                                  <p:stCondLst>
                                    <p:cond delay="0"/>
                                  </p:stCondLst>
                                  <p:childTnLst>
                                    <p:cmd type="call" cmd="playFrom(0.0)">
                                      <p:cBhvr>
                                        <p:cTn id="9" dur="40326" fill="hold"/>
                                        <p:tgtEl>
                                          <p:spTgt spid="43"/>
                                        </p:tgtEl>
                                      </p:cBhvr>
                                    </p:cmd>
                                  </p:childTnLst>
                                </p:cTn>
                              </p:par>
                              <p:par>
                                <p:cTn id="10" presetID="9"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dissolve">
                                      <p:cBhvr>
                                        <p:cTn id="12" dur="500"/>
                                        <p:tgtEl>
                                          <p:spTgt spid="29"/>
                                        </p:tgtEl>
                                      </p:cBhvr>
                                    </p:animEffect>
                                  </p:childTnLst>
                                </p:cTn>
                              </p:par>
                              <p:par>
                                <p:cTn id="13" presetID="9"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dissolve">
                                      <p:cBhvr>
                                        <p:cTn id="15" dur="500"/>
                                        <p:tgtEl>
                                          <p:spTgt spid="20"/>
                                        </p:tgtEl>
                                      </p:cBhvr>
                                    </p:animEffect>
                                  </p:childTnLst>
                                </p:cTn>
                              </p:par>
                              <p:par>
                                <p:cTn id="16" presetID="9" presetClass="entr" presetSubtype="0" fill="hold" nodeType="withEffect">
                                  <p:stCondLst>
                                    <p:cond delay="0"/>
                                  </p:stCondLst>
                                  <p:childTnLst>
                                    <p:set>
                                      <p:cBhvr>
                                        <p:cTn id="17" dur="1" fill="hold">
                                          <p:stCondLst>
                                            <p:cond delay="0"/>
                                          </p:stCondLst>
                                        </p:cTn>
                                        <p:tgtEl>
                                          <p:spTgt spid="1042"/>
                                        </p:tgtEl>
                                        <p:attrNameLst>
                                          <p:attrName>style.visibility</p:attrName>
                                        </p:attrNameLst>
                                      </p:cBhvr>
                                      <p:to>
                                        <p:strVal val="visible"/>
                                      </p:to>
                                    </p:set>
                                    <p:animEffect transition="in" filter="dissolve">
                                      <p:cBhvr>
                                        <p:cTn id="18" dur="500"/>
                                        <p:tgtEl>
                                          <p:spTgt spid="1042"/>
                                        </p:tgtEl>
                                      </p:cBhvr>
                                    </p:animEffect>
                                  </p:childTnLst>
                                </p:cTn>
                              </p:par>
                              <p:par>
                                <p:cTn id="19" presetID="9"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dissolve">
                                      <p:cBhvr>
                                        <p:cTn id="21" dur="500"/>
                                        <p:tgtEl>
                                          <p:spTgt spid="1028"/>
                                        </p:tgtEl>
                                      </p:cBhvr>
                                    </p:animEffect>
                                  </p:childTnLst>
                                </p:cTn>
                              </p:par>
                              <p:par>
                                <p:cTn id="22" presetID="9" presetClass="entr" presetSubtype="0" fill="hold" nodeType="with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dissolve">
                                      <p:cBhvr>
                                        <p:cTn id="24" dur="500"/>
                                        <p:tgtEl>
                                          <p:spTgt spid="1032"/>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checkerboard(across)">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repeatCount="5000"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strips(downLeft)">
                                      <p:cBhvr>
                                        <p:cTn id="34" dur="2000"/>
                                        <p:tgtEl>
                                          <p:spTgt spid="46"/>
                                        </p:tgtEl>
                                      </p:cBhvr>
                                    </p:animEffect>
                                  </p:childTnLst>
                                </p:cTn>
                              </p:par>
                              <p:par>
                                <p:cTn id="35" presetID="18" presetClass="entr" presetSubtype="12" repeatCount="500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strips(downLeft)">
                                      <p:cBhvr>
                                        <p:cTn id="37" dur="2000"/>
                                        <p:tgtEl>
                                          <p:spTgt spid="45"/>
                                        </p:tgtEl>
                                      </p:cBhvr>
                                    </p:animEffect>
                                  </p:childTnLst>
                                </p:cTn>
                              </p:par>
                              <p:par>
                                <p:cTn id="38" presetID="18" presetClass="entr" presetSubtype="12" repeatCount="5000"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strips(downLeft)">
                                      <p:cBhvr>
                                        <p:cTn id="40" dur="2000"/>
                                        <p:tgtEl>
                                          <p:spTgt spid="32"/>
                                        </p:tgtEl>
                                      </p:cBhvr>
                                    </p:animEffect>
                                  </p:childTnLst>
                                </p:cTn>
                              </p:par>
                              <p:par>
                                <p:cTn id="41" presetID="18" presetClass="entr" presetSubtype="12" repeatCount="500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strips(downLeft)">
                                      <p:cBhvr>
                                        <p:cTn id="43" dur="2000"/>
                                        <p:tgtEl>
                                          <p:spTgt spid="48"/>
                                        </p:tgtEl>
                                      </p:cBhvr>
                                    </p:animEffect>
                                  </p:childTnLst>
                                </p:cTn>
                              </p:par>
                              <p:par>
                                <p:cTn id="44" presetID="18" presetClass="entr" presetSubtype="12" repeatCount="500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strips(downLeft)">
                                      <p:cBhvr>
                                        <p:cTn id="46"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43"/>
                </p:tgtEl>
              </p:cMediaNode>
            </p:audio>
          </p:childTnLst>
        </p:cTn>
      </p:par>
    </p:tnLst>
    <p:bldLst>
      <p:bldP spid="32" grpId="0" animBg="1"/>
      <p:bldP spid="45" grpId="0" animBg="1"/>
      <p:bldP spid="46" grpId="0" animBg="1"/>
      <p:bldP spid="47" grpId="0" animBg="1"/>
      <p:bldP spid="4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a:stretch>
        </a:blip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3B2F9D1-5BB7-D540-82B1-C0B635DD239D}"/>
              </a:ext>
            </a:extLst>
          </p:cNvPr>
          <p:cNvSpPr/>
          <p:nvPr/>
        </p:nvSpPr>
        <p:spPr>
          <a:xfrm>
            <a:off x="454393" y="793095"/>
            <a:ext cx="4271884" cy="3864077"/>
          </a:xfrm>
          <a:custGeom>
            <a:avLst/>
            <a:gdLst>
              <a:gd name="connsiteX0" fmla="*/ 4602663 w 5477734"/>
              <a:gd name="connsiteY0" fmla="*/ 0 h 5014451"/>
              <a:gd name="connsiteX1" fmla="*/ 4563334 w 5477734"/>
              <a:gd name="connsiteY1" fmla="*/ 49161 h 5014451"/>
              <a:gd name="connsiteX2" fmla="*/ 4504341 w 5477734"/>
              <a:gd name="connsiteY2" fmla="*/ 88490 h 5014451"/>
              <a:gd name="connsiteX3" fmla="*/ 4474844 w 5477734"/>
              <a:gd name="connsiteY3" fmla="*/ 108155 h 5014451"/>
              <a:gd name="connsiteX4" fmla="*/ 4415850 w 5477734"/>
              <a:gd name="connsiteY4" fmla="*/ 157316 h 5014451"/>
              <a:gd name="connsiteX5" fmla="*/ 4386354 w 5477734"/>
              <a:gd name="connsiteY5" fmla="*/ 235974 h 5014451"/>
              <a:gd name="connsiteX6" fmla="*/ 4366689 w 5477734"/>
              <a:gd name="connsiteY6" fmla="*/ 294967 h 5014451"/>
              <a:gd name="connsiteX7" fmla="*/ 4356857 w 5477734"/>
              <a:gd name="connsiteY7" fmla="*/ 324464 h 5014451"/>
              <a:gd name="connsiteX8" fmla="*/ 4386354 w 5477734"/>
              <a:gd name="connsiteY8" fmla="*/ 412955 h 5014451"/>
              <a:gd name="connsiteX9" fmla="*/ 4396186 w 5477734"/>
              <a:gd name="connsiteY9" fmla="*/ 442451 h 5014451"/>
              <a:gd name="connsiteX10" fmla="*/ 4386354 w 5477734"/>
              <a:gd name="connsiteY10" fmla="*/ 599767 h 5014451"/>
              <a:gd name="connsiteX11" fmla="*/ 4366689 w 5477734"/>
              <a:gd name="connsiteY11" fmla="*/ 658761 h 5014451"/>
              <a:gd name="connsiteX12" fmla="*/ 4376521 w 5477734"/>
              <a:gd name="connsiteY12" fmla="*/ 688258 h 5014451"/>
              <a:gd name="connsiteX13" fmla="*/ 4288031 w 5477734"/>
              <a:gd name="connsiteY13" fmla="*/ 766916 h 5014451"/>
              <a:gd name="connsiteX14" fmla="*/ 4219205 w 5477734"/>
              <a:gd name="connsiteY14" fmla="*/ 934064 h 5014451"/>
              <a:gd name="connsiteX15" fmla="*/ 4179876 w 5477734"/>
              <a:gd name="connsiteY15" fmla="*/ 943896 h 5014451"/>
              <a:gd name="connsiteX16" fmla="*/ 4150380 w 5477734"/>
              <a:gd name="connsiteY16" fmla="*/ 963561 h 5014451"/>
              <a:gd name="connsiteX17" fmla="*/ 4140547 w 5477734"/>
              <a:gd name="connsiteY17" fmla="*/ 993058 h 5014451"/>
              <a:gd name="connsiteX18" fmla="*/ 4150380 w 5477734"/>
              <a:gd name="connsiteY18" fmla="*/ 1042219 h 5014451"/>
              <a:gd name="connsiteX19" fmla="*/ 4179876 w 5477734"/>
              <a:gd name="connsiteY19" fmla="*/ 1061884 h 5014451"/>
              <a:gd name="connsiteX20" fmla="*/ 4278199 w 5477734"/>
              <a:gd name="connsiteY20" fmla="*/ 1091380 h 5014451"/>
              <a:gd name="connsiteX21" fmla="*/ 4238870 w 5477734"/>
              <a:gd name="connsiteY21" fmla="*/ 1150374 h 5014451"/>
              <a:gd name="connsiteX22" fmla="*/ 4189709 w 5477734"/>
              <a:gd name="connsiteY22" fmla="*/ 1189703 h 5014451"/>
              <a:gd name="connsiteX23" fmla="*/ 4179876 w 5477734"/>
              <a:gd name="connsiteY23" fmla="*/ 1278193 h 5014451"/>
              <a:gd name="connsiteX24" fmla="*/ 4219205 w 5477734"/>
              <a:gd name="connsiteY24" fmla="*/ 1337187 h 5014451"/>
              <a:gd name="connsiteX25" fmla="*/ 4199541 w 5477734"/>
              <a:gd name="connsiteY25" fmla="*/ 1533832 h 5014451"/>
              <a:gd name="connsiteX26" fmla="*/ 4189709 w 5477734"/>
              <a:gd name="connsiteY26" fmla="*/ 1592825 h 5014451"/>
              <a:gd name="connsiteX27" fmla="*/ 4209373 w 5477734"/>
              <a:gd name="connsiteY27" fmla="*/ 1681316 h 5014451"/>
              <a:gd name="connsiteX28" fmla="*/ 4258534 w 5477734"/>
              <a:gd name="connsiteY28" fmla="*/ 1740309 h 5014451"/>
              <a:gd name="connsiteX29" fmla="*/ 4278199 w 5477734"/>
              <a:gd name="connsiteY29" fmla="*/ 1769806 h 5014451"/>
              <a:gd name="connsiteX30" fmla="*/ 4268367 w 5477734"/>
              <a:gd name="connsiteY30" fmla="*/ 1828800 h 5014451"/>
              <a:gd name="connsiteX31" fmla="*/ 4248702 w 5477734"/>
              <a:gd name="connsiteY31" fmla="*/ 1858296 h 5014451"/>
              <a:gd name="connsiteX32" fmla="*/ 4258534 w 5477734"/>
              <a:gd name="connsiteY32" fmla="*/ 1828800 h 5014451"/>
              <a:gd name="connsiteX33" fmla="*/ 4229038 w 5477734"/>
              <a:gd name="connsiteY33" fmla="*/ 1848464 h 5014451"/>
              <a:gd name="connsiteX34" fmla="*/ 4209373 w 5477734"/>
              <a:gd name="connsiteY34" fmla="*/ 1877961 h 5014451"/>
              <a:gd name="connsiteX35" fmla="*/ 4150380 w 5477734"/>
              <a:gd name="connsiteY35" fmla="*/ 1936955 h 5014451"/>
              <a:gd name="connsiteX36" fmla="*/ 4120883 w 5477734"/>
              <a:gd name="connsiteY36" fmla="*/ 1976284 h 5014451"/>
              <a:gd name="connsiteX37" fmla="*/ 4071721 w 5477734"/>
              <a:gd name="connsiteY37" fmla="*/ 2035277 h 5014451"/>
              <a:gd name="connsiteX38" fmla="*/ 4061889 w 5477734"/>
              <a:gd name="connsiteY38" fmla="*/ 2074606 h 5014451"/>
              <a:gd name="connsiteX39" fmla="*/ 4022560 w 5477734"/>
              <a:gd name="connsiteY39" fmla="*/ 2133600 h 5014451"/>
              <a:gd name="connsiteX40" fmla="*/ 3983231 w 5477734"/>
              <a:gd name="connsiteY40" fmla="*/ 2222090 h 5014451"/>
              <a:gd name="connsiteX41" fmla="*/ 3943902 w 5477734"/>
              <a:gd name="connsiteY41" fmla="*/ 2310580 h 5014451"/>
              <a:gd name="connsiteX42" fmla="*/ 3904573 w 5477734"/>
              <a:gd name="connsiteY42" fmla="*/ 2369574 h 5014451"/>
              <a:gd name="connsiteX43" fmla="*/ 3884909 w 5477734"/>
              <a:gd name="connsiteY43" fmla="*/ 2428567 h 5014451"/>
              <a:gd name="connsiteX44" fmla="*/ 3865244 w 5477734"/>
              <a:gd name="connsiteY44" fmla="*/ 2487561 h 5014451"/>
              <a:gd name="connsiteX45" fmla="*/ 3855412 w 5477734"/>
              <a:gd name="connsiteY45" fmla="*/ 2517058 h 5014451"/>
              <a:gd name="connsiteX46" fmla="*/ 3865244 w 5477734"/>
              <a:gd name="connsiteY46" fmla="*/ 2556387 h 5014451"/>
              <a:gd name="connsiteX47" fmla="*/ 3973399 w 5477734"/>
              <a:gd name="connsiteY47" fmla="*/ 2585884 h 5014451"/>
              <a:gd name="connsiteX48" fmla="*/ 4032392 w 5477734"/>
              <a:gd name="connsiteY48" fmla="*/ 2625213 h 5014451"/>
              <a:gd name="connsiteX49" fmla="*/ 4091386 w 5477734"/>
              <a:gd name="connsiteY49" fmla="*/ 2644877 h 5014451"/>
              <a:gd name="connsiteX50" fmla="*/ 4179876 w 5477734"/>
              <a:gd name="connsiteY50" fmla="*/ 2694038 h 5014451"/>
              <a:gd name="connsiteX51" fmla="*/ 4278199 w 5477734"/>
              <a:gd name="connsiteY51" fmla="*/ 2733367 h 5014451"/>
              <a:gd name="connsiteX52" fmla="*/ 4376521 w 5477734"/>
              <a:gd name="connsiteY52" fmla="*/ 2753032 h 5014451"/>
              <a:gd name="connsiteX53" fmla="*/ 4415850 w 5477734"/>
              <a:gd name="connsiteY53" fmla="*/ 2841522 h 5014451"/>
              <a:gd name="connsiteX54" fmla="*/ 4425683 w 5477734"/>
              <a:gd name="connsiteY54" fmla="*/ 2890684 h 5014451"/>
              <a:gd name="connsiteX55" fmla="*/ 4435515 w 5477734"/>
              <a:gd name="connsiteY55" fmla="*/ 2920180 h 5014451"/>
              <a:gd name="connsiteX56" fmla="*/ 4465012 w 5477734"/>
              <a:gd name="connsiteY56" fmla="*/ 2930013 h 5014451"/>
              <a:gd name="connsiteX57" fmla="*/ 4612496 w 5477734"/>
              <a:gd name="connsiteY57" fmla="*/ 2949677 h 5014451"/>
              <a:gd name="connsiteX58" fmla="*/ 4691154 w 5477734"/>
              <a:gd name="connsiteY58" fmla="*/ 3018503 h 5014451"/>
              <a:gd name="connsiteX59" fmla="*/ 4710818 w 5477734"/>
              <a:gd name="connsiteY59" fmla="*/ 3116825 h 5014451"/>
              <a:gd name="connsiteX60" fmla="*/ 4740315 w 5477734"/>
              <a:gd name="connsiteY60" fmla="*/ 3175819 h 5014451"/>
              <a:gd name="connsiteX61" fmla="*/ 4828805 w 5477734"/>
              <a:gd name="connsiteY61" fmla="*/ 3224980 h 5014451"/>
              <a:gd name="connsiteX62" fmla="*/ 4858302 w 5477734"/>
              <a:gd name="connsiteY62" fmla="*/ 3254477 h 5014451"/>
              <a:gd name="connsiteX63" fmla="*/ 4917296 w 5477734"/>
              <a:gd name="connsiteY63" fmla="*/ 3274142 h 5014451"/>
              <a:gd name="connsiteX64" fmla="*/ 4946792 w 5477734"/>
              <a:gd name="connsiteY64" fmla="*/ 3293806 h 5014451"/>
              <a:gd name="connsiteX65" fmla="*/ 4986121 w 5477734"/>
              <a:gd name="connsiteY65" fmla="*/ 3352800 h 5014451"/>
              <a:gd name="connsiteX66" fmla="*/ 4995954 w 5477734"/>
              <a:gd name="connsiteY66" fmla="*/ 3382296 h 5014451"/>
              <a:gd name="connsiteX67" fmla="*/ 5015618 w 5477734"/>
              <a:gd name="connsiteY67" fmla="*/ 3411793 h 5014451"/>
              <a:gd name="connsiteX68" fmla="*/ 5035283 w 5477734"/>
              <a:gd name="connsiteY68" fmla="*/ 3470787 h 5014451"/>
              <a:gd name="connsiteX69" fmla="*/ 5074612 w 5477734"/>
              <a:gd name="connsiteY69" fmla="*/ 3529780 h 5014451"/>
              <a:gd name="connsiteX70" fmla="*/ 5094276 w 5477734"/>
              <a:gd name="connsiteY70" fmla="*/ 3559277 h 5014451"/>
              <a:gd name="connsiteX71" fmla="*/ 5143438 w 5477734"/>
              <a:gd name="connsiteY71" fmla="*/ 3628103 h 5014451"/>
              <a:gd name="connsiteX72" fmla="*/ 5172934 w 5477734"/>
              <a:gd name="connsiteY72" fmla="*/ 3687096 h 5014451"/>
              <a:gd name="connsiteX73" fmla="*/ 5192599 w 5477734"/>
              <a:gd name="connsiteY73" fmla="*/ 3746090 h 5014451"/>
              <a:gd name="connsiteX74" fmla="*/ 5212263 w 5477734"/>
              <a:gd name="connsiteY74" fmla="*/ 3805084 h 5014451"/>
              <a:gd name="connsiteX75" fmla="*/ 5222096 w 5477734"/>
              <a:gd name="connsiteY75" fmla="*/ 3834580 h 5014451"/>
              <a:gd name="connsiteX76" fmla="*/ 5261425 w 5477734"/>
              <a:gd name="connsiteY76" fmla="*/ 3893574 h 5014451"/>
              <a:gd name="connsiteX77" fmla="*/ 5320418 w 5477734"/>
              <a:gd name="connsiteY77" fmla="*/ 3952567 h 5014451"/>
              <a:gd name="connsiteX78" fmla="*/ 5369580 w 5477734"/>
              <a:gd name="connsiteY78" fmla="*/ 4001729 h 5014451"/>
              <a:gd name="connsiteX79" fmla="*/ 5408909 w 5477734"/>
              <a:gd name="connsiteY79" fmla="*/ 4050890 h 5014451"/>
              <a:gd name="connsiteX80" fmla="*/ 5418741 w 5477734"/>
              <a:gd name="connsiteY80" fmla="*/ 4080387 h 5014451"/>
              <a:gd name="connsiteX81" fmla="*/ 5448238 w 5477734"/>
              <a:gd name="connsiteY81" fmla="*/ 4139380 h 5014451"/>
              <a:gd name="connsiteX82" fmla="*/ 5458070 w 5477734"/>
              <a:gd name="connsiteY82" fmla="*/ 4188542 h 5014451"/>
              <a:gd name="connsiteX83" fmla="*/ 5477734 w 5477734"/>
              <a:gd name="connsiteY83" fmla="*/ 4247535 h 5014451"/>
              <a:gd name="connsiteX84" fmla="*/ 5467902 w 5477734"/>
              <a:gd name="connsiteY84" fmla="*/ 4296696 h 5014451"/>
              <a:gd name="connsiteX85" fmla="*/ 5379412 w 5477734"/>
              <a:gd name="connsiteY85" fmla="*/ 4345858 h 5014451"/>
              <a:gd name="connsiteX86" fmla="*/ 5310586 w 5477734"/>
              <a:gd name="connsiteY86" fmla="*/ 4365522 h 5014451"/>
              <a:gd name="connsiteX87" fmla="*/ 5172934 w 5477734"/>
              <a:gd name="connsiteY87" fmla="*/ 4375355 h 5014451"/>
              <a:gd name="connsiteX88" fmla="*/ 5123773 w 5477734"/>
              <a:gd name="connsiteY88" fmla="*/ 4385187 h 5014451"/>
              <a:gd name="connsiteX89" fmla="*/ 5054947 w 5477734"/>
              <a:gd name="connsiteY89" fmla="*/ 4404851 h 5014451"/>
              <a:gd name="connsiteX90" fmla="*/ 4946792 w 5477734"/>
              <a:gd name="connsiteY90" fmla="*/ 4424516 h 5014451"/>
              <a:gd name="connsiteX91" fmla="*/ 4818973 w 5477734"/>
              <a:gd name="connsiteY91" fmla="*/ 4404851 h 5014451"/>
              <a:gd name="connsiteX92" fmla="*/ 4789476 w 5477734"/>
              <a:gd name="connsiteY92" fmla="*/ 4385187 h 5014451"/>
              <a:gd name="connsiteX93" fmla="*/ 4661657 w 5477734"/>
              <a:gd name="connsiteY93" fmla="*/ 4355690 h 5014451"/>
              <a:gd name="connsiteX94" fmla="*/ 4514173 w 5477734"/>
              <a:gd name="connsiteY94" fmla="*/ 4365522 h 5014451"/>
              <a:gd name="connsiteX95" fmla="*/ 4484676 w 5477734"/>
              <a:gd name="connsiteY95" fmla="*/ 4375355 h 5014451"/>
              <a:gd name="connsiteX96" fmla="*/ 4455180 w 5477734"/>
              <a:gd name="connsiteY96" fmla="*/ 4365522 h 5014451"/>
              <a:gd name="connsiteX97" fmla="*/ 4415850 w 5477734"/>
              <a:gd name="connsiteY97" fmla="*/ 4355690 h 5014451"/>
              <a:gd name="connsiteX98" fmla="*/ 4238870 w 5477734"/>
              <a:gd name="connsiteY98" fmla="*/ 4365522 h 5014451"/>
              <a:gd name="connsiteX99" fmla="*/ 4160212 w 5477734"/>
              <a:gd name="connsiteY99" fmla="*/ 4375355 h 5014451"/>
              <a:gd name="connsiteX100" fmla="*/ 4130715 w 5477734"/>
              <a:gd name="connsiteY100" fmla="*/ 4385187 h 5014451"/>
              <a:gd name="connsiteX101" fmla="*/ 4042225 w 5477734"/>
              <a:gd name="connsiteY101" fmla="*/ 4395019 h 5014451"/>
              <a:gd name="connsiteX102" fmla="*/ 3914405 w 5477734"/>
              <a:gd name="connsiteY102" fmla="*/ 4414684 h 5014451"/>
              <a:gd name="connsiteX103" fmla="*/ 3845580 w 5477734"/>
              <a:gd name="connsiteY103" fmla="*/ 4434348 h 5014451"/>
              <a:gd name="connsiteX104" fmla="*/ 3816083 w 5477734"/>
              <a:gd name="connsiteY104" fmla="*/ 4454013 h 5014451"/>
              <a:gd name="connsiteX105" fmla="*/ 3757089 w 5477734"/>
              <a:gd name="connsiteY105" fmla="*/ 4473677 h 5014451"/>
              <a:gd name="connsiteX106" fmla="*/ 3717760 w 5477734"/>
              <a:gd name="connsiteY106" fmla="*/ 4503174 h 5014451"/>
              <a:gd name="connsiteX107" fmla="*/ 3658767 w 5477734"/>
              <a:gd name="connsiteY107" fmla="*/ 4542503 h 5014451"/>
              <a:gd name="connsiteX108" fmla="*/ 3334302 w 5477734"/>
              <a:gd name="connsiteY108" fmla="*/ 4572000 h 5014451"/>
              <a:gd name="connsiteX109" fmla="*/ 3265476 w 5477734"/>
              <a:gd name="connsiteY109" fmla="*/ 4611329 h 5014451"/>
              <a:gd name="connsiteX110" fmla="*/ 3235980 w 5477734"/>
              <a:gd name="connsiteY110" fmla="*/ 4621161 h 5014451"/>
              <a:gd name="connsiteX111" fmla="*/ 3176986 w 5477734"/>
              <a:gd name="connsiteY111" fmla="*/ 4660490 h 5014451"/>
              <a:gd name="connsiteX112" fmla="*/ 3147489 w 5477734"/>
              <a:gd name="connsiteY112" fmla="*/ 4680155 h 5014451"/>
              <a:gd name="connsiteX113" fmla="*/ 3019670 w 5477734"/>
              <a:gd name="connsiteY113" fmla="*/ 4699819 h 5014451"/>
              <a:gd name="connsiteX114" fmla="*/ 2970509 w 5477734"/>
              <a:gd name="connsiteY114" fmla="*/ 4709651 h 5014451"/>
              <a:gd name="connsiteX115" fmla="*/ 2911515 w 5477734"/>
              <a:gd name="connsiteY115" fmla="*/ 4719484 h 5014451"/>
              <a:gd name="connsiteX116" fmla="*/ 2852521 w 5477734"/>
              <a:gd name="connsiteY116" fmla="*/ 4739148 h 5014451"/>
              <a:gd name="connsiteX117" fmla="*/ 2823025 w 5477734"/>
              <a:gd name="connsiteY117" fmla="*/ 4758813 h 5014451"/>
              <a:gd name="connsiteX118" fmla="*/ 2764031 w 5477734"/>
              <a:gd name="connsiteY118" fmla="*/ 4778477 h 5014451"/>
              <a:gd name="connsiteX119" fmla="*/ 2705038 w 5477734"/>
              <a:gd name="connsiteY119" fmla="*/ 4798142 h 5014451"/>
              <a:gd name="connsiteX120" fmla="*/ 2675541 w 5477734"/>
              <a:gd name="connsiteY120" fmla="*/ 4807974 h 5014451"/>
              <a:gd name="connsiteX121" fmla="*/ 2646044 w 5477734"/>
              <a:gd name="connsiteY121" fmla="*/ 4817806 h 5014451"/>
              <a:gd name="connsiteX122" fmla="*/ 2488728 w 5477734"/>
              <a:gd name="connsiteY122" fmla="*/ 4837471 h 5014451"/>
              <a:gd name="connsiteX123" fmla="*/ 2380573 w 5477734"/>
              <a:gd name="connsiteY123" fmla="*/ 4857135 h 5014451"/>
              <a:gd name="connsiteX124" fmla="*/ 2301915 w 5477734"/>
              <a:gd name="connsiteY124" fmla="*/ 4876800 h 5014451"/>
              <a:gd name="connsiteX125" fmla="*/ 2242921 w 5477734"/>
              <a:gd name="connsiteY125" fmla="*/ 4896464 h 5014451"/>
              <a:gd name="connsiteX126" fmla="*/ 2213425 w 5477734"/>
              <a:gd name="connsiteY126" fmla="*/ 4906296 h 5014451"/>
              <a:gd name="connsiteX127" fmla="*/ 2174096 w 5477734"/>
              <a:gd name="connsiteY127" fmla="*/ 4916129 h 5014451"/>
              <a:gd name="connsiteX128" fmla="*/ 2115102 w 5477734"/>
              <a:gd name="connsiteY128" fmla="*/ 4935793 h 5014451"/>
              <a:gd name="connsiteX129" fmla="*/ 2085605 w 5477734"/>
              <a:gd name="connsiteY129" fmla="*/ 4945625 h 5014451"/>
              <a:gd name="connsiteX130" fmla="*/ 2036444 w 5477734"/>
              <a:gd name="connsiteY130" fmla="*/ 4955458 h 5014451"/>
              <a:gd name="connsiteX131" fmla="*/ 1967618 w 5477734"/>
              <a:gd name="connsiteY131" fmla="*/ 4984955 h 5014451"/>
              <a:gd name="connsiteX132" fmla="*/ 1938121 w 5477734"/>
              <a:gd name="connsiteY132" fmla="*/ 4994787 h 5014451"/>
              <a:gd name="connsiteX133" fmla="*/ 1849631 w 5477734"/>
              <a:gd name="connsiteY133" fmla="*/ 5014451 h 5014451"/>
              <a:gd name="connsiteX134" fmla="*/ 1721812 w 5477734"/>
              <a:gd name="connsiteY134" fmla="*/ 4994787 h 5014451"/>
              <a:gd name="connsiteX135" fmla="*/ 1564496 w 5477734"/>
              <a:gd name="connsiteY135" fmla="*/ 4975122 h 5014451"/>
              <a:gd name="connsiteX136" fmla="*/ 1446509 w 5477734"/>
              <a:gd name="connsiteY136" fmla="*/ 4955458 h 5014451"/>
              <a:gd name="connsiteX137" fmla="*/ 1417012 w 5477734"/>
              <a:gd name="connsiteY137" fmla="*/ 4945625 h 5014451"/>
              <a:gd name="connsiteX138" fmla="*/ 1348186 w 5477734"/>
              <a:gd name="connsiteY138" fmla="*/ 4906296 h 5014451"/>
              <a:gd name="connsiteX139" fmla="*/ 1328521 w 5477734"/>
              <a:gd name="connsiteY139" fmla="*/ 4876800 h 5014451"/>
              <a:gd name="connsiteX140" fmla="*/ 1289192 w 5477734"/>
              <a:gd name="connsiteY140" fmla="*/ 4788309 h 5014451"/>
              <a:gd name="connsiteX141" fmla="*/ 1269528 w 5477734"/>
              <a:gd name="connsiteY141" fmla="*/ 4729316 h 5014451"/>
              <a:gd name="connsiteX142" fmla="*/ 1259696 w 5477734"/>
              <a:gd name="connsiteY142" fmla="*/ 4699819 h 5014451"/>
              <a:gd name="connsiteX143" fmla="*/ 1240031 w 5477734"/>
              <a:gd name="connsiteY143" fmla="*/ 4670322 h 5014451"/>
              <a:gd name="connsiteX144" fmla="*/ 659928 w 5477734"/>
              <a:gd name="connsiteY144" fmla="*/ 4621161 h 5014451"/>
              <a:gd name="connsiteX145" fmla="*/ 551773 w 5477734"/>
              <a:gd name="connsiteY145" fmla="*/ 4591664 h 5014451"/>
              <a:gd name="connsiteX146" fmla="*/ 522276 w 5477734"/>
              <a:gd name="connsiteY146" fmla="*/ 4581832 h 5014451"/>
              <a:gd name="connsiteX147" fmla="*/ 482947 w 5477734"/>
              <a:gd name="connsiteY147" fmla="*/ 4572000 h 5014451"/>
              <a:gd name="connsiteX148" fmla="*/ 423954 w 5477734"/>
              <a:gd name="connsiteY148" fmla="*/ 4552335 h 5014451"/>
              <a:gd name="connsiteX149" fmla="*/ 364960 w 5477734"/>
              <a:gd name="connsiteY149" fmla="*/ 4532671 h 5014451"/>
              <a:gd name="connsiteX150" fmla="*/ 256805 w 5477734"/>
              <a:gd name="connsiteY150" fmla="*/ 4503174 h 5014451"/>
              <a:gd name="connsiteX151" fmla="*/ 217476 w 5477734"/>
              <a:gd name="connsiteY151" fmla="*/ 4493342 h 5014451"/>
              <a:gd name="connsiteX152" fmla="*/ 128986 w 5477734"/>
              <a:gd name="connsiteY152" fmla="*/ 4434348 h 5014451"/>
              <a:gd name="connsiteX153" fmla="*/ 99489 w 5477734"/>
              <a:gd name="connsiteY153" fmla="*/ 4414684 h 5014451"/>
              <a:gd name="connsiteX154" fmla="*/ 60160 w 5477734"/>
              <a:gd name="connsiteY154" fmla="*/ 4404851 h 5014451"/>
              <a:gd name="connsiteX155" fmla="*/ 30663 w 5477734"/>
              <a:gd name="connsiteY155" fmla="*/ 4385187 h 5014451"/>
              <a:gd name="connsiteX156" fmla="*/ 1167 w 5477734"/>
              <a:gd name="connsiteY156" fmla="*/ 4375355 h 5014451"/>
              <a:gd name="connsiteX157" fmla="*/ 10999 w 5477734"/>
              <a:gd name="connsiteY157" fmla="*/ 4345858 h 5014451"/>
              <a:gd name="connsiteX158" fmla="*/ 30663 w 5477734"/>
              <a:gd name="connsiteY158" fmla="*/ 4306529 h 5014451"/>
              <a:gd name="connsiteX159" fmla="*/ 40496 w 5477734"/>
              <a:gd name="connsiteY159" fmla="*/ 4277032 h 5014451"/>
              <a:gd name="connsiteX160" fmla="*/ 60160 w 5477734"/>
              <a:gd name="connsiteY160" fmla="*/ 4237703 h 5014451"/>
              <a:gd name="connsiteX161" fmla="*/ 69992 w 5477734"/>
              <a:gd name="connsiteY161" fmla="*/ 4198374 h 5014451"/>
              <a:gd name="connsiteX162" fmla="*/ 109321 w 5477734"/>
              <a:gd name="connsiteY162" fmla="*/ 4129548 h 5014451"/>
              <a:gd name="connsiteX163" fmla="*/ 119154 w 5477734"/>
              <a:gd name="connsiteY163" fmla="*/ 4100051 h 5014451"/>
              <a:gd name="connsiteX164" fmla="*/ 138818 w 5477734"/>
              <a:gd name="connsiteY164" fmla="*/ 4060722 h 5014451"/>
              <a:gd name="connsiteX165" fmla="*/ 158483 w 5477734"/>
              <a:gd name="connsiteY165" fmla="*/ 4001729 h 5014451"/>
              <a:gd name="connsiteX166" fmla="*/ 158483 w 5477734"/>
              <a:gd name="connsiteY166" fmla="*/ 3755922 h 5014451"/>
              <a:gd name="connsiteX167" fmla="*/ 178147 w 5477734"/>
              <a:gd name="connsiteY167" fmla="*/ 3696929 h 5014451"/>
              <a:gd name="connsiteX168" fmla="*/ 187980 w 5477734"/>
              <a:gd name="connsiteY168" fmla="*/ 3647767 h 5014451"/>
              <a:gd name="connsiteX169" fmla="*/ 178147 w 5477734"/>
              <a:gd name="connsiteY169" fmla="*/ 3618271 h 5014451"/>
              <a:gd name="connsiteX170" fmla="*/ 119154 w 5477734"/>
              <a:gd name="connsiteY170" fmla="*/ 3578942 h 5014451"/>
              <a:gd name="connsiteX171" fmla="*/ 119154 w 5477734"/>
              <a:gd name="connsiteY171" fmla="*/ 3421625 h 5014451"/>
              <a:gd name="connsiteX172" fmla="*/ 168315 w 5477734"/>
              <a:gd name="connsiteY172" fmla="*/ 3333135 h 5014451"/>
              <a:gd name="connsiteX173" fmla="*/ 197812 w 5477734"/>
              <a:gd name="connsiteY173" fmla="*/ 3313471 h 5014451"/>
              <a:gd name="connsiteX174" fmla="*/ 227309 w 5477734"/>
              <a:gd name="connsiteY174" fmla="*/ 3283974 h 5014451"/>
              <a:gd name="connsiteX175" fmla="*/ 266638 w 5477734"/>
              <a:gd name="connsiteY175" fmla="*/ 3264309 h 5014451"/>
              <a:gd name="connsiteX176" fmla="*/ 305967 w 5477734"/>
              <a:gd name="connsiteY176" fmla="*/ 3234813 h 5014451"/>
              <a:gd name="connsiteX177" fmla="*/ 335463 w 5477734"/>
              <a:gd name="connsiteY177" fmla="*/ 3215148 h 5014451"/>
              <a:gd name="connsiteX178" fmla="*/ 384625 w 5477734"/>
              <a:gd name="connsiteY178" fmla="*/ 3156155 h 5014451"/>
              <a:gd name="connsiteX179" fmla="*/ 404289 w 5477734"/>
              <a:gd name="connsiteY179" fmla="*/ 3097161 h 5014451"/>
              <a:gd name="connsiteX180" fmla="*/ 414121 w 5477734"/>
              <a:gd name="connsiteY180" fmla="*/ 3067664 h 5014451"/>
              <a:gd name="connsiteX181" fmla="*/ 433786 w 5477734"/>
              <a:gd name="connsiteY181" fmla="*/ 3038167 h 5014451"/>
              <a:gd name="connsiteX182" fmla="*/ 463283 w 5477734"/>
              <a:gd name="connsiteY182" fmla="*/ 2949677 h 5014451"/>
              <a:gd name="connsiteX183" fmla="*/ 473115 w 5477734"/>
              <a:gd name="connsiteY183" fmla="*/ 2920180 h 5014451"/>
              <a:gd name="connsiteX184" fmla="*/ 463283 w 5477734"/>
              <a:gd name="connsiteY184" fmla="*/ 2782529 h 5014451"/>
              <a:gd name="connsiteX185" fmla="*/ 433786 w 5477734"/>
              <a:gd name="connsiteY185" fmla="*/ 2753032 h 5014451"/>
              <a:gd name="connsiteX186" fmla="*/ 364960 w 5477734"/>
              <a:gd name="connsiteY186" fmla="*/ 2703871 h 5014451"/>
              <a:gd name="connsiteX187" fmla="*/ 335463 w 5477734"/>
              <a:gd name="connsiteY187" fmla="*/ 2694038 h 5014451"/>
              <a:gd name="connsiteX188" fmla="*/ 286302 w 5477734"/>
              <a:gd name="connsiteY188" fmla="*/ 2644877 h 5014451"/>
              <a:gd name="connsiteX189" fmla="*/ 227309 w 5477734"/>
              <a:gd name="connsiteY189" fmla="*/ 2595716 h 5014451"/>
              <a:gd name="connsiteX190" fmla="*/ 207644 w 5477734"/>
              <a:gd name="connsiteY190" fmla="*/ 2566219 h 5014451"/>
              <a:gd name="connsiteX191" fmla="*/ 178147 w 5477734"/>
              <a:gd name="connsiteY191" fmla="*/ 2546555 h 5014451"/>
              <a:gd name="connsiteX192" fmla="*/ 138818 w 5477734"/>
              <a:gd name="connsiteY192" fmla="*/ 2487561 h 5014451"/>
              <a:gd name="connsiteX193" fmla="*/ 119154 w 5477734"/>
              <a:gd name="connsiteY193" fmla="*/ 2458064 h 5014451"/>
              <a:gd name="connsiteX194" fmla="*/ 89657 w 5477734"/>
              <a:gd name="connsiteY194" fmla="*/ 2428567 h 5014451"/>
              <a:gd name="connsiteX195" fmla="*/ 168315 w 5477734"/>
              <a:gd name="connsiteY195" fmla="*/ 2438400 h 5014451"/>
              <a:gd name="connsiteX196" fmla="*/ 227309 w 5477734"/>
              <a:gd name="connsiteY196" fmla="*/ 2458064 h 5014451"/>
              <a:gd name="connsiteX197" fmla="*/ 256805 w 5477734"/>
              <a:gd name="connsiteY197" fmla="*/ 2477729 h 5014451"/>
              <a:gd name="connsiteX198" fmla="*/ 286302 w 5477734"/>
              <a:gd name="connsiteY198" fmla="*/ 2487561 h 5014451"/>
              <a:gd name="connsiteX199" fmla="*/ 394457 w 5477734"/>
              <a:gd name="connsiteY199" fmla="*/ 2507225 h 5014451"/>
              <a:gd name="connsiteX200" fmla="*/ 561605 w 5477734"/>
              <a:gd name="connsiteY200" fmla="*/ 2487561 h 5014451"/>
              <a:gd name="connsiteX201" fmla="*/ 620599 w 5477734"/>
              <a:gd name="connsiteY201" fmla="*/ 2438400 h 5014451"/>
              <a:gd name="connsiteX202" fmla="*/ 679592 w 5477734"/>
              <a:gd name="connsiteY202" fmla="*/ 2399071 h 5014451"/>
              <a:gd name="connsiteX203" fmla="*/ 758250 w 5477734"/>
              <a:gd name="connsiteY203" fmla="*/ 2379406 h 5014451"/>
              <a:gd name="connsiteX204" fmla="*/ 846741 w 5477734"/>
              <a:gd name="connsiteY204" fmla="*/ 2349909 h 5014451"/>
              <a:gd name="connsiteX205" fmla="*/ 876238 w 5477734"/>
              <a:gd name="connsiteY205" fmla="*/ 2340077 h 5014451"/>
              <a:gd name="connsiteX206" fmla="*/ 925399 w 5477734"/>
              <a:gd name="connsiteY206" fmla="*/ 2330245 h 5014451"/>
              <a:gd name="connsiteX207" fmla="*/ 984392 w 5477734"/>
              <a:gd name="connsiteY207" fmla="*/ 2310580 h 5014451"/>
              <a:gd name="connsiteX208" fmla="*/ 994225 w 5477734"/>
              <a:gd name="connsiteY208" fmla="*/ 2153264 h 5014451"/>
              <a:gd name="connsiteX209" fmla="*/ 1013889 w 5477734"/>
              <a:gd name="connsiteY209" fmla="*/ 2123767 h 5014451"/>
              <a:gd name="connsiteX210" fmla="*/ 1023721 w 5477734"/>
              <a:gd name="connsiteY210" fmla="*/ 2094271 h 5014451"/>
              <a:gd name="connsiteX211" fmla="*/ 1053218 w 5477734"/>
              <a:gd name="connsiteY211" fmla="*/ 2074606 h 5014451"/>
              <a:gd name="connsiteX212" fmla="*/ 1082715 w 5477734"/>
              <a:gd name="connsiteY212" fmla="*/ 2045109 h 5014451"/>
              <a:gd name="connsiteX213" fmla="*/ 1141709 w 5477734"/>
              <a:gd name="connsiteY213" fmla="*/ 2005780 h 5014451"/>
              <a:gd name="connsiteX214" fmla="*/ 1279360 w 5477734"/>
              <a:gd name="connsiteY214" fmla="*/ 1986116 h 5014451"/>
              <a:gd name="connsiteX215" fmla="*/ 1417012 w 5477734"/>
              <a:gd name="connsiteY215" fmla="*/ 1956619 h 5014451"/>
              <a:gd name="connsiteX216" fmla="*/ 1476005 w 5477734"/>
              <a:gd name="connsiteY216" fmla="*/ 1936955 h 5014451"/>
              <a:gd name="connsiteX217" fmla="*/ 1623489 w 5477734"/>
              <a:gd name="connsiteY217" fmla="*/ 1917290 h 5014451"/>
              <a:gd name="connsiteX218" fmla="*/ 1790638 w 5477734"/>
              <a:gd name="connsiteY218" fmla="*/ 1887793 h 5014451"/>
              <a:gd name="connsiteX219" fmla="*/ 1820134 w 5477734"/>
              <a:gd name="connsiteY219" fmla="*/ 1877961 h 5014451"/>
              <a:gd name="connsiteX220" fmla="*/ 1879128 w 5477734"/>
              <a:gd name="connsiteY220" fmla="*/ 1838632 h 5014451"/>
              <a:gd name="connsiteX221" fmla="*/ 1967618 w 5477734"/>
              <a:gd name="connsiteY221" fmla="*/ 1809135 h 5014451"/>
              <a:gd name="connsiteX222" fmla="*/ 1997115 w 5477734"/>
              <a:gd name="connsiteY222" fmla="*/ 1799303 h 5014451"/>
              <a:gd name="connsiteX223" fmla="*/ 2075773 w 5477734"/>
              <a:gd name="connsiteY223" fmla="*/ 1769806 h 5014451"/>
              <a:gd name="connsiteX224" fmla="*/ 2115102 w 5477734"/>
              <a:gd name="connsiteY224" fmla="*/ 1759974 h 5014451"/>
              <a:gd name="connsiteX225" fmla="*/ 2144599 w 5477734"/>
              <a:gd name="connsiteY225" fmla="*/ 1750142 h 5014451"/>
              <a:gd name="connsiteX226" fmla="*/ 2183928 w 5477734"/>
              <a:gd name="connsiteY226" fmla="*/ 1740309 h 5014451"/>
              <a:gd name="connsiteX227" fmla="*/ 2242921 w 5477734"/>
              <a:gd name="connsiteY227" fmla="*/ 1720645 h 5014451"/>
              <a:gd name="connsiteX228" fmla="*/ 2301915 w 5477734"/>
              <a:gd name="connsiteY228" fmla="*/ 1700980 h 5014451"/>
              <a:gd name="connsiteX229" fmla="*/ 2331412 w 5477734"/>
              <a:gd name="connsiteY229" fmla="*/ 1691148 h 5014451"/>
              <a:gd name="connsiteX230" fmla="*/ 2370741 w 5477734"/>
              <a:gd name="connsiteY230" fmla="*/ 1681316 h 5014451"/>
              <a:gd name="connsiteX231" fmla="*/ 2429734 w 5477734"/>
              <a:gd name="connsiteY231" fmla="*/ 1661651 h 5014451"/>
              <a:gd name="connsiteX232" fmla="*/ 2498560 w 5477734"/>
              <a:gd name="connsiteY232" fmla="*/ 1651819 h 5014451"/>
              <a:gd name="connsiteX233" fmla="*/ 2705038 w 5477734"/>
              <a:gd name="connsiteY233" fmla="*/ 1582993 h 5014451"/>
              <a:gd name="connsiteX234" fmla="*/ 2764031 w 5477734"/>
              <a:gd name="connsiteY234" fmla="*/ 1563329 h 5014451"/>
              <a:gd name="connsiteX235" fmla="*/ 2793528 w 5477734"/>
              <a:gd name="connsiteY235" fmla="*/ 1553496 h 5014451"/>
              <a:gd name="connsiteX236" fmla="*/ 2882018 w 5477734"/>
              <a:gd name="connsiteY236" fmla="*/ 1514167 h 5014451"/>
              <a:gd name="connsiteX237" fmla="*/ 2911515 w 5477734"/>
              <a:gd name="connsiteY237" fmla="*/ 1504335 h 5014451"/>
              <a:gd name="connsiteX238" fmla="*/ 3000005 w 5477734"/>
              <a:gd name="connsiteY238" fmla="*/ 1484671 h 5014451"/>
              <a:gd name="connsiteX239" fmla="*/ 3029502 w 5477734"/>
              <a:gd name="connsiteY239" fmla="*/ 1474838 h 5014451"/>
              <a:gd name="connsiteX240" fmla="*/ 3078663 w 5477734"/>
              <a:gd name="connsiteY240" fmla="*/ 1465006 h 5014451"/>
              <a:gd name="connsiteX241" fmla="*/ 3137657 w 5477734"/>
              <a:gd name="connsiteY241" fmla="*/ 1445342 h 5014451"/>
              <a:gd name="connsiteX242" fmla="*/ 3226147 w 5477734"/>
              <a:gd name="connsiteY242" fmla="*/ 1415845 h 5014451"/>
              <a:gd name="connsiteX243" fmla="*/ 3255644 w 5477734"/>
              <a:gd name="connsiteY243" fmla="*/ 1406013 h 5014451"/>
              <a:gd name="connsiteX244" fmla="*/ 3294973 w 5477734"/>
              <a:gd name="connsiteY244" fmla="*/ 1396180 h 5014451"/>
              <a:gd name="connsiteX245" fmla="*/ 3353967 w 5477734"/>
              <a:gd name="connsiteY245" fmla="*/ 1376516 h 5014451"/>
              <a:gd name="connsiteX246" fmla="*/ 3383463 w 5477734"/>
              <a:gd name="connsiteY246" fmla="*/ 1356851 h 5014451"/>
              <a:gd name="connsiteX247" fmla="*/ 3412960 w 5477734"/>
              <a:gd name="connsiteY247" fmla="*/ 1347019 h 5014451"/>
              <a:gd name="connsiteX248" fmla="*/ 3471954 w 5477734"/>
              <a:gd name="connsiteY248" fmla="*/ 1288025 h 5014451"/>
              <a:gd name="connsiteX249" fmla="*/ 3501450 w 5477734"/>
              <a:gd name="connsiteY249" fmla="*/ 1258529 h 5014451"/>
              <a:gd name="connsiteX250" fmla="*/ 3550612 w 5477734"/>
              <a:gd name="connsiteY250" fmla="*/ 1199535 h 5014451"/>
              <a:gd name="connsiteX251" fmla="*/ 3589941 w 5477734"/>
              <a:gd name="connsiteY251" fmla="*/ 1140542 h 5014451"/>
              <a:gd name="connsiteX252" fmla="*/ 3599773 w 5477734"/>
              <a:gd name="connsiteY252" fmla="*/ 1111045 h 5014451"/>
              <a:gd name="connsiteX253" fmla="*/ 3619438 w 5477734"/>
              <a:gd name="connsiteY253" fmla="*/ 1081548 h 5014451"/>
              <a:gd name="connsiteX254" fmla="*/ 3629270 w 5477734"/>
              <a:gd name="connsiteY254" fmla="*/ 1052051 h 5014451"/>
              <a:gd name="connsiteX255" fmla="*/ 3648934 w 5477734"/>
              <a:gd name="connsiteY255" fmla="*/ 1012722 h 5014451"/>
              <a:gd name="connsiteX256" fmla="*/ 3668599 w 5477734"/>
              <a:gd name="connsiteY256" fmla="*/ 943896 h 5014451"/>
              <a:gd name="connsiteX257" fmla="*/ 3757089 w 5477734"/>
              <a:gd name="connsiteY257" fmla="*/ 894735 h 5014451"/>
              <a:gd name="connsiteX258" fmla="*/ 3786586 w 5477734"/>
              <a:gd name="connsiteY258" fmla="*/ 875071 h 5014451"/>
              <a:gd name="connsiteX259" fmla="*/ 3806250 w 5477734"/>
              <a:gd name="connsiteY259" fmla="*/ 845574 h 5014451"/>
              <a:gd name="connsiteX260" fmla="*/ 3884909 w 5477734"/>
              <a:gd name="connsiteY260" fmla="*/ 737419 h 5014451"/>
              <a:gd name="connsiteX261" fmla="*/ 3894741 w 5477734"/>
              <a:gd name="connsiteY261" fmla="*/ 707922 h 5014451"/>
              <a:gd name="connsiteX262" fmla="*/ 3934070 w 5477734"/>
              <a:gd name="connsiteY262" fmla="*/ 648929 h 5014451"/>
              <a:gd name="connsiteX263" fmla="*/ 3943902 w 5477734"/>
              <a:gd name="connsiteY263" fmla="*/ 619432 h 5014451"/>
              <a:gd name="connsiteX264" fmla="*/ 3963567 w 5477734"/>
              <a:gd name="connsiteY264" fmla="*/ 589935 h 5014451"/>
              <a:gd name="connsiteX265" fmla="*/ 4002896 w 5477734"/>
              <a:gd name="connsiteY265" fmla="*/ 501445 h 5014451"/>
              <a:gd name="connsiteX266" fmla="*/ 4042225 w 5477734"/>
              <a:gd name="connsiteY266" fmla="*/ 432619 h 5014451"/>
              <a:gd name="connsiteX267" fmla="*/ 4061889 w 5477734"/>
              <a:gd name="connsiteY267" fmla="*/ 403122 h 5014451"/>
              <a:gd name="connsiteX268" fmla="*/ 4091386 w 5477734"/>
              <a:gd name="connsiteY268" fmla="*/ 373625 h 5014451"/>
              <a:gd name="connsiteX269" fmla="*/ 4120883 w 5477734"/>
              <a:gd name="connsiteY269" fmla="*/ 334296 h 5014451"/>
              <a:gd name="connsiteX270" fmla="*/ 4189709 w 5477734"/>
              <a:gd name="connsiteY270" fmla="*/ 265471 h 5014451"/>
              <a:gd name="connsiteX271" fmla="*/ 4209373 w 5477734"/>
              <a:gd name="connsiteY271" fmla="*/ 235974 h 5014451"/>
              <a:gd name="connsiteX272" fmla="*/ 4268367 w 5477734"/>
              <a:gd name="connsiteY272" fmla="*/ 206477 h 5014451"/>
              <a:gd name="connsiteX273" fmla="*/ 4297863 w 5477734"/>
              <a:gd name="connsiteY273" fmla="*/ 186813 h 5014451"/>
              <a:gd name="connsiteX274" fmla="*/ 4327360 w 5477734"/>
              <a:gd name="connsiteY274" fmla="*/ 176980 h 5014451"/>
              <a:gd name="connsiteX275" fmla="*/ 4386354 w 5477734"/>
              <a:gd name="connsiteY275" fmla="*/ 137651 h 5014451"/>
              <a:gd name="connsiteX276" fmla="*/ 4415850 w 5477734"/>
              <a:gd name="connsiteY276" fmla="*/ 117987 h 5014451"/>
              <a:gd name="connsiteX277" fmla="*/ 4445347 w 5477734"/>
              <a:gd name="connsiteY277" fmla="*/ 108155 h 5014451"/>
              <a:gd name="connsiteX278" fmla="*/ 4474844 w 5477734"/>
              <a:gd name="connsiteY278" fmla="*/ 88490 h 5014451"/>
              <a:gd name="connsiteX279" fmla="*/ 4504341 w 5477734"/>
              <a:gd name="connsiteY279" fmla="*/ 78658 h 5014451"/>
              <a:gd name="connsiteX280" fmla="*/ 4445347 w 5477734"/>
              <a:gd name="connsiteY280" fmla="*/ 117987 h 5014451"/>
              <a:gd name="connsiteX281" fmla="*/ 4425683 w 5477734"/>
              <a:gd name="connsiteY281" fmla="*/ 147484 h 5014451"/>
              <a:gd name="connsiteX282" fmla="*/ 4376521 w 5477734"/>
              <a:gd name="connsiteY282" fmla="*/ 196645 h 5014451"/>
              <a:gd name="connsiteX283" fmla="*/ 4376521 w 5477734"/>
              <a:gd name="connsiteY283" fmla="*/ 235974 h 501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5477734" h="5014451">
                <a:moveTo>
                  <a:pt x="4602663" y="0"/>
                </a:moveTo>
                <a:cubicBezTo>
                  <a:pt x="4589553" y="16387"/>
                  <a:pt x="4578932" y="35122"/>
                  <a:pt x="4563334" y="49161"/>
                </a:cubicBezTo>
                <a:cubicBezTo>
                  <a:pt x="4545767" y="64971"/>
                  <a:pt x="4524005" y="75380"/>
                  <a:pt x="4504341" y="88490"/>
                </a:cubicBezTo>
                <a:cubicBezTo>
                  <a:pt x="4494509" y="95045"/>
                  <a:pt x="4483200" y="99799"/>
                  <a:pt x="4474844" y="108155"/>
                </a:cubicBezTo>
                <a:cubicBezTo>
                  <a:pt x="4436991" y="146007"/>
                  <a:pt x="4456916" y="129938"/>
                  <a:pt x="4415850" y="157316"/>
                </a:cubicBezTo>
                <a:cubicBezTo>
                  <a:pt x="4381629" y="208650"/>
                  <a:pt x="4405981" y="164008"/>
                  <a:pt x="4386354" y="235974"/>
                </a:cubicBezTo>
                <a:cubicBezTo>
                  <a:pt x="4380900" y="255972"/>
                  <a:pt x="4373244" y="275303"/>
                  <a:pt x="4366689" y="294967"/>
                </a:cubicBezTo>
                <a:lnTo>
                  <a:pt x="4356857" y="324464"/>
                </a:lnTo>
                <a:lnTo>
                  <a:pt x="4386354" y="412955"/>
                </a:lnTo>
                <a:lnTo>
                  <a:pt x="4396186" y="442451"/>
                </a:lnTo>
                <a:cubicBezTo>
                  <a:pt x="4392909" y="494890"/>
                  <a:pt x="4393453" y="547708"/>
                  <a:pt x="4386354" y="599767"/>
                </a:cubicBezTo>
                <a:cubicBezTo>
                  <a:pt x="4383553" y="620305"/>
                  <a:pt x="4366689" y="658761"/>
                  <a:pt x="4366689" y="658761"/>
                </a:cubicBezTo>
                <a:cubicBezTo>
                  <a:pt x="4369966" y="668593"/>
                  <a:pt x="4381554" y="679198"/>
                  <a:pt x="4376521" y="688258"/>
                </a:cubicBezTo>
                <a:cubicBezTo>
                  <a:pt x="4356713" y="723912"/>
                  <a:pt x="4320465" y="745293"/>
                  <a:pt x="4288031" y="766916"/>
                </a:cubicBezTo>
                <a:cubicBezTo>
                  <a:pt x="4276339" y="953988"/>
                  <a:pt x="4330259" y="911854"/>
                  <a:pt x="4219205" y="934064"/>
                </a:cubicBezTo>
                <a:cubicBezTo>
                  <a:pt x="4205954" y="936714"/>
                  <a:pt x="4192986" y="940619"/>
                  <a:pt x="4179876" y="943896"/>
                </a:cubicBezTo>
                <a:cubicBezTo>
                  <a:pt x="4170044" y="950451"/>
                  <a:pt x="4157762" y="954334"/>
                  <a:pt x="4150380" y="963561"/>
                </a:cubicBezTo>
                <a:cubicBezTo>
                  <a:pt x="4143906" y="971654"/>
                  <a:pt x="4140547" y="982694"/>
                  <a:pt x="4140547" y="993058"/>
                </a:cubicBezTo>
                <a:cubicBezTo>
                  <a:pt x="4140547" y="1009770"/>
                  <a:pt x="4142089" y="1027709"/>
                  <a:pt x="4150380" y="1042219"/>
                </a:cubicBezTo>
                <a:cubicBezTo>
                  <a:pt x="4156243" y="1052479"/>
                  <a:pt x="4169307" y="1056599"/>
                  <a:pt x="4179876" y="1061884"/>
                </a:cubicBezTo>
                <a:cubicBezTo>
                  <a:pt x="4222992" y="1083442"/>
                  <a:pt x="4232148" y="1082170"/>
                  <a:pt x="4278199" y="1091380"/>
                </a:cubicBezTo>
                <a:cubicBezTo>
                  <a:pt x="4260325" y="1162878"/>
                  <a:pt x="4284137" y="1105107"/>
                  <a:pt x="4238870" y="1150374"/>
                </a:cubicBezTo>
                <a:cubicBezTo>
                  <a:pt x="4194397" y="1194847"/>
                  <a:pt x="4247131" y="1170562"/>
                  <a:pt x="4189709" y="1189703"/>
                </a:cubicBezTo>
                <a:cubicBezTo>
                  <a:pt x="4174960" y="1233947"/>
                  <a:pt x="4159392" y="1241322"/>
                  <a:pt x="4179876" y="1278193"/>
                </a:cubicBezTo>
                <a:cubicBezTo>
                  <a:pt x="4191354" y="1298853"/>
                  <a:pt x="4219205" y="1337187"/>
                  <a:pt x="4219205" y="1337187"/>
                </a:cubicBezTo>
                <a:cubicBezTo>
                  <a:pt x="4213916" y="1395373"/>
                  <a:pt x="4207444" y="1474561"/>
                  <a:pt x="4199541" y="1533832"/>
                </a:cubicBezTo>
                <a:cubicBezTo>
                  <a:pt x="4196906" y="1553593"/>
                  <a:pt x="4192986" y="1573161"/>
                  <a:pt x="4189709" y="1592825"/>
                </a:cubicBezTo>
                <a:cubicBezTo>
                  <a:pt x="4193485" y="1615480"/>
                  <a:pt x="4197271" y="1657112"/>
                  <a:pt x="4209373" y="1681316"/>
                </a:cubicBezTo>
                <a:cubicBezTo>
                  <a:pt x="4227681" y="1717932"/>
                  <a:pt x="4231354" y="1707693"/>
                  <a:pt x="4258534" y="1740309"/>
                </a:cubicBezTo>
                <a:cubicBezTo>
                  <a:pt x="4266099" y="1749387"/>
                  <a:pt x="4271644" y="1759974"/>
                  <a:pt x="4278199" y="1769806"/>
                </a:cubicBezTo>
                <a:cubicBezTo>
                  <a:pt x="4274922" y="1789471"/>
                  <a:pt x="4274671" y="1809887"/>
                  <a:pt x="4268367" y="1828800"/>
                </a:cubicBezTo>
                <a:cubicBezTo>
                  <a:pt x="4264630" y="1840010"/>
                  <a:pt x="4260519" y="1858296"/>
                  <a:pt x="4248702" y="1858296"/>
                </a:cubicBezTo>
                <a:cubicBezTo>
                  <a:pt x="4238338" y="1858296"/>
                  <a:pt x="4267804" y="1833435"/>
                  <a:pt x="4258534" y="1828800"/>
                </a:cubicBezTo>
                <a:cubicBezTo>
                  <a:pt x="4247965" y="1823515"/>
                  <a:pt x="4238870" y="1841909"/>
                  <a:pt x="4229038" y="1848464"/>
                </a:cubicBezTo>
                <a:cubicBezTo>
                  <a:pt x="4222483" y="1858296"/>
                  <a:pt x="4217224" y="1869129"/>
                  <a:pt x="4209373" y="1877961"/>
                </a:cubicBezTo>
                <a:cubicBezTo>
                  <a:pt x="4190897" y="1898746"/>
                  <a:pt x="4167066" y="1914707"/>
                  <a:pt x="4150380" y="1936955"/>
                </a:cubicBezTo>
                <a:cubicBezTo>
                  <a:pt x="4140548" y="1950065"/>
                  <a:pt x="4131548" y="1963842"/>
                  <a:pt x="4120883" y="1976284"/>
                </a:cubicBezTo>
                <a:cubicBezTo>
                  <a:pt x="4064102" y="2042527"/>
                  <a:pt x="4115185" y="1970082"/>
                  <a:pt x="4071721" y="2035277"/>
                </a:cubicBezTo>
                <a:cubicBezTo>
                  <a:pt x="4068444" y="2048387"/>
                  <a:pt x="4067932" y="2062519"/>
                  <a:pt x="4061889" y="2074606"/>
                </a:cubicBezTo>
                <a:cubicBezTo>
                  <a:pt x="4051320" y="2095745"/>
                  <a:pt x="4022560" y="2133600"/>
                  <a:pt x="4022560" y="2133600"/>
                </a:cubicBezTo>
                <a:cubicBezTo>
                  <a:pt x="3999159" y="2203804"/>
                  <a:pt x="4014394" y="2175346"/>
                  <a:pt x="3983231" y="2222090"/>
                </a:cubicBezTo>
                <a:cubicBezTo>
                  <a:pt x="3959830" y="2292294"/>
                  <a:pt x="3975065" y="2263837"/>
                  <a:pt x="3943902" y="2310580"/>
                </a:cubicBezTo>
                <a:cubicBezTo>
                  <a:pt x="3911376" y="2408162"/>
                  <a:pt x="3965947" y="2259100"/>
                  <a:pt x="3904573" y="2369574"/>
                </a:cubicBezTo>
                <a:cubicBezTo>
                  <a:pt x="3894507" y="2387694"/>
                  <a:pt x="3891464" y="2408903"/>
                  <a:pt x="3884909" y="2428567"/>
                </a:cubicBezTo>
                <a:lnTo>
                  <a:pt x="3865244" y="2487561"/>
                </a:lnTo>
                <a:lnTo>
                  <a:pt x="3855412" y="2517058"/>
                </a:lnTo>
                <a:cubicBezTo>
                  <a:pt x="3858689" y="2530168"/>
                  <a:pt x="3854984" y="2547593"/>
                  <a:pt x="3865244" y="2556387"/>
                </a:cubicBezTo>
                <a:cubicBezTo>
                  <a:pt x="3880428" y="2569402"/>
                  <a:pt x="3952015" y="2581607"/>
                  <a:pt x="3973399" y="2585884"/>
                </a:cubicBezTo>
                <a:cubicBezTo>
                  <a:pt x="3993063" y="2598994"/>
                  <a:pt x="4009971" y="2617740"/>
                  <a:pt x="4032392" y="2625213"/>
                </a:cubicBezTo>
                <a:lnTo>
                  <a:pt x="4091386" y="2644877"/>
                </a:lnTo>
                <a:cubicBezTo>
                  <a:pt x="4206367" y="2721531"/>
                  <a:pt x="4107189" y="2662886"/>
                  <a:pt x="4179876" y="2694038"/>
                </a:cubicBezTo>
                <a:cubicBezTo>
                  <a:pt x="4225765" y="2713705"/>
                  <a:pt x="4222242" y="2722175"/>
                  <a:pt x="4278199" y="2733367"/>
                </a:cubicBezTo>
                <a:lnTo>
                  <a:pt x="4376521" y="2753032"/>
                </a:lnTo>
                <a:cubicBezTo>
                  <a:pt x="4400061" y="2788342"/>
                  <a:pt x="4405820" y="2791374"/>
                  <a:pt x="4415850" y="2841522"/>
                </a:cubicBezTo>
                <a:cubicBezTo>
                  <a:pt x="4419128" y="2857909"/>
                  <a:pt x="4421630" y="2874471"/>
                  <a:pt x="4425683" y="2890684"/>
                </a:cubicBezTo>
                <a:cubicBezTo>
                  <a:pt x="4428197" y="2900738"/>
                  <a:pt x="4428187" y="2912852"/>
                  <a:pt x="4435515" y="2920180"/>
                </a:cubicBezTo>
                <a:cubicBezTo>
                  <a:pt x="4442844" y="2927509"/>
                  <a:pt x="4454957" y="2927499"/>
                  <a:pt x="4465012" y="2930013"/>
                </a:cubicBezTo>
                <a:cubicBezTo>
                  <a:pt x="4519314" y="2943589"/>
                  <a:pt x="4551070" y="2943535"/>
                  <a:pt x="4612496" y="2949677"/>
                </a:cubicBezTo>
                <a:cubicBezTo>
                  <a:pt x="4681321" y="2995561"/>
                  <a:pt x="4658379" y="2969342"/>
                  <a:pt x="4691154" y="3018503"/>
                </a:cubicBezTo>
                <a:cubicBezTo>
                  <a:pt x="4698880" y="3064859"/>
                  <a:pt x="4699084" y="3075756"/>
                  <a:pt x="4710818" y="3116825"/>
                </a:cubicBezTo>
                <a:cubicBezTo>
                  <a:pt x="4716496" y="3136698"/>
                  <a:pt x="4723898" y="3161454"/>
                  <a:pt x="4740315" y="3175819"/>
                </a:cubicBezTo>
                <a:cubicBezTo>
                  <a:pt x="4781926" y="3212228"/>
                  <a:pt x="4788292" y="3211476"/>
                  <a:pt x="4828805" y="3224980"/>
                </a:cubicBezTo>
                <a:cubicBezTo>
                  <a:pt x="4838637" y="3234812"/>
                  <a:pt x="4846147" y="3247724"/>
                  <a:pt x="4858302" y="3254477"/>
                </a:cubicBezTo>
                <a:cubicBezTo>
                  <a:pt x="4876422" y="3264544"/>
                  <a:pt x="4900049" y="3262644"/>
                  <a:pt x="4917296" y="3274142"/>
                </a:cubicBezTo>
                <a:lnTo>
                  <a:pt x="4946792" y="3293806"/>
                </a:lnTo>
                <a:cubicBezTo>
                  <a:pt x="4959902" y="3313471"/>
                  <a:pt x="4978647" y="3330379"/>
                  <a:pt x="4986121" y="3352800"/>
                </a:cubicBezTo>
                <a:cubicBezTo>
                  <a:pt x="4989399" y="3362632"/>
                  <a:pt x="4991319" y="3373026"/>
                  <a:pt x="4995954" y="3382296"/>
                </a:cubicBezTo>
                <a:cubicBezTo>
                  <a:pt x="5001239" y="3392865"/>
                  <a:pt x="5010819" y="3400995"/>
                  <a:pt x="5015618" y="3411793"/>
                </a:cubicBezTo>
                <a:cubicBezTo>
                  <a:pt x="5024037" y="3430735"/>
                  <a:pt x="5023785" y="3453540"/>
                  <a:pt x="5035283" y="3470787"/>
                </a:cubicBezTo>
                <a:lnTo>
                  <a:pt x="5074612" y="3529780"/>
                </a:lnTo>
                <a:cubicBezTo>
                  <a:pt x="5081167" y="3539612"/>
                  <a:pt x="5087186" y="3549824"/>
                  <a:pt x="5094276" y="3559277"/>
                </a:cubicBezTo>
                <a:cubicBezTo>
                  <a:pt x="5130863" y="3608060"/>
                  <a:pt x="5114683" y="3584971"/>
                  <a:pt x="5143438" y="3628103"/>
                </a:cubicBezTo>
                <a:cubicBezTo>
                  <a:pt x="5179293" y="3735670"/>
                  <a:pt x="5122112" y="3572747"/>
                  <a:pt x="5172934" y="3687096"/>
                </a:cubicBezTo>
                <a:cubicBezTo>
                  <a:pt x="5181353" y="3706038"/>
                  <a:pt x="5186044" y="3726425"/>
                  <a:pt x="5192599" y="3746090"/>
                </a:cubicBezTo>
                <a:lnTo>
                  <a:pt x="5212263" y="3805084"/>
                </a:lnTo>
                <a:cubicBezTo>
                  <a:pt x="5215540" y="3814916"/>
                  <a:pt x="5216347" y="3825957"/>
                  <a:pt x="5222096" y="3834580"/>
                </a:cubicBezTo>
                <a:cubicBezTo>
                  <a:pt x="5235206" y="3854245"/>
                  <a:pt x="5244713" y="3876862"/>
                  <a:pt x="5261425" y="3893574"/>
                </a:cubicBezTo>
                <a:cubicBezTo>
                  <a:pt x="5281089" y="3913238"/>
                  <a:pt x="5304992" y="3929428"/>
                  <a:pt x="5320418" y="3952567"/>
                </a:cubicBezTo>
                <a:cubicBezTo>
                  <a:pt x="5346638" y="3991896"/>
                  <a:pt x="5330251" y="3975509"/>
                  <a:pt x="5369580" y="4001729"/>
                </a:cubicBezTo>
                <a:cubicBezTo>
                  <a:pt x="5394293" y="4075869"/>
                  <a:pt x="5358082" y="3987355"/>
                  <a:pt x="5408909" y="4050890"/>
                </a:cubicBezTo>
                <a:cubicBezTo>
                  <a:pt x="5415383" y="4058983"/>
                  <a:pt x="5414106" y="4071117"/>
                  <a:pt x="5418741" y="4080387"/>
                </a:cubicBezTo>
                <a:cubicBezTo>
                  <a:pt x="5442769" y="4128445"/>
                  <a:pt x="5435882" y="4089958"/>
                  <a:pt x="5448238" y="4139380"/>
                </a:cubicBezTo>
                <a:cubicBezTo>
                  <a:pt x="5452291" y="4155593"/>
                  <a:pt x="5453673" y="4172419"/>
                  <a:pt x="5458070" y="4188542"/>
                </a:cubicBezTo>
                <a:cubicBezTo>
                  <a:pt x="5463524" y="4208540"/>
                  <a:pt x="5477734" y="4247535"/>
                  <a:pt x="5477734" y="4247535"/>
                </a:cubicBezTo>
                <a:cubicBezTo>
                  <a:pt x="5474457" y="4263922"/>
                  <a:pt x="5475376" y="4281749"/>
                  <a:pt x="5467902" y="4296696"/>
                </a:cubicBezTo>
                <a:cubicBezTo>
                  <a:pt x="5450241" y="4332019"/>
                  <a:pt x="5412104" y="4334961"/>
                  <a:pt x="5379412" y="4345858"/>
                </a:cubicBezTo>
                <a:cubicBezTo>
                  <a:pt x="5360769" y="4352072"/>
                  <a:pt x="5329103" y="4363464"/>
                  <a:pt x="5310586" y="4365522"/>
                </a:cubicBezTo>
                <a:cubicBezTo>
                  <a:pt x="5264866" y="4370602"/>
                  <a:pt x="5218818" y="4372077"/>
                  <a:pt x="5172934" y="4375355"/>
                </a:cubicBezTo>
                <a:cubicBezTo>
                  <a:pt x="5156547" y="4378632"/>
                  <a:pt x="5139986" y="4381134"/>
                  <a:pt x="5123773" y="4385187"/>
                </a:cubicBezTo>
                <a:cubicBezTo>
                  <a:pt x="5067607" y="4399228"/>
                  <a:pt x="5122388" y="4392589"/>
                  <a:pt x="5054947" y="4404851"/>
                </a:cubicBezTo>
                <a:cubicBezTo>
                  <a:pt x="4925771" y="4428338"/>
                  <a:pt x="5035994" y="4402216"/>
                  <a:pt x="4946792" y="4424516"/>
                </a:cubicBezTo>
                <a:cubicBezTo>
                  <a:pt x="4929018" y="4422541"/>
                  <a:pt x="4848780" y="4417626"/>
                  <a:pt x="4818973" y="4404851"/>
                </a:cubicBezTo>
                <a:cubicBezTo>
                  <a:pt x="4808112" y="4400196"/>
                  <a:pt x="4800274" y="4389986"/>
                  <a:pt x="4789476" y="4385187"/>
                </a:cubicBezTo>
                <a:cubicBezTo>
                  <a:pt x="4738328" y="4362455"/>
                  <a:pt x="4717650" y="4363689"/>
                  <a:pt x="4661657" y="4355690"/>
                </a:cubicBezTo>
                <a:cubicBezTo>
                  <a:pt x="4612496" y="4358967"/>
                  <a:pt x="4563142" y="4360081"/>
                  <a:pt x="4514173" y="4365522"/>
                </a:cubicBezTo>
                <a:cubicBezTo>
                  <a:pt x="4503872" y="4366667"/>
                  <a:pt x="4495040" y="4375355"/>
                  <a:pt x="4484676" y="4375355"/>
                </a:cubicBezTo>
                <a:cubicBezTo>
                  <a:pt x="4474312" y="4375355"/>
                  <a:pt x="4465145" y="4368369"/>
                  <a:pt x="4455180" y="4365522"/>
                </a:cubicBezTo>
                <a:cubicBezTo>
                  <a:pt x="4442187" y="4361809"/>
                  <a:pt x="4428960" y="4358967"/>
                  <a:pt x="4415850" y="4355690"/>
                </a:cubicBezTo>
                <a:cubicBezTo>
                  <a:pt x="4356857" y="4358967"/>
                  <a:pt x="4297780" y="4360990"/>
                  <a:pt x="4238870" y="4365522"/>
                </a:cubicBezTo>
                <a:cubicBezTo>
                  <a:pt x="4212524" y="4367549"/>
                  <a:pt x="4186209" y="4370628"/>
                  <a:pt x="4160212" y="4375355"/>
                </a:cubicBezTo>
                <a:cubicBezTo>
                  <a:pt x="4150015" y="4377209"/>
                  <a:pt x="4140938" y="4383483"/>
                  <a:pt x="4130715" y="4385187"/>
                </a:cubicBezTo>
                <a:cubicBezTo>
                  <a:pt x="4101441" y="4390066"/>
                  <a:pt x="4071722" y="4391742"/>
                  <a:pt x="4042225" y="4395019"/>
                </a:cubicBezTo>
                <a:cubicBezTo>
                  <a:pt x="3953479" y="4417205"/>
                  <a:pt x="4061624" y="4392034"/>
                  <a:pt x="3914405" y="4414684"/>
                </a:cubicBezTo>
                <a:cubicBezTo>
                  <a:pt x="3891475" y="4418212"/>
                  <a:pt x="3867607" y="4427006"/>
                  <a:pt x="3845580" y="4434348"/>
                </a:cubicBezTo>
                <a:cubicBezTo>
                  <a:pt x="3835748" y="4440903"/>
                  <a:pt x="3826882" y="4449214"/>
                  <a:pt x="3816083" y="4454013"/>
                </a:cubicBezTo>
                <a:cubicBezTo>
                  <a:pt x="3797141" y="4462432"/>
                  <a:pt x="3757089" y="4473677"/>
                  <a:pt x="3757089" y="4473677"/>
                </a:cubicBezTo>
                <a:cubicBezTo>
                  <a:pt x="3743979" y="4483509"/>
                  <a:pt x="3731185" y="4493777"/>
                  <a:pt x="3717760" y="4503174"/>
                </a:cubicBezTo>
                <a:cubicBezTo>
                  <a:pt x="3698399" y="4516727"/>
                  <a:pt x="3681188" y="4535030"/>
                  <a:pt x="3658767" y="4542503"/>
                </a:cubicBezTo>
                <a:cubicBezTo>
                  <a:pt x="3515766" y="4590168"/>
                  <a:pt x="3620487" y="4561400"/>
                  <a:pt x="3334302" y="4572000"/>
                </a:cubicBezTo>
                <a:cubicBezTo>
                  <a:pt x="3251123" y="4592794"/>
                  <a:pt x="3335769" y="4564467"/>
                  <a:pt x="3265476" y="4611329"/>
                </a:cubicBezTo>
                <a:cubicBezTo>
                  <a:pt x="3256853" y="4617078"/>
                  <a:pt x="3245040" y="4616128"/>
                  <a:pt x="3235980" y="4621161"/>
                </a:cubicBezTo>
                <a:cubicBezTo>
                  <a:pt x="3215320" y="4632639"/>
                  <a:pt x="3196651" y="4647380"/>
                  <a:pt x="3176986" y="4660490"/>
                </a:cubicBezTo>
                <a:cubicBezTo>
                  <a:pt x="3167154" y="4667045"/>
                  <a:pt x="3159077" y="4677838"/>
                  <a:pt x="3147489" y="4680155"/>
                </a:cubicBezTo>
                <a:cubicBezTo>
                  <a:pt x="3034771" y="4702698"/>
                  <a:pt x="3174435" y="4676009"/>
                  <a:pt x="3019670" y="4699819"/>
                </a:cubicBezTo>
                <a:cubicBezTo>
                  <a:pt x="3003153" y="4702360"/>
                  <a:pt x="2986951" y="4706661"/>
                  <a:pt x="2970509" y="4709651"/>
                </a:cubicBezTo>
                <a:cubicBezTo>
                  <a:pt x="2950895" y="4713217"/>
                  <a:pt x="2930856" y="4714649"/>
                  <a:pt x="2911515" y="4719484"/>
                </a:cubicBezTo>
                <a:cubicBezTo>
                  <a:pt x="2891406" y="4724511"/>
                  <a:pt x="2852521" y="4739148"/>
                  <a:pt x="2852521" y="4739148"/>
                </a:cubicBezTo>
                <a:cubicBezTo>
                  <a:pt x="2842689" y="4745703"/>
                  <a:pt x="2833823" y="4754014"/>
                  <a:pt x="2823025" y="4758813"/>
                </a:cubicBezTo>
                <a:cubicBezTo>
                  <a:pt x="2804083" y="4767232"/>
                  <a:pt x="2783696" y="4771922"/>
                  <a:pt x="2764031" y="4778477"/>
                </a:cubicBezTo>
                <a:lnTo>
                  <a:pt x="2705038" y="4798142"/>
                </a:lnTo>
                <a:lnTo>
                  <a:pt x="2675541" y="4807974"/>
                </a:lnTo>
                <a:cubicBezTo>
                  <a:pt x="2665709" y="4811251"/>
                  <a:pt x="2656328" y="4816520"/>
                  <a:pt x="2646044" y="4817806"/>
                </a:cubicBezTo>
                <a:lnTo>
                  <a:pt x="2488728" y="4837471"/>
                </a:lnTo>
                <a:cubicBezTo>
                  <a:pt x="2419210" y="4860643"/>
                  <a:pt x="2507639" y="4833310"/>
                  <a:pt x="2380573" y="4857135"/>
                </a:cubicBezTo>
                <a:cubicBezTo>
                  <a:pt x="2354010" y="4862116"/>
                  <a:pt x="2327554" y="4868254"/>
                  <a:pt x="2301915" y="4876800"/>
                </a:cubicBezTo>
                <a:lnTo>
                  <a:pt x="2242921" y="4896464"/>
                </a:lnTo>
                <a:cubicBezTo>
                  <a:pt x="2233089" y="4899741"/>
                  <a:pt x="2223479" y="4903782"/>
                  <a:pt x="2213425" y="4906296"/>
                </a:cubicBezTo>
                <a:cubicBezTo>
                  <a:pt x="2200315" y="4909574"/>
                  <a:pt x="2187039" y="4912246"/>
                  <a:pt x="2174096" y="4916129"/>
                </a:cubicBezTo>
                <a:cubicBezTo>
                  <a:pt x="2154242" y="4922085"/>
                  <a:pt x="2134767" y="4929238"/>
                  <a:pt x="2115102" y="4935793"/>
                </a:cubicBezTo>
                <a:cubicBezTo>
                  <a:pt x="2105270" y="4939070"/>
                  <a:pt x="2095768" y="4943592"/>
                  <a:pt x="2085605" y="4945625"/>
                </a:cubicBezTo>
                <a:cubicBezTo>
                  <a:pt x="2069218" y="4948903"/>
                  <a:pt x="2052657" y="4951405"/>
                  <a:pt x="2036444" y="4955458"/>
                </a:cubicBezTo>
                <a:cubicBezTo>
                  <a:pt x="1999544" y="4964683"/>
                  <a:pt x="2007021" y="4968068"/>
                  <a:pt x="1967618" y="4984955"/>
                </a:cubicBezTo>
                <a:cubicBezTo>
                  <a:pt x="1958092" y="4989038"/>
                  <a:pt x="1948086" y="4991940"/>
                  <a:pt x="1938121" y="4994787"/>
                </a:cubicBezTo>
                <a:cubicBezTo>
                  <a:pt x="1905722" y="5004044"/>
                  <a:pt x="1883423" y="5007693"/>
                  <a:pt x="1849631" y="5014451"/>
                </a:cubicBezTo>
                <a:cubicBezTo>
                  <a:pt x="1778335" y="4996628"/>
                  <a:pt x="1830705" y="5007854"/>
                  <a:pt x="1721812" y="4994787"/>
                </a:cubicBezTo>
                <a:cubicBezTo>
                  <a:pt x="1669342" y="4988491"/>
                  <a:pt x="1616624" y="4983810"/>
                  <a:pt x="1564496" y="4975122"/>
                </a:cubicBezTo>
                <a:lnTo>
                  <a:pt x="1446509" y="4955458"/>
                </a:lnTo>
                <a:cubicBezTo>
                  <a:pt x="1436677" y="4952180"/>
                  <a:pt x="1426538" y="4949708"/>
                  <a:pt x="1417012" y="4945625"/>
                </a:cubicBezTo>
                <a:cubicBezTo>
                  <a:pt x="1382079" y="4930654"/>
                  <a:pt x="1377812" y="4926047"/>
                  <a:pt x="1348186" y="4906296"/>
                </a:cubicBezTo>
                <a:cubicBezTo>
                  <a:pt x="1341631" y="4896464"/>
                  <a:pt x="1333320" y="4887598"/>
                  <a:pt x="1328521" y="4876800"/>
                </a:cubicBezTo>
                <a:cubicBezTo>
                  <a:pt x="1281717" y="4771491"/>
                  <a:pt x="1333697" y="4855066"/>
                  <a:pt x="1289192" y="4788309"/>
                </a:cubicBezTo>
                <a:lnTo>
                  <a:pt x="1269528" y="4729316"/>
                </a:lnTo>
                <a:cubicBezTo>
                  <a:pt x="1266251" y="4719484"/>
                  <a:pt x="1265445" y="4708442"/>
                  <a:pt x="1259696" y="4699819"/>
                </a:cubicBezTo>
                <a:cubicBezTo>
                  <a:pt x="1253141" y="4689987"/>
                  <a:pt x="1248924" y="4678104"/>
                  <a:pt x="1240031" y="4670322"/>
                </a:cubicBezTo>
                <a:cubicBezTo>
                  <a:pt x="1086014" y="4535557"/>
                  <a:pt x="840557" y="4624569"/>
                  <a:pt x="659928" y="4621161"/>
                </a:cubicBezTo>
                <a:cubicBezTo>
                  <a:pt x="533376" y="4578976"/>
                  <a:pt x="662944" y="4619456"/>
                  <a:pt x="551773" y="4591664"/>
                </a:cubicBezTo>
                <a:cubicBezTo>
                  <a:pt x="541718" y="4589150"/>
                  <a:pt x="532241" y="4584679"/>
                  <a:pt x="522276" y="4581832"/>
                </a:cubicBezTo>
                <a:cubicBezTo>
                  <a:pt x="509283" y="4578120"/>
                  <a:pt x="495890" y="4575883"/>
                  <a:pt x="482947" y="4572000"/>
                </a:cubicBezTo>
                <a:cubicBezTo>
                  <a:pt x="463093" y="4566044"/>
                  <a:pt x="443618" y="4558890"/>
                  <a:pt x="423954" y="4552335"/>
                </a:cubicBezTo>
                <a:lnTo>
                  <a:pt x="364960" y="4532671"/>
                </a:lnTo>
                <a:cubicBezTo>
                  <a:pt x="309813" y="4514288"/>
                  <a:pt x="345547" y="4525359"/>
                  <a:pt x="256805" y="4503174"/>
                </a:cubicBezTo>
                <a:lnTo>
                  <a:pt x="217476" y="4493342"/>
                </a:lnTo>
                <a:lnTo>
                  <a:pt x="128986" y="4434348"/>
                </a:lnTo>
                <a:cubicBezTo>
                  <a:pt x="119154" y="4427793"/>
                  <a:pt x="110953" y="4417550"/>
                  <a:pt x="99489" y="4414684"/>
                </a:cubicBezTo>
                <a:lnTo>
                  <a:pt x="60160" y="4404851"/>
                </a:lnTo>
                <a:cubicBezTo>
                  <a:pt x="50328" y="4398296"/>
                  <a:pt x="41232" y="4390472"/>
                  <a:pt x="30663" y="4385187"/>
                </a:cubicBezTo>
                <a:cubicBezTo>
                  <a:pt x="21393" y="4380552"/>
                  <a:pt x="5802" y="4384625"/>
                  <a:pt x="1167" y="4375355"/>
                </a:cubicBezTo>
                <a:cubicBezTo>
                  <a:pt x="-3468" y="4366085"/>
                  <a:pt x="6916" y="4355384"/>
                  <a:pt x="10999" y="4345858"/>
                </a:cubicBezTo>
                <a:cubicBezTo>
                  <a:pt x="16773" y="4332386"/>
                  <a:pt x="24889" y="4320001"/>
                  <a:pt x="30663" y="4306529"/>
                </a:cubicBezTo>
                <a:cubicBezTo>
                  <a:pt x="34746" y="4297003"/>
                  <a:pt x="36413" y="4286558"/>
                  <a:pt x="40496" y="4277032"/>
                </a:cubicBezTo>
                <a:cubicBezTo>
                  <a:pt x="46270" y="4263560"/>
                  <a:pt x="55014" y="4251427"/>
                  <a:pt x="60160" y="4237703"/>
                </a:cubicBezTo>
                <a:cubicBezTo>
                  <a:pt x="64905" y="4225050"/>
                  <a:pt x="65247" y="4211027"/>
                  <a:pt x="69992" y="4198374"/>
                </a:cubicBezTo>
                <a:cubicBezTo>
                  <a:pt x="95844" y="4129435"/>
                  <a:pt x="80799" y="4186592"/>
                  <a:pt x="109321" y="4129548"/>
                </a:cubicBezTo>
                <a:cubicBezTo>
                  <a:pt x="113956" y="4120278"/>
                  <a:pt x="115071" y="4109577"/>
                  <a:pt x="119154" y="4100051"/>
                </a:cubicBezTo>
                <a:cubicBezTo>
                  <a:pt x="124928" y="4086579"/>
                  <a:pt x="133375" y="4074331"/>
                  <a:pt x="138818" y="4060722"/>
                </a:cubicBezTo>
                <a:cubicBezTo>
                  <a:pt x="146516" y="4041476"/>
                  <a:pt x="158483" y="4001729"/>
                  <a:pt x="158483" y="4001729"/>
                </a:cubicBezTo>
                <a:cubicBezTo>
                  <a:pt x="144938" y="3893373"/>
                  <a:pt x="140316" y="3895198"/>
                  <a:pt x="158483" y="3755922"/>
                </a:cubicBezTo>
                <a:cubicBezTo>
                  <a:pt x="161164" y="3735368"/>
                  <a:pt x="174082" y="3717254"/>
                  <a:pt x="178147" y="3696929"/>
                </a:cubicBezTo>
                <a:lnTo>
                  <a:pt x="187980" y="3647767"/>
                </a:lnTo>
                <a:cubicBezTo>
                  <a:pt x="184702" y="3637935"/>
                  <a:pt x="185475" y="3625599"/>
                  <a:pt x="178147" y="3618271"/>
                </a:cubicBezTo>
                <a:cubicBezTo>
                  <a:pt x="161435" y="3601560"/>
                  <a:pt x="119154" y="3578942"/>
                  <a:pt x="119154" y="3578942"/>
                </a:cubicBezTo>
                <a:cubicBezTo>
                  <a:pt x="96979" y="3512420"/>
                  <a:pt x="103696" y="3545289"/>
                  <a:pt x="119154" y="3421625"/>
                </a:cubicBezTo>
                <a:cubicBezTo>
                  <a:pt x="122414" y="3395545"/>
                  <a:pt x="155267" y="3341833"/>
                  <a:pt x="168315" y="3333135"/>
                </a:cubicBezTo>
                <a:cubicBezTo>
                  <a:pt x="178147" y="3326580"/>
                  <a:pt x="188734" y="3321036"/>
                  <a:pt x="197812" y="3313471"/>
                </a:cubicBezTo>
                <a:cubicBezTo>
                  <a:pt x="208494" y="3304569"/>
                  <a:pt x="215994" y="3292056"/>
                  <a:pt x="227309" y="3283974"/>
                </a:cubicBezTo>
                <a:cubicBezTo>
                  <a:pt x="239236" y="3275455"/>
                  <a:pt x="254209" y="3272077"/>
                  <a:pt x="266638" y="3264309"/>
                </a:cubicBezTo>
                <a:cubicBezTo>
                  <a:pt x="280534" y="3255624"/>
                  <a:pt x="292632" y="3244338"/>
                  <a:pt x="305967" y="3234813"/>
                </a:cubicBezTo>
                <a:cubicBezTo>
                  <a:pt x="315583" y="3227945"/>
                  <a:pt x="326385" y="3222713"/>
                  <a:pt x="335463" y="3215148"/>
                </a:cubicBezTo>
                <a:cubicBezTo>
                  <a:pt x="363852" y="3191490"/>
                  <a:pt x="365289" y="3185158"/>
                  <a:pt x="384625" y="3156155"/>
                </a:cubicBezTo>
                <a:lnTo>
                  <a:pt x="404289" y="3097161"/>
                </a:lnTo>
                <a:cubicBezTo>
                  <a:pt x="407566" y="3087329"/>
                  <a:pt x="408372" y="3076287"/>
                  <a:pt x="414121" y="3067664"/>
                </a:cubicBezTo>
                <a:lnTo>
                  <a:pt x="433786" y="3038167"/>
                </a:lnTo>
                <a:lnTo>
                  <a:pt x="463283" y="2949677"/>
                </a:lnTo>
                <a:lnTo>
                  <a:pt x="473115" y="2920180"/>
                </a:lnTo>
                <a:cubicBezTo>
                  <a:pt x="469838" y="2874296"/>
                  <a:pt x="473819" y="2827307"/>
                  <a:pt x="463283" y="2782529"/>
                </a:cubicBezTo>
                <a:cubicBezTo>
                  <a:pt x="460098" y="2768994"/>
                  <a:pt x="444343" y="2762081"/>
                  <a:pt x="433786" y="2753032"/>
                </a:cubicBezTo>
                <a:cubicBezTo>
                  <a:pt x="427547" y="2747684"/>
                  <a:pt x="377414" y="2710098"/>
                  <a:pt x="364960" y="2703871"/>
                </a:cubicBezTo>
                <a:cubicBezTo>
                  <a:pt x="355690" y="2699236"/>
                  <a:pt x="345295" y="2697316"/>
                  <a:pt x="335463" y="2694038"/>
                </a:cubicBezTo>
                <a:cubicBezTo>
                  <a:pt x="299412" y="2639962"/>
                  <a:pt x="335463" y="2685845"/>
                  <a:pt x="286302" y="2644877"/>
                </a:cubicBezTo>
                <a:cubicBezTo>
                  <a:pt x="210599" y="2581791"/>
                  <a:pt x="300540" y="2644537"/>
                  <a:pt x="227309" y="2595716"/>
                </a:cubicBezTo>
                <a:cubicBezTo>
                  <a:pt x="220754" y="2585884"/>
                  <a:pt x="216000" y="2574575"/>
                  <a:pt x="207644" y="2566219"/>
                </a:cubicBezTo>
                <a:cubicBezTo>
                  <a:pt x="199288" y="2557863"/>
                  <a:pt x="185928" y="2555448"/>
                  <a:pt x="178147" y="2546555"/>
                </a:cubicBezTo>
                <a:cubicBezTo>
                  <a:pt x="162584" y="2528769"/>
                  <a:pt x="151928" y="2507226"/>
                  <a:pt x="138818" y="2487561"/>
                </a:cubicBezTo>
                <a:cubicBezTo>
                  <a:pt x="132263" y="2477729"/>
                  <a:pt x="127510" y="2466420"/>
                  <a:pt x="119154" y="2458064"/>
                </a:cubicBezTo>
                <a:lnTo>
                  <a:pt x="89657" y="2428567"/>
                </a:lnTo>
                <a:cubicBezTo>
                  <a:pt x="137699" y="2412553"/>
                  <a:pt x="106463" y="2415908"/>
                  <a:pt x="168315" y="2438400"/>
                </a:cubicBezTo>
                <a:cubicBezTo>
                  <a:pt x="187795" y="2445484"/>
                  <a:pt x="227309" y="2458064"/>
                  <a:pt x="227309" y="2458064"/>
                </a:cubicBezTo>
                <a:cubicBezTo>
                  <a:pt x="237141" y="2464619"/>
                  <a:pt x="246236" y="2472444"/>
                  <a:pt x="256805" y="2477729"/>
                </a:cubicBezTo>
                <a:cubicBezTo>
                  <a:pt x="266075" y="2482364"/>
                  <a:pt x="276337" y="2484714"/>
                  <a:pt x="286302" y="2487561"/>
                </a:cubicBezTo>
                <a:cubicBezTo>
                  <a:pt x="332661" y="2500806"/>
                  <a:pt x="338755" y="2499268"/>
                  <a:pt x="394457" y="2507225"/>
                </a:cubicBezTo>
                <a:cubicBezTo>
                  <a:pt x="406016" y="2506336"/>
                  <a:pt x="521845" y="2504601"/>
                  <a:pt x="561605" y="2487561"/>
                </a:cubicBezTo>
                <a:cubicBezTo>
                  <a:pt x="595139" y="2473189"/>
                  <a:pt x="591609" y="2460948"/>
                  <a:pt x="620599" y="2438400"/>
                </a:cubicBezTo>
                <a:cubicBezTo>
                  <a:pt x="639254" y="2423890"/>
                  <a:pt x="657171" y="2406545"/>
                  <a:pt x="679592" y="2399071"/>
                </a:cubicBezTo>
                <a:cubicBezTo>
                  <a:pt x="769069" y="2369243"/>
                  <a:pt x="627776" y="2414989"/>
                  <a:pt x="758250" y="2379406"/>
                </a:cubicBezTo>
                <a:cubicBezTo>
                  <a:pt x="758297" y="2379393"/>
                  <a:pt x="831970" y="2354833"/>
                  <a:pt x="846741" y="2349909"/>
                </a:cubicBezTo>
                <a:cubicBezTo>
                  <a:pt x="856573" y="2346632"/>
                  <a:pt x="866075" y="2342110"/>
                  <a:pt x="876238" y="2340077"/>
                </a:cubicBezTo>
                <a:cubicBezTo>
                  <a:pt x="892625" y="2336800"/>
                  <a:pt x="909276" y="2334642"/>
                  <a:pt x="925399" y="2330245"/>
                </a:cubicBezTo>
                <a:cubicBezTo>
                  <a:pt x="945397" y="2324791"/>
                  <a:pt x="984392" y="2310580"/>
                  <a:pt x="984392" y="2310580"/>
                </a:cubicBezTo>
                <a:cubicBezTo>
                  <a:pt x="987670" y="2258141"/>
                  <a:pt x="986031" y="2205162"/>
                  <a:pt x="994225" y="2153264"/>
                </a:cubicBezTo>
                <a:cubicBezTo>
                  <a:pt x="996068" y="2141592"/>
                  <a:pt x="1008604" y="2134336"/>
                  <a:pt x="1013889" y="2123767"/>
                </a:cubicBezTo>
                <a:cubicBezTo>
                  <a:pt x="1018524" y="2114497"/>
                  <a:pt x="1017247" y="2102364"/>
                  <a:pt x="1023721" y="2094271"/>
                </a:cubicBezTo>
                <a:cubicBezTo>
                  <a:pt x="1031103" y="2085043"/>
                  <a:pt x="1044140" y="2082171"/>
                  <a:pt x="1053218" y="2074606"/>
                </a:cubicBezTo>
                <a:cubicBezTo>
                  <a:pt x="1063900" y="2065704"/>
                  <a:pt x="1071739" y="2053646"/>
                  <a:pt x="1082715" y="2045109"/>
                </a:cubicBezTo>
                <a:cubicBezTo>
                  <a:pt x="1101371" y="2030599"/>
                  <a:pt x="1118534" y="2010415"/>
                  <a:pt x="1141709" y="2005780"/>
                </a:cubicBezTo>
                <a:cubicBezTo>
                  <a:pt x="1285741" y="1976974"/>
                  <a:pt x="1057460" y="2021153"/>
                  <a:pt x="1279360" y="1986116"/>
                </a:cubicBezTo>
                <a:cubicBezTo>
                  <a:pt x="1295421" y="1983580"/>
                  <a:pt x="1383873" y="1966560"/>
                  <a:pt x="1417012" y="1956619"/>
                </a:cubicBezTo>
                <a:cubicBezTo>
                  <a:pt x="1436866" y="1950663"/>
                  <a:pt x="1455485" y="1939887"/>
                  <a:pt x="1476005" y="1936955"/>
                </a:cubicBezTo>
                <a:lnTo>
                  <a:pt x="1623489" y="1917290"/>
                </a:lnTo>
                <a:cubicBezTo>
                  <a:pt x="1664598" y="1911809"/>
                  <a:pt x="1757283" y="1898911"/>
                  <a:pt x="1790638" y="1887793"/>
                </a:cubicBezTo>
                <a:lnTo>
                  <a:pt x="1820134" y="1877961"/>
                </a:lnTo>
                <a:cubicBezTo>
                  <a:pt x="1839799" y="1864851"/>
                  <a:pt x="1856707" y="1846106"/>
                  <a:pt x="1879128" y="1838632"/>
                </a:cubicBezTo>
                <a:lnTo>
                  <a:pt x="1967618" y="1809135"/>
                </a:lnTo>
                <a:cubicBezTo>
                  <a:pt x="1977450" y="1805858"/>
                  <a:pt x="1987492" y="1803152"/>
                  <a:pt x="1997115" y="1799303"/>
                </a:cubicBezTo>
                <a:cubicBezTo>
                  <a:pt x="2023096" y="1788910"/>
                  <a:pt x="2048795" y="1777514"/>
                  <a:pt x="2075773" y="1769806"/>
                </a:cubicBezTo>
                <a:cubicBezTo>
                  <a:pt x="2088766" y="1766094"/>
                  <a:pt x="2102109" y="1763686"/>
                  <a:pt x="2115102" y="1759974"/>
                </a:cubicBezTo>
                <a:cubicBezTo>
                  <a:pt x="2125067" y="1757127"/>
                  <a:pt x="2134634" y="1752989"/>
                  <a:pt x="2144599" y="1750142"/>
                </a:cubicBezTo>
                <a:cubicBezTo>
                  <a:pt x="2157592" y="1746430"/>
                  <a:pt x="2170985" y="1744192"/>
                  <a:pt x="2183928" y="1740309"/>
                </a:cubicBezTo>
                <a:cubicBezTo>
                  <a:pt x="2203782" y="1734353"/>
                  <a:pt x="2223257" y="1727200"/>
                  <a:pt x="2242921" y="1720645"/>
                </a:cubicBezTo>
                <a:lnTo>
                  <a:pt x="2301915" y="1700980"/>
                </a:lnTo>
                <a:cubicBezTo>
                  <a:pt x="2311747" y="1697703"/>
                  <a:pt x="2321357" y="1693662"/>
                  <a:pt x="2331412" y="1691148"/>
                </a:cubicBezTo>
                <a:cubicBezTo>
                  <a:pt x="2344522" y="1687871"/>
                  <a:pt x="2357798" y="1685199"/>
                  <a:pt x="2370741" y="1681316"/>
                </a:cubicBezTo>
                <a:cubicBezTo>
                  <a:pt x="2390595" y="1675360"/>
                  <a:pt x="2409214" y="1664582"/>
                  <a:pt x="2429734" y="1661651"/>
                </a:cubicBezTo>
                <a:lnTo>
                  <a:pt x="2498560" y="1651819"/>
                </a:lnTo>
                <a:lnTo>
                  <a:pt x="2705038" y="1582993"/>
                </a:lnTo>
                <a:lnTo>
                  <a:pt x="2764031" y="1563329"/>
                </a:lnTo>
                <a:cubicBezTo>
                  <a:pt x="2773863" y="1560051"/>
                  <a:pt x="2784904" y="1559245"/>
                  <a:pt x="2793528" y="1553496"/>
                </a:cubicBezTo>
                <a:cubicBezTo>
                  <a:pt x="2840271" y="1522335"/>
                  <a:pt x="2811816" y="1537568"/>
                  <a:pt x="2882018" y="1514167"/>
                </a:cubicBezTo>
                <a:cubicBezTo>
                  <a:pt x="2891850" y="1510890"/>
                  <a:pt x="2901352" y="1506368"/>
                  <a:pt x="2911515" y="1504335"/>
                </a:cubicBezTo>
                <a:cubicBezTo>
                  <a:pt x="2945300" y="1497578"/>
                  <a:pt x="2967611" y="1493927"/>
                  <a:pt x="3000005" y="1484671"/>
                </a:cubicBezTo>
                <a:cubicBezTo>
                  <a:pt x="3009970" y="1481824"/>
                  <a:pt x="3019447" y="1477352"/>
                  <a:pt x="3029502" y="1474838"/>
                </a:cubicBezTo>
                <a:cubicBezTo>
                  <a:pt x="3045715" y="1470785"/>
                  <a:pt x="3062540" y="1469403"/>
                  <a:pt x="3078663" y="1465006"/>
                </a:cubicBezTo>
                <a:cubicBezTo>
                  <a:pt x="3098661" y="1459552"/>
                  <a:pt x="3117992" y="1451897"/>
                  <a:pt x="3137657" y="1445342"/>
                </a:cubicBezTo>
                <a:lnTo>
                  <a:pt x="3226147" y="1415845"/>
                </a:lnTo>
                <a:cubicBezTo>
                  <a:pt x="3235979" y="1412568"/>
                  <a:pt x="3245589" y="1408527"/>
                  <a:pt x="3255644" y="1406013"/>
                </a:cubicBezTo>
                <a:cubicBezTo>
                  <a:pt x="3268754" y="1402735"/>
                  <a:pt x="3282030" y="1400063"/>
                  <a:pt x="3294973" y="1396180"/>
                </a:cubicBezTo>
                <a:cubicBezTo>
                  <a:pt x="3314827" y="1390224"/>
                  <a:pt x="3353967" y="1376516"/>
                  <a:pt x="3353967" y="1376516"/>
                </a:cubicBezTo>
                <a:cubicBezTo>
                  <a:pt x="3363799" y="1369961"/>
                  <a:pt x="3372894" y="1362136"/>
                  <a:pt x="3383463" y="1356851"/>
                </a:cubicBezTo>
                <a:cubicBezTo>
                  <a:pt x="3392733" y="1352216"/>
                  <a:pt x="3404779" y="1353382"/>
                  <a:pt x="3412960" y="1347019"/>
                </a:cubicBezTo>
                <a:cubicBezTo>
                  <a:pt x="3434912" y="1329945"/>
                  <a:pt x="3452289" y="1307690"/>
                  <a:pt x="3471954" y="1288025"/>
                </a:cubicBezTo>
                <a:cubicBezTo>
                  <a:pt x="3481786" y="1278193"/>
                  <a:pt x="3493737" y="1270098"/>
                  <a:pt x="3501450" y="1258529"/>
                </a:cubicBezTo>
                <a:cubicBezTo>
                  <a:pt x="3528828" y="1217462"/>
                  <a:pt x="3512759" y="1237388"/>
                  <a:pt x="3550612" y="1199535"/>
                </a:cubicBezTo>
                <a:cubicBezTo>
                  <a:pt x="3573990" y="1129398"/>
                  <a:pt x="3540840" y="1214192"/>
                  <a:pt x="3589941" y="1140542"/>
                </a:cubicBezTo>
                <a:cubicBezTo>
                  <a:pt x="3595690" y="1131919"/>
                  <a:pt x="3595138" y="1120315"/>
                  <a:pt x="3599773" y="1111045"/>
                </a:cubicBezTo>
                <a:cubicBezTo>
                  <a:pt x="3605058" y="1100476"/>
                  <a:pt x="3612883" y="1091380"/>
                  <a:pt x="3619438" y="1081548"/>
                </a:cubicBezTo>
                <a:cubicBezTo>
                  <a:pt x="3622715" y="1071716"/>
                  <a:pt x="3625187" y="1061577"/>
                  <a:pt x="3629270" y="1052051"/>
                </a:cubicBezTo>
                <a:cubicBezTo>
                  <a:pt x="3635044" y="1038579"/>
                  <a:pt x="3643788" y="1026446"/>
                  <a:pt x="3648934" y="1012722"/>
                </a:cubicBezTo>
                <a:cubicBezTo>
                  <a:pt x="3649086" y="1012317"/>
                  <a:pt x="3663847" y="948648"/>
                  <a:pt x="3668599" y="943896"/>
                </a:cubicBezTo>
                <a:cubicBezTo>
                  <a:pt x="3730599" y="881895"/>
                  <a:pt x="3707634" y="919462"/>
                  <a:pt x="3757089" y="894735"/>
                </a:cubicBezTo>
                <a:cubicBezTo>
                  <a:pt x="3767658" y="889450"/>
                  <a:pt x="3776754" y="881626"/>
                  <a:pt x="3786586" y="875071"/>
                </a:cubicBezTo>
                <a:cubicBezTo>
                  <a:pt x="3793141" y="865239"/>
                  <a:pt x="3799300" y="855131"/>
                  <a:pt x="3806250" y="845574"/>
                </a:cubicBezTo>
                <a:cubicBezTo>
                  <a:pt x="3894375" y="724402"/>
                  <a:pt x="3839117" y="806106"/>
                  <a:pt x="3884909" y="737419"/>
                </a:cubicBezTo>
                <a:cubicBezTo>
                  <a:pt x="3888186" y="727587"/>
                  <a:pt x="3889708" y="716982"/>
                  <a:pt x="3894741" y="707922"/>
                </a:cubicBezTo>
                <a:cubicBezTo>
                  <a:pt x="3906218" y="687262"/>
                  <a:pt x="3934070" y="648929"/>
                  <a:pt x="3934070" y="648929"/>
                </a:cubicBezTo>
                <a:cubicBezTo>
                  <a:pt x="3937347" y="639097"/>
                  <a:pt x="3939267" y="628702"/>
                  <a:pt x="3943902" y="619432"/>
                </a:cubicBezTo>
                <a:cubicBezTo>
                  <a:pt x="3949187" y="608863"/>
                  <a:pt x="3958768" y="600734"/>
                  <a:pt x="3963567" y="589935"/>
                </a:cubicBezTo>
                <a:cubicBezTo>
                  <a:pt x="4010370" y="484629"/>
                  <a:pt x="3958392" y="568201"/>
                  <a:pt x="4002896" y="501445"/>
                </a:cubicBezTo>
                <a:cubicBezTo>
                  <a:pt x="4018851" y="453577"/>
                  <a:pt x="4005021" y="484705"/>
                  <a:pt x="4042225" y="432619"/>
                </a:cubicBezTo>
                <a:cubicBezTo>
                  <a:pt x="4049093" y="423003"/>
                  <a:pt x="4054324" y="412200"/>
                  <a:pt x="4061889" y="403122"/>
                </a:cubicBezTo>
                <a:cubicBezTo>
                  <a:pt x="4070791" y="392440"/>
                  <a:pt x="4082337" y="384182"/>
                  <a:pt x="4091386" y="373625"/>
                </a:cubicBezTo>
                <a:cubicBezTo>
                  <a:pt x="4102051" y="361183"/>
                  <a:pt x="4109860" y="346421"/>
                  <a:pt x="4120883" y="334296"/>
                </a:cubicBezTo>
                <a:cubicBezTo>
                  <a:pt x="4142708" y="310289"/>
                  <a:pt x="4171712" y="292467"/>
                  <a:pt x="4189709" y="265471"/>
                </a:cubicBezTo>
                <a:cubicBezTo>
                  <a:pt x="4196264" y="255639"/>
                  <a:pt x="4201017" y="244330"/>
                  <a:pt x="4209373" y="235974"/>
                </a:cubicBezTo>
                <a:cubicBezTo>
                  <a:pt x="4228434" y="216913"/>
                  <a:pt x="4244376" y="214474"/>
                  <a:pt x="4268367" y="206477"/>
                </a:cubicBezTo>
                <a:cubicBezTo>
                  <a:pt x="4278199" y="199922"/>
                  <a:pt x="4287294" y="192098"/>
                  <a:pt x="4297863" y="186813"/>
                </a:cubicBezTo>
                <a:cubicBezTo>
                  <a:pt x="4307133" y="182178"/>
                  <a:pt x="4318300" y="182013"/>
                  <a:pt x="4327360" y="176980"/>
                </a:cubicBezTo>
                <a:cubicBezTo>
                  <a:pt x="4348020" y="165502"/>
                  <a:pt x="4366689" y="150761"/>
                  <a:pt x="4386354" y="137651"/>
                </a:cubicBezTo>
                <a:cubicBezTo>
                  <a:pt x="4396186" y="131096"/>
                  <a:pt x="4404640" y="121724"/>
                  <a:pt x="4415850" y="117987"/>
                </a:cubicBezTo>
                <a:lnTo>
                  <a:pt x="4445347" y="108155"/>
                </a:lnTo>
                <a:cubicBezTo>
                  <a:pt x="4455179" y="101600"/>
                  <a:pt x="4464275" y="93775"/>
                  <a:pt x="4474844" y="88490"/>
                </a:cubicBezTo>
                <a:cubicBezTo>
                  <a:pt x="4484114" y="83855"/>
                  <a:pt x="4511670" y="71329"/>
                  <a:pt x="4504341" y="78658"/>
                </a:cubicBezTo>
                <a:cubicBezTo>
                  <a:pt x="4487629" y="95370"/>
                  <a:pt x="4445347" y="117987"/>
                  <a:pt x="4445347" y="117987"/>
                </a:cubicBezTo>
                <a:cubicBezTo>
                  <a:pt x="4438792" y="127819"/>
                  <a:pt x="4434039" y="139128"/>
                  <a:pt x="4425683" y="147484"/>
                </a:cubicBezTo>
                <a:cubicBezTo>
                  <a:pt x="4402085" y="171082"/>
                  <a:pt x="4387009" y="159936"/>
                  <a:pt x="4376521" y="196645"/>
                </a:cubicBezTo>
                <a:cubicBezTo>
                  <a:pt x="4372919" y="209250"/>
                  <a:pt x="4376521" y="222864"/>
                  <a:pt x="4376521" y="235974"/>
                </a:cubicBezTo>
              </a:path>
            </a:pathLst>
          </a:custGeom>
          <a:solidFill>
            <a:srgbClr val="EF9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12" name="Rectangle 11">
            <a:extLst>
              <a:ext uri="{FF2B5EF4-FFF2-40B4-BE49-F238E27FC236}">
                <a16:creationId xmlns:a16="http://schemas.microsoft.com/office/drawing/2014/main" id="{AB45EF03-649B-E841-AB97-428E09E56D4C}"/>
              </a:ext>
            </a:extLst>
          </p:cNvPr>
          <p:cNvSpPr/>
          <p:nvPr/>
        </p:nvSpPr>
        <p:spPr>
          <a:xfrm>
            <a:off x="1886509" y="3660936"/>
            <a:ext cx="995516" cy="692497"/>
          </a:xfrm>
          <a:prstGeom prst="rect">
            <a:avLst/>
          </a:prstGeom>
          <a:noFill/>
        </p:spPr>
        <p:txBody>
          <a:bodyPr wrap="square" lIns="68580" tIns="34290" rIns="68580" bIns="34290">
            <a:spAutoFit/>
          </a:bodyPr>
          <a:lstStyle/>
          <a:p>
            <a:pPr algn="ctr" defTabSz="685800">
              <a:buClrTx/>
            </a:pPr>
            <a:r>
              <a:rPr lang="en-US" sz="4050" kern="1200" dirty="0" err="1">
                <a:ln w="0"/>
                <a:solidFill>
                  <a:prstClr val="black"/>
                </a:solidFill>
                <a:effectLst>
                  <a:reflection blurRad="6350" stA="53000" endA="300" endPos="35500" dir="5400000" sy="-90000" algn="bl" rotWithShape="0"/>
                </a:effectLst>
                <a:latin typeface="Calibri" panose="020F0502020204030204"/>
                <a:ea typeface="+mn-ea"/>
                <a:cs typeface="+mn-cs"/>
              </a:rPr>
              <a:t>Tần</a:t>
            </a:r>
            <a:endParaRPr lang="en-US" sz="4050" kern="1200" dirty="0">
              <a:ln w="0"/>
              <a:solidFill>
                <a:prstClr val="black"/>
              </a:solidFill>
              <a:effectLst>
                <a:reflection blurRad="6350" stA="53000" endA="300" endPos="35500" dir="5400000" sy="-90000" algn="bl" rotWithShape="0"/>
              </a:effectLst>
              <a:latin typeface="Calibri" panose="020F0502020204030204"/>
              <a:ea typeface="+mn-ea"/>
              <a:cs typeface="+mn-cs"/>
            </a:endParaRPr>
          </a:p>
        </p:txBody>
      </p:sp>
      <p:grpSp>
        <p:nvGrpSpPr>
          <p:cNvPr id="8" name="Group 7">
            <a:extLst>
              <a:ext uri="{FF2B5EF4-FFF2-40B4-BE49-F238E27FC236}">
                <a16:creationId xmlns:a16="http://schemas.microsoft.com/office/drawing/2014/main" id="{881F86F5-BAE1-3446-9401-8FE1AA5F1FE3}"/>
              </a:ext>
            </a:extLst>
          </p:cNvPr>
          <p:cNvGrpSpPr/>
          <p:nvPr/>
        </p:nvGrpSpPr>
        <p:grpSpPr>
          <a:xfrm>
            <a:off x="5878150" y="1035413"/>
            <a:ext cx="2769870" cy="960120"/>
            <a:chOff x="7828280" y="1376680"/>
            <a:chExt cx="3693160" cy="1280160"/>
          </a:xfrm>
        </p:grpSpPr>
        <p:sp>
          <p:nvSpPr>
            <p:cNvPr id="6" name="Freeform 5">
              <a:extLst>
                <a:ext uri="{FF2B5EF4-FFF2-40B4-BE49-F238E27FC236}">
                  <a16:creationId xmlns:a16="http://schemas.microsoft.com/office/drawing/2014/main" id="{B8B479E6-F6D0-A047-B201-0F593CA996FE}"/>
                </a:ext>
              </a:extLst>
            </p:cNvPr>
            <p:cNvSpPr/>
            <p:nvPr/>
          </p:nvSpPr>
          <p:spPr>
            <a:xfrm>
              <a:off x="7828280" y="1376680"/>
              <a:ext cx="3693160" cy="1280160"/>
            </a:xfrm>
            <a:custGeom>
              <a:avLst/>
              <a:gdLst>
                <a:gd name="connsiteX0" fmla="*/ 944880 w 3693160"/>
                <a:gd name="connsiteY0" fmla="*/ 5080 h 1280160"/>
                <a:gd name="connsiteX1" fmla="*/ 817880 w 3693160"/>
                <a:gd name="connsiteY1" fmla="*/ 25400 h 1280160"/>
                <a:gd name="connsiteX2" fmla="*/ 797560 w 3693160"/>
                <a:gd name="connsiteY2" fmla="*/ 30480 h 1280160"/>
                <a:gd name="connsiteX3" fmla="*/ 746760 w 3693160"/>
                <a:gd name="connsiteY3" fmla="*/ 45720 h 1280160"/>
                <a:gd name="connsiteX4" fmla="*/ 721360 w 3693160"/>
                <a:gd name="connsiteY4" fmla="*/ 60960 h 1280160"/>
                <a:gd name="connsiteX5" fmla="*/ 685800 w 3693160"/>
                <a:gd name="connsiteY5" fmla="*/ 71120 h 1280160"/>
                <a:gd name="connsiteX6" fmla="*/ 655320 w 3693160"/>
                <a:gd name="connsiteY6" fmla="*/ 91440 h 1280160"/>
                <a:gd name="connsiteX7" fmla="*/ 640080 w 3693160"/>
                <a:gd name="connsiteY7" fmla="*/ 101600 h 1280160"/>
                <a:gd name="connsiteX8" fmla="*/ 624840 w 3693160"/>
                <a:gd name="connsiteY8" fmla="*/ 111760 h 1280160"/>
                <a:gd name="connsiteX9" fmla="*/ 604520 w 3693160"/>
                <a:gd name="connsiteY9" fmla="*/ 121920 h 1280160"/>
                <a:gd name="connsiteX10" fmla="*/ 574040 w 3693160"/>
                <a:gd name="connsiteY10" fmla="*/ 142240 h 1280160"/>
                <a:gd name="connsiteX11" fmla="*/ 538480 w 3693160"/>
                <a:gd name="connsiteY11" fmla="*/ 162560 h 1280160"/>
                <a:gd name="connsiteX12" fmla="*/ 518160 w 3693160"/>
                <a:gd name="connsiteY12" fmla="*/ 177800 h 1280160"/>
                <a:gd name="connsiteX13" fmla="*/ 482600 w 3693160"/>
                <a:gd name="connsiteY13" fmla="*/ 213360 h 1280160"/>
                <a:gd name="connsiteX14" fmla="*/ 477520 w 3693160"/>
                <a:gd name="connsiteY14" fmla="*/ 264160 h 1280160"/>
                <a:gd name="connsiteX15" fmla="*/ 482600 w 3693160"/>
                <a:gd name="connsiteY15" fmla="*/ 279400 h 1280160"/>
                <a:gd name="connsiteX16" fmla="*/ 477520 w 3693160"/>
                <a:gd name="connsiteY16" fmla="*/ 314960 h 1280160"/>
                <a:gd name="connsiteX17" fmla="*/ 462280 w 3693160"/>
                <a:gd name="connsiteY17" fmla="*/ 330200 h 1280160"/>
                <a:gd name="connsiteX18" fmla="*/ 436880 w 3693160"/>
                <a:gd name="connsiteY18" fmla="*/ 345440 h 1280160"/>
                <a:gd name="connsiteX19" fmla="*/ 421640 w 3693160"/>
                <a:gd name="connsiteY19" fmla="*/ 355600 h 1280160"/>
                <a:gd name="connsiteX20" fmla="*/ 406400 w 3693160"/>
                <a:gd name="connsiteY20" fmla="*/ 360680 h 1280160"/>
                <a:gd name="connsiteX21" fmla="*/ 375920 w 3693160"/>
                <a:gd name="connsiteY21" fmla="*/ 381000 h 1280160"/>
                <a:gd name="connsiteX22" fmla="*/ 340360 w 3693160"/>
                <a:gd name="connsiteY22" fmla="*/ 426720 h 1280160"/>
                <a:gd name="connsiteX23" fmla="*/ 345440 w 3693160"/>
                <a:gd name="connsiteY23" fmla="*/ 472440 h 1280160"/>
                <a:gd name="connsiteX24" fmla="*/ 350520 w 3693160"/>
                <a:gd name="connsiteY24" fmla="*/ 487680 h 1280160"/>
                <a:gd name="connsiteX25" fmla="*/ 355600 w 3693160"/>
                <a:gd name="connsiteY25" fmla="*/ 502920 h 1280160"/>
                <a:gd name="connsiteX26" fmla="*/ 375920 w 3693160"/>
                <a:gd name="connsiteY26" fmla="*/ 523240 h 1280160"/>
                <a:gd name="connsiteX27" fmla="*/ 386080 w 3693160"/>
                <a:gd name="connsiteY27" fmla="*/ 553720 h 1280160"/>
                <a:gd name="connsiteX28" fmla="*/ 381000 w 3693160"/>
                <a:gd name="connsiteY28" fmla="*/ 604520 h 1280160"/>
                <a:gd name="connsiteX29" fmla="*/ 365760 w 3693160"/>
                <a:gd name="connsiteY29" fmla="*/ 655320 h 1280160"/>
                <a:gd name="connsiteX30" fmla="*/ 360680 w 3693160"/>
                <a:gd name="connsiteY30" fmla="*/ 675640 h 1280160"/>
                <a:gd name="connsiteX31" fmla="*/ 350520 w 3693160"/>
                <a:gd name="connsiteY31" fmla="*/ 690880 h 1280160"/>
                <a:gd name="connsiteX32" fmla="*/ 309880 w 3693160"/>
                <a:gd name="connsiteY32" fmla="*/ 731520 h 1280160"/>
                <a:gd name="connsiteX33" fmla="*/ 289560 w 3693160"/>
                <a:gd name="connsiteY33" fmla="*/ 767080 h 1280160"/>
                <a:gd name="connsiteX34" fmla="*/ 243840 w 3693160"/>
                <a:gd name="connsiteY34" fmla="*/ 807720 h 1280160"/>
                <a:gd name="connsiteX35" fmla="*/ 223520 w 3693160"/>
                <a:gd name="connsiteY35" fmla="*/ 828040 h 1280160"/>
                <a:gd name="connsiteX36" fmla="*/ 187960 w 3693160"/>
                <a:gd name="connsiteY36" fmla="*/ 848360 h 1280160"/>
                <a:gd name="connsiteX37" fmla="*/ 147320 w 3693160"/>
                <a:gd name="connsiteY37" fmla="*/ 878840 h 1280160"/>
                <a:gd name="connsiteX38" fmla="*/ 116840 w 3693160"/>
                <a:gd name="connsiteY38" fmla="*/ 894080 h 1280160"/>
                <a:gd name="connsiteX39" fmla="*/ 91440 w 3693160"/>
                <a:gd name="connsiteY39" fmla="*/ 924560 h 1280160"/>
                <a:gd name="connsiteX40" fmla="*/ 76200 w 3693160"/>
                <a:gd name="connsiteY40" fmla="*/ 934720 h 1280160"/>
                <a:gd name="connsiteX41" fmla="*/ 66040 w 3693160"/>
                <a:gd name="connsiteY41" fmla="*/ 949960 h 1280160"/>
                <a:gd name="connsiteX42" fmla="*/ 50800 w 3693160"/>
                <a:gd name="connsiteY42" fmla="*/ 955040 h 1280160"/>
                <a:gd name="connsiteX43" fmla="*/ 30480 w 3693160"/>
                <a:gd name="connsiteY43" fmla="*/ 970280 h 1280160"/>
                <a:gd name="connsiteX44" fmla="*/ 15240 w 3693160"/>
                <a:gd name="connsiteY44" fmla="*/ 975360 h 1280160"/>
                <a:gd name="connsiteX45" fmla="*/ 0 w 3693160"/>
                <a:gd name="connsiteY45" fmla="*/ 985520 h 1280160"/>
                <a:gd name="connsiteX46" fmla="*/ 30480 w 3693160"/>
                <a:gd name="connsiteY46" fmla="*/ 1010920 h 1280160"/>
                <a:gd name="connsiteX47" fmla="*/ 45720 w 3693160"/>
                <a:gd name="connsiteY47" fmla="*/ 1026160 h 1280160"/>
                <a:gd name="connsiteX48" fmla="*/ 60960 w 3693160"/>
                <a:gd name="connsiteY48" fmla="*/ 1036320 h 1280160"/>
                <a:gd name="connsiteX49" fmla="*/ 71120 w 3693160"/>
                <a:gd name="connsiteY49" fmla="*/ 1051560 h 1280160"/>
                <a:gd name="connsiteX50" fmla="*/ 101600 w 3693160"/>
                <a:gd name="connsiteY50" fmla="*/ 1066800 h 1280160"/>
                <a:gd name="connsiteX51" fmla="*/ 132080 w 3693160"/>
                <a:gd name="connsiteY51" fmla="*/ 1061720 h 1280160"/>
                <a:gd name="connsiteX52" fmla="*/ 147320 w 3693160"/>
                <a:gd name="connsiteY52" fmla="*/ 1056640 h 1280160"/>
                <a:gd name="connsiteX53" fmla="*/ 162560 w 3693160"/>
                <a:gd name="connsiteY53" fmla="*/ 1061720 h 1280160"/>
                <a:gd name="connsiteX54" fmla="*/ 172720 w 3693160"/>
                <a:gd name="connsiteY54" fmla="*/ 1082040 h 1280160"/>
                <a:gd name="connsiteX55" fmla="*/ 187960 w 3693160"/>
                <a:gd name="connsiteY55" fmla="*/ 1132840 h 1280160"/>
                <a:gd name="connsiteX56" fmla="*/ 198120 w 3693160"/>
                <a:gd name="connsiteY56" fmla="*/ 1148080 h 1280160"/>
                <a:gd name="connsiteX57" fmla="*/ 218440 w 3693160"/>
                <a:gd name="connsiteY57" fmla="*/ 1153160 h 1280160"/>
                <a:gd name="connsiteX58" fmla="*/ 233680 w 3693160"/>
                <a:gd name="connsiteY58" fmla="*/ 1163320 h 1280160"/>
                <a:gd name="connsiteX59" fmla="*/ 264160 w 3693160"/>
                <a:gd name="connsiteY59" fmla="*/ 1188720 h 1280160"/>
                <a:gd name="connsiteX60" fmla="*/ 294640 w 3693160"/>
                <a:gd name="connsiteY60" fmla="*/ 1198880 h 1280160"/>
                <a:gd name="connsiteX61" fmla="*/ 304800 w 3693160"/>
                <a:gd name="connsiteY61" fmla="*/ 1229360 h 1280160"/>
                <a:gd name="connsiteX62" fmla="*/ 330200 w 3693160"/>
                <a:gd name="connsiteY62" fmla="*/ 1275080 h 1280160"/>
                <a:gd name="connsiteX63" fmla="*/ 345440 w 3693160"/>
                <a:gd name="connsiteY63" fmla="*/ 1280160 h 1280160"/>
                <a:gd name="connsiteX64" fmla="*/ 360680 w 3693160"/>
                <a:gd name="connsiteY64" fmla="*/ 1270000 h 1280160"/>
                <a:gd name="connsiteX65" fmla="*/ 381000 w 3693160"/>
                <a:gd name="connsiteY65" fmla="*/ 1264920 h 1280160"/>
                <a:gd name="connsiteX66" fmla="*/ 396240 w 3693160"/>
                <a:gd name="connsiteY66" fmla="*/ 1259840 h 1280160"/>
                <a:gd name="connsiteX67" fmla="*/ 406400 w 3693160"/>
                <a:gd name="connsiteY67" fmla="*/ 1229360 h 1280160"/>
                <a:gd name="connsiteX68" fmla="*/ 411480 w 3693160"/>
                <a:gd name="connsiteY68" fmla="*/ 1209040 h 1280160"/>
                <a:gd name="connsiteX69" fmla="*/ 426720 w 3693160"/>
                <a:gd name="connsiteY69" fmla="*/ 1203960 h 1280160"/>
                <a:gd name="connsiteX70" fmla="*/ 447040 w 3693160"/>
                <a:gd name="connsiteY70" fmla="*/ 1198880 h 1280160"/>
                <a:gd name="connsiteX71" fmla="*/ 462280 w 3693160"/>
                <a:gd name="connsiteY71" fmla="*/ 1188720 h 1280160"/>
                <a:gd name="connsiteX72" fmla="*/ 477520 w 3693160"/>
                <a:gd name="connsiteY72" fmla="*/ 1173480 h 1280160"/>
                <a:gd name="connsiteX73" fmla="*/ 533400 w 3693160"/>
                <a:gd name="connsiteY73" fmla="*/ 1183640 h 1280160"/>
                <a:gd name="connsiteX74" fmla="*/ 558800 w 3693160"/>
                <a:gd name="connsiteY74" fmla="*/ 1178560 h 1280160"/>
                <a:gd name="connsiteX75" fmla="*/ 574040 w 3693160"/>
                <a:gd name="connsiteY75" fmla="*/ 1173480 h 1280160"/>
                <a:gd name="connsiteX76" fmla="*/ 640080 w 3693160"/>
                <a:gd name="connsiteY76" fmla="*/ 1178560 h 1280160"/>
                <a:gd name="connsiteX77" fmla="*/ 655320 w 3693160"/>
                <a:gd name="connsiteY77" fmla="*/ 1183640 h 1280160"/>
                <a:gd name="connsiteX78" fmla="*/ 675640 w 3693160"/>
                <a:gd name="connsiteY78" fmla="*/ 1214120 h 1280160"/>
                <a:gd name="connsiteX79" fmla="*/ 690880 w 3693160"/>
                <a:gd name="connsiteY79" fmla="*/ 1249680 h 1280160"/>
                <a:gd name="connsiteX80" fmla="*/ 726440 w 3693160"/>
                <a:gd name="connsiteY80" fmla="*/ 1244600 h 1280160"/>
                <a:gd name="connsiteX81" fmla="*/ 756920 w 3693160"/>
                <a:gd name="connsiteY81" fmla="*/ 1229360 h 1280160"/>
                <a:gd name="connsiteX82" fmla="*/ 777240 w 3693160"/>
                <a:gd name="connsiteY82" fmla="*/ 1219200 h 1280160"/>
                <a:gd name="connsiteX83" fmla="*/ 807720 w 3693160"/>
                <a:gd name="connsiteY83" fmla="*/ 1198880 h 1280160"/>
                <a:gd name="connsiteX84" fmla="*/ 822960 w 3693160"/>
                <a:gd name="connsiteY84" fmla="*/ 1188720 h 1280160"/>
                <a:gd name="connsiteX85" fmla="*/ 878840 w 3693160"/>
                <a:gd name="connsiteY85" fmla="*/ 1173480 h 1280160"/>
                <a:gd name="connsiteX86" fmla="*/ 894080 w 3693160"/>
                <a:gd name="connsiteY86" fmla="*/ 1168400 h 1280160"/>
                <a:gd name="connsiteX87" fmla="*/ 924560 w 3693160"/>
                <a:gd name="connsiteY87" fmla="*/ 1153160 h 1280160"/>
                <a:gd name="connsiteX88" fmla="*/ 965200 w 3693160"/>
                <a:gd name="connsiteY88" fmla="*/ 1148080 h 1280160"/>
                <a:gd name="connsiteX89" fmla="*/ 980440 w 3693160"/>
                <a:gd name="connsiteY89" fmla="*/ 1143000 h 1280160"/>
                <a:gd name="connsiteX90" fmla="*/ 1010920 w 3693160"/>
                <a:gd name="connsiteY90" fmla="*/ 1127760 h 1280160"/>
                <a:gd name="connsiteX91" fmla="*/ 1051560 w 3693160"/>
                <a:gd name="connsiteY91" fmla="*/ 1122680 h 1280160"/>
                <a:gd name="connsiteX92" fmla="*/ 1173480 w 3693160"/>
                <a:gd name="connsiteY92" fmla="*/ 1112520 h 1280160"/>
                <a:gd name="connsiteX93" fmla="*/ 1219200 w 3693160"/>
                <a:gd name="connsiteY93" fmla="*/ 1097280 h 1280160"/>
                <a:gd name="connsiteX94" fmla="*/ 1285240 w 3693160"/>
                <a:gd name="connsiteY94" fmla="*/ 1087120 h 1280160"/>
                <a:gd name="connsiteX95" fmla="*/ 1513840 w 3693160"/>
                <a:gd name="connsiteY95" fmla="*/ 1092200 h 1280160"/>
                <a:gd name="connsiteX96" fmla="*/ 1574800 w 3693160"/>
                <a:gd name="connsiteY96" fmla="*/ 1122680 h 1280160"/>
                <a:gd name="connsiteX97" fmla="*/ 1590040 w 3693160"/>
                <a:gd name="connsiteY97" fmla="*/ 1132840 h 1280160"/>
                <a:gd name="connsiteX98" fmla="*/ 1605280 w 3693160"/>
                <a:gd name="connsiteY98" fmla="*/ 1137920 h 1280160"/>
                <a:gd name="connsiteX99" fmla="*/ 1625600 w 3693160"/>
                <a:gd name="connsiteY99" fmla="*/ 1143000 h 1280160"/>
                <a:gd name="connsiteX100" fmla="*/ 1645920 w 3693160"/>
                <a:gd name="connsiteY100" fmla="*/ 1153160 h 1280160"/>
                <a:gd name="connsiteX101" fmla="*/ 1701800 w 3693160"/>
                <a:gd name="connsiteY101" fmla="*/ 1193800 h 1280160"/>
                <a:gd name="connsiteX102" fmla="*/ 1711960 w 3693160"/>
                <a:gd name="connsiteY102" fmla="*/ 1209040 h 1280160"/>
                <a:gd name="connsiteX103" fmla="*/ 1747520 w 3693160"/>
                <a:gd name="connsiteY103" fmla="*/ 1214120 h 1280160"/>
                <a:gd name="connsiteX104" fmla="*/ 1762760 w 3693160"/>
                <a:gd name="connsiteY104" fmla="*/ 1219200 h 1280160"/>
                <a:gd name="connsiteX105" fmla="*/ 1793240 w 3693160"/>
                <a:gd name="connsiteY105" fmla="*/ 1224280 h 1280160"/>
                <a:gd name="connsiteX106" fmla="*/ 1818640 w 3693160"/>
                <a:gd name="connsiteY106" fmla="*/ 1229360 h 1280160"/>
                <a:gd name="connsiteX107" fmla="*/ 1869440 w 3693160"/>
                <a:gd name="connsiteY107" fmla="*/ 1224280 h 1280160"/>
                <a:gd name="connsiteX108" fmla="*/ 1884680 w 3693160"/>
                <a:gd name="connsiteY108" fmla="*/ 1219200 h 1280160"/>
                <a:gd name="connsiteX109" fmla="*/ 1945640 w 3693160"/>
                <a:gd name="connsiteY109" fmla="*/ 1234440 h 1280160"/>
                <a:gd name="connsiteX110" fmla="*/ 1981200 w 3693160"/>
                <a:gd name="connsiteY110" fmla="*/ 1239520 h 1280160"/>
                <a:gd name="connsiteX111" fmla="*/ 2219960 w 3693160"/>
                <a:gd name="connsiteY111" fmla="*/ 1224280 h 1280160"/>
                <a:gd name="connsiteX112" fmla="*/ 2240280 w 3693160"/>
                <a:gd name="connsiteY112" fmla="*/ 1219200 h 1280160"/>
                <a:gd name="connsiteX113" fmla="*/ 2255520 w 3693160"/>
                <a:gd name="connsiteY113" fmla="*/ 1214120 h 1280160"/>
                <a:gd name="connsiteX114" fmla="*/ 2336800 w 3693160"/>
                <a:gd name="connsiteY114" fmla="*/ 1219200 h 1280160"/>
                <a:gd name="connsiteX115" fmla="*/ 2367280 w 3693160"/>
                <a:gd name="connsiteY115" fmla="*/ 1224280 h 1280160"/>
                <a:gd name="connsiteX116" fmla="*/ 2382520 w 3693160"/>
                <a:gd name="connsiteY116" fmla="*/ 1234440 h 1280160"/>
                <a:gd name="connsiteX117" fmla="*/ 2387600 w 3693160"/>
                <a:gd name="connsiteY117" fmla="*/ 1249680 h 1280160"/>
                <a:gd name="connsiteX118" fmla="*/ 2407920 w 3693160"/>
                <a:gd name="connsiteY118" fmla="*/ 1219200 h 1280160"/>
                <a:gd name="connsiteX119" fmla="*/ 2423160 w 3693160"/>
                <a:gd name="connsiteY119" fmla="*/ 1203960 h 1280160"/>
                <a:gd name="connsiteX120" fmla="*/ 2453640 w 3693160"/>
                <a:gd name="connsiteY120" fmla="*/ 1193800 h 1280160"/>
                <a:gd name="connsiteX121" fmla="*/ 2468880 w 3693160"/>
                <a:gd name="connsiteY121" fmla="*/ 1183640 h 1280160"/>
                <a:gd name="connsiteX122" fmla="*/ 2489200 w 3693160"/>
                <a:gd name="connsiteY122" fmla="*/ 1188720 h 1280160"/>
                <a:gd name="connsiteX123" fmla="*/ 2519680 w 3693160"/>
                <a:gd name="connsiteY123" fmla="*/ 1209040 h 1280160"/>
                <a:gd name="connsiteX124" fmla="*/ 2524760 w 3693160"/>
                <a:gd name="connsiteY124" fmla="*/ 1193800 h 1280160"/>
                <a:gd name="connsiteX125" fmla="*/ 2509520 w 3693160"/>
                <a:gd name="connsiteY125" fmla="*/ 1158240 h 1280160"/>
                <a:gd name="connsiteX126" fmla="*/ 2524760 w 3693160"/>
                <a:gd name="connsiteY126" fmla="*/ 1143000 h 1280160"/>
                <a:gd name="connsiteX127" fmla="*/ 2540000 w 3693160"/>
                <a:gd name="connsiteY127" fmla="*/ 1137920 h 1280160"/>
                <a:gd name="connsiteX128" fmla="*/ 2534920 w 3693160"/>
                <a:gd name="connsiteY128" fmla="*/ 1097280 h 1280160"/>
                <a:gd name="connsiteX129" fmla="*/ 2519680 w 3693160"/>
                <a:gd name="connsiteY129" fmla="*/ 1092200 h 1280160"/>
                <a:gd name="connsiteX130" fmla="*/ 2489200 w 3693160"/>
                <a:gd name="connsiteY130" fmla="*/ 1087120 h 1280160"/>
                <a:gd name="connsiteX131" fmla="*/ 2453640 w 3693160"/>
                <a:gd name="connsiteY131" fmla="*/ 1076960 h 1280160"/>
                <a:gd name="connsiteX132" fmla="*/ 2438400 w 3693160"/>
                <a:gd name="connsiteY132" fmla="*/ 1016000 h 1280160"/>
                <a:gd name="connsiteX133" fmla="*/ 2443480 w 3693160"/>
                <a:gd name="connsiteY133" fmla="*/ 1000760 h 1280160"/>
                <a:gd name="connsiteX134" fmla="*/ 2484120 w 3693160"/>
                <a:gd name="connsiteY134" fmla="*/ 995680 h 1280160"/>
                <a:gd name="connsiteX135" fmla="*/ 2499360 w 3693160"/>
                <a:gd name="connsiteY135" fmla="*/ 990600 h 1280160"/>
                <a:gd name="connsiteX136" fmla="*/ 2509520 w 3693160"/>
                <a:gd name="connsiteY136" fmla="*/ 975360 h 1280160"/>
                <a:gd name="connsiteX137" fmla="*/ 2540000 w 3693160"/>
                <a:gd name="connsiteY137" fmla="*/ 955040 h 1280160"/>
                <a:gd name="connsiteX138" fmla="*/ 2555240 w 3693160"/>
                <a:gd name="connsiteY138" fmla="*/ 960120 h 1280160"/>
                <a:gd name="connsiteX139" fmla="*/ 2565400 w 3693160"/>
                <a:gd name="connsiteY139" fmla="*/ 975360 h 1280160"/>
                <a:gd name="connsiteX140" fmla="*/ 2550160 w 3693160"/>
                <a:gd name="connsiteY140" fmla="*/ 1010920 h 1280160"/>
                <a:gd name="connsiteX141" fmla="*/ 2555240 w 3693160"/>
                <a:gd name="connsiteY141" fmla="*/ 1036320 h 1280160"/>
                <a:gd name="connsiteX142" fmla="*/ 2641600 w 3693160"/>
                <a:gd name="connsiteY142" fmla="*/ 1046480 h 1280160"/>
                <a:gd name="connsiteX143" fmla="*/ 2656840 w 3693160"/>
                <a:gd name="connsiteY143" fmla="*/ 1041400 h 1280160"/>
                <a:gd name="connsiteX144" fmla="*/ 2707640 w 3693160"/>
                <a:gd name="connsiteY144" fmla="*/ 1036320 h 1280160"/>
                <a:gd name="connsiteX145" fmla="*/ 2722880 w 3693160"/>
                <a:gd name="connsiteY145" fmla="*/ 1026160 h 1280160"/>
                <a:gd name="connsiteX146" fmla="*/ 2733040 w 3693160"/>
                <a:gd name="connsiteY146" fmla="*/ 1010920 h 1280160"/>
                <a:gd name="connsiteX147" fmla="*/ 2722880 w 3693160"/>
                <a:gd name="connsiteY147" fmla="*/ 960120 h 1280160"/>
                <a:gd name="connsiteX148" fmla="*/ 2717800 w 3693160"/>
                <a:gd name="connsiteY148" fmla="*/ 939800 h 1280160"/>
                <a:gd name="connsiteX149" fmla="*/ 2722880 w 3693160"/>
                <a:gd name="connsiteY149" fmla="*/ 899160 h 1280160"/>
                <a:gd name="connsiteX150" fmla="*/ 2738120 w 3693160"/>
                <a:gd name="connsiteY150" fmla="*/ 894080 h 1280160"/>
                <a:gd name="connsiteX151" fmla="*/ 2748280 w 3693160"/>
                <a:gd name="connsiteY151" fmla="*/ 878840 h 1280160"/>
                <a:gd name="connsiteX152" fmla="*/ 2758440 w 3693160"/>
                <a:gd name="connsiteY152" fmla="*/ 858520 h 1280160"/>
                <a:gd name="connsiteX153" fmla="*/ 2768600 w 3693160"/>
                <a:gd name="connsiteY153" fmla="*/ 828040 h 1280160"/>
                <a:gd name="connsiteX154" fmla="*/ 2773680 w 3693160"/>
                <a:gd name="connsiteY154" fmla="*/ 792480 h 1280160"/>
                <a:gd name="connsiteX155" fmla="*/ 2783840 w 3693160"/>
                <a:gd name="connsiteY155" fmla="*/ 777240 h 1280160"/>
                <a:gd name="connsiteX156" fmla="*/ 2814320 w 3693160"/>
                <a:gd name="connsiteY156" fmla="*/ 762000 h 1280160"/>
                <a:gd name="connsiteX157" fmla="*/ 2854960 w 3693160"/>
                <a:gd name="connsiteY157" fmla="*/ 751840 h 1280160"/>
                <a:gd name="connsiteX158" fmla="*/ 2870200 w 3693160"/>
                <a:gd name="connsiteY158" fmla="*/ 746760 h 1280160"/>
                <a:gd name="connsiteX159" fmla="*/ 2885440 w 3693160"/>
                <a:gd name="connsiteY159" fmla="*/ 736600 h 1280160"/>
                <a:gd name="connsiteX160" fmla="*/ 2890520 w 3693160"/>
                <a:gd name="connsiteY160" fmla="*/ 721360 h 1280160"/>
                <a:gd name="connsiteX161" fmla="*/ 2946400 w 3693160"/>
                <a:gd name="connsiteY161" fmla="*/ 716280 h 1280160"/>
                <a:gd name="connsiteX162" fmla="*/ 2976880 w 3693160"/>
                <a:gd name="connsiteY162" fmla="*/ 721360 h 1280160"/>
                <a:gd name="connsiteX163" fmla="*/ 3022600 w 3693160"/>
                <a:gd name="connsiteY163" fmla="*/ 716280 h 1280160"/>
                <a:gd name="connsiteX164" fmla="*/ 3037840 w 3693160"/>
                <a:gd name="connsiteY164" fmla="*/ 711200 h 1280160"/>
                <a:gd name="connsiteX165" fmla="*/ 3058160 w 3693160"/>
                <a:gd name="connsiteY165" fmla="*/ 680720 h 1280160"/>
                <a:gd name="connsiteX166" fmla="*/ 3063240 w 3693160"/>
                <a:gd name="connsiteY166" fmla="*/ 665480 h 1280160"/>
                <a:gd name="connsiteX167" fmla="*/ 3093720 w 3693160"/>
                <a:gd name="connsiteY167" fmla="*/ 645160 h 1280160"/>
                <a:gd name="connsiteX168" fmla="*/ 3124200 w 3693160"/>
                <a:gd name="connsiteY168" fmla="*/ 619760 h 1280160"/>
                <a:gd name="connsiteX169" fmla="*/ 3139440 w 3693160"/>
                <a:gd name="connsiteY169" fmla="*/ 614680 h 1280160"/>
                <a:gd name="connsiteX170" fmla="*/ 3154680 w 3693160"/>
                <a:gd name="connsiteY170" fmla="*/ 624840 h 1280160"/>
                <a:gd name="connsiteX171" fmla="*/ 3175000 w 3693160"/>
                <a:gd name="connsiteY171" fmla="*/ 655320 h 1280160"/>
                <a:gd name="connsiteX172" fmla="*/ 3220720 w 3693160"/>
                <a:gd name="connsiteY172" fmla="*/ 680720 h 1280160"/>
                <a:gd name="connsiteX173" fmla="*/ 3230880 w 3693160"/>
                <a:gd name="connsiteY173" fmla="*/ 665480 h 1280160"/>
                <a:gd name="connsiteX174" fmla="*/ 3220720 w 3693160"/>
                <a:gd name="connsiteY174" fmla="*/ 619760 h 1280160"/>
                <a:gd name="connsiteX175" fmla="*/ 3230880 w 3693160"/>
                <a:gd name="connsiteY175" fmla="*/ 604520 h 1280160"/>
                <a:gd name="connsiteX176" fmla="*/ 3246120 w 3693160"/>
                <a:gd name="connsiteY176" fmla="*/ 594360 h 1280160"/>
                <a:gd name="connsiteX177" fmla="*/ 3317240 w 3693160"/>
                <a:gd name="connsiteY177" fmla="*/ 579120 h 1280160"/>
                <a:gd name="connsiteX178" fmla="*/ 3337560 w 3693160"/>
                <a:gd name="connsiteY178" fmla="*/ 513080 h 1280160"/>
                <a:gd name="connsiteX179" fmla="*/ 3352800 w 3693160"/>
                <a:gd name="connsiteY179" fmla="*/ 523240 h 1280160"/>
                <a:gd name="connsiteX180" fmla="*/ 3403600 w 3693160"/>
                <a:gd name="connsiteY180" fmla="*/ 538480 h 1280160"/>
                <a:gd name="connsiteX181" fmla="*/ 3434080 w 3693160"/>
                <a:gd name="connsiteY181" fmla="*/ 553720 h 1280160"/>
                <a:gd name="connsiteX182" fmla="*/ 3449320 w 3693160"/>
                <a:gd name="connsiteY182" fmla="*/ 548640 h 1280160"/>
                <a:gd name="connsiteX183" fmla="*/ 3464560 w 3693160"/>
                <a:gd name="connsiteY183" fmla="*/ 538480 h 1280160"/>
                <a:gd name="connsiteX184" fmla="*/ 3479800 w 3693160"/>
                <a:gd name="connsiteY184" fmla="*/ 543560 h 1280160"/>
                <a:gd name="connsiteX185" fmla="*/ 3500120 w 3693160"/>
                <a:gd name="connsiteY185" fmla="*/ 574040 h 1280160"/>
                <a:gd name="connsiteX186" fmla="*/ 3510280 w 3693160"/>
                <a:gd name="connsiteY186" fmla="*/ 589280 h 1280160"/>
                <a:gd name="connsiteX187" fmla="*/ 3540760 w 3693160"/>
                <a:gd name="connsiteY187" fmla="*/ 604520 h 1280160"/>
                <a:gd name="connsiteX188" fmla="*/ 3571240 w 3693160"/>
                <a:gd name="connsiteY188" fmla="*/ 599440 h 1280160"/>
                <a:gd name="connsiteX189" fmla="*/ 3581400 w 3693160"/>
                <a:gd name="connsiteY189" fmla="*/ 584200 h 1280160"/>
                <a:gd name="connsiteX190" fmla="*/ 3637280 w 3693160"/>
                <a:gd name="connsiteY190" fmla="*/ 568960 h 1280160"/>
                <a:gd name="connsiteX191" fmla="*/ 3652520 w 3693160"/>
                <a:gd name="connsiteY191" fmla="*/ 563880 h 1280160"/>
                <a:gd name="connsiteX192" fmla="*/ 3688080 w 3693160"/>
                <a:gd name="connsiteY192" fmla="*/ 518160 h 1280160"/>
                <a:gd name="connsiteX193" fmla="*/ 3693160 w 3693160"/>
                <a:gd name="connsiteY193" fmla="*/ 502920 h 1280160"/>
                <a:gd name="connsiteX194" fmla="*/ 3688080 w 3693160"/>
                <a:gd name="connsiteY194" fmla="*/ 477520 h 1280160"/>
                <a:gd name="connsiteX195" fmla="*/ 3657600 w 3693160"/>
                <a:gd name="connsiteY195" fmla="*/ 467360 h 1280160"/>
                <a:gd name="connsiteX196" fmla="*/ 3642360 w 3693160"/>
                <a:gd name="connsiteY196" fmla="*/ 457200 h 1280160"/>
                <a:gd name="connsiteX197" fmla="*/ 3611880 w 3693160"/>
                <a:gd name="connsiteY197" fmla="*/ 472440 h 1280160"/>
                <a:gd name="connsiteX198" fmla="*/ 3601720 w 3693160"/>
                <a:gd name="connsiteY198" fmla="*/ 457200 h 1280160"/>
                <a:gd name="connsiteX199" fmla="*/ 3606800 w 3693160"/>
                <a:gd name="connsiteY199" fmla="*/ 436880 h 1280160"/>
                <a:gd name="connsiteX200" fmla="*/ 3616960 w 3693160"/>
                <a:gd name="connsiteY200" fmla="*/ 421640 h 1280160"/>
                <a:gd name="connsiteX201" fmla="*/ 3627120 w 3693160"/>
                <a:gd name="connsiteY201" fmla="*/ 370840 h 1280160"/>
                <a:gd name="connsiteX202" fmla="*/ 3637280 w 3693160"/>
                <a:gd name="connsiteY202" fmla="*/ 340360 h 1280160"/>
                <a:gd name="connsiteX203" fmla="*/ 3652520 w 3693160"/>
                <a:gd name="connsiteY203" fmla="*/ 355600 h 1280160"/>
                <a:gd name="connsiteX204" fmla="*/ 3672840 w 3693160"/>
                <a:gd name="connsiteY204" fmla="*/ 335280 h 1280160"/>
                <a:gd name="connsiteX205" fmla="*/ 3683000 w 3693160"/>
                <a:gd name="connsiteY205" fmla="*/ 320040 h 1280160"/>
                <a:gd name="connsiteX206" fmla="*/ 3622040 w 3693160"/>
                <a:gd name="connsiteY206" fmla="*/ 314960 h 1280160"/>
                <a:gd name="connsiteX207" fmla="*/ 3606800 w 3693160"/>
                <a:gd name="connsiteY207" fmla="*/ 325120 h 1280160"/>
                <a:gd name="connsiteX208" fmla="*/ 3576320 w 3693160"/>
                <a:gd name="connsiteY208" fmla="*/ 335280 h 1280160"/>
                <a:gd name="connsiteX209" fmla="*/ 3525520 w 3693160"/>
                <a:gd name="connsiteY209" fmla="*/ 330200 h 1280160"/>
                <a:gd name="connsiteX210" fmla="*/ 3510280 w 3693160"/>
                <a:gd name="connsiteY210" fmla="*/ 325120 h 1280160"/>
                <a:gd name="connsiteX211" fmla="*/ 3469640 w 3693160"/>
                <a:gd name="connsiteY211" fmla="*/ 314960 h 1280160"/>
                <a:gd name="connsiteX212" fmla="*/ 3454400 w 3693160"/>
                <a:gd name="connsiteY212" fmla="*/ 304800 h 1280160"/>
                <a:gd name="connsiteX213" fmla="*/ 3444240 w 3693160"/>
                <a:gd name="connsiteY213" fmla="*/ 289560 h 1280160"/>
                <a:gd name="connsiteX214" fmla="*/ 3429000 w 3693160"/>
                <a:gd name="connsiteY214" fmla="*/ 279400 h 1280160"/>
                <a:gd name="connsiteX215" fmla="*/ 3393440 w 3693160"/>
                <a:gd name="connsiteY215" fmla="*/ 238760 h 1280160"/>
                <a:gd name="connsiteX216" fmla="*/ 3373120 w 3693160"/>
                <a:gd name="connsiteY216" fmla="*/ 233680 h 1280160"/>
                <a:gd name="connsiteX217" fmla="*/ 3352800 w 3693160"/>
                <a:gd name="connsiteY217" fmla="*/ 238760 h 1280160"/>
                <a:gd name="connsiteX218" fmla="*/ 3342640 w 3693160"/>
                <a:gd name="connsiteY218" fmla="*/ 254000 h 1280160"/>
                <a:gd name="connsiteX219" fmla="*/ 3332480 w 3693160"/>
                <a:gd name="connsiteY219" fmla="*/ 284480 h 1280160"/>
                <a:gd name="connsiteX220" fmla="*/ 3286760 w 3693160"/>
                <a:gd name="connsiteY220" fmla="*/ 309880 h 1280160"/>
                <a:gd name="connsiteX221" fmla="*/ 3180080 w 3693160"/>
                <a:gd name="connsiteY221" fmla="*/ 314960 h 1280160"/>
                <a:gd name="connsiteX222" fmla="*/ 3159760 w 3693160"/>
                <a:gd name="connsiteY222" fmla="*/ 320040 h 1280160"/>
                <a:gd name="connsiteX223" fmla="*/ 3129280 w 3693160"/>
                <a:gd name="connsiteY223" fmla="*/ 330200 h 1280160"/>
                <a:gd name="connsiteX224" fmla="*/ 3053080 w 3693160"/>
                <a:gd name="connsiteY224" fmla="*/ 325120 h 1280160"/>
                <a:gd name="connsiteX225" fmla="*/ 3027680 w 3693160"/>
                <a:gd name="connsiteY225" fmla="*/ 299720 h 1280160"/>
                <a:gd name="connsiteX226" fmla="*/ 2997200 w 3693160"/>
                <a:gd name="connsiteY226" fmla="*/ 284480 h 1280160"/>
                <a:gd name="connsiteX227" fmla="*/ 2981960 w 3693160"/>
                <a:gd name="connsiteY227" fmla="*/ 274320 h 1280160"/>
                <a:gd name="connsiteX228" fmla="*/ 2961640 w 3693160"/>
                <a:gd name="connsiteY228" fmla="*/ 294640 h 1280160"/>
                <a:gd name="connsiteX229" fmla="*/ 2946400 w 3693160"/>
                <a:gd name="connsiteY229" fmla="*/ 304800 h 1280160"/>
                <a:gd name="connsiteX230" fmla="*/ 2910840 w 3693160"/>
                <a:gd name="connsiteY230" fmla="*/ 274320 h 1280160"/>
                <a:gd name="connsiteX231" fmla="*/ 2844800 w 3693160"/>
                <a:gd name="connsiteY231" fmla="*/ 259080 h 1280160"/>
                <a:gd name="connsiteX232" fmla="*/ 2814320 w 3693160"/>
                <a:gd name="connsiteY232" fmla="*/ 223520 h 1280160"/>
                <a:gd name="connsiteX233" fmla="*/ 2783840 w 3693160"/>
                <a:gd name="connsiteY233" fmla="*/ 203200 h 1280160"/>
                <a:gd name="connsiteX234" fmla="*/ 2753360 w 3693160"/>
                <a:gd name="connsiteY234" fmla="*/ 193040 h 1280160"/>
                <a:gd name="connsiteX235" fmla="*/ 2738120 w 3693160"/>
                <a:gd name="connsiteY235" fmla="*/ 187960 h 1280160"/>
                <a:gd name="connsiteX236" fmla="*/ 2702560 w 3693160"/>
                <a:gd name="connsiteY236" fmla="*/ 182880 h 1280160"/>
                <a:gd name="connsiteX237" fmla="*/ 2611120 w 3693160"/>
                <a:gd name="connsiteY237" fmla="*/ 193040 h 1280160"/>
                <a:gd name="connsiteX238" fmla="*/ 2595880 w 3693160"/>
                <a:gd name="connsiteY238" fmla="*/ 203200 h 1280160"/>
                <a:gd name="connsiteX239" fmla="*/ 2565400 w 3693160"/>
                <a:gd name="connsiteY239" fmla="*/ 218440 h 1280160"/>
                <a:gd name="connsiteX240" fmla="*/ 2534920 w 3693160"/>
                <a:gd name="connsiteY240" fmla="*/ 243840 h 1280160"/>
                <a:gd name="connsiteX241" fmla="*/ 2504440 w 3693160"/>
                <a:gd name="connsiteY241" fmla="*/ 254000 h 1280160"/>
                <a:gd name="connsiteX242" fmla="*/ 2489200 w 3693160"/>
                <a:gd name="connsiteY242" fmla="*/ 259080 h 1280160"/>
                <a:gd name="connsiteX243" fmla="*/ 2473960 w 3693160"/>
                <a:gd name="connsiteY243" fmla="*/ 264160 h 1280160"/>
                <a:gd name="connsiteX244" fmla="*/ 2438400 w 3693160"/>
                <a:gd name="connsiteY244" fmla="*/ 274320 h 1280160"/>
                <a:gd name="connsiteX245" fmla="*/ 2428240 w 3693160"/>
                <a:gd name="connsiteY245" fmla="*/ 289560 h 1280160"/>
                <a:gd name="connsiteX246" fmla="*/ 2433320 w 3693160"/>
                <a:gd name="connsiteY246" fmla="*/ 320040 h 1280160"/>
                <a:gd name="connsiteX247" fmla="*/ 2418080 w 3693160"/>
                <a:gd name="connsiteY247" fmla="*/ 355600 h 1280160"/>
                <a:gd name="connsiteX248" fmla="*/ 2402840 w 3693160"/>
                <a:gd name="connsiteY248" fmla="*/ 360680 h 1280160"/>
                <a:gd name="connsiteX249" fmla="*/ 2387600 w 3693160"/>
                <a:gd name="connsiteY249" fmla="*/ 370840 h 1280160"/>
                <a:gd name="connsiteX250" fmla="*/ 2357120 w 3693160"/>
                <a:gd name="connsiteY250" fmla="*/ 381000 h 1280160"/>
                <a:gd name="connsiteX251" fmla="*/ 2326640 w 3693160"/>
                <a:gd name="connsiteY251" fmla="*/ 396240 h 1280160"/>
                <a:gd name="connsiteX252" fmla="*/ 2296160 w 3693160"/>
                <a:gd name="connsiteY252" fmla="*/ 416560 h 1280160"/>
                <a:gd name="connsiteX253" fmla="*/ 2280920 w 3693160"/>
                <a:gd name="connsiteY253" fmla="*/ 426720 h 1280160"/>
                <a:gd name="connsiteX254" fmla="*/ 2250440 w 3693160"/>
                <a:gd name="connsiteY254" fmla="*/ 441960 h 1280160"/>
                <a:gd name="connsiteX255" fmla="*/ 2189480 w 3693160"/>
                <a:gd name="connsiteY255" fmla="*/ 447040 h 1280160"/>
                <a:gd name="connsiteX256" fmla="*/ 2194560 w 3693160"/>
                <a:gd name="connsiteY256" fmla="*/ 467360 h 1280160"/>
                <a:gd name="connsiteX257" fmla="*/ 2214880 w 3693160"/>
                <a:gd name="connsiteY257" fmla="*/ 497840 h 1280160"/>
                <a:gd name="connsiteX258" fmla="*/ 2209800 w 3693160"/>
                <a:gd name="connsiteY258" fmla="*/ 538480 h 1280160"/>
                <a:gd name="connsiteX259" fmla="*/ 2194560 w 3693160"/>
                <a:gd name="connsiteY259" fmla="*/ 543560 h 1280160"/>
                <a:gd name="connsiteX260" fmla="*/ 2148840 w 3693160"/>
                <a:gd name="connsiteY260" fmla="*/ 548640 h 1280160"/>
                <a:gd name="connsiteX261" fmla="*/ 2108200 w 3693160"/>
                <a:gd name="connsiteY261" fmla="*/ 558800 h 1280160"/>
                <a:gd name="connsiteX262" fmla="*/ 2072640 w 3693160"/>
                <a:gd name="connsiteY262" fmla="*/ 568960 h 1280160"/>
                <a:gd name="connsiteX263" fmla="*/ 1986280 w 3693160"/>
                <a:gd name="connsiteY263" fmla="*/ 568960 h 1280160"/>
                <a:gd name="connsiteX264" fmla="*/ 1879600 w 3693160"/>
                <a:gd name="connsiteY264" fmla="*/ 563880 h 1280160"/>
                <a:gd name="connsiteX265" fmla="*/ 1864360 w 3693160"/>
                <a:gd name="connsiteY265" fmla="*/ 548640 h 1280160"/>
                <a:gd name="connsiteX266" fmla="*/ 1849120 w 3693160"/>
                <a:gd name="connsiteY266" fmla="*/ 538480 h 1280160"/>
                <a:gd name="connsiteX267" fmla="*/ 1823720 w 3693160"/>
                <a:gd name="connsiteY267" fmla="*/ 518160 h 1280160"/>
                <a:gd name="connsiteX268" fmla="*/ 1808480 w 3693160"/>
                <a:gd name="connsiteY268" fmla="*/ 502920 h 1280160"/>
                <a:gd name="connsiteX269" fmla="*/ 1778000 w 3693160"/>
                <a:gd name="connsiteY269" fmla="*/ 482600 h 1280160"/>
                <a:gd name="connsiteX270" fmla="*/ 1762760 w 3693160"/>
                <a:gd name="connsiteY270" fmla="*/ 467360 h 1280160"/>
                <a:gd name="connsiteX271" fmla="*/ 1717040 w 3693160"/>
                <a:gd name="connsiteY271" fmla="*/ 447040 h 1280160"/>
                <a:gd name="connsiteX272" fmla="*/ 1681480 w 3693160"/>
                <a:gd name="connsiteY272" fmla="*/ 436880 h 1280160"/>
                <a:gd name="connsiteX273" fmla="*/ 1645920 w 3693160"/>
                <a:gd name="connsiteY273" fmla="*/ 426720 h 1280160"/>
                <a:gd name="connsiteX274" fmla="*/ 1615440 w 3693160"/>
                <a:gd name="connsiteY274" fmla="*/ 406400 h 1280160"/>
                <a:gd name="connsiteX275" fmla="*/ 1600200 w 3693160"/>
                <a:gd name="connsiteY275" fmla="*/ 386080 h 1280160"/>
                <a:gd name="connsiteX276" fmla="*/ 1590040 w 3693160"/>
                <a:gd name="connsiteY276" fmla="*/ 365760 h 1280160"/>
                <a:gd name="connsiteX277" fmla="*/ 1554480 w 3693160"/>
                <a:gd name="connsiteY277" fmla="*/ 314960 h 1280160"/>
                <a:gd name="connsiteX278" fmla="*/ 1549400 w 3693160"/>
                <a:gd name="connsiteY278" fmla="*/ 299720 h 1280160"/>
                <a:gd name="connsiteX279" fmla="*/ 1468120 w 3693160"/>
                <a:gd name="connsiteY279" fmla="*/ 294640 h 1280160"/>
                <a:gd name="connsiteX280" fmla="*/ 1447800 w 3693160"/>
                <a:gd name="connsiteY280" fmla="*/ 289560 h 1280160"/>
                <a:gd name="connsiteX281" fmla="*/ 1417320 w 3693160"/>
                <a:gd name="connsiteY281" fmla="*/ 269240 h 1280160"/>
                <a:gd name="connsiteX282" fmla="*/ 1402080 w 3693160"/>
                <a:gd name="connsiteY282" fmla="*/ 259080 h 1280160"/>
                <a:gd name="connsiteX283" fmla="*/ 1386840 w 3693160"/>
                <a:gd name="connsiteY283" fmla="*/ 248920 h 1280160"/>
                <a:gd name="connsiteX284" fmla="*/ 1371600 w 3693160"/>
                <a:gd name="connsiteY284" fmla="*/ 238760 h 1280160"/>
                <a:gd name="connsiteX285" fmla="*/ 1325880 w 3693160"/>
                <a:gd name="connsiteY285" fmla="*/ 203200 h 1280160"/>
                <a:gd name="connsiteX286" fmla="*/ 1310640 w 3693160"/>
                <a:gd name="connsiteY286" fmla="*/ 193040 h 1280160"/>
                <a:gd name="connsiteX287" fmla="*/ 1280160 w 3693160"/>
                <a:gd name="connsiteY287" fmla="*/ 182880 h 1280160"/>
                <a:gd name="connsiteX288" fmla="*/ 1173480 w 3693160"/>
                <a:gd name="connsiteY288" fmla="*/ 172720 h 1280160"/>
                <a:gd name="connsiteX289" fmla="*/ 1143000 w 3693160"/>
                <a:gd name="connsiteY289" fmla="*/ 162560 h 1280160"/>
                <a:gd name="connsiteX290" fmla="*/ 1127760 w 3693160"/>
                <a:gd name="connsiteY290" fmla="*/ 157480 h 1280160"/>
                <a:gd name="connsiteX291" fmla="*/ 1107440 w 3693160"/>
                <a:gd name="connsiteY291" fmla="*/ 152400 h 1280160"/>
                <a:gd name="connsiteX292" fmla="*/ 1076960 w 3693160"/>
                <a:gd name="connsiteY292" fmla="*/ 142240 h 1280160"/>
                <a:gd name="connsiteX293" fmla="*/ 1056640 w 3693160"/>
                <a:gd name="connsiteY293" fmla="*/ 137160 h 1280160"/>
                <a:gd name="connsiteX294" fmla="*/ 1021080 w 3693160"/>
                <a:gd name="connsiteY294" fmla="*/ 127000 h 1280160"/>
                <a:gd name="connsiteX295" fmla="*/ 985520 w 3693160"/>
                <a:gd name="connsiteY295" fmla="*/ 121920 h 1280160"/>
                <a:gd name="connsiteX296" fmla="*/ 975360 w 3693160"/>
                <a:gd name="connsiteY296" fmla="*/ 101600 h 1280160"/>
                <a:gd name="connsiteX297" fmla="*/ 965200 w 3693160"/>
                <a:gd name="connsiteY297" fmla="*/ 40640 h 1280160"/>
                <a:gd name="connsiteX298" fmla="*/ 960120 w 3693160"/>
                <a:gd name="connsiteY298" fmla="*/ 25400 h 1280160"/>
                <a:gd name="connsiteX299" fmla="*/ 944880 w 3693160"/>
                <a:gd name="connsiteY299" fmla="*/ 10160 h 1280160"/>
                <a:gd name="connsiteX300" fmla="*/ 914400 w 3693160"/>
                <a:gd name="connsiteY300" fmla="*/ 0 h 1280160"/>
                <a:gd name="connsiteX301" fmla="*/ 848360 w 3693160"/>
                <a:gd name="connsiteY301" fmla="*/ 15240 h 1280160"/>
                <a:gd name="connsiteX302" fmla="*/ 833120 w 3693160"/>
                <a:gd name="connsiteY302" fmla="*/ 25400 h 1280160"/>
                <a:gd name="connsiteX303" fmla="*/ 817880 w 3693160"/>
                <a:gd name="connsiteY303" fmla="*/ 30480 h 1280160"/>
                <a:gd name="connsiteX304" fmla="*/ 787400 w 3693160"/>
                <a:gd name="connsiteY304" fmla="*/ 50800 h 1280160"/>
                <a:gd name="connsiteX305" fmla="*/ 756920 w 3693160"/>
                <a:gd name="connsiteY305" fmla="*/ 66040 h 1280160"/>
                <a:gd name="connsiteX306" fmla="*/ 741680 w 3693160"/>
                <a:gd name="connsiteY306" fmla="*/ 71120 h 1280160"/>
                <a:gd name="connsiteX307" fmla="*/ 721360 w 3693160"/>
                <a:gd name="connsiteY307" fmla="*/ 81280 h 1280160"/>
                <a:gd name="connsiteX308" fmla="*/ 675640 w 3693160"/>
                <a:gd name="connsiteY308" fmla="*/ 91440 h 1280160"/>
                <a:gd name="connsiteX309" fmla="*/ 645160 w 3693160"/>
                <a:gd name="connsiteY309" fmla="*/ 101600 h 1280160"/>
                <a:gd name="connsiteX310" fmla="*/ 629920 w 3693160"/>
                <a:gd name="connsiteY310" fmla="*/ 106680 h 1280160"/>
                <a:gd name="connsiteX311" fmla="*/ 599440 w 3693160"/>
                <a:gd name="connsiteY311" fmla="*/ 132080 h 1280160"/>
                <a:gd name="connsiteX312" fmla="*/ 568960 w 3693160"/>
                <a:gd name="connsiteY312" fmla="*/ 152400 h 1280160"/>
                <a:gd name="connsiteX313" fmla="*/ 553720 w 3693160"/>
                <a:gd name="connsiteY313" fmla="*/ 162560 h 1280160"/>
                <a:gd name="connsiteX314" fmla="*/ 533400 w 3693160"/>
                <a:gd name="connsiteY314" fmla="*/ 172720 h 1280160"/>
                <a:gd name="connsiteX315" fmla="*/ 497840 w 3693160"/>
                <a:gd name="connsiteY315" fmla="*/ 193040 h 1280160"/>
                <a:gd name="connsiteX316" fmla="*/ 477520 w 3693160"/>
                <a:gd name="connsiteY316" fmla="*/ 20320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3693160" h="1280160">
                  <a:moveTo>
                    <a:pt x="944880" y="5080"/>
                  </a:moveTo>
                  <a:cubicBezTo>
                    <a:pt x="888309" y="39022"/>
                    <a:pt x="936532" y="15512"/>
                    <a:pt x="817880" y="25400"/>
                  </a:cubicBezTo>
                  <a:cubicBezTo>
                    <a:pt x="810922" y="25980"/>
                    <a:pt x="804376" y="28965"/>
                    <a:pt x="797560" y="30480"/>
                  </a:cubicBezTo>
                  <a:cubicBezTo>
                    <a:pt x="771862" y="36191"/>
                    <a:pt x="771048" y="33576"/>
                    <a:pt x="746760" y="45720"/>
                  </a:cubicBezTo>
                  <a:cubicBezTo>
                    <a:pt x="737929" y="50136"/>
                    <a:pt x="730383" y="56950"/>
                    <a:pt x="721360" y="60960"/>
                  </a:cubicBezTo>
                  <a:cubicBezTo>
                    <a:pt x="708207" y="66806"/>
                    <a:pt x="698182" y="64241"/>
                    <a:pt x="685800" y="71120"/>
                  </a:cubicBezTo>
                  <a:cubicBezTo>
                    <a:pt x="675126" y="77050"/>
                    <a:pt x="665480" y="84667"/>
                    <a:pt x="655320" y="91440"/>
                  </a:cubicBezTo>
                  <a:lnTo>
                    <a:pt x="640080" y="101600"/>
                  </a:lnTo>
                  <a:cubicBezTo>
                    <a:pt x="635000" y="104987"/>
                    <a:pt x="630301" y="109030"/>
                    <a:pt x="624840" y="111760"/>
                  </a:cubicBezTo>
                  <a:cubicBezTo>
                    <a:pt x="618067" y="115147"/>
                    <a:pt x="611014" y="118024"/>
                    <a:pt x="604520" y="121920"/>
                  </a:cubicBezTo>
                  <a:cubicBezTo>
                    <a:pt x="594049" y="128202"/>
                    <a:pt x="584962" y="136779"/>
                    <a:pt x="574040" y="142240"/>
                  </a:cubicBezTo>
                  <a:cubicBezTo>
                    <a:pt x="554197" y="152162"/>
                    <a:pt x="555234" y="150593"/>
                    <a:pt x="538480" y="162560"/>
                  </a:cubicBezTo>
                  <a:cubicBezTo>
                    <a:pt x="531590" y="167481"/>
                    <a:pt x="524425" y="172105"/>
                    <a:pt x="518160" y="177800"/>
                  </a:cubicBezTo>
                  <a:cubicBezTo>
                    <a:pt x="505756" y="189076"/>
                    <a:pt x="482600" y="213360"/>
                    <a:pt x="482600" y="213360"/>
                  </a:cubicBezTo>
                  <a:cubicBezTo>
                    <a:pt x="471138" y="247746"/>
                    <a:pt x="469252" y="235222"/>
                    <a:pt x="477520" y="264160"/>
                  </a:cubicBezTo>
                  <a:cubicBezTo>
                    <a:pt x="478991" y="269309"/>
                    <a:pt x="480907" y="274320"/>
                    <a:pt x="482600" y="279400"/>
                  </a:cubicBezTo>
                  <a:cubicBezTo>
                    <a:pt x="480907" y="291253"/>
                    <a:pt x="481967" y="303843"/>
                    <a:pt x="477520" y="314960"/>
                  </a:cubicBezTo>
                  <a:cubicBezTo>
                    <a:pt x="474852" y="321630"/>
                    <a:pt x="468027" y="325889"/>
                    <a:pt x="462280" y="330200"/>
                  </a:cubicBezTo>
                  <a:cubicBezTo>
                    <a:pt x="454381" y="336124"/>
                    <a:pt x="445253" y="340207"/>
                    <a:pt x="436880" y="345440"/>
                  </a:cubicBezTo>
                  <a:cubicBezTo>
                    <a:pt x="431703" y="348676"/>
                    <a:pt x="427101" y="352870"/>
                    <a:pt x="421640" y="355600"/>
                  </a:cubicBezTo>
                  <a:cubicBezTo>
                    <a:pt x="416851" y="357995"/>
                    <a:pt x="411081" y="358079"/>
                    <a:pt x="406400" y="360680"/>
                  </a:cubicBezTo>
                  <a:cubicBezTo>
                    <a:pt x="395726" y="366610"/>
                    <a:pt x="375920" y="381000"/>
                    <a:pt x="375920" y="381000"/>
                  </a:cubicBezTo>
                  <a:cubicBezTo>
                    <a:pt x="351615" y="417458"/>
                    <a:pt x="364234" y="402846"/>
                    <a:pt x="340360" y="426720"/>
                  </a:cubicBezTo>
                  <a:cubicBezTo>
                    <a:pt x="331893" y="452120"/>
                    <a:pt x="333587" y="436880"/>
                    <a:pt x="345440" y="472440"/>
                  </a:cubicBezTo>
                  <a:lnTo>
                    <a:pt x="350520" y="487680"/>
                  </a:lnTo>
                  <a:cubicBezTo>
                    <a:pt x="352213" y="492760"/>
                    <a:pt x="351814" y="499134"/>
                    <a:pt x="355600" y="502920"/>
                  </a:cubicBezTo>
                  <a:lnTo>
                    <a:pt x="375920" y="523240"/>
                  </a:lnTo>
                  <a:cubicBezTo>
                    <a:pt x="379307" y="533400"/>
                    <a:pt x="387146" y="543064"/>
                    <a:pt x="386080" y="553720"/>
                  </a:cubicBezTo>
                  <a:cubicBezTo>
                    <a:pt x="384387" y="570653"/>
                    <a:pt x="383407" y="587673"/>
                    <a:pt x="381000" y="604520"/>
                  </a:cubicBezTo>
                  <a:cubicBezTo>
                    <a:pt x="378312" y="623333"/>
                    <a:pt x="370474" y="636465"/>
                    <a:pt x="365760" y="655320"/>
                  </a:cubicBezTo>
                  <a:cubicBezTo>
                    <a:pt x="364067" y="662093"/>
                    <a:pt x="363430" y="669223"/>
                    <a:pt x="360680" y="675640"/>
                  </a:cubicBezTo>
                  <a:cubicBezTo>
                    <a:pt x="358275" y="681252"/>
                    <a:pt x="354268" y="686061"/>
                    <a:pt x="350520" y="690880"/>
                  </a:cubicBezTo>
                  <a:cubicBezTo>
                    <a:pt x="325270" y="723345"/>
                    <a:pt x="334251" y="715273"/>
                    <a:pt x="309880" y="731520"/>
                  </a:cubicBezTo>
                  <a:cubicBezTo>
                    <a:pt x="304623" y="742033"/>
                    <a:pt x="297766" y="757848"/>
                    <a:pt x="289560" y="767080"/>
                  </a:cubicBezTo>
                  <a:cubicBezTo>
                    <a:pt x="225490" y="839159"/>
                    <a:pt x="283474" y="773748"/>
                    <a:pt x="243840" y="807720"/>
                  </a:cubicBezTo>
                  <a:cubicBezTo>
                    <a:pt x="236567" y="813954"/>
                    <a:pt x="230793" y="821806"/>
                    <a:pt x="223520" y="828040"/>
                  </a:cubicBezTo>
                  <a:cubicBezTo>
                    <a:pt x="205333" y="843629"/>
                    <a:pt x="209581" y="833946"/>
                    <a:pt x="187960" y="848360"/>
                  </a:cubicBezTo>
                  <a:cubicBezTo>
                    <a:pt x="176745" y="855837"/>
                    <a:pt x="160910" y="872045"/>
                    <a:pt x="147320" y="878840"/>
                  </a:cubicBezTo>
                  <a:cubicBezTo>
                    <a:pt x="105256" y="899872"/>
                    <a:pt x="160516" y="864963"/>
                    <a:pt x="116840" y="894080"/>
                  </a:cubicBezTo>
                  <a:cubicBezTo>
                    <a:pt x="106850" y="909065"/>
                    <a:pt x="106108" y="912337"/>
                    <a:pt x="91440" y="924560"/>
                  </a:cubicBezTo>
                  <a:cubicBezTo>
                    <a:pt x="86750" y="928469"/>
                    <a:pt x="81280" y="931333"/>
                    <a:pt x="76200" y="934720"/>
                  </a:cubicBezTo>
                  <a:cubicBezTo>
                    <a:pt x="72813" y="939800"/>
                    <a:pt x="70808" y="946146"/>
                    <a:pt x="66040" y="949960"/>
                  </a:cubicBezTo>
                  <a:cubicBezTo>
                    <a:pt x="61859" y="953305"/>
                    <a:pt x="55449" y="952383"/>
                    <a:pt x="50800" y="955040"/>
                  </a:cubicBezTo>
                  <a:cubicBezTo>
                    <a:pt x="43449" y="959241"/>
                    <a:pt x="37831" y="966079"/>
                    <a:pt x="30480" y="970280"/>
                  </a:cubicBezTo>
                  <a:cubicBezTo>
                    <a:pt x="25831" y="972937"/>
                    <a:pt x="20029" y="972965"/>
                    <a:pt x="15240" y="975360"/>
                  </a:cubicBezTo>
                  <a:cubicBezTo>
                    <a:pt x="9779" y="978090"/>
                    <a:pt x="5080" y="982133"/>
                    <a:pt x="0" y="985520"/>
                  </a:cubicBezTo>
                  <a:cubicBezTo>
                    <a:pt x="9653" y="1014480"/>
                    <a:pt x="-2769" y="990139"/>
                    <a:pt x="30480" y="1010920"/>
                  </a:cubicBezTo>
                  <a:cubicBezTo>
                    <a:pt x="36572" y="1014728"/>
                    <a:pt x="40201" y="1021561"/>
                    <a:pt x="45720" y="1026160"/>
                  </a:cubicBezTo>
                  <a:cubicBezTo>
                    <a:pt x="50410" y="1030069"/>
                    <a:pt x="55880" y="1032933"/>
                    <a:pt x="60960" y="1036320"/>
                  </a:cubicBezTo>
                  <a:cubicBezTo>
                    <a:pt x="64347" y="1041400"/>
                    <a:pt x="66803" y="1047243"/>
                    <a:pt x="71120" y="1051560"/>
                  </a:cubicBezTo>
                  <a:cubicBezTo>
                    <a:pt x="80968" y="1061408"/>
                    <a:pt x="89205" y="1062668"/>
                    <a:pt x="101600" y="1066800"/>
                  </a:cubicBezTo>
                  <a:cubicBezTo>
                    <a:pt x="111760" y="1065107"/>
                    <a:pt x="122025" y="1063954"/>
                    <a:pt x="132080" y="1061720"/>
                  </a:cubicBezTo>
                  <a:cubicBezTo>
                    <a:pt x="137307" y="1060558"/>
                    <a:pt x="141965" y="1056640"/>
                    <a:pt x="147320" y="1056640"/>
                  </a:cubicBezTo>
                  <a:cubicBezTo>
                    <a:pt x="152675" y="1056640"/>
                    <a:pt x="157480" y="1060027"/>
                    <a:pt x="162560" y="1061720"/>
                  </a:cubicBezTo>
                  <a:cubicBezTo>
                    <a:pt x="165947" y="1068493"/>
                    <a:pt x="170061" y="1074949"/>
                    <a:pt x="172720" y="1082040"/>
                  </a:cubicBezTo>
                  <a:cubicBezTo>
                    <a:pt x="178805" y="1098267"/>
                    <a:pt x="178035" y="1117952"/>
                    <a:pt x="187960" y="1132840"/>
                  </a:cubicBezTo>
                  <a:cubicBezTo>
                    <a:pt x="191347" y="1137920"/>
                    <a:pt x="193040" y="1144693"/>
                    <a:pt x="198120" y="1148080"/>
                  </a:cubicBezTo>
                  <a:cubicBezTo>
                    <a:pt x="203929" y="1151953"/>
                    <a:pt x="211667" y="1151467"/>
                    <a:pt x="218440" y="1153160"/>
                  </a:cubicBezTo>
                  <a:cubicBezTo>
                    <a:pt x="223520" y="1156547"/>
                    <a:pt x="228990" y="1159411"/>
                    <a:pt x="233680" y="1163320"/>
                  </a:cubicBezTo>
                  <a:cubicBezTo>
                    <a:pt x="247352" y="1174713"/>
                    <a:pt x="247944" y="1181513"/>
                    <a:pt x="264160" y="1188720"/>
                  </a:cubicBezTo>
                  <a:cubicBezTo>
                    <a:pt x="273947" y="1193070"/>
                    <a:pt x="294640" y="1198880"/>
                    <a:pt x="294640" y="1198880"/>
                  </a:cubicBezTo>
                  <a:lnTo>
                    <a:pt x="304800" y="1229360"/>
                  </a:lnTo>
                  <a:cubicBezTo>
                    <a:pt x="309273" y="1242779"/>
                    <a:pt x="317099" y="1270713"/>
                    <a:pt x="330200" y="1275080"/>
                  </a:cubicBezTo>
                  <a:lnTo>
                    <a:pt x="345440" y="1280160"/>
                  </a:lnTo>
                  <a:cubicBezTo>
                    <a:pt x="350520" y="1276773"/>
                    <a:pt x="355068" y="1272405"/>
                    <a:pt x="360680" y="1270000"/>
                  </a:cubicBezTo>
                  <a:cubicBezTo>
                    <a:pt x="367097" y="1267250"/>
                    <a:pt x="374287" y="1266838"/>
                    <a:pt x="381000" y="1264920"/>
                  </a:cubicBezTo>
                  <a:cubicBezTo>
                    <a:pt x="386149" y="1263449"/>
                    <a:pt x="391160" y="1261533"/>
                    <a:pt x="396240" y="1259840"/>
                  </a:cubicBezTo>
                  <a:cubicBezTo>
                    <a:pt x="399627" y="1249680"/>
                    <a:pt x="403803" y="1239750"/>
                    <a:pt x="406400" y="1229360"/>
                  </a:cubicBezTo>
                  <a:cubicBezTo>
                    <a:pt x="408093" y="1222587"/>
                    <a:pt x="407119" y="1214492"/>
                    <a:pt x="411480" y="1209040"/>
                  </a:cubicBezTo>
                  <a:cubicBezTo>
                    <a:pt x="414825" y="1204859"/>
                    <a:pt x="421571" y="1205431"/>
                    <a:pt x="426720" y="1203960"/>
                  </a:cubicBezTo>
                  <a:cubicBezTo>
                    <a:pt x="433433" y="1202042"/>
                    <a:pt x="440267" y="1200573"/>
                    <a:pt x="447040" y="1198880"/>
                  </a:cubicBezTo>
                  <a:cubicBezTo>
                    <a:pt x="452120" y="1195493"/>
                    <a:pt x="457590" y="1192629"/>
                    <a:pt x="462280" y="1188720"/>
                  </a:cubicBezTo>
                  <a:cubicBezTo>
                    <a:pt x="467799" y="1184121"/>
                    <a:pt x="470507" y="1175038"/>
                    <a:pt x="477520" y="1173480"/>
                  </a:cubicBezTo>
                  <a:cubicBezTo>
                    <a:pt x="480599" y="1172796"/>
                    <a:pt x="528009" y="1182562"/>
                    <a:pt x="533400" y="1183640"/>
                  </a:cubicBezTo>
                  <a:cubicBezTo>
                    <a:pt x="541867" y="1181947"/>
                    <a:pt x="550423" y="1180654"/>
                    <a:pt x="558800" y="1178560"/>
                  </a:cubicBezTo>
                  <a:cubicBezTo>
                    <a:pt x="563995" y="1177261"/>
                    <a:pt x="568685" y="1173480"/>
                    <a:pt x="574040" y="1173480"/>
                  </a:cubicBezTo>
                  <a:cubicBezTo>
                    <a:pt x="596118" y="1173480"/>
                    <a:pt x="618067" y="1176867"/>
                    <a:pt x="640080" y="1178560"/>
                  </a:cubicBezTo>
                  <a:cubicBezTo>
                    <a:pt x="645160" y="1180253"/>
                    <a:pt x="651534" y="1179854"/>
                    <a:pt x="655320" y="1183640"/>
                  </a:cubicBezTo>
                  <a:cubicBezTo>
                    <a:pt x="663954" y="1192274"/>
                    <a:pt x="675640" y="1214120"/>
                    <a:pt x="675640" y="1214120"/>
                  </a:cubicBezTo>
                  <a:cubicBezTo>
                    <a:pt x="676773" y="1218652"/>
                    <a:pt x="681594" y="1247616"/>
                    <a:pt x="690880" y="1249680"/>
                  </a:cubicBezTo>
                  <a:cubicBezTo>
                    <a:pt x="702569" y="1252277"/>
                    <a:pt x="714587" y="1246293"/>
                    <a:pt x="726440" y="1244600"/>
                  </a:cubicBezTo>
                  <a:cubicBezTo>
                    <a:pt x="754382" y="1235286"/>
                    <a:pt x="729346" y="1245116"/>
                    <a:pt x="756920" y="1229360"/>
                  </a:cubicBezTo>
                  <a:cubicBezTo>
                    <a:pt x="763495" y="1225603"/>
                    <a:pt x="770746" y="1223096"/>
                    <a:pt x="777240" y="1219200"/>
                  </a:cubicBezTo>
                  <a:cubicBezTo>
                    <a:pt x="787711" y="1212918"/>
                    <a:pt x="797560" y="1205653"/>
                    <a:pt x="807720" y="1198880"/>
                  </a:cubicBezTo>
                  <a:cubicBezTo>
                    <a:pt x="812800" y="1195493"/>
                    <a:pt x="817037" y="1190201"/>
                    <a:pt x="822960" y="1188720"/>
                  </a:cubicBezTo>
                  <a:cubicBezTo>
                    <a:pt x="848399" y="1182360"/>
                    <a:pt x="848645" y="1182539"/>
                    <a:pt x="878840" y="1173480"/>
                  </a:cubicBezTo>
                  <a:cubicBezTo>
                    <a:pt x="883969" y="1171941"/>
                    <a:pt x="889291" y="1170795"/>
                    <a:pt x="894080" y="1168400"/>
                  </a:cubicBezTo>
                  <a:cubicBezTo>
                    <a:pt x="912673" y="1159104"/>
                    <a:pt x="904495" y="1156808"/>
                    <a:pt x="924560" y="1153160"/>
                  </a:cubicBezTo>
                  <a:cubicBezTo>
                    <a:pt x="937992" y="1150718"/>
                    <a:pt x="951653" y="1149773"/>
                    <a:pt x="965200" y="1148080"/>
                  </a:cubicBezTo>
                  <a:cubicBezTo>
                    <a:pt x="970280" y="1146387"/>
                    <a:pt x="975651" y="1145395"/>
                    <a:pt x="980440" y="1143000"/>
                  </a:cubicBezTo>
                  <a:cubicBezTo>
                    <a:pt x="999033" y="1133704"/>
                    <a:pt x="990855" y="1131408"/>
                    <a:pt x="1010920" y="1127760"/>
                  </a:cubicBezTo>
                  <a:cubicBezTo>
                    <a:pt x="1024352" y="1125318"/>
                    <a:pt x="1038013" y="1124373"/>
                    <a:pt x="1051560" y="1122680"/>
                  </a:cubicBezTo>
                  <a:cubicBezTo>
                    <a:pt x="1105388" y="1104737"/>
                    <a:pt x="1029443" y="1128524"/>
                    <a:pt x="1173480" y="1112520"/>
                  </a:cubicBezTo>
                  <a:cubicBezTo>
                    <a:pt x="1182624" y="1111504"/>
                    <a:pt x="1207008" y="1100328"/>
                    <a:pt x="1219200" y="1097280"/>
                  </a:cubicBezTo>
                  <a:cubicBezTo>
                    <a:pt x="1254396" y="1088481"/>
                    <a:pt x="1232581" y="1092971"/>
                    <a:pt x="1285240" y="1087120"/>
                  </a:cubicBezTo>
                  <a:cubicBezTo>
                    <a:pt x="1361440" y="1088813"/>
                    <a:pt x="1437753" y="1087724"/>
                    <a:pt x="1513840" y="1092200"/>
                  </a:cubicBezTo>
                  <a:cubicBezTo>
                    <a:pt x="1536907" y="1093557"/>
                    <a:pt x="1557069" y="1110859"/>
                    <a:pt x="1574800" y="1122680"/>
                  </a:cubicBezTo>
                  <a:cubicBezTo>
                    <a:pt x="1579880" y="1126067"/>
                    <a:pt x="1584248" y="1130909"/>
                    <a:pt x="1590040" y="1132840"/>
                  </a:cubicBezTo>
                  <a:cubicBezTo>
                    <a:pt x="1595120" y="1134533"/>
                    <a:pt x="1600131" y="1136449"/>
                    <a:pt x="1605280" y="1137920"/>
                  </a:cubicBezTo>
                  <a:cubicBezTo>
                    <a:pt x="1611993" y="1139838"/>
                    <a:pt x="1619063" y="1140549"/>
                    <a:pt x="1625600" y="1143000"/>
                  </a:cubicBezTo>
                  <a:cubicBezTo>
                    <a:pt x="1632691" y="1145659"/>
                    <a:pt x="1639345" y="1149403"/>
                    <a:pt x="1645920" y="1153160"/>
                  </a:cubicBezTo>
                  <a:cubicBezTo>
                    <a:pt x="1658984" y="1160625"/>
                    <a:pt x="1701388" y="1193183"/>
                    <a:pt x="1701800" y="1193800"/>
                  </a:cubicBezTo>
                  <a:cubicBezTo>
                    <a:pt x="1705187" y="1198880"/>
                    <a:pt x="1706381" y="1206560"/>
                    <a:pt x="1711960" y="1209040"/>
                  </a:cubicBezTo>
                  <a:cubicBezTo>
                    <a:pt x="1722902" y="1213903"/>
                    <a:pt x="1735667" y="1212427"/>
                    <a:pt x="1747520" y="1214120"/>
                  </a:cubicBezTo>
                  <a:cubicBezTo>
                    <a:pt x="1752600" y="1215813"/>
                    <a:pt x="1757533" y="1218038"/>
                    <a:pt x="1762760" y="1219200"/>
                  </a:cubicBezTo>
                  <a:cubicBezTo>
                    <a:pt x="1772815" y="1221434"/>
                    <a:pt x="1783106" y="1222437"/>
                    <a:pt x="1793240" y="1224280"/>
                  </a:cubicBezTo>
                  <a:cubicBezTo>
                    <a:pt x="1801735" y="1225825"/>
                    <a:pt x="1810173" y="1227667"/>
                    <a:pt x="1818640" y="1229360"/>
                  </a:cubicBezTo>
                  <a:cubicBezTo>
                    <a:pt x="1835573" y="1227667"/>
                    <a:pt x="1852620" y="1226868"/>
                    <a:pt x="1869440" y="1224280"/>
                  </a:cubicBezTo>
                  <a:cubicBezTo>
                    <a:pt x="1874733" y="1223466"/>
                    <a:pt x="1879325" y="1219200"/>
                    <a:pt x="1884680" y="1219200"/>
                  </a:cubicBezTo>
                  <a:cubicBezTo>
                    <a:pt x="1929456" y="1219200"/>
                    <a:pt x="1901508" y="1228135"/>
                    <a:pt x="1945640" y="1234440"/>
                  </a:cubicBezTo>
                  <a:lnTo>
                    <a:pt x="1981200" y="1239520"/>
                  </a:lnTo>
                  <a:cubicBezTo>
                    <a:pt x="2052436" y="1236045"/>
                    <a:pt x="2142749" y="1239722"/>
                    <a:pt x="2219960" y="1224280"/>
                  </a:cubicBezTo>
                  <a:cubicBezTo>
                    <a:pt x="2226806" y="1222911"/>
                    <a:pt x="2233567" y="1221118"/>
                    <a:pt x="2240280" y="1219200"/>
                  </a:cubicBezTo>
                  <a:cubicBezTo>
                    <a:pt x="2245429" y="1217729"/>
                    <a:pt x="2250440" y="1215813"/>
                    <a:pt x="2255520" y="1214120"/>
                  </a:cubicBezTo>
                  <a:cubicBezTo>
                    <a:pt x="2282613" y="1215813"/>
                    <a:pt x="2309765" y="1216742"/>
                    <a:pt x="2336800" y="1219200"/>
                  </a:cubicBezTo>
                  <a:cubicBezTo>
                    <a:pt x="2347058" y="1220133"/>
                    <a:pt x="2357508" y="1221023"/>
                    <a:pt x="2367280" y="1224280"/>
                  </a:cubicBezTo>
                  <a:cubicBezTo>
                    <a:pt x="2373072" y="1226211"/>
                    <a:pt x="2377440" y="1231053"/>
                    <a:pt x="2382520" y="1234440"/>
                  </a:cubicBezTo>
                  <a:cubicBezTo>
                    <a:pt x="2384213" y="1239520"/>
                    <a:pt x="2383008" y="1252435"/>
                    <a:pt x="2387600" y="1249680"/>
                  </a:cubicBezTo>
                  <a:cubicBezTo>
                    <a:pt x="2398071" y="1243398"/>
                    <a:pt x="2399286" y="1227834"/>
                    <a:pt x="2407920" y="1219200"/>
                  </a:cubicBezTo>
                  <a:cubicBezTo>
                    <a:pt x="2413000" y="1214120"/>
                    <a:pt x="2416880" y="1207449"/>
                    <a:pt x="2423160" y="1203960"/>
                  </a:cubicBezTo>
                  <a:cubicBezTo>
                    <a:pt x="2432522" y="1198759"/>
                    <a:pt x="2444729" y="1199741"/>
                    <a:pt x="2453640" y="1193800"/>
                  </a:cubicBezTo>
                  <a:lnTo>
                    <a:pt x="2468880" y="1183640"/>
                  </a:lnTo>
                  <a:cubicBezTo>
                    <a:pt x="2475653" y="1185333"/>
                    <a:pt x="2482955" y="1185598"/>
                    <a:pt x="2489200" y="1188720"/>
                  </a:cubicBezTo>
                  <a:cubicBezTo>
                    <a:pt x="2500122" y="1194181"/>
                    <a:pt x="2519680" y="1209040"/>
                    <a:pt x="2519680" y="1209040"/>
                  </a:cubicBezTo>
                  <a:cubicBezTo>
                    <a:pt x="2521373" y="1203960"/>
                    <a:pt x="2524760" y="1199155"/>
                    <a:pt x="2524760" y="1193800"/>
                  </a:cubicBezTo>
                  <a:cubicBezTo>
                    <a:pt x="2524760" y="1177398"/>
                    <a:pt x="2517816" y="1170683"/>
                    <a:pt x="2509520" y="1158240"/>
                  </a:cubicBezTo>
                  <a:cubicBezTo>
                    <a:pt x="2514600" y="1153160"/>
                    <a:pt x="2518782" y="1146985"/>
                    <a:pt x="2524760" y="1143000"/>
                  </a:cubicBezTo>
                  <a:cubicBezTo>
                    <a:pt x="2529215" y="1140030"/>
                    <a:pt x="2538838" y="1143147"/>
                    <a:pt x="2540000" y="1137920"/>
                  </a:cubicBezTo>
                  <a:cubicBezTo>
                    <a:pt x="2542962" y="1124593"/>
                    <a:pt x="2540465" y="1109755"/>
                    <a:pt x="2534920" y="1097280"/>
                  </a:cubicBezTo>
                  <a:cubicBezTo>
                    <a:pt x="2532745" y="1092387"/>
                    <a:pt x="2524907" y="1093362"/>
                    <a:pt x="2519680" y="1092200"/>
                  </a:cubicBezTo>
                  <a:cubicBezTo>
                    <a:pt x="2509625" y="1089966"/>
                    <a:pt x="2499300" y="1089140"/>
                    <a:pt x="2489200" y="1087120"/>
                  </a:cubicBezTo>
                  <a:cubicBezTo>
                    <a:pt x="2473253" y="1083931"/>
                    <a:pt x="2468165" y="1081802"/>
                    <a:pt x="2453640" y="1076960"/>
                  </a:cubicBezTo>
                  <a:cubicBezTo>
                    <a:pt x="2429707" y="1041061"/>
                    <a:pt x="2429541" y="1055867"/>
                    <a:pt x="2438400" y="1016000"/>
                  </a:cubicBezTo>
                  <a:cubicBezTo>
                    <a:pt x="2439562" y="1010773"/>
                    <a:pt x="2438587" y="1002935"/>
                    <a:pt x="2443480" y="1000760"/>
                  </a:cubicBezTo>
                  <a:cubicBezTo>
                    <a:pt x="2455955" y="995215"/>
                    <a:pt x="2470573" y="997373"/>
                    <a:pt x="2484120" y="995680"/>
                  </a:cubicBezTo>
                  <a:cubicBezTo>
                    <a:pt x="2489200" y="993987"/>
                    <a:pt x="2495179" y="993945"/>
                    <a:pt x="2499360" y="990600"/>
                  </a:cubicBezTo>
                  <a:cubicBezTo>
                    <a:pt x="2504128" y="986786"/>
                    <a:pt x="2505611" y="980050"/>
                    <a:pt x="2509520" y="975360"/>
                  </a:cubicBezTo>
                  <a:cubicBezTo>
                    <a:pt x="2524156" y="957797"/>
                    <a:pt x="2521217" y="961301"/>
                    <a:pt x="2540000" y="955040"/>
                  </a:cubicBezTo>
                  <a:cubicBezTo>
                    <a:pt x="2545080" y="956733"/>
                    <a:pt x="2551059" y="956775"/>
                    <a:pt x="2555240" y="960120"/>
                  </a:cubicBezTo>
                  <a:cubicBezTo>
                    <a:pt x="2560008" y="963934"/>
                    <a:pt x="2564537" y="969316"/>
                    <a:pt x="2565400" y="975360"/>
                  </a:cubicBezTo>
                  <a:cubicBezTo>
                    <a:pt x="2567330" y="988867"/>
                    <a:pt x="2556768" y="1001008"/>
                    <a:pt x="2550160" y="1010920"/>
                  </a:cubicBezTo>
                  <a:cubicBezTo>
                    <a:pt x="2551853" y="1019387"/>
                    <a:pt x="2553146" y="1027943"/>
                    <a:pt x="2555240" y="1036320"/>
                  </a:cubicBezTo>
                  <a:cubicBezTo>
                    <a:pt x="2565541" y="1077523"/>
                    <a:pt x="2572027" y="1050828"/>
                    <a:pt x="2641600" y="1046480"/>
                  </a:cubicBezTo>
                  <a:cubicBezTo>
                    <a:pt x="2646680" y="1044787"/>
                    <a:pt x="2651547" y="1042214"/>
                    <a:pt x="2656840" y="1041400"/>
                  </a:cubicBezTo>
                  <a:cubicBezTo>
                    <a:pt x="2673660" y="1038812"/>
                    <a:pt x="2691058" y="1040147"/>
                    <a:pt x="2707640" y="1036320"/>
                  </a:cubicBezTo>
                  <a:cubicBezTo>
                    <a:pt x="2713589" y="1034947"/>
                    <a:pt x="2717800" y="1029547"/>
                    <a:pt x="2722880" y="1026160"/>
                  </a:cubicBezTo>
                  <a:cubicBezTo>
                    <a:pt x="2726267" y="1021080"/>
                    <a:pt x="2732432" y="1016995"/>
                    <a:pt x="2733040" y="1010920"/>
                  </a:cubicBezTo>
                  <a:cubicBezTo>
                    <a:pt x="2735288" y="988443"/>
                    <a:pt x="2728131" y="978497"/>
                    <a:pt x="2722880" y="960120"/>
                  </a:cubicBezTo>
                  <a:cubicBezTo>
                    <a:pt x="2720962" y="953407"/>
                    <a:pt x="2719493" y="946573"/>
                    <a:pt x="2717800" y="939800"/>
                  </a:cubicBezTo>
                  <a:cubicBezTo>
                    <a:pt x="2719493" y="926253"/>
                    <a:pt x="2717335" y="911635"/>
                    <a:pt x="2722880" y="899160"/>
                  </a:cubicBezTo>
                  <a:cubicBezTo>
                    <a:pt x="2725055" y="894267"/>
                    <a:pt x="2733939" y="897425"/>
                    <a:pt x="2738120" y="894080"/>
                  </a:cubicBezTo>
                  <a:cubicBezTo>
                    <a:pt x="2742888" y="890266"/>
                    <a:pt x="2745251" y="884141"/>
                    <a:pt x="2748280" y="878840"/>
                  </a:cubicBezTo>
                  <a:cubicBezTo>
                    <a:pt x="2752037" y="872265"/>
                    <a:pt x="2755628" y="865551"/>
                    <a:pt x="2758440" y="858520"/>
                  </a:cubicBezTo>
                  <a:cubicBezTo>
                    <a:pt x="2762417" y="848576"/>
                    <a:pt x="2768600" y="828040"/>
                    <a:pt x="2768600" y="828040"/>
                  </a:cubicBezTo>
                  <a:cubicBezTo>
                    <a:pt x="2770293" y="816187"/>
                    <a:pt x="2770239" y="803949"/>
                    <a:pt x="2773680" y="792480"/>
                  </a:cubicBezTo>
                  <a:cubicBezTo>
                    <a:pt x="2775434" y="786632"/>
                    <a:pt x="2779523" y="781557"/>
                    <a:pt x="2783840" y="777240"/>
                  </a:cubicBezTo>
                  <a:cubicBezTo>
                    <a:pt x="2792510" y="768570"/>
                    <a:pt x="2802958" y="765099"/>
                    <a:pt x="2814320" y="762000"/>
                  </a:cubicBezTo>
                  <a:cubicBezTo>
                    <a:pt x="2827792" y="758326"/>
                    <a:pt x="2841713" y="756256"/>
                    <a:pt x="2854960" y="751840"/>
                  </a:cubicBezTo>
                  <a:cubicBezTo>
                    <a:pt x="2860040" y="750147"/>
                    <a:pt x="2865411" y="749155"/>
                    <a:pt x="2870200" y="746760"/>
                  </a:cubicBezTo>
                  <a:cubicBezTo>
                    <a:pt x="2875661" y="744030"/>
                    <a:pt x="2880360" y="739987"/>
                    <a:pt x="2885440" y="736600"/>
                  </a:cubicBezTo>
                  <a:cubicBezTo>
                    <a:pt x="2887133" y="731520"/>
                    <a:pt x="2887175" y="725541"/>
                    <a:pt x="2890520" y="721360"/>
                  </a:cubicBezTo>
                  <a:cubicBezTo>
                    <a:pt x="2905712" y="702370"/>
                    <a:pt x="2925210" y="713253"/>
                    <a:pt x="2946400" y="716280"/>
                  </a:cubicBezTo>
                  <a:cubicBezTo>
                    <a:pt x="2956597" y="717737"/>
                    <a:pt x="2966720" y="719667"/>
                    <a:pt x="2976880" y="721360"/>
                  </a:cubicBezTo>
                  <a:cubicBezTo>
                    <a:pt x="2992120" y="719667"/>
                    <a:pt x="3007475" y="718801"/>
                    <a:pt x="3022600" y="716280"/>
                  </a:cubicBezTo>
                  <a:cubicBezTo>
                    <a:pt x="3027882" y="715400"/>
                    <a:pt x="3034054" y="714986"/>
                    <a:pt x="3037840" y="711200"/>
                  </a:cubicBezTo>
                  <a:cubicBezTo>
                    <a:pt x="3046474" y="702566"/>
                    <a:pt x="3054299" y="692304"/>
                    <a:pt x="3058160" y="680720"/>
                  </a:cubicBezTo>
                  <a:cubicBezTo>
                    <a:pt x="3059853" y="675640"/>
                    <a:pt x="3059454" y="669266"/>
                    <a:pt x="3063240" y="665480"/>
                  </a:cubicBezTo>
                  <a:cubicBezTo>
                    <a:pt x="3071874" y="656846"/>
                    <a:pt x="3085086" y="653794"/>
                    <a:pt x="3093720" y="645160"/>
                  </a:cubicBezTo>
                  <a:cubicBezTo>
                    <a:pt x="3104955" y="633925"/>
                    <a:pt x="3110055" y="626833"/>
                    <a:pt x="3124200" y="619760"/>
                  </a:cubicBezTo>
                  <a:cubicBezTo>
                    <a:pt x="3128989" y="617365"/>
                    <a:pt x="3134360" y="616373"/>
                    <a:pt x="3139440" y="614680"/>
                  </a:cubicBezTo>
                  <a:cubicBezTo>
                    <a:pt x="3144520" y="618067"/>
                    <a:pt x="3150660" y="620245"/>
                    <a:pt x="3154680" y="624840"/>
                  </a:cubicBezTo>
                  <a:cubicBezTo>
                    <a:pt x="3162721" y="634030"/>
                    <a:pt x="3164840" y="648547"/>
                    <a:pt x="3175000" y="655320"/>
                  </a:cubicBezTo>
                  <a:cubicBezTo>
                    <a:pt x="3209935" y="678610"/>
                    <a:pt x="3193896" y="671779"/>
                    <a:pt x="3220720" y="680720"/>
                  </a:cubicBezTo>
                  <a:cubicBezTo>
                    <a:pt x="3224107" y="675640"/>
                    <a:pt x="3230206" y="671548"/>
                    <a:pt x="3230880" y="665480"/>
                  </a:cubicBezTo>
                  <a:cubicBezTo>
                    <a:pt x="3232370" y="652069"/>
                    <a:pt x="3225184" y="633152"/>
                    <a:pt x="3220720" y="619760"/>
                  </a:cubicBezTo>
                  <a:cubicBezTo>
                    <a:pt x="3224107" y="614680"/>
                    <a:pt x="3226563" y="608837"/>
                    <a:pt x="3230880" y="604520"/>
                  </a:cubicBezTo>
                  <a:cubicBezTo>
                    <a:pt x="3235197" y="600203"/>
                    <a:pt x="3240541" y="596840"/>
                    <a:pt x="3246120" y="594360"/>
                  </a:cubicBezTo>
                  <a:cubicBezTo>
                    <a:pt x="3274445" y="581771"/>
                    <a:pt x="3285230" y="583121"/>
                    <a:pt x="3317240" y="579120"/>
                  </a:cubicBezTo>
                  <a:cubicBezTo>
                    <a:pt x="3358204" y="551811"/>
                    <a:pt x="3300799" y="595793"/>
                    <a:pt x="3337560" y="513080"/>
                  </a:cubicBezTo>
                  <a:cubicBezTo>
                    <a:pt x="3340040" y="507501"/>
                    <a:pt x="3347221" y="520760"/>
                    <a:pt x="3352800" y="523240"/>
                  </a:cubicBezTo>
                  <a:cubicBezTo>
                    <a:pt x="3368702" y="530307"/>
                    <a:pt x="3386712" y="534258"/>
                    <a:pt x="3403600" y="538480"/>
                  </a:cubicBezTo>
                  <a:cubicBezTo>
                    <a:pt x="3411305" y="543617"/>
                    <a:pt x="3423564" y="553720"/>
                    <a:pt x="3434080" y="553720"/>
                  </a:cubicBezTo>
                  <a:cubicBezTo>
                    <a:pt x="3439435" y="553720"/>
                    <a:pt x="3444531" y="551035"/>
                    <a:pt x="3449320" y="548640"/>
                  </a:cubicBezTo>
                  <a:cubicBezTo>
                    <a:pt x="3454781" y="545910"/>
                    <a:pt x="3459480" y="541867"/>
                    <a:pt x="3464560" y="538480"/>
                  </a:cubicBezTo>
                  <a:cubicBezTo>
                    <a:pt x="3469640" y="540173"/>
                    <a:pt x="3476014" y="539774"/>
                    <a:pt x="3479800" y="543560"/>
                  </a:cubicBezTo>
                  <a:cubicBezTo>
                    <a:pt x="3488434" y="552194"/>
                    <a:pt x="3493347" y="563880"/>
                    <a:pt x="3500120" y="574040"/>
                  </a:cubicBezTo>
                  <a:cubicBezTo>
                    <a:pt x="3503507" y="579120"/>
                    <a:pt x="3505200" y="585893"/>
                    <a:pt x="3510280" y="589280"/>
                  </a:cubicBezTo>
                  <a:cubicBezTo>
                    <a:pt x="3529975" y="602410"/>
                    <a:pt x="3519728" y="597509"/>
                    <a:pt x="3540760" y="604520"/>
                  </a:cubicBezTo>
                  <a:cubicBezTo>
                    <a:pt x="3550920" y="602827"/>
                    <a:pt x="3562027" y="604046"/>
                    <a:pt x="3571240" y="599440"/>
                  </a:cubicBezTo>
                  <a:cubicBezTo>
                    <a:pt x="3576701" y="596710"/>
                    <a:pt x="3576223" y="587436"/>
                    <a:pt x="3581400" y="584200"/>
                  </a:cubicBezTo>
                  <a:cubicBezTo>
                    <a:pt x="3595931" y="575118"/>
                    <a:pt x="3620841" y="573070"/>
                    <a:pt x="3637280" y="568960"/>
                  </a:cubicBezTo>
                  <a:cubicBezTo>
                    <a:pt x="3642475" y="567661"/>
                    <a:pt x="3647440" y="565573"/>
                    <a:pt x="3652520" y="563880"/>
                  </a:cubicBezTo>
                  <a:cubicBezTo>
                    <a:pt x="3665669" y="550731"/>
                    <a:pt x="3682004" y="536389"/>
                    <a:pt x="3688080" y="518160"/>
                  </a:cubicBezTo>
                  <a:lnTo>
                    <a:pt x="3693160" y="502920"/>
                  </a:lnTo>
                  <a:cubicBezTo>
                    <a:pt x="3691467" y="494453"/>
                    <a:pt x="3694185" y="483625"/>
                    <a:pt x="3688080" y="477520"/>
                  </a:cubicBezTo>
                  <a:cubicBezTo>
                    <a:pt x="3680507" y="469947"/>
                    <a:pt x="3666511" y="473301"/>
                    <a:pt x="3657600" y="467360"/>
                  </a:cubicBezTo>
                  <a:lnTo>
                    <a:pt x="3642360" y="457200"/>
                  </a:lnTo>
                  <a:cubicBezTo>
                    <a:pt x="3639151" y="459339"/>
                    <a:pt x="3618453" y="475069"/>
                    <a:pt x="3611880" y="472440"/>
                  </a:cubicBezTo>
                  <a:cubicBezTo>
                    <a:pt x="3606211" y="470173"/>
                    <a:pt x="3605107" y="462280"/>
                    <a:pt x="3601720" y="457200"/>
                  </a:cubicBezTo>
                  <a:cubicBezTo>
                    <a:pt x="3603413" y="450427"/>
                    <a:pt x="3604050" y="443297"/>
                    <a:pt x="3606800" y="436880"/>
                  </a:cubicBezTo>
                  <a:cubicBezTo>
                    <a:pt x="3609205" y="431268"/>
                    <a:pt x="3615164" y="427475"/>
                    <a:pt x="3616960" y="421640"/>
                  </a:cubicBezTo>
                  <a:cubicBezTo>
                    <a:pt x="3622038" y="405135"/>
                    <a:pt x="3622932" y="387593"/>
                    <a:pt x="3627120" y="370840"/>
                  </a:cubicBezTo>
                  <a:cubicBezTo>
                    <a:pt x="3629717" y="360450"/>
                    <a:pt x="3637280" y="340360"/>
                    <a:pt x="3637280" y="340360"/>
                  </a:cubicBezTo>
                  <a:cubicBezTo>
                    <a:pt x="3642360" y="345440"/>
                    <a:pt x="3645704" y="353328"/>
                    <a:pt x="3652520" y="355600"/>
                  </a:cubicBezTo>
                  <a:cubicBezTo>
                    <a:pt x="3669937" y="361406"/>
                    <a:pt x="3668970" y="343021"/>
                    <a:pt x="3672840" y="335280"/>
                  </a:cubicBezTo>
                  <a:cubicBezTo>
                    <a:pt x="3675570" y="329819"/>
                    <a:pt x="3679613" y="325120"/>
                    <a:pt x="3683000" y="320040"/>
                  </a:cubicBezTo>
                  <a:cubicBezTo>
                    <a:pt x="3658126" y="303457"/>
                    <a:pt x="3665981" y="303975"/>
                    <a:pt x="3622040" y="314960"/>
                  </a:cubicBezTo>
                  <a:cubicBezTo>
                    <a:pt x="3616117" y="316441"/>
                    <a:pt x="3612379" y="322640"/>
                    <a:pt x="3606800" y="325120"/>
                  </a:cubicBezTo>
                  <a:cubicBezTo>
                    <a:pt x="3597013" y="329470"/>
                    <a:pt x="3576320" y="335280"/>
                    <a:pt x="3576320" y="335280"/>
                  </a:cubicBezTo>
                  <a:cubicBezTo>
                    <a:pt x="3559387" y="333587"/>
                    <a:pt x="3542340" y="332788"/>
                    <a:pt x="3525520" y="330200"/>
                  </a:cubicBezTo>
                  <a:cubicBezTo>
                    <a:pt x="3520227" y="329386"/>
                    <a:pt x="3515475" y="326419"/>
                    <a:pt x="3510280" y="325120"/>
                  </a:cubicBezTo>
                  <a:cubicBezTo>
                    <a:pt x="3498687" y="322222"/>
                    <a:pt x="3481252" y="320766"/>
                    <a:pt x="3469640" y="314960"/>
                  </a:cubicBezTo>
                  <a:cubicBezTo>
                    <a:pt x="3464179" y="312230"/>
                    <a:pt x="3459480" y="308187"/>
                    <a:pt x="3454400" y="304800"/>
                  </a:cubicBezTo>
                  <a:cubicBezTo>
                    <a:pt x="3451013" y="299720"/>
                    <a:pt x="3448557" y="293877"/>
                    <a:pt x="3444240" y="289560"/>
                  </a:cubicBezTo>
                  <a:cubicBezTo>
                    <a:pt x="3439923" y="285243"/>
                    <a:pt x="3433020" y="283995"/>
                    <a:pt x="3429000" y="279400"/>
                  </a:cubicBezTo>
                  <a:cubicBezTo>
                    <a:pt x="3410373" y="258112"/>
                    <a:pt x="3416300" y="248557"/>
                    <a:pt x="3393440" y="238760"/>
                  </a:cubicBezTo>
                  <a:cubicBezTo>
                    <a:pt x="3387023" y="236010"/>
                    <a:pt x="3379893" y="235373"/>
                    <a:pt x="3373120" y="233680"/>
                  </a:cubicBezTo>
                  <a:cubicBezTo>
                    <a:pt x="3366347" y="235373"/>
                    <a:pt x="3358609" y="234887"/>
                    <a:pt x="3352800" y="238760"/>
                  </a:cubicBezTo>
                  <a:cubicBezTo>
                    <a:pt x="3347720" y="242147"/>
                    <a:pt x="3345120" y="248421"/>
                    <a:pt x="3342640" y="254000"/>
                  </a:cubicBezTo>
                  <a:cubicBezTo>
                    <a:pt x="3338290" y="263787"/>
                    <a:pt x="3341391" y="278539"/>
                    <a:pt x="3332480" y="284480"/>
                  </a:cubicBezTo>
                  <a:cubicBezTo>
                    <a:pt x="3323760" y="290294"/>
                    <a:pt x="3302088" y="308603"/>
                    <a:pt x="3286760" y="309880"/>
                  </a:cubicBezTo>
                  <a:cubicBezTo>
                    <a:pt x="3251283" y="312836"/>
                    <a:pt x="3215640" y="313267"/>
                    <a:pt x="3180080" y="314960"/>
                  </a:cubicBezTo>
                  <a:cubicBezTo>
                    <a:pt x="3173307" y="316653"/>
                    <a:pt x="3166447" y="318034"/>
                    <a:pt x="3159760" y="320040"/>
                  </a:cubicBezTo>
                  <a:cubicBezTo>
                    <a:pt x="3149502" y="323117"/>
                    <a:pt x="3129280" y="330200"/>
                    <a:pt x="3129280" y="330200"/>
                  </a:cubicBezTo>
                  <a:cubicBezTo>
                    <a:pt x="3103880" y="328507"/>
                    <a:pt x="3078190" y="329305"/>
                    <a:pt x="3053080" y="325120"/>
                  </a:cubicBezTo>
                  <a:cubicBezTo>
                    <a:pt x="3036824" y="322411"/>
                    <a:pt x="3037163" y="309203"/>
                    <a:pt x="3027680" y="299720"/>
                  </a:cubicBezTo>
                  <a:cubicBezTo>
                    <a:pt x="3013121" y="285161"/>
                    <a:pt x="3013727" y="292743"/>
                    <a:pt x="2997200" y="284480"/>
                  </a:cubicBezTo>
                  <a:cubicBezTo>
                    <a:pt x="2991739" y="281750"/>
                    <a:pt x="2987040" y="277707"/>
                    <a:pt x="2981960" y="274320"/>
                  </a:cubicBezTo>
                  <a:cubicBezTo>
                    <a:pt x="2948709" y="285404"/>
                    <a:pt x="2981344" y="270010"/>
                    <a:pt x="2961640" y="294640"/>
                  </a:cubicBezTo>
                  <a:cubicBezTo>
                    <a:pt x="2957826" y="299408"/>
                    <a:pt x="2951480" y="301413"/>
                    <a:pt x="2946400" y="304800"/>
                  </a:cubicBezTo>
                  <a:cubicBezTo>
                    <a:pt x="2936233" y="294633"/>
                    <a:pt x="2923874" y="280837"/>
                    <a:pt x="2910840" y="274320"/>
                  </a:cubicBezTo>
                  <a:cubicBezTo>
                    <a:pt x="2888526" y="263163"/>
                    <a:pt x="2869132" y="262556"/>
                    <a:pt x="2844800" y="259080"/>
                  </a:cubicBezTo>
                  <a:cubicBezTo>
                    <a:pt x="2833813" y="242600"/>
                    <a:pt x="2831918" y="237598"/>
                    <a:pt x="2814320" y="223520"/>
                  </a:cubicBezTo>
                  <a:cubicBezTo>
                    <a:pt x="2804785" y="215892"/>
                    <a:pt x="2795424" y="207061"/>
                    <a:pt x="2783840" y="203200"/>
                  </a:cubicBezTo>
                  <a:lnTo>
                    <a:pt x="2753360" y="193040"/>
                  </a:lnTo>
                  <a:cubicBezTo>
                    <a:pt x="2748280" y="191347"/>
                    <a:pt x="2743421" y="188717"/>
                    <a:pt x="2738120" y="187960"/>
                  </a:cubicBezTo>
                  <a:lnTo>
                    <a:pt x="2702560" y="182880"/>
                  </a:lnTo>
                  <a:cubicBezTo>
                    <a:pt x="2698308" y="183184"/>
                    <a:pt x="2632809" y="183745"/>
                    <a:pt x="2611120" y="193040"/>
                  </a:cubicBezTo>
                  <a:cubicBezTo>
                    <a:pt x="2605508" y="195445"/>
                    <a:pt x="2601341" y="200470"/>
                    <a:pt x="2595880" y="203200"/>
                  </a:cubicBezTo>
                  <a:cubicBezTo>
                    <a:pt x="2572969" y="214656"/>
                    <a:pt x="2587238" y="200242"/>
                    <a:pt x="2565400" y="218440"/>
                  </a:cubicBezTo>
                  <a:cubicBezTo>
                    <a:pt x="2551728" y="229833"/>
                    <a:pt x="2551136" y="236633"/>
                    <a:pt x="2534920" y="243840"/>
                  </a:cubicBezTo>
                  <a:cubicBezTo>
                    <a:pt x="2525133" y="248190"/>
                    <a:pt x="2514600" y="250613"/>
                    <a:pt x="2504440" y="254000"/>
                  </a:cubicBezTo>
                  <a:lnTo>
                    <a:pt x="2489200" y="259080"/>
                  </a:lnTo>
                  <a:cubicBezTo>
                    <a:pt x="2484120" y="260773"/>
                    <a:pt x="2479155" y="262861"/>
                    <a:pt x="2473960" y="264160"/>
                  </a:cubicBezTo>
                  <a:cubicBezTo>
                    <a:pt x="2448445" y="270539"/>
                    <a:pt x="2460264" y="267032"/>
                    <a:pt x="2438400" y="274320"/>
                  </a:cubicBezTo>
                  <a:cubicBezTo>
                    <a:pt x="2435013" y="279400"/>
                    <a:pt x="2428914" y="283492"/>
                    <a:pt x="2428240" y="289560"/>
                  </a:cubicBezTo>
                  <a:cubicBezTo>
                    <a:pt x="2427103" y="299797"/>
                    <a:pt x="2433320" y="309740"/>
                    <a:pt x="2433320" y="320040"/>
                  </a:cubicBezTo>
                  <a:cubicBezTo>
                    <a:pt x="2433320" y="329802"/>
                    <a:pt x="2426376" y="348964"/>
                    <a:pt x="2418080" y="355600"/>
                  </a:cubicBezTo>
                  <a:cubicBezTo>
                    <a:pt x="2413899" y="358945"/>
                    <a:pt x="2407629" y="358285"/>
                    <a:pt x="2402840" y="360680"/>
                  </a:cubicBezTo>
                  <a:cubicBezTo>
                    <a:pt x="2397379" y="363410"/>
                    <a:pt x="2393179" y="368360"/>
                    <a:pt x="2387600" y="370840"/>
                  </a:cubicBezTo>
                  <a:cubicBezTo>
                    <a:pt x="2377813" y="375190"/>
                    <a:pt x="2366031" y="375059"/>
                    <a:pt x="2357120" y="381000"/>
                  </a:cubicBezTo>
                  <a:cubicBezTo>
                    <a:pt x="2289464" y="426104"/>
                    <a:pt x="2389736" y="361187"/>
                    <a:pt x="2326640" y="396240"/>
                  </a:cubicBezTo>
                  <a:cubicBezTo>
                    <a:pt x="2315966" y="402170"/>
                    <a:pt x="2306320" y="409787"/>
                    <a:pt x="2296160" y="416560"/>
                  </a:cubicBezTo>
                  <a:lnTo>
                    <a:pt x="2280920" y="426720"/>
                  </a:lnTo>
                  <a:cubicBezTo>
                    <a:pt x="2270217" y="433855"/>
                    <a:pt x="2263585" y="440207"/>
                    <a:pt x="2250440" y="441960"/>
                  </a:cubicBezTo>
                  <a:cubicBezTo>
                    <a:pt x="2230228" y="444655"/>
                    <a:pt x="2209800" y="445347"/>
                    <a:pt x="2189480" y="447040"/>
                  </a:cubicBezTo>
                  <a:cubicBezTo>
                    <a:pt x="2191173" y="453813"/>
                    <a:pt x="2191096" y="461298"/>
                    <a:pt x="2194560" y="467360"/>
                  </a:cubicBezTo>
                  <a:cubicBezTo>
                    <a:pt x="2225002" y="520634"/>
                    <a:pt x="2199019" y="450258"/>
                    <a:pt x="2214880" y="497840"/>
                  </a:cubicBezTo>
                  <a:cubicBezTo>
                    <a:pt x="2213187" y="511387"/>
                    <a:pt x="2215345" y="526005"/>
                    <a:pt x="2209800" y="538480"/>
                  </a:cubicBezTo>
                  <a:cubicBezTo>
                    <a:pt x="2207625" y="543373"/>
                    <a:pt x="2199842" y="542680"/>
                    <a:pt x="2194560" y="543560"/>
                  </a:cubicBezTo>
                  <a:cubicBezTo>
                    <a:pt x="2179435" y="546081"/>
                    <a:pt x="2164020" y="546471"/>
                    <a:pt x="2148840" y="548640"/>
                  </a:cubicBezTo>
                  <a:cubicBezTo>
                    <a:pt x="2117856" y="553066"/>
                    <a:pt x="2131838" y="552046"/>
                    <a:pt x="2108200" y="558800"/>
                  </a:cubicBezTo>
                  <a:cubicBezTo>
                    <a:pt x="2063549" y="571557"/>
                    <a:pt x="2109180" y="556780"/>
                    <a:pt x="2072640" y="568960"/>
                  </a:cubicBezTo>
                  <a:cubicBezTo>
                    <a:pt x="1969864" y="556113"/>
                    <a:pt x="2098270" y="568960"/>
                    <a:pt x="1986280" y="568960"/>
                  </a:cubicBezTo>
                  <a:cubicBezTo>
                    <a:pt x="1950680" y="568960"/>
                    <a:pt x="1915160" y="565573"/>
                    <a:pt x="1879600" y="563880"/>
                  </a:cubicBezTo>
                  <a:cubicBezTo>
                    <a:pt x="1874520" y="558800"/>
                    <a:pt x="1869879" y="553239"/>
                    <a:pt x="1864360" y="548640"/>
                  </a:cubicBezTo>
                  <a:cubicBezTo>
                    <a:pt x="1859670" y="544731"/>
                    <a:pt x="1853437" y="542797"/>
                    <a:pt x="1849120" y="538480"/>
                  </a:cubicBezTo>
                  <a:cubicBezTo>
                    <a:pt x="1826142" y="515502"/>
                    <a:pt x="1853389" y="528050"/>
                    <a:pt x="1823720" y="518160"/>
                  </a:cubicBezTo>
                  <a:cubicBezTo>
                    <a:pt x="1818640" y="513080"/>
                    <a:pt x="1814151" y="507331"/>
                    <a:pt x="1808480" y="502920"/>
                  </a:cubicBezTo>
                  <a:cubicBezTo>
                    <a:pt x="1798841" y="495423"/>
                    <a:pt x="1786634" y="491234"/>
                    <a:pt x="1778000" y="482600"/>
                  </a:cubicBezTo>
                  <a:cubicBezTo>
                    <a:pt x="1772920" y="477520"/>
                    <a:pt x="1768279" y="471959"/>
                    <a:pt x="1762760" y="467360"/>
                  </a:cubicBezTo>
                  <a:cubicBezTo>
                    <a:pt x="1748463" y="455446"/>
                    <a:pt x="1736027" y="451787"/>
                    <a:pt x="1717040" y="447040"/>
                  </a:cubicBezTo>
                  <a:cubicBezTo>
                    <a:pt x="1653516" y="431159"/>
                    <a:pt x="1732495" y="451456"/>
                    <a:pt x="1681480" y="436880"/>
                  </a:cubicBezTo>
                  <a:cubicBezTo>
                    <a:pt x="1676064" y="435333"/>
                    <a:pt x="1652368" y="430302"/>
                    <a:pt x="1645920" y="426720"/>
                  </a:cubicBezTo>
                  <a:cubicBezTo>
                    <a:pt x="1635246" y="420790"/>
                    <a:pt x="1622766" y="416169"/>
                    <a:pt x="1615440" y="406400"/>
                  </a:cubicBezTo>
                  <a:cubicBezTo>
                    <a:pt x="1610360" y="399627"/>
                    <a:pt x="1604687" y="393260"/>
                    <a:pt x="1600200" y="386080"/>
                  </a:cubicBezTo>
                  <a:cubicBezTo>
                    <a:pt x="1596186" y="379658"/>
                    <a:pt x="1594442" y="371922"/>
                    <a:pt x="1590040" y="365760"/>
                  </a:cubicBezTo>
                  <a:cubicBezTo>
                    <a:pt x="1553788" y="315007"/>
                    <a:pt x="1599949" y="405898"/>
                    <a:pt x="1554480" y="314960"/>
                  </a:cubicBezTo>
                  <a:cubicBezTo>
                    <a:pt x="1552085" y="310171"/>
                    <a:pt x="1554612" y="300946"/>
                    <a:pt x="1549400" y="299720"/>
                  </a:cubicBezTo>
                  <a:cubicBezTo>
                    <a:pt x="1522975" y="293502"/>
                    <a:pt x="1495213" y="296333"/>
                    <a:pt x="1468120" y="294640"/>
                  </a:cubicBezTo>
                  <a:cubicBezTo>
                    <a:pt x="1461347" y="292947"/>
                    <a:pt x="1454045" y="292682"/>
                    <a:pt x="1447800" y="289560"/>
                  </a:cubicBezTo>
                  <a:cubicBezTo>
                    <a:pt x="1436878" y="284099"/>
                    <a:pt x="1427480" y="276013"/>
                    <a:pt x="1417320" y="269240"/>
                  </a:cubicBezTo>
                  <a:lnTo>
                    <a:pt x="1402080" y="259080"/>
                  </a:lnTo>
                  <a:lnTo>
                    <a:pt x="1386840" y="248920"/>
                  </a:lnTo>
                  <a:cubicBezTo>
                    <a:pt x="1381760" y="245533"/>
                    <a:pt x="1375917" y="243077"/>
                    <a:pt x="1371600" y="238760"/>
                  </a:cubicBezTo>
                  <a:cubicBezTo>
                    <a:pt x="1347726" y="214886"/>
                    <a:pt x="1362338" y="227505"/>
                    <a:pt x="1325880" y="203200"/>
                  </a:cubicBezTo>
                  <a:cubicBezTo>
                    <a:pt x="1320800" y="199813"/>
                    <a:pt x="1316432" y="194971"/>
                    <a:pt x="1310640" y="193040"/>
                  </a:cubicBezTo>
                  <a:cubicBezTo>
                    <a:pt x="1300480" y="189653"/>
                    <a:pt x="1290804" y="184063"/>
                    <a:pt x="1280160" y="182880"/>
                  </a:cubicBezTo>
                  <a:cubicBezTo>
                    <a:pt x="1214174" y="175548"/>
                    <a:pt x="1249721" y="179073"/>
                    <a:pt x="1173480" y="172720"/>
                  </a:cubicBezTo>
                  <a:lnTo>
                    <a:pt x="1143000" y="162560"/>
                  </a:lnTo>
                  <a:cubicBezTo>
                    <a:pt x="1137920" y="160867"/>
                    <a:pt x="1132955" y="158779"/>
                    <a:pt x="1127760" y="157480"/>
                  </a:cubicBezTo>
                  <a:cubicBezTo>
                    <a:pt x="1120987" y="155787"/>
                    <a:pt x="1114127" y="154406"/>
                    <a:pt x="1107440" y="152400"/>
                  </a:cubicBezTo>
                  <a:cubicBezTo>
                    <a:pt x="1097182" y="149323"/>
                    <a:pt x="1087350" y="144837"/>
                    <a:pt x="1076960" y="142240"/>
                  </a:cubicBezTo>
                  <a:cubicBezTo>
                    <a:pt x="1070187" y="140547"/>
                    <a:pt x="1063353" y="139078"/>
                    <a:pt x="1056640" y="137160"/>
                  </a:cubicBezTo>
                  <a:cubicBezTo>
                    <a:pt x="1037598" y="131719"/>
                    <a:pt x="1042916" y="130970"/>
                    <a:pt x="1021080" y="127000"/>
                  </a:cubicBezTo>
                  <a:cubicBezTo>
                    <a:pt x="1009299" y="124858"/>
                    <a:pt x="997373" y="123613"/>
                    <a:pt x="985520" y="121920"/>
                  </a:cubicBezTo>
                  <a:cubicBezTo>
                    <a:pt x="982133" y="115147"/>
                    <a:pt x="977197" y="108947"/>
                    <a:pt x="975360" y="101600"/>
                  </a:cubicBezTo>
                  <a:cubicBezTo>
                    <a:pt x="970364" y="81615"/>
                    <a:pt x="971714" y="60183"/>
                    <a:pt x="965200" y="40640"/>
                  </a:cubicBezTo>
                  <a:cubicBezTo>
                    <a:pt x="963507" y="35560"/>
                    <a:pt x="963090" y="29855"/>
                    <a:pt x="960120" y="25400"/>
                  </a:cubicBezTo>
                  <a:cubicBezTo>
                    <a:pt x="956135" y="19422"/>
                    <a:pt x="951160" y="13649"/>
                    <a:pt x="944880" y="10160"/>
                  </a:cubicBezTo>
                  <a:cubicBezTo>
                    <a:pt x="935518" y="4959"/>
                    <a:pt x="914400" y="0"/>
                    <a:pt x="914400" y="0"/>
                  </a:cubicBezTo>
                  <a:cubicBezTo>
                    <a:pt x="898006" y="2342"/>
                    <a:pt x="863574" y="5097"/>
                    <a:pt x="848360" y="15240"/>
                  </a:cubicBezTo>
                  <a:cubicBezTo>
                    <a:pt x="843280" y="18627"/>
                    <a:pt x="838581" y="22670"/>
                    <a:pt x="833120" y="25400"/>
                  </a:cubicBezTo>
                  <a:cubicBezTo>
                    <a:pt x="828331" y="27795"/>
                    <a:pt x="822561" y="27879"/>
                    <a:pt x="817880" y="30480"/>
                  </a:cubicBezTo>
                  <a:cubicBezTo>
                    <a:pt x="807206" y="36410"/>
                    <a:pt x="798984" y="46939"/>
                    <a:pt x="787400" y="50800"/>
                  </a:cubicBezTo>
                  <a:cubicBezTo>
                    <a:pt x="749094" y="63569"/>
                    <a:pt x="796311" y="46345"/>
                    <a:pt x="756920" y="66040"/>
                  </a:cubicBezTo>
                  <a:cubicBezTo>
                    <a:pt x="752131" y="68435"/>
                    <a:pt x="746602" y="69011"/>
                    <a:pt x="741680" y="71120"/>
                  </a:cubicBezTo>
                  <a:cubicBezTo>
                    <a:pt x="734719" y="74103"/>
                    <a:pt x="728451" y="78621"/>
                    <a:pt x="721360" y="81280"/>
                  </a:cubicBezTo>
                  <a:cubicBezTo>
                    <a:pt x="709195" y="85842"/>
                    <a:pt x="687442" y="88221"/>
                    <a:pt x="675640" y="91440"/>
                  </a:cubicBezTo>
                  <a:cubicBezTo>
                    <a:pt x="665308" y="94258"/>
                    <a:pt x="655320" y="98213"/>
                    <a:pt x="645160" y="101600"/>
                  </a:cubicBezTo>
                  <a:cubicBezTo>
                    <a:pt x="640080" y="103293"/>
                    <a:pt x="634375" y="103710"/>
                    <a:pt x="629920" y="106680"/>
                  </a:cubicBezTo>
                  <a:cubicBezTo>
                    <a:pt x="575462" y="142986"/>
                    <a:pt x="658112" y="86447"/>
                    <a:pt x="599440" y="132080"/>
                  </a:cubicBezTo>
                  <a:cubicBezTo>
                    <a:pt x="589801" y="139577"/>
                    <a:pt x="579120" y="145627"/>
                    <a:pt x="568960" y="152400"/>
                  </a:cubicBezTo>
                  <a:cubicBezTo>
                    <a:pt x="563880" y="155787"/>
                    <a:pt x="559181" y="159830"/>
                    <a:pt x="553720" y="162560"/>
                  </a:cubicBezTo>
                  <a:cubicBezTo>
                    <a:pt x="546947" y="165947"/>
                    <a:pt x="539975" y="168963"/>
                    <a:pt x="533400" y="172720"/>
                  </a:cubicBezTo>
                  <a:cubicBezTo>
                    <a:pt x="507891" y="187297"/>
                    <a:pt x="528543" y="179882"/>
                    <a:pt x="497840" y="193040"/>
                  </a:cubicBezTo>
                  <a:cubicBezTo>
                    <a:pt x="477410" y="201796"/>
                    <a:pt x="487692" y="193028"/>
                    <a:pt x="477520" y="203200"/>
                  </a:cubicBezTo>
                </a:path>
              </a:pathLst>
            </a:custGeom>
            <a:solidFill>
              <a:srgbClr val="F4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7" name="TextBox 6">
              <a:extLst>
                <a:ext uri="{FF2B5EF4-FFF2-40B4-BE49-F238E27FC236}">
                  <a16:creationId xmlns:a16="http://schemas.microsoft.com/office/drawing/2014/main" id="{AF5F067B-108B-7742-9F27-FE4963423DFE}"/>
                </a:ext>
              </a:extLst>
            </p:cNvPr>
            <p:cNvSpPr txBox="1"/>
            <p:nvPr/>
          </p:nvSpPr>
          <p:spPr>
            <a:xfrm>
              <a:off x="9981196" y="1901129"/>
              <a:ext cx="474351" cy="400109"/>
            </a:xfrm>
            <a:prstGeom prst="rect">
              <a:avLst/>
            </a:prstGeom>
            <a:noFill/>
            <a:ln>
              <a:solidFill>
                <a:schemeClr val="tx1"/>
              </a:solidFill>
            </a:ln>
          </p:spPr>
          <p:txBody>
            <a:bodyPr wrap="square" rtlCol="0">
              <a:spAutoFit/>
            </a:bodyPr>
            <a:lstStyle/>
            <a:p>
              <a:pPr defTabSz="685800">
                <a:buClrTx/>
              </a:pPr>
              <a:r>
                <a:rPr lang="en-VN" sz="1350" kern="1200" dirty="0">
                  <a:solidFill>
                    <a:prstClr val="black"/>
                  </a:solidFill>
                  <a:latin typeface="Calibri" panose="020F0502020204030204"/>
                  <a:ea typeface="+mn-ea"/>
                  <a:cs typeface="+mn-cs"/>
                </a:rPr>
                <a:t>TỀ</a:t>
              </a:r>
            </a:p>
          </p:txBody>
        </p:sp>
      </p:grpSp>
      <p:sp>
        <p:nvSpPr>
          <p:cNvPr id="9" name="Freeform 8">
            <a:extLst>
              <a:ext uri="{FF2B5EF4-FFF2-40B4-BE49-F238E27FC236}">
                <a16:creationId xmlns:a16="http://schemas.microsoft.com/office/drawing/2014/main" id="{AD628DD5-436F-AF41-BEC8-683325BE0DBF}"/>
              </a:ext>
            </a:extLst>
          </p:cNvPr>
          <p:cNvSpPr/>
          <p:nvPr/>
        </p:nvSpPr>
        <p:spPr>
          <a:xfrm>
            <a:off x="2309813" y="52387"/>
            <a:ext cx="3895725" cy="1595438"/>
          </a:xfrm>
          <a:custGeom>
            <a:avLst/>
            <a:gdLst>
              <a:gd name="connsiteX0" fmla="*/ 5010150 w 5194300"/>
              <a:gd name="connsiteY0" fmla="*/ 2127250 h 2127250"/>
              <a:gd name="connsiteX1" fmla="*/ 5041900 w 5194300"/>
              <a:gd name="connsiteY1" fmla="*/ 2095500 h 2127250"/>
              <a:gd name="connsiteX2" fmla="*/ 5073650 w 5194300"/>
              <a:gd name="connsiteY2" fmla="*/ 2063750 h 2127250"/>
              <a:gd name="connsiteX3" fmla="*/ 5099050 w 5194300"/>
              <a:gd name="connsiteY3" fmla="*/ 1974850 h 2127250"/>
              <a:gd name="connsiteX4" fmla="*/ 5111750 w 5194300"/>
              <a:gd name="connsiteY4" fmla="*/ 1924050 h 2127250"/>
              <a:gd name="connsiteX5" fmla="*/ 5124450 w 5194300"/>
              <a:gd name="connsiteY5" fmla="*/ 1866900 h 2127250"/>
              <a:gd name="connsiteX6" fmla="*/ 5111750 w 5194300"/>
              <a:gd name="connsiteY6" fmla="*/ 1809750 h 2127250"/>
              <a:gd name="connsiteX7" fmla="*/ 5092700 w 5194300"/>
              <a:gd name="connsiteY7" fmla="*/ 1797050 h 2127250"/>
              <a:gd name="connsiteX8" fmla="*/ 5073650 w 5194300"/>
              <a:gd name="connsiteY8" fmla="*/ 1758950 h 2127250"/>
              <a:gd name="connsiteX9" fmla="*/ 5086350 w 5194300"/>
              <a:gd name="connsiteY9" fmla="*/ 1720850 h 2127250"/>
              <a:gd name="connsiteX10" fmla="*/ 5105400 w 5194300"/>
              <a:gd name="connsiteY10" fmla="*/ 1714500 h 2127250"/>
              <a:gd name="connsiteX11" fmla="*/ 5168900 w 5194300"/>
              <a:gd name="connsiteY11" fmla="*/ 1638300 h 2127250"/>
              <a:gd name="connsiteX12" fmla="*/ 5181600 w 5194300"/>
              <a:gd name="connsiteY12" fmla="*/ 1600200 h 2127250"/>
              <a:gd name="connsiteX13" fmla="*/ 5194300 w 5194300"/>
              <a:gd name="connsiteY13" fmla="*/ 1543050 h 2127250"/>
              <a:gd name="connsiteX14" fmla="*/ 5035550 w 5194300"/>
              <a:gd name="connsiteY14" fmla="*/ 1524000 h 2127250"/>
              <a:gd name="connsiteX15" fmla="*/ 4965700 w 5194300"/>
              <a:gd name="connsiteY15" fmla="*/ 1511300 h 2127250"/>
              <a:gd name="connsiteX16" fmla="*/ 4946650 w 5194300"/>
              <a:gd name="connsiteY16" fmla="*/ 1504950 h 2127250"/>
              <a:gd name="connsiteX17" fmla="*/ 4933950 w 5194300"/>
              <a:gd name="connsiteY17" fmla="*/ 1466850 h 2127250"/>
              <a:gd name="connsiteX18" fmla="*/ 4940300 w 5194300"/>
              <a:gd name="connsiteY18" fmla="*/ 1428750 h 2127250"/>
              <a:gd name="connsiteX19" fmla="*/ 4953000 w 5194300"/>
              <a:gd name="connsiteY19" fmla="*/ 1390650 h 2127250"/>
              <a:gd name="connsiteX20" fmla="*/ 4959350 w 5194300"/>
              <a:gd name="connsiteY20" fmla="*/ 1371600 h 2127250"/>
              <a:gd name="connsiteX21" fmla="*/ 4972050 w 5194300"/>
              <a:gd name="connsiteY21" fmla="*/ 1333500 h 2127250"/>
              <a:gd name="connsiteX22" fmla="*/ 4978400 w 5194300"/>
              <a:gd name="connsiteY22" fmla="*/ 1314450 h 2127250"/>
              <a:gd name="connsiteX23" fmla="*/ 4959350 w 5194300"/>
              <a:gd name="connsiteY23" fmla="*/ 1308100 h 2127250"/>
              <a:gd name="connsiteX24" fmla="*/ 4787900 w 5194300"/>
              <a:gd name="connsiteY24" fmla="*/ 1301750 h 2127250"/>
              <a:gd name="connsiteX25" fmla="*/ 4768850 w 5194300"/>
              <a:gd name="connsiteY25" fmla="*/ 1295400 h 2127250"/>
              <a:gd name="connsiteX26" fmla="*/ 4730750 w 5194300"/>
              <a:gd name="connsiteY26" fmla="*/ 1263650 h 2127250"/>
              <a:gd name="connsiteX27" fmla="*/ 4705350 w 5194300"/>
              <a:gd name="connsiteY27" fmla="*/ 1225550 h 2127250"/>
              <a:gd name="connsiteX28" fmla="*/ 4692650 w 5194300"/>
              <a:gd name="connsiteY28" fmla="*/ 1187450 h 2127250"/>
              <a:gd name="connsiteX29" fmla="*/ 4686300 w 5194300"/>
              <a:gd name="connsiteY29" fmla="*/ 1168400 h 2127250"/>
              <a:gd name="connsiteX30" fmla="*/ 4673600 w 5194300"/>
              <a:gd name="connsiteY30" fmla="*/ 1149350 h 2127250"/>
              <a:gd name="connsiteX31" fmla="*/ 4654550 w 5194300"/>
              <a:gd name="connsiteY31" fmla="*/ 1092200 h 2127250"/>
              <a:gd name="connsiteX32" fmla="*/ 4648200 w 5194300"/>
              <a:gd name="connsiteY32" fmla="*/ 1073150 h 2127250"/>
              <a:gd name="connsiteX33" fmla="*/ 4629150 w 5194300"/>
              <a:gd name="connsiteY33" fmla="*/ 1054100 h 2127250"/>
              <a:gd name="connsiteX34" fmla="*/ 4610100 w 5194300"/>
              <a:gd name="connsiteY34" fmla="*/ 1047750 h 2127250"/>
              <a:gd name="connsiteX35" fmla="*/ 4591050 w 5194300"/>
              <a:gd name="connsiteY35" fmla="*/ 1035050 h 2127250"/>
              <a:gd name="connsiteX36" fmla="*/ 4559300 w 5194300"/>
              <a:gd name="connsiteY36" fmla="*/ 977900 h 2127250"/>
              <a:gd name="connsiteX37" fmla="*/ 4540250 w 5194300"/>
              <a:gd name="connsiteY37" fmla="*/ 965200 h 2127250"/>
              <a:gd name="connsiteX38" fmla="*/ 4514850 w 5194300"/>
              <a:gd name="connsiteY38" fmla="*/ 927100 h 2127250"/>
              <a:gd name="connsiteX39" fmla="*/ 4476750 w 5194300"/>
              <a:gd name="connsiteY39" fmla="*/ 895350 h 2127250"/>
              <a:gd name="connsiteX40" fmla="*/ 4438650 w 5194300"/>
              <a:gd name="connsiteY40" fmla="*/ 869950 h 2127250"/>
              <a:gd name="connsiteX41" fmla="*/ 4419600 w 5194300"/>
              <a:gd name="connsiteY41" fmla="*/ 857250 h 2127250"/>
              <a:gd name="connsiteX42" fmla="*/ 4381500 w 5194300"/>
              <a:gd name="connsiteY42" fmla="*/ 844550 h 2127250"/>
              <a:gd name="connsiteX43" fmla="*/ 4368800 w 5194300"/>
              <a:gd name="connsiteY43" fmla="*/ 781050 h 2127250"/>
              <a:gd name="connsiteX44" fmla="*/ 4349750 w 5194300"/>
              <a:gd name="connsiteY44" fmla="*/ 698500 h 2127250"/>
              <a:gd name="connsiteX45" fmla="*/ 4318000 w 5194300"/>
              <a:gd name="connsiteY45" fmla="*/ 692150 h 2127250"/>
              <a:gd name="connsiteX46" fmla="*/ 4292600 w 5194300"/>
              <a:gd name="connsiteY46" fmla="*/ 685800 h 2127250"/>
              <a:gd name="connsiteX47" fmla="*/ 4203700 w 5194300"/>
              <a:gd name="connsiteY47" fmla="*/ 660400 h 2127250"/>
              <a:gd name="connsiteX48" fmla="*/ 4171950 w 5194300"/>
              <a:gd name="connsiteY48" fmla="*/ 654050 h 2127250"/>
              <a:gd name="connsiteX49" fmla="*/ 4133850 w 5194300"/>
              <a:gd name="connsiteY49" fmla="*/ 641350 h 2127250"/>
              <a:gd name="connsiteX50" fmla="*/ 4114800 w 5194300"/>
              <a:gd name="connsiteY50" fmla="*/ 622300 h 2127250"/>
              <a:gd name="connsiteX51" fmla="*/ 4076700 w 5194300"/>
              <a:gd name="connsiteY51" fmla="*/ 596900 h 2127250"/>
              <a:gd name="connsiteX52" fmla="*/ 4032250 w 5194300"/>
              <a:gd name="connsiteY52" fmla="*/ 539750 h 2127250"/>
              <a:gd name="connsiteX53" fmla="*/ 4013200 w 5194300"/>
              <a:gd name="connsiteY53" fmla="*/ 533400 h 2127250"/>
              <a:gd name="connsiteX54" fmla="*/ 3994150 w 5194300"/>
              <a:gd name="connsiteY54" fmla="*/ 520700 h 2127250"/>
              <a:gd name="connsiteX55" fmla="*/ 3956050 w 5194300"/>
              <a:gd name="connsiteY55" fmla="*/ 508000 h 2127250"/>
              <a:gd name="connsiteX56" fmla="*/ 3860800 w 5194300"/>
              <a:gd name="connsiteY56" fmla="*/ 514350 h 2127250"/>
              <a:gd name="connsiteX57" fmla="*/ 3822700 w 5194300"/>
              <a:gd name="connsiteY57" fmla="*/ 527050 h 2127250"/>
              <a:gd name="connsiteX58" fmla="*/ 3803650 w 5194300"/>
              <a:gd name="connsiteY58" fmla="*/ 533400 h 2127250"/>
              <a:gd name="connsiteX59" fmla="*/ 3784600 w 5194300"/>
              <a:gd name="connsiteY59" fmla="*/ 539750 h 2127250"/>
              <a:gd name="connsiteX60" fmla="*/ 3746500 w 5194300"/>
              <a:gd name="connsiteY60" fmla="*/ 558800 h 2127250"/>
              <a:gd name="connsiteX61" fmla="*/ 3708400 w 5194300"/>
              <a:gd name="connsiteY61" fmla="*/ 577850 h 2127250"/>
              <a:gd name="connsiteX62" fmla="*/ 3683000 w 5194300"/>
              <a:gd name="connsiteY62" fmla="*/ 596900 h 2127250"/>
              <a:gd name="connsiteX63" fmla="*/ 3663950 w 5194300"/>
              <a:gd name="connsiteY63" fmla="*/ 609600 h 2127250"/>
              <a:gd name="connsiteX64" fmla="*/ 3651250 w 5194300"/>
              <a:gd name="connsiteY64" fmla="*/ 628650 h 2127250"/>
              <a:gd name="connsiteX65" fmla="*/ 3613150 w 5194300"/>
              <a:gd name="connsiteY65" fmla="*/ 654050 h 2127250"/>
              <a:gd name="connsiteX66" fmla="*/ 3575050 w 5194300"/>
              <a:gd name="connsiteY66" fmla="*/ 679450 h 2127250"/>
              <a:gd name="connsiteX67" fmla="*/ 3556000 w 5194300"/>
              <a:gd name="connsiteY67" fmla="*/ 692150 h 2127250"/>
              <a:gd name="connsiteX68" fmla="*/ 3536950 w 5194300"/>
              <a:gd name="connsiteY68" fmla="*/ 704850 h 2127250"/>
              <a:gd name="connsiteX69" fmla="*/ 3517900 w 5194300"/>
              <a:gd name="connsiteY69" fmla="*/ 711200 h 2127250"/>
              <a:gd name="connsiteX70" fmla="*/ 3435350 w 5194300"/>
              <a:gd name="connsiteY70" fmla="*/ 742950 h 2127250"/>
              <a:gd name="connsiteX71" fmla="*/ 3321050 w 5194300"/>
              <a:gd name="connsiteY71" fmla="*/ 736600 h 2127250"/>
              <a:gd name="connsiteX72" fmla="*/ 3295650 w 5194300"/>
              <a:gd name="connsiteY72" fmla="*/ 730250 h 2127250"/>
              <a:gd name="connsiteX73" fmla="*/ 3289300 w 5194300"/>
              <a:gd name="connsiteY73" fmla="*/ 711200 h 2127250"/>
              <a:gd name="connsiteX74" fmla="*/ 3257550 w 5194300"/>
              <a:gd name="connsiteY74" fmla="*/ 679450 h 2127250"/>
              <a:gd name="connsiteX75" fmla="*/ 3244850 w 5194300"/>
              <a:gd name="connsiteY75" fmla="*/ 660400 h 2127250"/>
              <a:gd name="connsiteX76" fmla="*/ 3206750 w 5194300"/>
              <a:gd name="connsiteY76" fmla="*/ 647700 h 2127250"/>
              <a:gd name="connsiteX77" fmla="*/ 3168650 w 5194300"/>
              <a:gd name="connsiteY77" fmla="*/ 635000 h 2127250"/>
              <a:gd name="connsiteX78" fmla="*/ 3149600 w 5194300"/>
              <a:gd name="connsiteY78" fmla="*/ 628650 h 2127250"/>
              <a:gd name="connsiteX79" fmla="*/ 3098800 w 5194300"/>
              <a:gd name="connsiteY79" fmla="*/ 622300 h 2127250"/>
              <a:gd name="connsiteX80" fmla="*/ 3041650 w 5194300"/>
              <a:gd name="connsiteY80" fmla="*/ 590550 h 2127250"/>
              <a:gd name="connsiteX81" fmla="*/ 3022600 w 5194300"/>
              <a:gd name="connsiteY81" fmla="*/ 577850 h 2127250"/>
              <a:gd name="connsiteX82" fmla="*/ 2997200 w 5194300"/>
              <a:gd name="connsiteY82" fmla="*/ 520700 h 2127250"/>
              <a:gd name="connsiteX83" fmla="*/ 2959100 w 5194300"/>
              <a:gd name="connsiteY83" fmla="*/ 508000 h 2127250"/>
              <a:gd name="connsiteX84" fmla="*/ 2940050 w 5194300"/>
              <a:gd name="connsiteY84" fmla="*/ 501650 h 2127250"/>
              <a:gd name="connsiteX85" fmla="*/ 2901950 w 5194300"/>
              <a:gd name="connsiteY85" fmla="*/ 476250 h 2127250"/>
              <a:gd name="connsiteX86" fmla="*/ 2882900 w 5194300"/>
              <a:gd name="connsiteY86" fmla="*/ 463550 h 2127250"/>
              <a:gd name="connsiteX87" fmla="*/ 2870200 w 5194300"/>
              <a:gd name="connsiteY87" fmla="*/ 444500 h 2127250"/>
              <a:gd name="connsiteX88" fmla="*/ 2832100 w 5194300"/>
              <a:gd name="connsiteY88" fmla="*/ 412750 h 2127250"/>
              <a:gd name="connsiteX89" fmla="*/ 2806700 w 5194300"/>
              <a:gd name="connsiteY89" fmla="*/ 374650 h 2127250"/>
              <a:gd name="connsiteX90" fmla="*/ 2749550 w 5194300"/>
              <a:gd name="connsiteY90" fmla="*/ 336550 h 2127250"/>
              <a:gd name="connsiteX91" fmla="*/ 2730500 w 5194300"/>
              <a:gd name="connsiteY91" fmla="*/ 323850 h 2127250"/>
              <a:gd name="connsiteX92" fmla="*/ 2673350 w 5194300"/>
              <a:gd name="connsiteY92" fmla="*/ 304800 h 2127250"/>
              <a:gd name="connsiteX93" fmla="*/ 2628900 w 5194300"/>
              <a:gd name="connsiteY93" fmla="*/ 292100 h 2127250"/>
              <a:gd name="connsiteX94" fmla="*/ 2552700 w 5194300"/>
              <a:gd name="connsiteY94" fmla="*/ 279400 h 2127250"/>
              <a:gd name="connsiteX95" fmla="*/ 2514600 w 5194300"/>
              <a:gd name="connsiteY95" fmla="*/ 273050 h 2127250"/>
              <a:gd name="connsiteX96" fmla="*/ 2476500 w 5194300"/>
              <a:gd name="connsiteY96" fmla="*/ 266700 h 2127250"/>
              <a:gd name="connsiteX97" fmla="*/ 2413000 w 5194300"/>
              <a:gd name="connsiteY97" fmla="*/ 260350 h 2127250"/>
              <a:gd name="connsiteX98" fmla="*/ 2133600 w 5194300"/>
              <a:gd name="connsiteY98" fmla="*/ 266700 h 2127250"/>
              <a:gd name="connsiteX99" fmla="*/ 2101850 w 5194300"/>
              <a:gd name="connsiteY99" fmla="*/ 273050 h 2127250"/>
              <a:gd name="connsiteX100" fmla="*/ 2051050 w 5194300"/>
              <a:gd name="connsiteY100" fmla="*/ 279400 h 2127250"/>
              <a:gd name="connsiteX101" fmla="*/ 1860550 w 5194300"/>
              <a:gd name="connsiteY101" fmla="*/ 285750 h 2127250"/>
              <a:gd name="connsiteX102" fmla="*/ 1822450 w 5194300"/>
              <a:gd name="connsiteY102" fmla="*/ 292100 h 2127250"/>
              <a:gd name="connsiteX103" fmla="*/ 1803400 w 5194300"/>
              <a:gd name="connsiteY103" fmla="*/ 298450 h 2127250"/>
              <a:gd name="connsiteX104" fmla="*/ 1778000 w 5194300"/>
              <a:gd name="connsiteY104" fmla="*/ 304800 h 2127250"/>
              <a:gd name="connsiteX105" fmla="*/ 1409700 w 5194300"/>
              <a:gd name="connsiteY105" fmla="*/ 292100 h 2127250"/>
              <a:gd name="connsiteX106" fmla="*/ 1390650 w 5194300"/>
              <a:gd name="connsiteY106" fmla="*/ 285750 h 2127250"/>
              <a:gd name="connsiteX107" fmla="*/ 1333500 w 5194300"/>
              <a:gd name="connsiteY107" fmla="*/ 273050 h 2127250"/>
              <a:gd name="connsiteX108" fmla="*/ 1314450 w 5194300"/>
              <a:gd name="connsiteY108" fmla="*/ 260350 h 2127250"/>
              <a:gd name="connsiteX109" fmla="*/ 1295400 w 5194300"/>
              <a:gd name="connsiteY109" fmla="*/ 222250 h 2127250"/>
              <a:gd name="connsiteX110" fmla="*/ 1257300 w 5194300"/>
              <a:gd name="connsiteY110" fmla="*/ 209550 h 2127250"/>
              <a:gd name="connsiteX111" fmla="*/ 1181100 w 5194300"/>
              <a:gd name="connsiteY111" fmla="*/ 184150 h 2127250"/>
              <a:gd name="connsiteX112" fmla="*/ 1162050 w 5194300"/>
              <a:gd name="connsiteY112" fmla="*/ 177800 h 2127250"/>
              <a:gd name="connsiteX113" fmla="*/ 1123950 w 5194300"/>
              <a:gd name="connsiteY113" fmla="*/ 152400 h 2127250"/>
              <a:gd name="connsiteX114" fmla="*/ 1111250 w 5194300"/>
              <a:gd name="connsiteY114" fmla="*/ 133350 h 2127250"/>
              <a:gd name="connsiteX115" fmla="*/ 1054100 w 5194300"/>
              <a:gd name="connsiteY115" fmla="*/ 95250 h 2127250"/>
              <a:gd name="connsiteX116" fmla="*/ 1035050 w 5194300"/>
              <a:gd name="connsiteY116" fmla="*/ 82550 h 2127250"/>
              <a:gd name="connsiteX117" fmla="*/ 1016000 w 5194300"/>
              <a:gd name="connsiteY117" fmla="*/ 69850 h 2127250"/>
              <a:gd name="connsiteX118" fmla="*/ 958850 w 5194300"/>
              <a:gd name="connsiteY118" fmla="*/ 50800 h 2127250"/>
              <a:gd name="connsiteX119" fmla="*/ 939800 w 5194300"/>
              <a:gd name="connsiteY119" fmla="*/ 44450 h 2127250"/>
              <a:gd name="connsiteX120" fmla="*/ 901700 w 5194300"/>
              <a:gd name="connsiteY120" fmla="*/ 38100 h 2127250"/>
              <a:gd name="connsiteX121" fmla="*/ 876300 w 5194300"/>
              <a:gd name="connsiteY121" fmla="*/ 31750 h 2127250"/>
              <a:gd name="connsiteX122" fmla="*/ 831850 w 5194300"/>
              <a:gd name="connsiteY122" fmla="*/ 19050 h 2127250"/>
              <a:gd name="connsiteX123" fmla="*/ 787400 w 5194300"/>
              <a:gd name="connsiteY123" fmla="*/ 12700 h 2127250"/>
              <a:gd name="connsiteX124" fmla="*/ 704850 w 5194300"/>
              <a:gd name="connsiteY124" fmla="*/ 0 h 2127250"/>
              <a:gd name="connsiteX125" fmla="*/ 546100 w 5194300"/>
              <a:gd name="connsiteY125" fmla="*/ 6350 h 2127250"/>
              <a:gd name="connsiteX126" fmla="*/ 508000 w 5194300"/>
              <a:gd name="connsiteY126" fmla="*/ 19050 h 2127250"/>
              <a:gd name="connsiteX127" fmla="*/ 450850 w 5194300"/>
              <a:gd name="connsiteY127" fmla="*/ 38100 h 2127250"/>
              <a:gd name="connsiteX128" fmla="*/ 431800 w 5194300"/>
              <a:gd name="connsiteY128" fmla="*/ 44450 h 2127250"/>
              <a:gd name="connsiteX129" fmla="*/ 393700 w 5194300"/>
              <a:gd name="connsiteY129" fmla="*/ 63500 h 2127250"/>
              <a:gd name="connsiteX130" fmla="*/ 330200 w 5194300"/>
              <a:gd name="connsiteY130" fmla="*/ 76200 h 2127250"/>
              <a:gd name="connsiteX131" fmla="*/ 311150 w 5194300"/>
              <a:gd name="connsiteY131" fmla="*/ 88900 h 2127250"/>
              <a:gd name="connsiteX132" fmla="*/ 298450 w 5194300"/>
              <a:gd name="connsiteY132" fmla="*/ 107950 h 2127250"/>
              <a:gd name="connsiteX133" fmla="*/ 279400 w 5194300"/>
              <a:gd name="connsiteY133" fmla="*/ 114300 h 2127250"/>
              <a:gd name="connsiteX134" fmla="*/ 260350 w 5194300"/>
              <a:gd name="connsiteY134" fmla="*/ 127000 h 2127250"/>
              <a:gd name="connsiteX135" fmla="*/ 215900 w 5194300"/>
              <a:gd name="connsiteY135" fmla="*/ 139700 h 2127250"/>
              <a:gd name="connsiteX136" fmla="*/ 196850 w 5194300"/>
              <a:gd name="connsiteY136" fmla="*/ 152400 h 2127250"/>
              <a:gd name="connsiteX137" fmla="*/ 184150 w 5194300"/>
              <a:gd name="connsiteY137" fmla="*/ 171450 h 2127250"/>
              <a:gd name="connsiteX138" fmla="*/ 146050 w 5194300"/>
              <a:gd name="connsiteY138" fmla="*/ 196850 h 2127250"/>
              <a:gd name="connsiteX139" fmla="*/ 133350 w 5194300"/>
              <a:gd name="connsiteY139" fmla="*/ 215900 h 2127250"/>
              <a:gd name="connsiteX140" fmla="*/ 114300 w 5194300"/>
              <a:gd name="connsiteY140" fmla="*/ 228600 h 2127250"/>
              <a:gd name="connsiteX141" fmla="*/ 88900 w 5194300"/>
              <a:gd name="connsiteY141" fmla="*/ 266700 h 2127250"/>
              <a:gd name="connsiteX142" fmla="*/ 69850 w 5194300"/>
              <a:gd name="connsiteY142" fmla="*/ 285750 h 2127250"/>
              <a:gd name="connsiteX143" fmla="*/ 44450 w 5194300"/>
              <a:gd name="connsiteY143" fmla="*/ 323850 h 2127250"/>
              <a:gd name="connsiteX144" fmla="*/ 38100 w 5194300"/>
              <a:gd name="connsiteY144" fmla="*/ 355600 h 2127250"/>
              <a:gd name="connsiteX145" fmla="*/ 25400 w 5194300"/>
              <a:gd name="connsiteY145" fmla="*/ 425450 h 2127250"/>
              <a:gd name="connsiteX146" fmla="*/ 0 w 5194300"/>
              <a:gd name="connsiteY146" fmla="*/ 463550 h 2127250"/>
              <a:gd name="connsiteX147" fmla="*/ 19050 w 5194300"/>
              <a:gd name="connsiteY147" fmla="*/ 539750 h 2127250"/>
              <a:gd name="connsiteX148" fmla="*/ 44450 w 5194300"/>
              <a:gd name="connsiteY148" fmla="*/ 577850 h 2127250"/>
              <a:gd name="connsiteX149" fmla="*/ 82550 w 5194300"/>
              <a:gd name="connsiteY149" fmla="*/ 603250 h 2127250"/>
              <a:gd name="connsiteX150" fmla="*/ 120650 w 5194300"/>
              <a:gd name="connsiteY150" fmla="*/ 622300 h 2127250"/>
              <a:gd name="connsiteX151" fmla="*/ 190500 w 5194300"/>
              <a:gd name="connsiteY151" fmla="*/ 609600 h 2127250"/>
              <a:gd name="connsiteX152" fmla="*/ 228600 w 5194300"/>
              <a:gd name="connsiteY152" fmla="*/ 584200 h 2127250"/>
              <a:gd name="connsiteX153" fmla="*/ 241300 w 5194300"/>
              <a:gd name="connsiteY153" fmla="*/ 546100 h 2127250"/>
              <a:gd name="connsiteX154" fmla="*/ 285750 w 5194300"/>
              <a:gd name="connsiteY154" fmla="*/ 501650 h 2127250"/>
              <a:gd name="connsiteX155" fmla="*/ 323850 w 5194300"/>
              <a:gd name="connsiteY155" fmla="*/ 488950 h 2127250"/>
              <a:gd name="connsiteX156" fmla="*/ 368300 w 5194300"/>
              <a:gd name="connsiteY156" fmla="*/ 495300 h 2127250"/>
              <a:gd name="connsiteX157" fmla="*/ 406400 w 5194300"/>
              <a:gd name="connsiteY157" fmla="*/ 508000 h 2127250"/>
              <a:gd name="connsiteX158" fmla="*/ 425450 w 5194300"/>
              <a:gd name="connsiteY158" fmla="*/ 514350 h 2127250"/>
              <a:gd name="connsiteX159" fmla="*/ 552450 w 5194300"/>
              <a:gd name="connsiteY159" fmla="*/ 527050 h 2127250"/>
              <a:gd name="connsiteX160" fmla="*/ 615950 w 5194300"/>
              <a:gd name="connsiteY160" fmla="*/ 533400 h 2127250"/>
              <a:gd name="connsiteX161" fmla="*/ 635000 w 5194300"/>
              <a:gd name="connsiteY161" fmla="*/ 539750 h 2127250"/>
              <a:gd name="connsiteX162" fmla="*/ 685800 w 5194300"/>
              <a:gd name="connsiteY162" fmla="*/ 552450 h 2127250"/>
              <a:gd name="connsiteX163" fmla="*/ 704850 w 5194300"/>
              <a:gd name="connsiteY163" fmla="*/ 558800 h 2127250"/>
              <a:gd name="connsiteX164" fmla="*/ 755650 w 5194300"/>
              <a:gd name="connsiteY164" fmla="*/ 571500 h 2127250"/>
              <a:gd name="connsiteX165" fmla="*/ 781050 w 5194300"/>
              <a:gd name="connsiteY165" fmla="*/ 577850 h 2127250"/>
              <a:gd name="connsiteX166" fmla="*/ 1009650 w 5194300"/>
              <a:gd name="connsiteY166" fmla="*/ 577850 h 2127250"/>
              <a:gd name="connsiteX167" fmla="*/ 1085850 w 5194300"/>
              <a:gd name="connsiteY167" fmla="*/ 596900 h 2127250"/>
              <a:gd name="connsiteX168" fmla="*/ 1104900 w 5194300"/>
              <a:gd name="connsiteY168" fmla="*/ 603250 h 2127250"/>
              <a:gd name="connsiteX169" fmla="*/ 1123950 w 5194300"/>
              <a:gd name="connsiteY169" fmla="*/ 609600 h 2127250"/>
              <a:gd name="connsiteX170" fmla="*/ 1143000 w 5194300"/>
              <a:gd name="connsiteY170" fmla="*/ 622300 h 2127250"/>
              <a:gd name="connsiteX171" fmla="*/ 1250950 w 5194300"/>
              <a:gd name="connsiteY171" fmla="*/ 628650 h 2127250"/>
              <a:gd name="connsiteX172" fmla="*/ 1289050 w 5194300"/>
              <a:gd name="connsiteY172" fmla="*/ 641350 h 2127250"/>
              <a:gd name="connsiteX173" fmla="*/ 1346200 w 5194300"/>
              <a:gd name="connsiteY173" fmla="*/ 673100 h 2127250"/>
              <a:gd name="connsiteX174" fmla="*/ 1377950 w 5194300"/>
              <a:gd name="connsiteY174" fmla="*/ 679450 h 2127250"/>
              <a:gd name="connsiteX175" fmla="*/ 1454150 w 5194300"/>
              <a:gd name="connsiteY175" fmla="*/ 692150 h 2127250"/>
              <a:gd name="connsiteX176" fmla="*/ 1473200 w 5194300"/>
              <a:gd name="connsiteY176" fmla="*/ 698500 h 2127250"/>
              <a:gd name="connsiteX177" fmla="*/ 1549400 w 5194300"/>
              <a:gd name="connsiteY177" fmla="*/ 692150 h 2127250"/>
              <a:gd name="connsiteX178" fmla="*/ 1568450 w 5194300"/>
              <a:gd name="connsiteY178" fmla="*/ 679450 h 2127250"/>
              <a:gd name="connsiteX179" fmla="*/ 1587500 w 5194300"/>
              <a:gd name="connsiteY179" fmla="*/ 673100 h 2127250"/>
              <a:gd name="connsiteX180" fmla="*/ 1803400 w 5194300"/>
              <a:gd name="connsiteY180" fmla="*/ 679450 h 2127250"/>
              <a:gd name="connsiteX181" fmla="*/ 1866900 w 5194300"/>
              <a:gd name="connsiteY181" fmla="*/ 692150 h 2127250"/>
              <a:gd name="connsiteX182" fmla="*/ 2038350 w 5194300"/>
              <a:gd name="connsiteY182" fmla="*/ 698500 h 2127250"/>
              <a:gd name="connsiteX183" fmla="*/ 2070100 w 5194300"/>
              <a:gd name="connsiteY183" fmla="*/ 723900 h 2127250"/>
              <a:gd name="connsiteX184" fmla="*/ 2108200 w 5194300"/>
              <a:gd name="connsiteY184" fmla="*/ 762000 h 2127250"/>
              <a:gd name="connsiteX185" fmla="*/ 2114550 w 5194300"/>
              <a:gd name="connsiteY185" fmla="*/ 793750 h 2127250"/>
              <a:gd name="connsiteX186" fmla="*/ 2133600 w 5194300"/>
              <a:gd name="connsiteY186" fmla="*/ 838200 h 2127250"/>
              <a:gd name="connsiteX187" fmla="*/ 2152650 w 5194300"/>
              <a:gd name="connsiteY187" fmla="*/ 850900 h 2127250"/>
              <a:gd name="connsiteX188" fmla="*/ 2178050 w 5194300"/>
              <a:gd name="connsiteY188" fmla="*/ 889000 h 2127250"/>
              <a:gd name="connsiteX189" fmla="*/ 2190750 w 5194300"/>
              <a:gd name="connsiteY189" fmla="*/ 908050 h 2127250"/>
              <a:gd name="connsiteX190" fmla="*/ 2209800 w 5194300"/>
              <a:gd name="connsiteY190" fmla="*/ 927100 h 2127250"/>
              <a:gd name="connsiteX191" fmla="*/ 2222500 w 5194300"/>
              <a:gd name="connsiteY191" fmla="*/ 977900 h 2127250"/>
              <a:gd name="connsiteX192" fmla="*/ 2228850 w 5194300"/>
              <a:gd name="connsiteY192" fmla="*/ 1003300 h 2127250"/>
              <a:gd name="connsiteX193" fmla="*/ 2273300 w 5194300"/>
              <a:gd name="connsiteY193" fmla="*/ 1022350 h 2127250"/>
              <a:gd name="connsiteX194" fmla="*/ 2305050 w 5194300"/>
              <a:gd name="connsiteY194" fmla="*/ 1016000 h 2127250"/>
              <a:gd name="connsiteX195" fmla="*/ 2324100 w 5194300"/>
              <a:gd name="connsiteY195" fmla="*/ 1009650 h 2127250"/>
              <a:gd name="connsiteX196" fmla="*/ 2362200 w 5194300"/>
              <a:gd name="connsiteY196" fmla="*/ 1016000 h 2127250"/>
              <a:gd name="connsiteX197" fmla="*/ 2374900 w 5194300"/>
              <a:gd name="connsiteY197" fmla="*/ 1035050 h 2127250"/>
              <a:gd name="connsiteX198" fmla="*/ 2355850 w 5194300"/>
              <a:gd name="connsiteY198" fmla="*/ 1041400 h 2127250"/>
              <a:gd name="connsiteX199" fmla="*/ 2336800 w 5194300"/>
              <a:gd name="connsiteY199" fmla="*/ 1054100 h 2127250"/>
              <a:gd name="connsiteX200" fmla="*/ 2311400 w 5194300"/>
              <a:gd name="connsiteY200" fmla="*/ 1092200 h 2127250"/>
              <a:gd name="connsiteX201" fmla="*/ 2305050 w 5194300"/>
              <a:gd name="connsiteY201" fmla="*/ 1111250 h 2127250"/>
              <a:gd name="connsiteX202" fmla="*/ 2279650 w 5194300"/>
              <a:gd name="connsiteY202" fmla="*/ 1149350 h 2127250"/>
              <a:gd name="connsiteX203" fmla="*/ 2266950 w 5194300"/>
              <a:gd name="connsiteY203" fmla="*/ 1168400 h 2127250"/>
              <a:gd name="connsiteX204" fmla="*/ 2247900 w 5194300"/>
              <a:gd name="connsiteY204" fmla="*/ 1174750 h 2127250"/>
              <a:gd name="connsiteX205" fmla="*/ 2209800 w 5194300"/>
              <a:gd name="connsiteY205" fmla="*/ 1200150 h 2127250"/>
              <a:gd name="connsiteX206" fmla="*/ 2171700 w 5194300"/>
              <a:gd name="connsiteY206" fmla="*/ 1257300 h 2127250"/>
              <a:gd name="connsiteX207" fmla="*/ 2159000 w 5194300"/>
              <a:gd name="connsiteY207" fmla="*/ 1276350 h 2127250"/>
              <a:gd name="connsiteX208" fmla="*/ 2152650 w 5194300"/>
              <a:gd name="connsiteY208" fmla="*/ 1295400 h 2127250"/>
              <a:gd name="connsiteX209" fmla="*/ 2127250 w 5194300"/>
              <a:gd name="connsiteY209" fmla="*/ 1339850 h 2127250"/>
              <a:gd name="connsiteX210" fmla="*/ 2120900 w 5194300"/>
              <a:gd name="connsiteY210" fmla="*/ 1365250 h 2127250"/>
              <a:gd name="connsiteX211" fmla="*/ 2133600 w 5194300"/>
              <a:gd name="connsiteY211" fmla="*/ 1441450 h 2127250"/>
              <a:gd name="connsiteX212" fmla="*/ 2139950 w 5194300"/>
              <a:gd name="connsiteY212" fmla="*/ 1479550 h 2127250"/>
              <a:gd name="connsiteX213" fmla="*/ 2146300 w 5194300"/>
              <a:gd name="connsiteY213" fmla="*/ 1504950 h 2127250"/>
              <a:gd name="connsiteX214" fmla="*/ 2120900 w 5194300"/>
              <a:gd name="connsiteY214" fmla="*/ 1593850 h 2127250"/>
              <a:gd name="connsiteX215" fmla="*/ 2101850 w 5194300"/>
              <a:gd name="connsiteY215" fmla="*/ 1606550 h 2127250"/>
              <a:gd name="connsiteX216" fmla="*/ 2089150 w 5194300"/>
              <a:gd name="connsiteY216" fmla="*/ 1625600 h 2127250"/>
              <a:gd name="connsiteX217" fmla="*/ 2082800 w 5194300"/>
              <a:gd name="connsiteY217" fmla="*/ 1625600 h 212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5194300" h="2127250">
                <a:moveTo>
                  <a:pt x="5010150" y="2127250"/>
                </a:moveTo>
                <a:cubicBezTo>
                  <a:pt x="5020733" y="2116667"/>
                  <a:pt x="5030636" y="2105356"/>
                  <a:pt x="5041900" y="2095500"/>
                </a:cubicBezTo>
                <a:cubicBezTo>
                  <a:pt x="5061912" y="2077989"/>
                  <a:pt x="5062105" y="2089727"/>
                  <a:pt x="5073650" y="2063750"/>
                </a:cubicBezTo>
                <a:cubicBezTo>
                  <a:pt x="5089958" y="2027058"/>
                  <a:pt x="5085596" y="2015211"/>
                  <a:pt x="5099050" y="1974850"/>
                </a:cubicBezTo>
                <a:cubicBezTo>
                  <a:pt x="5107863" y="1948412"/>
                  <a:pt x="5105620" y="1957766"/>
                  <a:pt x="5111750" y="1924050"/>
                </a:cubicBezTo>
                <a:cubicBezTo>
                  <a:pt x="5120690" y="1874877"/>
                  <a:pt x="5113254" y="1900488"/>
                  <a:pt x="5124450" y="1866900"/>
                </a:cubicBezTo>
                <a:cubicBezTo>
                  <a:pt x="5124385" y="1866510"/>
                  <a:pt x="5118332" y="1817977"/>
                  <a:pt x="5111750" y="1809750"/>
                </a:cubicBezTo>
                <a:cubicBezTo>
                  <a:pt x="5106982" y="1803791"/>
                  <a:pt x="5099050" y="1801283"/>
                  <a:pt x="5092700" y="1797050"/>
                </a:cubicBezTo>
                <a:cubicBezTo>
                  <a:pt x="5087706" y="1789559"/>
                  <a:pt x="5072398" y="1770217"/>
                  <a:pt x="5073650" y="1758950"/>
                </a:cubicBezTo>
                <a:cubicBezTo>
                  <a:pt x="5075128" y="1745645"/>
                  <a:pt x="5073650" y="1725083"/>
                  <a:pt x="5086350" y="1720850"/>
                </a:cubicBezTo>
                <a:lnTo>
                  <a:pt x="5105400" y="1714500"/>
                </a:lnTo>
                <a:cubicBezTo>
                  <a:pt x="5123085" y="1696815"/>
                  <a:pt x="5160059" y="1664822"/>
                  <a:pt x="5168900" y="1638300"/>
                </a:cubicBezTo>
                <a:cubicBezTo>
                  <a:pt x="5173133" y="1625600"/>
                  <a:pt x="5179399" y="1613405"/>
                  <a:pt x="5181600" y="1600200"/>
                </a:cubicBezTo>
                <a:cubicBezTo>
                  <a:pt x="5189050" y="1555498"/>
                  <a:pt x="5183879" y="1574314"/>
                  <a:pt x="5194300" y="1543050"/>
                </a:cubicBezTo>
                <a:cubicBezTo>
                  <a:pt x="5135515" y="1503860"/>
                  <a:pt x="5188669" y="1534560"/>
                  <a:pt x="5035550" y="1524000"/>
                </a:cubicBezTo>
                <a:cubicBezTo>
                  <a:pt x="5011840" y="1522365"/>
                  <a:pt x="4988489" y="1517811"/>
                  <a:pt x="4965700" y="1511300"/>
                </a:cubicBezTo>
                <a:cubicBezTo>
                  <a:pt x="4959264" y="1509461"/>
                  <a:pt x="4953000" y="1507067"/>
                  <a:pt x="4946650" y="1504950"/>
                </a:cubicBezTo>
                <a:cubicBezTo>
                  <a:pt x="4942417" y="1492250"/>
                  <a:pt x="4931749" y="1480055"/>
                  <a:pt x="4933950" y="1466850"/>
                </a:cubicBezTo>
                <a:cubicBezTo>
                  <a:pt x="4936067" y="1454150"/>
                  <a:pt x="4937177" y="1441241"/>
                  <a:pt x="4940300" y="1428750"/>
                </a:cubicBezTo>
                <a:cubicBezTo>
                  <a:pt x="4943547" y="1415763"/>
                  <a:pt x="4948767" y="1403350"/>
                  <a:pt x="4953000" y="1390650"/>
                </a:cubicBezTo>
                <a:lnTo>
                  <a:pt x="4959350" y="1371600"/>
                </a:lnTo>
                <a:lnTo>
                  <a:pt x="4972050" y="1333500"/>
                </a:lnTo>
                <a:lnTo>
                  <a:pt x="4978400" y="1314450"/>
                </a:lnTo>
                <a:cubicBezTo>
                  <a:pt x="4972050" y="1312333"/>
                  <a:pt x="4966029" y="1308545"/>
                  <a:pt x="4959350" y="1308100"/>
                </a:cubicBezTo>
                <a:cubicBezTo>
                  <a:pt x="4902287" y="1304296"/>
                  <a:pt x="4844963" y="1305554"/>
                  <a:pt x="4787900" y="1301750"/>
                </a:cubicBezTo>
                <a:cubicBezTo>
                  <a:pt x="4781221" y="1301305"/>
                  <a:pt x="4774837" y="1298393"/>
                  <a:pt x="4768850" y="1295400"/>
                </a:cubicBezTo>
                <a:cubicBezTo>
                  <a:pt x="4755509" y="1288729"/>
                  <a:pt x="4739687" y="1275140"/>
                  <a:pt x="4730750" y="1263650"/>
                </a:cubicBezTo>
                <a:cubicBezTo>
                  <a:pt x="4721379" y="1251602"/>
                  <a:pt x="4710177" y="1240030"/>
                  <a:pt x="4705350" y="1225550"/>
                </a:cubicBezTo>
                <a:lnTo>
                  <a:pt x="4692650" y="1187450"/>
                </a:lnTo>
                <a:cubicBezTo>
                  <a:pt x="4690533" y="1181100"/>
                  <a:pt x="4690013" y="1173969"/>
                  <a:pt x="4686300" y="1168400"/>
                </a:cubicBezTo>
                <a:cubicBezTo>
                  <a:pt x="4682067" y="1162050"/>
                  <a:pt x="4676700" y="1156324"/>
                  <a:pt x="4673600" y="1149350"/>
                </a:cubicBezTo>
                <a:lnTo>
                  <a:pt x="4654550" y="1092200"/>
                </a:lnTo>
                <a:cubicBezTo>
                  <a:pt x="4652433" y="1085850"/>
                  <a:pt x="4652933" y="1077883"/>
                  <a:pt x="4648200" y="1073150"/>
                </a:cubicBezTo>
                <a:cubicBezTo>
                  <a:pt x="4641850" y="1066800"/>
                  <a:pt x="4636622" y="1059081"/>
                  <a:pt x="4629150" y="1054100"/>
                </a:cubicBezTo>
                <a:cubicBezTo>
                  <a:pt x="4623581" y="1050387"/>
                  <a:pt x="4616087" y="1050743"/>
                  <a:pt x="4610100" y="1047750"/>
                </a:cubicBezTo>
                <a:cubicBezTo>
                  <a:pt x="4603274" y="1044337"/>
                  <a:pt x="4597400" y="1039283"/>
                  <a:pt x="4591050" y="1035050"/>
                </a:cubicBezTo>
                <a:cubicBezTo>
                  <a:pt x="4584433" y="1015199"/>
                  <a:pt x="4578015" y="990377"/>
                  <a:pt x="4559300" y="977900"/>
                </a:cubicBezTo>
                <a:lnTo>
                  <a:pt x="4540250" y="965200"/>
                </a:lnTo>
                <a:cubicBezTo>
                  <a:pt x="4531783" y="952500"/>
                  <a:pt x="4527550" y="935567"/>
                  <a:pt x="4514850" y="927100"/>
                </a:cubicBezTo>
                <a:cubicBezTo>
                  <a:pt x="4446777" y="881718"/>
                  <a:pt x="4550089" y="952392"/>
                  <a:pt x="4476750" y="895350"/>
                </a:cubicBezTo>
                <a:cubicBezTo>
                  <a:pt x="4464702" y="885979"/>
                  <a:pt x="4451350" y="878417"/>
                  <a:pt x="4438650" y="869950"/>
                </a:cubicBezTo>
                <a:cubicBezTo>
                  <a:pt x="4432300" y="865717"/>
                  <a:pt x="4426840" y="859663"/>
                  <a:pt x="4419600" y="857250"/>
                </a:cubicBezTo>
                <a:lnTo>
                  <a:pt x="4381500" y="844550"/>
                </a:lnTo>
                <a:cubicBezTo>
                  <a:pt x="4371307" y="813971"/>
                  <a:pt x="4374107" y="826156"/>
                  <a:pt x="4368800" y="781050"/>
                </a:cubicBezTo>
                <a:cubicBezTo>
                  <a:pt x="4368343" y="777169"/>
                  <a:pt x="4371863" y="711136"/>
                  <a:pt x="4349750" y="698500"/>
                </a:cubicBezTo>
                <a:cubicBezTo>
                  <a:pt x="4340379" y="693145"/>
                  <a:pt x="4328536" y="694491"/>
                  <a:pt x="4318000" y="692150"/>
                </a:cubicBezTo>
                <a:cubicBezTo>
                  <a:pt x="4309481" y="690257"/>
                  <a:pt x="4300959" y="688308"/>
                  <a:pt x="4292600" y="685800"/>
                </a:cubicBezTo>
                <a:cubicBezTo>
                  <a:pt x="4244183" y="671275"/>
                  <a:pt x="4259349" y="671530"/>
                  <a:pt x="4203700" y="660400"/>
                </a:cubicBezTo>
                <a:cubicBezTo>
                  <a:pt x="4193117" y="658283"/>
                  <a:pt x="4182363" y="656890"/>
                  <a:pt x="4171950" y="654050"/>
                </a:cubicBezTo>
                <a:cubicBezTo>
                  <a:pt x="4159035" y="650528"/>
                  <a:pt x="4133850" y="641350"/>
                  <a:pt x="4133850" y="641350"/>
                </a:cubicBezTo>
                <a:cubicBezTo>
                  <a:pt x="4127500" y="635000"/>
                  <a:pt x="4121889" y="627813"/>
                  <a:pt x="4114800" y="622300"/>
                </a:cubicBezTo>
                <a:cubicBezTo>
                  <a:pt x="4102752" y="612929"/>
                  <a:pt x="4076700" y="596900"/>
                  <a:pt x="4076700" y="596900"/>
                </a:cubicBezTo>
                <a:cubicBezTo>
                  <a:pt x="4066608" y="581762"/>
                  <a:pt x="4050156" y="551687"/>
                  <a:pt x="4032250" y="539750"/>
                </a:cubicBezTo>
                <a:cubicBezTo>
                  <a:pt x="4026681" y="536037"/>
                  <a:pt x="4019187" y="536393"/>
                  <a:pt x="4013200" y="533400"/>
                </a:cubicBezTo>
                <a:cubicBezTo>
                  <a:pt x="4006374" y="529987"/>
                  <a:pt x="4001124" y="523800"/>
                  <a:pt x="3994150" y="520700"/>
                </a:cubicBezTo>
                <a:cubicBezTo>
                  <a:pt x="3981917" y="515263"/>
                  <a:pt x="3956050" y="508000"/>
                  <a:pt x="3956050" y="508000"/>
                </a:cubicBezTo>
                <a:cubicBezTo>
                  <a:pt x="3924300" y="510117"/>
                  <a:pt x="3892301" y="509850"/>
                  <a:pt x="3860800" y="514350"/>
                </a:cubicBezTo>
                <a:cubicBezTo>
                  <a:pt x="3847548" y="516243"/>
                  <a:pt x="3835400" y="522817"/>
                  <a:pt x="3822700" y="527050"/>
                </a:cubicBezTo>
                <a:lnTo>
                  <a:pt x="3803650" y="533400"/>
                </a:lnTo>
                <a:cubicBezTo>
                  <a:pt x="3797300" y="535517"/>
                  <a:pt x="3790169" y="536037"/>
                  <a:pt x="3784600" y="539750"/>
                </a:cubicBezTo>
                <a:cubicBezTo>
                  <a:pt x="3730005" y="576146"/>
                  <a:pt x="3799080" y="532510"/>
                  <a:pt x="3746500" y="558800"/>
                </a:cubicBezTo>
                <a:cubicBezTo>
                  <a:pt x="3697261" y="583419"/>
                  <a:pt x="3756283" y="561889"/>
                  <a:pt x="3708400" y="577850"/>
                </a:cubicBezTo>
                <a:cubicBezTo>
                  <a:pt x="3699933" y="584200"/>
                  <a:pt x="3691612" y="590749"/>
                  <a:pt x="3683000" y="596900"/>
                </a:cubicBezTo>
                <a:cubicBezTo>
                  <a:pt x="3676790" y="601336"/>
                  <a:pt x="3669346" y="604204"/>
                  <a:pt x="3663950" y="609600"/>
                </a:cubicBezTo>
                <a:cubicBezTo>
                  <a:pt x="3658554" y="614996"/>
                  <a:pt x="3656993" y="623624"/>
                  <a:pt x="3651250" y="628650"/>
                </a:cubicBezTo>
                <a:cubicBezTo>
                  <a:pt x="3639763" y="638701"/>
                  <a:pt x="3625850" y="645583"/>
                  <a:pt x="3613150" y="654050"/>
                </a:cubicBezTo>
                <a:lnTo>
                  <a:pt x="3575050" y="679450"/>
                </a:lnTo>
                <a:lnTo>
                  <a:pt x="3556000" y="692150"/>
                </a:lnTo>
                <a:cubicBezTo>
                  <a:pt x="3549650" y="696383"/>
                  <a:pt x="3544190" y="702437"/>
                  <a:pt x="3536950" y="704850"/>
                </a:cubicBezTo>
                <a:cubicBezTo>
                  <a:pt x="3530600" y="706967"/>
                  <a:pt x="3523751" y="707949"/>
                  <a:pt x="3517900" y="711200"/>
                </a:cubicBezTo>
                <a:cubicBezTo>
                  <a:pt x="3453736" y="746847"/>
                  <a:pt x="3508256" y="732535"/>
                  <a:pt x="3435350" y="742950"/>
                </a:cubicBezTo>
                <a:cubicBezTo>
                  <a:pt x="3397250" y="740833"/>
                  <a:pt x="3359052" y="740055"/>
                  <a:pt x="3321050" y="736600"/>
                </a:cubicBezTo>
                <a:cubicBezTo>
                  <a:pt x="3312359" y="735810"/>
                  <a:pt x="3302465" y="735702"/>
                  <a:pt x="3295650" y="730250"/>
                </a:cubicBezTo>
                <a:cubicBezTo>
                  <a:pt x="3290423" y="726069"/>
                  <a:pt x="3292293" y="717187"/>
                  <a:pt x="3289300" y="711200"/>
                </a:cubicBezTo>
                <a:cubicBezTo>
                  <a:pt x="3278717" y="690033"/>
                  <a:pt x="3276600" y="692150"/>
                  <a:pt x="3257550" y="679450"/>
                </a:cubicBezTo>
                <a:cubicBezTo>
                  <a:pt x="3253317" y="673100"/>
                  <a:pt x="3251322" y="664445"/>
                  <a:pt x="3244850" y="660400"/>
                </a:cubicBezTo>
                <a:cubicBezTo>
                  <a:pt x="3233498" y="653305"/>
                  <a:pt x="3219450" y="651933"/>
                  <a:pt x="3206750" y="647700"/>
                </a:cubicBezTo>
                <a:lnTo>
                  <a:pt x="3168650" y="635000"/>
                </a:lnTo>
                <a:cubicBezTo>
                  <a:pt x="3162300" y="632883"/>
                  <a:pt x="3156242" y="629480"/>
                  <a:pt x="3149600" y="628650"/>
                </a:cubicBezTo>
                <a:lnTo>
                  <a:pt x="3098800" y="622300"/>
                </a:lnTo>
                <a:cubicBezTo>
                  <a:pt x="3065270" y="611123"/>
                  <a:pt x="3085319" y="619663"/>
                  <a:pt x="3041650" y="590550"/>
                </a:cubicBezTo>
                <a:lnTo>
                  <a:pt x="3022600" y="577850"/>
                </a:lnTo>
                <a:cubicBezTo>
                  <a:pt x="3020493" y="571529"/>
                  <a:pt x="3009911" y="528644"/>
                  <a:pt x="2997200" y="520700"/>
                </a:cubicBezTo>
                <a:cubicBezTo>
                  <a:pt x="2985848" y="513605"/>
                  <a:pt x="2971800" y="512233"/>
                  <a:pt x="2959100" y="508000"/>
                </a:cubicBezTo>
                <a:cubicBezTo>
                  <a:pt x="2952750" y="505883"/>
                  <a:pt x="2945619" y="505363"/>
                  <a:pt x="2940050" y="501650"/>
                </a:cubicBezTo>
                <a:lnTo>
                  <a:pt x="2901950" y="476250"/>
                </a:lnTo>
                <a:lnTo>
                  <a:pt x="2882900" y="463550"/>
                </a:lnTo>
                <a:cubicBezTo>
                  <a:pt x="2878667" y="457200"/>
                  <a:pt x="2875596" y="449896"/>
                  <a:pt x="2870200" y="444500"/>
                </a:cubicBezTo>
                <a:cubicBezTo>
                  <a:pt x="2833511" y="407811"/>
                  <a:pt x="2868510" y="459563"/>
                  <a:pt x="2832100" y="412750"/>
                </a:cubicBezTo>
                <a:cubicBezTo>
                  <a:pt x="2822729" y="400702"/>
                  <a:pt x="2819400" y="383117"/>
                  <a:pt x="2806700" y="374650"/>
                </a:cubicBezTo>
                <a:lnTo>
                  <a:pt x="2749550" y="336550"/>
                </a:lnTo>
                <a:cubicBezTo>
                  <a:pt x="2743200" y="332317"/>
                  <a:pt x="2737740" y="326263"/>
                  <a:pt x="2730500" y="323850"/>
                </a:cubicBezTo>
                <a:lnTo>
                  <a:pt x="2673350" y="304800"/>
                </a:lnTo>
                <a:cubicBezTo>
                  <a:pt x="2656504" y="299185"/>
                  <a:pt x="2647125" y="295517"/>
                  <a:pt x="2628900" y="292100"/>
                </a:cubicBezTo>
                <a:cubicBezTo>
                  <a:pt x="2603591" y="287355"/>
                  <a:pt x="2578100" y="283633"/>
                  <a:pt x="2552700" y="279400"/>
                </a:cubicBezTo>
                <a:lnTo>
                  <a:pt x="2514600" y="273050"/>
                </a:lnTo>
                <a:cubicBezTo>
                  <a:pt x="2501900" y="270933"/>
                  <a:pt x="2489311" y="267981"/>
                  <a:pt x="2476500" y="266700"/>
                </a:cubicBezTo>
                <a:lnTo>
                  <a:pt x="2413000" y="260350"/>
                </a:lnTo>
                <a:lnTo>
                  <a:pt x="2133600" y="266700"/>
                </a:lnTo>
                <a:cubicBezTo>
                  <a:pt x="2122816" y="267140"/>
                  <a:pt x="2112517" y="271409"/>
                  <a:pt x="2101850" y="273050"/>
                </a:cubicBezTo>
                <a:cubicBezTo>
                  <a:pt x="2084983" y="275645"/>
                  <a:pt x="2068092" y="278503"/>
                  <a:pt x="2051050" y="279400"/>
                </a:cubicBezTo>
                <a:cubicBezTo>
                  <a:pt x="1987603" y="282739"/>
                  <a:pt x="1924050" y="283633"/>
                  <a:pt x="1860550" y="285750"/>
                </a:cubicBezTo>
                <a:cubicBezTo>
                  <a:pt x="1847850" y="287867"/>
                  <a:pt x="1835019" y="289307"/>
                  <a:pt x="1822450" y="292100"/>
                </a:cubicBezTo>
                <a:cubicBezTo>
                  <a:pt x="1815916" y="293552"/>
                  <a:pt x="1809836" y="296611"/>
                  <a:pt x="1803400" y="298450"/>
                </a:cubicBezTo>
                <a:cubicBezTo>
                  <a:pt x="1795009" y="300848"/>
                  <a:pt x="1786467" y="302683"/>
                  <a:pt x="1778000" y="304800"/>
                </a:cubicBezTo>
                <a:cubicBezTo>
                  <a:pt x="1665030" y="302708"/>
                  <a:pt x="1527787" y="325839"/>
                  <a:pt x="1409700" y="292100"/>
                </a:cubicBezTo>
                <a:cubicBezTo>
                  <a:pt x="1403264" y="290261"/>
                  <a:pt x="1397184" y="287202"/>
                  <a:pt x="1390650" y="285750"/>
                </a:cubicBezTo>
                <a:cubicBezTo>
                  <a:pt x="1373090" y="281848"/>
                  <a:pt x="1350654" y="281627"/>
                  <a:pt x="1333500" y="273050"/>
                </a:cubicBezTo>
                <a:cubicBezTo>
                  <a:pt x="1326674" y="269637"/>
                  <a:pt x="1320800" y="264583"/>
                  <a:pt x="1314450" y="260350"/>
                </a:cubicBezTo>
                <a:cubicBezTo>
                  <a:pt x="1310990" y="249970"/>
                  <a:pt x="1305766" y="228729"/>
                  <a:pt x="1295400" y="222250"/>
                </a:cubicBezTo>
                <a:cubicBezTo>
                  <a:pt x="1284048" y="215155"/>
                  <a:pt x="1270000" y="213783"/>
                  <a:pt x="1257300" y="209550"/>
                </a:cubicBezTo>
                <a:lnTo>
                  <a:pt x="1181100" y="184150"/>
                </a:lnTo>
                <a:cubicBezTo>
                  <a:pt x="1174750" y="182033"/>
                  <a:pt x="1167619" y="181513"/>
                  <a:pt x="1162050" y="177800"/>
                </a:cubicBezTo>
                <a:lnTo>
                  <a:pt x="1123950" y="152400"/>
                </a:lnTo>
                <a:cubicBezTo>
                  <a:pt x="1119717" y="146050"/>
                  <a:pt x="1116993" y="138376"/>
                  <a:pt x="1111250" y="133350"/>
                </a:cubicBezTo>
                <a:lnTo>
                  <a:pt x="1054100" y="95250"/>
                </a:lnTo>
                <a:lnTo>
                  <a:pt x="1035050" y="82550"/>
                </a:lnTo>
                <a:cubicBezTo>
                  <a:pt x="1028700" y="78317"/>
                  <a:pt x="1023240" y="72263"/>
                  <a:pt x="1016000" y="69850"/>
                </a:cubicBezTo>
                <a:lnTo>
                  <a:pt x="958850" y="50800"/>
                </a:lnTo>
                <a:cubicBezTo>
                  <a:pt x="952500" y="48683"/>
                  <a:pt x="946402" y="45550"/>
                  <a:pt x="939800" y="44450"/>
                </a:cubicBezTo>
                <a:cubicBezTo>
                  <a:pt x="927100" y="42333"/>
                  <a:pt x="914325" y="40625"/>
                  <a:pt x="901700" y="38100"/>
                </a:cubicBezTo>
                <a:cubicBezTo>
                  <a:pt x="893142" y="36388"/>
                  <a:pt x="884691" y="34148"/>
                  <a:pt x="876300" y="31750"/>
                </a:cubicBezTo>
                <a:cubicBezTo>
                  <a:pt x="852497" y="24949"/>
                  <a:pt x="859145" y="24013"/>
                  <a:pt x="831850" y="19050"/>
                </a:cubicBezTo>
                <a:cubicBezTo>
                  <a:pt x="817124" y="16373"/>
                  <a:pt x="802193" y="14976"/>
                  <a:pt x="787400" y="12700"/>
                </a:cubicBezTo>
                <a:cubicBezTo>
                  <a:pt x="672863" y="-4921"/>
                  <a:pt x="833740" y="18413"/>
                  <a:pt x="704850" y="0"/>
                </a:cubicBezTo>
                <a:cubicBezTo>
                  <a:pt x="651933" y="2117"/>
                  <a:pt x="598813" y="1249"/>
                  <a:pt x="546100" y="6350"/>
                </a:cubicBezTo>
                <a:cubicBezTo>
                  <a:pt x="532775" y="7639"/>
                  <a:pt x="520700" y="14817"/>
                  <a:pt x="508000" y="19050"/>
                </a:cubicBezTo>
                <a:lnTo>
                  <a:pt x="450850" y="38100"/>
                </a:lnTo>
                <a:cubicBezTo>
                  <a:pt x="444500" y="40217"/>
                  <a:pt x="437369" y="40737"/>
                  <a:pt x="431800" y="44450"/>
                </a:cubicBezTo>
                <a:cubicBezTo>
                  <a:pt x="414234" y="56161"/>
                  <a:pt x="413804" y="58861"/>
                  <a:pt x="393700" y="63500"/>
                </a:cubicBezTo>
                <a:cubicBezTo>
                  <a:pt x="372667" y="68354"/>
                  <a:pt x="330200" y="76200"/>
                  <a:pt x="330200" y="76200"/>
                </a:cubicBezTo>
                <a:cubicBezTo>
                  <a:pt x="323850" y="80433"/>
                  <a:pt x="316546" y="83504"/>
                  <a:pt x="311150" y="88900"/>
                </a:cubicBezTo>
                <a:cubicBezTo>
                  <a:pt x="305754" y="94296"/>
                  <a:pt x="304409" y="103182"/>
                  <a:pt x="298450" y="107950"/>
                </a:cubicBezTo>
                <a:cubicBezTo>
                  <a:pt x="293223" y="112131"/>
                  <a:pt x="285387" y="111307"/>
                  <a:pt x="279400" y="114300"/>
                </a:cubicBezTo>
                <a:cubicBezTo>
                  <a:pt x="272574" y="117713"/>
                  <a:pt x="267365" y="123994"/>
                  <a:pt x="260350" y="127000"/>
                </a:cubicBezTo>
                <a:cubicBezTo>
                  <a:pt x="231866" y="139207"/>
                  <a:pt x="240614" y="127343"/>
                  <a:pt x="215900" y="139700"/>
                </a:cubicBezTo>
                <a:cubicBezTo>
                  <a:pt x="209074" y="143113"/>
                  <a:pt x="203200" y="148167"/>
                  <a:pt x="196850" y="152400"/>
                </a:cubicBezTo>
                <a:cubicBezTo>
                  <a:pt x="192617" y="158750"/>
                  <a:pt x="189893" y="166424"/>
                  <a:pt x="184150" y="171450"/>
                </a:cubicBezTo>
                <a:cubicBezTo>
                  <a:pt x="172663" y="181501"/>
                  <a:pt x="146050" y="196850"/>
                  <a:pt x="146050" y="196850"/>
                </a:cubicBezTo>
                <a:cubicBezTo>
                  <a:pt x="141817" y="203200"/>
                  <a:pt x="138746" y="210504"/>
                  <a:pt x="133350" y="215900"/>
                </a:cubicBezTo>
                <a:cubicBezTo>
                  <a:pt x="127954" y="221296"/>
                  <a:pt x="119326" y="222857"/>
                  <a:pt x="114300" y="228600"/>
                </a:cubicBezTo>
                <a:cubicBezTo>
                  <a:pt x="104249" y="240087"/>
                  <a:pt x="99693" y="255907"/>
                  <a:pt x="88900" y="266700"/>
                </a:cubicBezTo>
                <a:cubicBezTo>
                  <a:pt x="82550" y="273050"/>
                  <a:pt x="75363" y="278661"/>
                  <a:pt x="69850" y="285750"/>
                </a:cubicBezTo>
                <a:cubicBezTo>
                  <a:pt x="60479" y="297798"/>
                  <a:pt x="44450" y="323850"/>
                  <a:pt x="44450" y="323850"/>
                </a:cubicBezTo>
                <a:cubicBezTo>
                  <a:pt x="42333" y="334433"/>
                  <a:pt x="39741" y="344933"/>
                  <a:pt x="38100" y="355600"/>
                </a:cubicBezTo>
                <a:cubicBezTo>
                  <a:pt x="36274" y="367466"/>
                  <a:pt x="35046" y="408087"/>
                  <a:pt x="25400" y="425450"/>
                </a:cubicBezTo>
                <a:cubicBezTo>
                  <a:pt x="17987" y="438793"/>
                  <a:pt x="0" y="463550"/>
                  <a:pt x="0" y="463550"/>
                </a:cubicBezTo>
                <a:cubicBezTo>
                  <a:pt x="3174" y="482594"/>
                  <a:pt x="7869" y="522979"/>
                  <a:pt x="19050" y="539750"/>
                </a:cubicBezTo>
                <a:cubicBezTo>
                  <a:pt x="27517" y="552450"/>
                  <a:pt x="31750" y="569383"/>
                  <a:pt x="44450" y="577850"/>
                </a:cubicBezTo>
                <a:cubicBezTo>
                  <a:pt x="57150" y="586317"/>
                  <a:pt x="68070" y="598423"/>
                  <a:pt x="82550" y="603250"/>
                </a:cubicBezTo>
                <a:cubicBezTo>
                  <a:pt x="108840" y="612013"/>
                  <a:pt x="96031" y="605887"/>
                  <a:pt x="120650" y="622300"/>
                </a:cubicBezTo>
                <a:cubicBezTo>
                  <a:pt x="131721" y="620916"/>
                  <a:pt x="173449" y="619073"/>
                  <a:pt x="190500" y="609600"/>
                </a:cubicBezTo>
                <a:cubicBezTo>
                  <a:pt x="203843" y="602187"/>
                  <a:pt x="228600" y="584200"/>
                  <a:pt x="228600" y="584200"/>
                </a:cubicBezTo>
                <a:lnTo>
                  <a:pt x="241300" y="546100"/>
                </a:lnTo>
                <a:cubicBezTo>
                  <a:pt x="250083" y="519751"/>
                  <a:pt x="247539" y="514387"/>
                  <a:pt x="285750" y="501650"/>
                </a:cubicBezTo>
                <a:lnTo>
                  <a:pt x="323850" y="488950"/>
                </a:lnTo>
                <a:cubicBezTo>
                  <a:pt x="338667" y="491067"/>
                  <a:pt x="353716" y="491935"/>
                  <a:pt x="368300" y="495300"/>
                </a:cubicBezTo>
                <a:cubicBezTo>
                  <a:pt x="381344" y="498310"/>
                  <a:pt x="393700" y="503767"/>
                  <a:pt x="406400" y="508000"/>
                </a:cubicBezTo>
                <a:cubicBezTo>
                  <a:pt x="412750" y="510117"/>
                  <a:pt x="418848" y="513250"/>
                  <a:pt x="425450" y="514350"/>
                </a:cubicBezTo>
                <a:cubicBezTo>
                  <a:pt x="499154" y="526634"/>
                  <a:pt x="436173" y="517360"/>
                  <a:pt x="552450" y="527050"/>
                </a:cubicBezTo>
                <a:cubicBezTo>
                  <a:pt x="573649" y="528817"/>
                  <a:pt x="594783" y="531283"/>
                  <a:pt x="615950" y="533400"/>
                </a:cubicBezTo>
                <a:cubicBezTo>
                  <a:pt x="622300" y="535517"/>
                  <a:pt x="628542" y="537989"/>
                  <a:pt x="635000" y="539750"/>
                </a:cubicBezTo>
                <a:cubicBezTo>
                  <a:pt x="651839" y="544343"/>
                  <a:pt x="669241" y="546930"/>
                  <a:pt x="685800" y="552450"/>
                </a:cubicBezTo>
                <a:cubicBezTo>
                  <a:pt x="692150" y="554567"/>
                  <a:pt x="698392" y="557039"/>
                  <a:pt x="704850" y="558800"/>
                </a:cubicBezTo>
                <a:cubicBezTo>
                  <a:pt x="721689" y="563393"/>
                  <a:pt x="738717" y="567267"/>
                  <a:pt x="755650" y="571500"/>
                </a:cubicBezTo>
                <a:lnTo>
                  <a:pt x="781050" y="577850"/>
                </a:lnTo>
                <a:cubicBezTo>
                  <a:pt x="904335" y="571361"/>
                  <a:pt x="891356" y="567564"/>
                  <a:pt x="1009650" y="577850"/>
                </a:cubicBezTo>
                <a:cubicBezTo>
                  <a:pt x="1044356" y="580868"/>
                  <a:pt x="1052794" y="585881"/>
                  <a:pt x="1085850" y="596900"/>
                </a:cubicBezTo>
                <a:lnTo>
                  <a:pt x="1104900" y="603250"/>
                </a:lnTo>
                <a:cubicBezTo>
                  <a:pt x="1111250" y="605367"/>
                  <a:pt x="1118381" y="605887"/>
                  <a:pt x="1123950" y="609600"/>
                </a:cubicBezTo>
                <a:cubicBezTo>
                  <a:pt x="1130300" y="613833"/>
                  <a:pt x="1135453" y="621168"/>
                  <a:pt x="1143000" y="622300"/>
                </a:cubicBezTo>
                <a:cubicBezTo>
                  <a:pt x="1178647" y="627647"/>
                  <a:pt x="1214967" y="626533"/>
                  <a:pt x="1250950" y="628650"/>
                </a:cubicBezTo>
                <a:cubicBezTo>
                  <a:pt x="1263650" y="632883"/>
                  <a:pt x="1277911" y="633924"/>
                  <a:pt x="1289050" y="641350"/>
                </a:cubicBezTo>
                <a:cubicBezTo>
                  <a:pt x="1317427" y="660268"/>
                  <a:pt x="1319376" y="666394"/>
                  <a:pt x="1346200" y="673100"/>
                </a:cubicBezTo>
                <a:cubicBezTo>
                  <a:pt x="1356671" y="675718"/>
                  <a:pt x="1367321" y="677574"/>
                  <a:pt x="1377950" y="679450"/>
                </a:cubicBezTo>
                <a:cubicBezTo>
                  <a:pt x="1403309" y="683925"/>
                  <a:pt x="1429721" y="684007"/>
                  <a:pt x="1454150" y="692150"/>
                </a:cubicBezTo>
                <a:lnTo>
                  <a:pt x="1473200" y="698500"/>
                </a:lnTo>
                <a:cubicBezTo>
                  <a:pt x="1498600" y="696383"/>
                  <a:pt x="1524407" y="697149"/>
                  <a:pt x="1549400" y="692150"/>
                </a:cubicBezTo>
                <a:cubicBezTo>
                  <a:pt x="1556884" y="690653"/>
                  <a:pt x="1561624" y="682863"/>
                  <a:pt x="1568450" y="679450"/>
                </a:cubicBezTo>
                <a:cubicBezTo>
                  <a:pt x="1574437" y="676457"/>
                  <a:pt x="1581150" y="675217"/>
                  <a:pt x="1587500" y="673100"/>
                </a:cubicBezTo>
                <a:cubicBezTo>
                  <a:pt x="1659467" y="675217"/>
                  <a:pt x="1731569" y="674552"/>
                  <a:pt x="1803400" y="679450"/>
                </a:cubicBezTo>
                <a:cubicBezTo>
                  <a:pt x="1824936" y="680918"/>
                  <a:pt x="1845329" y="691351"/>
                  <a:pt x="1866900" y="692150"/>
                </a:cubicBezTo>
                <a:lnTo>
                  <a:pt x="2038350" y="698500"/>
                </a:lnTo>
                <a:cubicBezTo>
                  <a:pt x="2075436" y="710862"/>
                  <a:pt x="2041377" y="695177"/>
                  <a:pt x="2070100" y="723900"/>
                </a:cubicBezTo>
                <a:cubicBezTo>
                  <a:pt x="2117358" y="771158"/>
                  <a:pt x="2078270" y="717105"/>
                  <a:pt x="2108200" y="762000"/>
                </a:cubicBezTo>
                <a:cubicBezTo>
                  <a:pt x="2110317" y="772583"/>
                  <a:pt x="2112209" y="783214"/>
                  <a:pt x="2114550" y="793750"/>
                </a:cubicBezTo>
                <a:cubicBezTo>
                  <a:pt x="2118714" y="812487"/>
                  <a:pt x="2119589" y="824189"/>
                  <a:pt x="2133600" y="838200"/>
                </a:cubicBezTo>
                <a:cubicBezTo>
                  <a:pt x="2138996" y="843596"/>
                  <a:pt x="2146300" y="846667"/>
                  <a:pt x="2152650" y="850900"/>
                </a:cubicBezTo>
                <a:lnTo>
                  <a:pt x="2178050" y="889000"/>
                </a:lnTo>
                <a:cubicBezTo>
                  <a:pt x="2182283" y="895350"/>
                  <a:pt x="2185354" y="902654"/>
                  <a:pt x="2190750" y="908050"/>
                </a:cubicBezTo>
                <a:lnTo>
                  <a:pt x="2209800" y="927100"/>
                </a:lnTo>
                <a:cubicBezTo>
                  <a:pt x="2222710" y="991651"/>
                  <a:pt x="2209483" y="932339"/>
                  <a:pt x="2222500" y="977900"/>
                </a:cubicBezTo>
                <a:cubicBezTo>
                  <a:pt x="2224898" y="986291"/>
                  <a:pt x="2224009" y="996038"/>
                  <a:pt x="2228850" y="1003300"/>
                </a:cubicBezTo>
                <a:cubicBezTo>
                  <a:pt x="2237621" y="1016456"/>
                  <a:pt x="2260555" y="1019164"/>
                  <a:pt x="2273300" y="1022350"/>
                </a:cubicBezTo>
                <a:cubicBezTo>
                  <a:pt x="2283883" y="1020233"/>
                  <a:pt x="2294579" y="1018618"/>
                  <a:pt x="2305050" y="1016000"/>
                </a:cubicBezTo>
                <a:cubicBezTo>
                  <a:pt x="2311544" y="1014377"/>
                  <a:pt x="2317407" y="1009650"/>
                  <a:pt x="2324100" y="1009650"/>
                </a:cubicBezTo>
                <a:cubicBezTo>
                  <a:pt x="2336975" y="1009650"/>
                  <a:pt x="2349500" y="1013883"/>
                  <a:pt x="2362200" y="1016000"/>
                </a:cubicBezTo>
                <a:cubicBezTo>
                  <a:pt x="2366433" y="1022350"/>
                  <a:pt x="2376751" y="1027646"/>
                  <a:pt x="2374900" y="1035050"/>
                </a:cubicBezTo>
                <a:cubicBezTo>
                  <a:pt x="2373277" y="1041544"/>
                  <a:pt x="2361837" y="1038407"/>
                  <a:pt x="2355850" y="1041400"/>
                </a:cubicBezTo>
                <a:cubicBezTo>
                  <a:pt x="2349024" y="1044813"/>
                  <a:pt x="2343150" y="1049867"/>
                  <a:pt x="2336800" y="1054100"/>
                </a:cubicBezTo>
                <a:cubicBezTo>
                  <a:pt x="2328333" y="1066800"/>
                  <a:pt x="2316227" y="1077720"/>
                  <a:pt x="2311400" y="1092200"/>
                </a:cubicBezTo>
                <a:cubicBezTo>
                  <a:pt x="2309283" y="1098550"/>
                  <a:pt x="2308301" y="1105399"/>
                  <a:pt x="2305050" y="1111250"/>
                </a:cubicBezTo>
                <a:cubicBezTo>
                  <a:pt x="2297637" y="1124593"/>
                  <a:pt x="2288117" y="1136650"/>
                  <a:pt x="2279650" y="1149350"/>
                </a:cubicBezTo>
                <a:cubicBezTo>
                  <a:pt x="2275417" y="1155700"/>
                  <a:pt x="2274190" y="1165987"/>
                  <a:pt x="2266950" y="1168400"/>
                </a:cubicBezTo>
                <a:cubicBezTo>
                  <a:pt x="2260600" y="1170517"/>
                  <a:pt x="2253751" y="1171499"/>
                  <a:pt x="2247900" y="1174750"/>
                </a:cubicBezTo>
                <a:cubicBezTo>
                  <a:pt x="2234557" y="1182163"/>
                  <a:pt x="2209800" y="1200150"/>
                  <a:pt x="2209800" y="1200150"/>
                </a:cubicBezTo>
                <a:lnTo>
                  <a:pt x="2171700" y="1257300"/>
                </a:lnTo>
                <a:cubicBezTo>
                  <a:pt x="2167467" y="1263650"/>
                  <a:pt x="2161413" y="1269110"/>
                  <a:pt x="2159000" y="1276350"/>
                </a:cubicBezTo>
                <a:cubicBezTo>
                  <a:pt x="2156883" y="1282700"/>
                  <a:pt x="2155643" y="1289413"/>
                  <a:pt x="2152650" y="1295400"/>
                </a:cubicBezTo>
                <a:cubicBezTo>
                  <a:pt x="2134227" y="1332246"/>
                  <a:pt x="2143949" y="1295320"/>
                  <a:pt x="2127250" y="1339850"/>
                </a:cubicBezTo>
                <a:cubicBezTo>
                  <a:pt x="2124186" y="1348022"/>
                  <a:pt x="2123017" y="1356783"/>
                  <a:pt x="2120900" y="1365250"/>
                </a:cubicBezTo>
                <a:lnTo>
                  <a:pt x="2133600" y="1441450"/>
                </a:lnTo>
                <a:cubicBezTo>
                  <a:pt x="2135717" y="1454150"/>
                  <a:pt x="2136827" y="1467059"/>
                  <a:pt x="2139950" y="1479550"/>
                </a:cubicBezTo>
                <a:lnTo>
                  <a:pt x="2146300" y="1504950"/>
                </a:lnTo>
                <a:cubicBezTo>
                  <a:pt x="2140656" y="1567039"/>
                  <a:pt x="2155898" y="1564685"/>
                  <a:pt x="2120900" y="1593850"/>
                </a:cubicBezTo>
                <a:cubicBezTo>
                  <a:pt x="2115037" y="1598736"/>
                  <a:pt x="2108200" y="1602317"/>
                  <a:pt x="2101850" y="1606550"/>
                </a:cubicBezTo>
                <a:cubicBezTo>
                  <a:pt x="2097617" y="1612900"/>
                  <a:pt x="2092563" y="1618774"/>
                  <a:pt x="2089150" y="1625600"/>
                </a:cubicBezTo>
                <a:cubicBezTo>
                  <a:pt x="2080792" y="1642316"/>
                  <a:pt x="2082800" y="1659273"/>
                  <a:pt x="2082800" y="16256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grpSp>
        <p:nvGrpSpPr>
          <p:cNvPr id="14" name="Group 13">
            <a:extLst>
              <a:ext uri="{FF2B5EF4-FFF2-40B4-BE49-F238E27FC236}">
                <a16:creationId xmlns:a16="http://schemas.microsoft.com/office/drawing/2014/main" id="{372AB893-3B19-3043-A603-01CF3B88BD28}"/>
              </a:ext>
            </a:extLst>
          </p:cNvPr>
          <p:cNvGrpSpPr/>
          <p:nvPr/>
        </p:nvGrpSpPr>
        <p:grpSpPr>
          <a:xfrm>
            <a:off x="2360428" y="51667"/>
            <a:ext cx="3895725" cy="1659343"/>
            <a:chOff x="3198451" y="1124354"/>
            <a:chExt cx="5075599" cy="2118874"/>
          </a:xfrm>
        </p:grpSpPr>
        <p:sp>
          <p:nvSpPr>
            <p:cNvPr id="11" name="Freeform 10">
              <a:extLst>
                <a:ext uri="{FF2B5EF4-FFF2-40B4-BE49-F238E27FC236}">
                  <a16:creationId xmlns:a16="http://schemas.microsoft.com/office/drawing/2014/main" id="{9E6691F1-7A9D-5443-B6E1-671B30E40663}"/>
                </a:ext>
              </a:extLst>
            </p:cNvPr>
            <p:cNvSpPr/>
            <p:nvPr/>
          </p:nvSpPr>
          <p:spPr>
            <a:xfrm>
              <a:off x="3198451" y="1124354"/>
              <a:ext cx="5075599" cy="2118874"/>
            </a:xfrm>
            <a:custGeom>
              <a:avLst/>
              <a:gdLst>
                <a:gd name="connsiteX0" fmla="*/ 4876800 w 5047245"/>
                <a:gd name="connsiteY0" fmla="*/ 2062716 h 2169042"/>
                <a:gd name="connsiteX1" fmla="*/ 4912242 w 5047245"/>
                <a:gd name="connsiteY1" fmla="*/ 2048540 h 2169042"/>
                <a:gd name="connsiteX2" fmla="*/ 4919330 w 5047245"/>
                <a:gd name="connsiteY2" fmla="*/ 2027275 h 2169042"/>
                <a:gd name="connsiteX3" fmla="*/ 4940595 w 5047245"/>
                <a:gd name="connsiteY3" fmla="*/ 2006010 h 2169042"/>
                <a:gd name="connsiteX4" fmla="*/ 4954772 w 5047245"/>
                <a:gd name="connsiteY4" fmla="*/ 1942214 h 2169042"/>
                <a:gd name="connsiteX5" fmla="*/ 4976037 w 5047245"/>
                <a:gd name="connsiteY5" fmla="*/ 1821712 h 2169042"/>
                <a:gd name="connsiteX6" fmla="*/ 4968949 w 5047245"/>
                <a:gd name="connsiteY6" fmla="*/ 1800447 h 2169042"/>
                <a:gd name="connsiteX7" fmla="*/ 4954772 w 5047245"/>
                <a:gd name="connsiteY7" fmla="*/ 1779182 h 2169042"/>
                <a:gd name="connsiteX8" fmla="*/ 4940595 w 5047245"/>
                <a:gd name="connsiteY8" fmla="*/ 1736651 h 2169042"/>
                <a:gd name="connsiteX9" fmla="*/ 4947684 w 5047245"/>
                <a:gd name="connsiteY9" fmla="*/ 1715386 h 2169042"/>
                <a:gd name="connsiteX10" fmla="*/ 4968949 w 5047245"/>
                <a:gd name="connsiteY10" fmla="*/ 1701210 h 2169042"/>
                <a:gd name="connsiteX11" fmla="*/ 4990214 w 5047245"/>
                <a:gd name="connsiteY11" fmla="*/ 1679944 h 2169042"/>
                <a:gd name="connsiteX12" fmla="*/ 4997302 w 5047245"/>
                <a:gd name="connsiteY12" fmla="*/ 1658679 h 2169042"/>
                <a:gd name="connsiteX13" fmla="*/ 5025656 w 5047245"/>
                <a:gd name="connsiteY13" fmla="*/ 1616149 h 2169042"/>
                <a:gd name="connsiteX14" fmla="*/ 5032744 w 5047245"/>
                <a:gd name="connsiteY14" fmla="*/ 1594884 h 2169042"/>
                <a:gd name="connsiteX15" fmla="*/ 5046921 w 5047245"/>
                <a:gd name="connsiteY15" fmla="*/ 1573619 h 2169042"/>
                <a:gd name="connsiteX16" fmla="*/ 5039832 w 5047245"/>
                <a:gd name="connsiteY16" fmla="*/ 1552354 h 2169042"/>
                <a:gd name="connsiteX17" fmla="*/ 4997302 w 5047245"/>
                <a:gd name="connsiteY17" fmla="*/ 1538177 h 2169042"/>
                <a:gd name="connsiteX18" fmla="*/ 4919330 w 5047245"/>
                <a:gd name="connsiteY18" fmla="*/ 1524000 h 2169042"/>
                <a:gd name="connsiteX19" fmla="*/ 4876800 w 5047245"/>
                <a:gd name="connsiteY19" fmla="*/ 1509823 h 2169042"/>
                <a:gd name="connsiteX20" fmla="*/ 4855535 w 5047245"/>
                <a:gd name="connsiteY20" fmla="*/ 1502735 h 2169042"/>
                <a:gd name="connsiteX21" fmla="*/ 4834270 w 5047245"/>
                <a:gd name="connsiteY21" fmla="*/ 1488558 h 2169042"/>
                <a:gd name="connsiteX22" fmla="*/ 4813004 w 5047245"/>
                <a:gd name="connsiteY22" fmla="*/ 1438940 h 2169042"/>
                <a:gd name="connsiteX23" fmla="*/ 4820093 w 5047245"/>
                <a:gd name="connsiteY23" fmla="*/ 1360968 h 2169042"/>
                <a:gd name="connsiteX24" fmla="*/ 4834270 w 5047245"/>
                <a:gd name="connsiteY24" fmla="*/ 1318437 h 2169042"/>
                <a:gd name="connsiteX25" fmla="*/ 4841358 w 5047245"/>
                <a:gd name="connsiteY25" fmla="*/ 1297172 h 2169042"/>
                <a:gd name="connsiteX26" fmla="*/ 4784651 w 5047245"/>
                <a:gd name="connsiteY26" fmla="*/ 1282996 h 2169042"/>
                <a:gd name="connsiteX27" fmla="*/ 4756297 w 5047245"/>
                <a:gd name="connsiteY27" fmla="*/ 1290084 h 2169042"/>
                <a:gd name="connsiteX28" fmla="*/ 4720856 w 5047245"/>
                <a:gd name="connsiteY28" fmla="*/ 1297172 h 2169042"/>
                <a:gd name="connsiteX29" fmla="*/ 4664149 w 5047245"/>
                <a:gd name="connsiteY29" fmla="*/ 1282996 h 2169042"/>
                <a:gd name="connsiteX30" fmla="*/ 4621618 w 5047245"/>
                <a:gd name="connsiteY30" fmla="*/ 1247554 h 2169042"/>
                <a:gd name="connsiteX31" fmla="*/ 4600353 w 5047245"/>
                <a:gd name="connsiteY31" fmla="*/ 1240465 h 2169042"/>
                <a:gd name="connsiteX32" fmla="*/ 4579088 w 5047245"/>
                <a:gd name="connsiteY32" fmla="*/ 1219200 h 2169042"/>
                <a:gd name="connsiteX33" fmla="*/ 4557823 w 5047245"/>
                <a:gd name="connsiteY33" fmla="*/ 1212112 h 2169042"/>
                <a:gd name="connsiteX34" fmla="*/ 4529470 w 5047245"/>
                <a:gd name="connsiteY34" fmla="*/ 1169582 h 2169042"/>
                <a:gd name="connsiteX35" fmla="*/ 4522381 w 5047245"/>
                <a:gd name="connsiteY35" fmla="*/ 1141228 h 2169042"/>
                <a:gd name="connsiteX36" fmla="*/ 4515293 w 5047245"/>
                <a:gd name="connsiteY36" fmla="*/ 1084521 h 2169042"/>
                <a:gd name="connsiteX37" fmla="*/ 4494028 w 5047245"/>
                <a:gd name="connsiteY37" fmla="*/ 1041991 h 2169042"/>
                <a:gd name="connsiteX38" fmla="*/ 4472763 w 5047245"/>
                <a:gd name="connsiteY38" fmla="*/ 1027814 h 2169042"/>
                <a:gd name="connsiteX39" fmla="*/ 4465674 w 5047245"/>
                <a:gd name="connsiteY39" fmla="*/ 1006549 h 2169042"/>
                <a:gd name="connsiteX40" fmla="*/ 4423144 w 5047245"/>
                <a:gd name="connsiteY40" fmla="*/ 971107 h 2169042"/>
                <a:gd name="connsiteX41" fmla="*/ 4401879 w 5047245"/>
                <a:gd name="connsiteY41" fmla="*/ 964019 h 2169042"/>
                <a:gd name="connsiteX42" fmla="*/ 4359349 w 5047245"/>
                <a:gd name="connsiteY42" fmla="*/ 935665 h 2169042"/>
                <a:gd name="connsiteX43" fmla="*/ 4316818 w 5047245"/>
                <a:gd name="connsiteY43" fmla="*/ 900223 h 2169042"/>
                <a:gd name="connsiteX44" fmla="*/ 4267200 w 5047245"/>
                <a:gd name="connsiteY44" fmla="*/ 843516 h 2169042"/>
                <a:gd name="connsiteX45" fmla="*/ 4260111 w 5047245"/>
                <a:gd name="connsiteY45" fmla="*/ 822251 h 2169042"/>
                <a:gd name="connsiteX46" fmla="*/ 4231758 w 5047245"/>
                <a:gd name="connsiteY46" fmla="*/ 779721 h 2169042"/>
                <a:gd name="connsiteX47" fmla="*/ 4224670 w 5047245"/>
                <a:gd name="connsiteY47" fmla="*/ 758456 h 2169042"/>
                <a:gd name="connsiteX48" fmla="*/ 4217581 w 5047245"/>
                <a:gd name="connsiteY48" fmla="*/ 694661 h 2169042"/>
                <a:gd name="connsiteX49" fmla="*/ 4196316 w 5047245"/>
                <a:gd name="connsiteY49" fmla="*/ 673396 h 2169042"/>
                <a:gd name="connsiteX50" fmla="*/ 4153786 w 5047245"/>
                <a:gd name="connsiteY50" fmla="*/ 659219 h 2169042"/>
                <a:gd name="connsiteX51" fmla="*/ 3997842 w 5047245"/>
                <a:gd name="connsiteY51" fmla="*/ 659219 h 2169042"/>
                <a:gd name="connsiteX52" fmla="*/ 3976577 w 5047245"/>
                <a:gd name="connsiteY52" fmla="*/ 652130 h 2169042"/>
                <a:gd name="connsiteX53" fmla="*/ 3934046 w 5047245"/>
                <a:gd name="connsiteY53" fmla="*/ 623777 h 2169042"/>
                <a:gd name="connsiteX54" fmla="*/ 3919870 w 5047245"/>
                <a:gd name="connsiteY54" fmla="*/ 602512 h 2169042"/>
                <a:gd name="connsiteX55" fmla="*/ 3898604 w 5047245"/>
                <a:gd name="connsiteY55" fmla="*/ 588335 h 2169042"/>
                <a:gd name="connsiteX56" fmla="*/ 3891516 w 5047245"/>
                <a:gd name="connsiteY56" fmla="*/ 567070 h 2169042"/>
                <a:gd name="connsiteX57" fmla="*/ 3848986 w 5047245"/>
                <a:gd name="connsiteY57" fmla="*/ 538716 h 2169042"/>
                <a:gd name="connsiteX58" fmla="*/ 3827721 w 5047245"/>
                <a:gd name="connsiteY58" fmla="*/ 524540 h 2169042"/>
                <a:gd name="connsiteX59" fmla="*/ 3785191 w 5047245"/>
                <a:gd name="connsiteY59" fmla="*/ 510363 h 2169042"/>
                <a:gd name="connsiteX60" fmla="*/ 3693042 w 5047245"/>
                <a:gd name="connsiteY60" fmla="*/ 517451 h 2169042"/>
                <a:gd name="connsiteX61" fmla="*/ 3622158 w 5047245"/>
                <a:gd name="connsiteY61" fmla="*/ 545805 h 2169042"/>
                <a:gd name="connsiteX62" fmla="*/ 3593804 w 5047245"/>
                <a:gd name="connsiteY62" fmla="*/ 552893 h 2169042"/>
                <a:gd name="connsiteX63" fmla="*/ 3551274 w 5047245"/>
                <a:gd name="connsiteY63" fmla="*/ 581247 h 2169042"/>
                <a:gd name="connsiteX64" fmla="*/ 3515832 w 5047245"/>
                <a:gd name="connsiteY64" fmla="*/ 609600 h 2169042"/>
                <a:gd name="connsiteX65" fmla="*/ 3452037 w 5047245"/>
                <a:gd name="connsiteY65" fmla="*/ 652130 h 2169042"/>
                <a:gd name="connsiteX66" fmla="*/ 3430772 w 5047245"/>
                <a:gd name="connsiteY66" fmla="*/ 666307 h 2169042"/>
                <a:gd name="connsiteX67" fmla="*/ 3381153 w 5047245"/>
                <a:gd name="connsiteY67" fmla="*/ 680484 h 2169042"/>
                <a:gd name="connsiteX68" fmla="*/ 3338623 w 5047245"/>
                <a:gd name="connsiteY68" fmla="*/ 694661 h 2169042"/>
                <a:gd name="connsiteX69" fmla="*/ 3317358 w 5047245"/>
                <a:gd name="connsiteY69" fmla="*/ 701749 h 2169042"/>
                <a:gd name="connsiteX70" fmla="*/ 3296093 w 5047245"/>
                <a:gd name="connsiteY70" fmla="*/ 708837 h 2169042"/>
                <a:gd name="connsiteX71" fmla="*/ 3239386 w 5047245"/>
                <a:gd name="connsiteY71" fmla="*/ 715926 h 2169042"/>
                <a:gd name="connsiteX72" fmla="*/ 3133060 w 5047245"/>
                <a:gd name="connsiteY72" fmla="*/ 694661 h 2169042"/>
                <a:gd name="connsiteX73" fmla="*/ 3104707 w 5047245"/>
                <a:gd name="connsiteY73" fmla="*/ 652130 h 2169042"/>
                <a:gd name="connsiteX74" fmla="*/ 3040911 w 5047245"/>
                <a:gd name="connsiteY74" fmla="*/ 623777 h 2169042"/>
                <a:gd name="connsiteX75" fmla="*/ 3019646 w 5047245"/>
                <a:gd name="connsiteY75" fmla="*/ 616689 h 2169042"/>
                <a:gd name="connsiteX76" fmla="*/ 2998381 w 5047245"/>
                <a:gd name="connsiteY76" fmla="*/ 602512 h 2169042"/>
                <a:gd name="connsiteX77" fmla="*/ 2955851 w 5047245"/>
                <a:gd name="connsiteY77" fmla="*/ 588335 h 2169042"/>
                <a:gd name="connsiteX78" fmla="*/ 2934586 w 5047245"/>
                <a:gd name="connsiteY78" fmla="*/ 567070 h 2169042"/>
                <a:gd name="connsiteX79" fmla="*/ 2892056 w 5047245"/>
                <a:gd name="connsiteY79" fmla="*/ 538716 h 2169042"/>
                <a:gd name="connsiteX80" fmla="*/ 2870791 w 5047245"/>
                <a:gd name="connsiteY80" fmla="*/ 524540 h 2169042"/>
                <a:gd name="connsiteX81" fmla="*/ 2849525 w 5047245"/>
                <a:gd name="connsiteY81" fmla="*/ 503275 h 2169042"/>
                <a:gd name="connsiteX82" fmla="*/ 2806995 w 5047245"/>
                <a:gd name="connsiteY82" fmla="*/ 489098 h 2169042"/>
                <a:gd name="connsiteX83" fmla="*/ 2743200 w 5047245"/>
                <a:gd name="connsiteY83" fmla="*/ 453656 h 2169042"/>
                <a:gd name="connsiteX84" fmla="*/ 2679404 w 5047245"/>
                <a:gd name="connsiteY84" fmla="*/ 418214 h 2169042"/>
                <a:gd name="connsiteX85" fmla="*/ 2658139 w 5047245"/>
                <a:gd name="connsiteY85" fmla="*/ 396949 h 2169042"/>
                <a:gd name="connsiteX86" fmla="*/ 2636874 w 5047245"/>
                <a:gd name="connsiteY86" fmla="*/ 382772 h 2169042"/>
                <a:gd name="connsiteX87" fmla="*/ 2622697 w 5047245"/>
                <a:gd name="connsiteY87" fmla="*/ 361507 h 2169042"/>
                <a:gd name="connsiteX88" fmla="*/ 2558902 w 5047245"/>
                <a:gd name="connsiteY88" fmla="*/ 311889 h 2169042"/>
                <a:gd name="connsiteX89" fmla="*/ 2537637 w 5047245"/>
                <a:gd name="connsiteY89" fmla="*/ 297712 h 2169042"/>
                <a:gd name="connsiteX90" fmla="*/ 2516372 w 5047245"/>
                <a:gd name="connsiteY90" fmla="*/ 283535 h 2169042"/>
                <a:gd name="connsiteX91" fmla="*/ 2480930 w 5047245"/>
                <a:gd name="connsiteY91" fmla="*/ 276447 h 2169042"/>
                <a:gd name="connsiteX92" fmla="*/ 2459665 w 5047245"/>
                <a:gd name="connsiteY92" fmla="*/ 269358 h 2169042"/>
                <a:gd name="connsiteX93" fmla="*/ 2374604 w 5047245"/>
                <a:gd name="connsiteY93" fmla="*/ 255182 h 2169042"/>
                <a:gd name="connsiteX94" fmla="*/ 2332074 w 5047245"/>
                <a:gd name="connsiteY94" fmla="*/ 248093 h 2169042"/>
                <a:gd name="connsiteX95" fmla="*/ 2254102 w 5047245"/>
                <a:gd name="connsiteY95" fmla="*/ 241005 h 2169042"/>
                <a:gd name="connsiteX96" fmla="*/ 2218660 w 5047245"/>
                <a:gd name="connsiteY96" fmla="*/ 248093 h 2169042"/>
                <a:gd name="connsiteX97" fmla="*/ 2190307 w 5047245"/>
                <a:gd name="connsiteY97" fmla="*/ 255182 h 2169042"/>
                <a:gd name="connsiteX98" fmla="*/ 1984744 w 5047245"/>
                <a:gd name="connsiteY98" fmla="*/ 262270 h 2169042"/>
                <a:gd name="connsiteX99" fmla="*/ 1750828 w 5047245"/>
                <a:gd name="connsiteY99" fmla="*/ 269358 h 2169042"/>
                <a:gd name="connsiteX100" fmla="*/ 1701209 w 5047245"/>
                <a:gd name="connsiteY100" fmla="*/ 276447 h 2169042"/>
                <a:gd name="connsiteX101" fmla="*/ 1672856 w 5047245"/>
                <a:gd name="connsiteY101" fmla="*/ 283535 h 2169042"/>
                <a:gd name="connsiteX102" fmla="*/ 1630325 w 5047245"/>
                <a:gd name="connsiteY102" fmla="*/ 290623 h 2169042"/>
                <a:gd name="connsiteX103" fmla="*/ 1446028 w 5047245"/>
                <a:gd name="connsiteY103" fmla="*/ 283535 h 2169042"/>
                <a:gd name="connsiteX104" fmla="*/ 1375144 w 5047245"/>
                <a:gd name="connsiteY104" fmla="*/ 269358 h 2169042"/>
                <a:gd name="connsiteX105" fmla="*/ 1332614 w 5047245"/>
                <a:gd name="connsiteY105" fmla="*/ 262270 h 2169042"/>
                <a:gd name="connsiteX106" fmla="*/ 1304260 w 5047245"/>
                <a:gd name="connsiteY106" fmla="*/ 255182 h 2169042"/>
                <a:gd name="connsiteX107" fmla="*/ 1183758 w 5047245"/>
                <a:gd name="connsiteY107" fmla="*/ 241005 h 2169042"/>
                <a:gd name="connsiteX108" fmla="*/ 1141228 w 5047245"/>
                <a:gd name="connsiteY108" fmla="*/ 226828 h 2169042"/>
                <a:gd name="connsiteX109" fmla="*/ 1119963 w 5047245"/>
                <a:gd name="connsiteY109" fmla="*/ 219740 h 2169042"/>
                <a:gd name="connsiteX110" fmla="*/ 1063256 w 5047245"/>
                <a:gd name="connsiteY110" fmla="*/ 198475 h 2169042"/>
                <a:gd name="connsiteX111" fmla="*/ 1020725 w 5047245"/>
                <a:gd name="connsiteY111" fmla="*/ 163033 h 2169042"/>
                <a:gd name="connsiteX112" fmla="*/ 978195 w 5047245"/>
                <a:gd name="connsiteY112" fmla="*/ 141768 h 2169042"/>
                <a:gd name="connsiteX113" fmla="*/ 914400 w 5047245"/>
                <a:gd name="connsiteY113" fmla="*/ 106326 h 2169042"/>
                <a:gd name="connsiteX114" fmla="*/ 886046 w 5047245"/>
                <a:gd name="connsiteY114" fmla="*/ 85061 h 2169042"/>
                <a:gd name="connsiteX115" fmla="*/ 864781 w 5047245"/>
                <a:gd name="connsiteY115" fmla="*/ 77972 h 2169042"/>
                <a:gd name="connsiteX116" fmla="*/ 836428 w 5047245"/>
                <a:gd name="connsiteY116" fmla="*/ 35442 h 2169042"/>
                <a:gd name="connsiteX117" fmla="*/ 815163 w 5047245"/>
                <a:gd name="connsiteY117" fmla="*/ 28354 h 2169042"/>
                <a:gd name="connsiteX118" fmla="*/ 878958 w 5047245"/>
                <a:gd name="connsiteY118" fmla="*/ 35442 h 2169042"/>
                <a:gd name="connsiteX119" fmla="*/ 942753 w 5047245"/>
                <a:gd name="connsiteY119" fmla="*/ 85061 h 2169042"/>
                <a:gd name="connsiteX120" fmla="*/ 971107 w 5047245"/>
                <a:gd name="connsiteY120" fmla="*/ 127591 h 2169042"/>
                <a:gd name="connsiteX121" fmla="*/ 971107 w 5047245"/>
                <a:gd name="connsiteY121" fmla="*/ 177210 h 2169042"/>
                <a:gd name="connsiteX122" fmla="*/ 900223 w 5047245"/>
                <a:gd name="connsiteY122" fmla="*/ 148856 h 2169042"/>
                <a:gd name="connsiteX123" fmla="*/ 878958 w 5047245"/>
                <a:gd name="connsiteY123" fmla="*/ 141768 h 2169042"/>
                <a:gd name="connsiteX124" fmla="*/ 829339 w 5047245"/>
                <a:gd name="connsiteY124" fmla="*/ 127591 h 2169042"/>
                <a:gd name="connsiteX125" fmla="*/ 822251 w 5047245"/>
                <a:gd name="connsiteY125" fmla="*/ 106326 h 2169042"/>
                <a:gd name="connsiteX126" fmla="*/ 800986 w 5047245"/>
                <a:gd name="connsiteY126" fmla="*/ 92149 h 2169042"/>
                <a:gd name="connsiteX127" fmla="*/ 758456 w 5047245"/>
                <a:gd name="connsiteY127" fmla="*/ 63796 h 2169042"/>
                <a:gd name="connsiteX128" fmla="*/ 708837 w 5047245"/>
                <a:gd name="connsiteY128" fmla="*/ 35442 h 2169042"/>
                <a:gd name="connsiteX129" fmla="*/ 666307 w 5047245"/>
                <a:gd name="connsiteY129" fmla="*/ 21265 h 2169042"/>
                <a:gd name="connsiteX130" fmla="*/ 645042 w 5047245"/>
                <a:gd name="connsiteY130" fmla="*/ 28354 h 2169042"/>
                <a:gd name="connsiteX131" fmla="*/ 559981 w 5047245"/>
                <a:gd name="connsiteY131" fmla="*/ 21265 h 2169042"/>
                <a:gd name="connsiteX132" fmla="*/ 496186 w 5047245"/>
                <a:gd name="connsiteY132" fmla="*/ 7089 h 2169042"/>
                <a:gd name="connsiteX133" fmla="*/ 460744 w 5047245"/>
                <a:gd name="connsiteY133" fmla="*/ 0 h 2169042"/>
                <a:gd name="connsiteX134" fmla="*/ 439479 w 5047245"/>
                <a:gd name="connsiteY134" fmla="*/ 21265 h 2169042"/>
                <a:gd name="connsiteX135" fmla="*/ 425302 w 5047245"/>
                <a:gd name="connsiteY135" fmla="*/ 42530 h 2169042"/>
                <a:gd name="connsiteX136" fmla="*/ 404037 w 5047245"/>
                <a:gd name="connsiteY136" fmla="*/ 49619 h 2169042"/>
                <a:gd name="connsiteX137" fmla="*/ 361507 w 5047245"/>
                <a:gd name="connsiteY137" fmla="*/ 77972 h 2169042"/>
                <a:gd name="connsiteX138" fmla="*/ 318977 w 5047245"/>
                <a:gd name="connsiteY138" fmla="*/ 99237 h 2169042"/>
                <a:gd name="connsiteX139" fmla="*/ 297711 w 5047245"/>
                <a:gd name="connsiteY139" fmla="*/ 106326 h 2169042"/>
                <a:gd name="connsiteX140" fmla="*/ 233916 w 5047245"/>
                <a:gd name="connsiteY140" fmla="*/ 148856 h 2169042"/>
                <a:gd name="connsiteX141" fmla="*/ 212651 w 5047245"/>
                <a:gd name="connsiteY141" fmla="*/ 163033 h 2169042"/>
                <a:gd name="connsiteX142" fmla="*/ 170121 w 5047245"/>
                <a:gd name="connsiteY142" fmla="*/ 177210 h 2169042"/>
                <a:gd name="connsiteX143" fmla="*/ 127591 w 5047245"/>
                <a:gd name="connsiteY143" fmla="*/ 205563 h 2169042"/>
                <a:gd name="connsiteX144" fmla="*/ 106325 w 5047245"/>
                <a:gd name="connsiteY144" fmla="*/ 219740 h 2169042"/>
                <a:gd name="connsiteX145" fmla="*/ 85060 w 5047245"/>
                <a:gd name="connsiteY145" fmla="*/ 226828 h 2169042"/>
                <a:gd name="connsiteX146" fmla="*/ 70884 w 5047245"/>
                <a:gd name="connsiteY146" fmla="*/ 248093 h 2169042"/>
                <a:gd name="connsiteX147" fmla="*/ 49618 w 5047245"/>
                <a:gd name="connsiteY147" fmla="*/ 262270 h 2169042"/>
                <a:gd name="connsiteX148" fmla="*/ 35442 w 5047245"/>
                <a:gd name="connsiteY148" fmla="*/ 304800 h 2169042"/>
                <a:gd name="connsiteX149" fmla="*/ 21265 w 5047245"/>
                <a:gd name="connsiteY149" fmla="*/ 347330 h 2169042"/>
                <a:gd name="connsiteX150" fmla="*/ 7088 w 5047245"/>
                <a:gd name="connsiteY150" fmla="*/ 396949 h 2169042"/>
                <a:gd name="connsiteX151" fmla="*/ 0 w 5047245"/>
                <a:gd name="connsiteY151" fmla="*/ 446568 h 2169042"/>
                <a:gd name="connsiteX152" fmla="*/ 7088 w 5047245"/>
                <a:gd name="connsiteY152" fmla="*/ 482010 h 2169042"/>
                <a:gd name="connsiteX153" fmla="*/ 42530 w 5047245"/>
                <a:gd name="connsiteY153" fmla="*/ 524540 h 2169042"/>
                <a:gd name="connsiteX154" fmla="*/ 120502 w 5047245"/>
                <a:gd name="connsiteY154" fmla="*/ 517451 h 2169042"/>
                <a:gd name="connsiteX155" fmla="*/ 163032 w 5047245"/>
                <a:gd name="connsiteY155" fmla="*/ 503275 h 2169042"/>
                <a:gd name="connsiteX156" fmla="*/ 184297 w 5047245"/>
                <a:gd name="connsiteY156" fmla="*/ 489098 h 2169042"/>
                <a:gd name="connsiteX157" fmla="*/ 241004 w 5047245"/>
                <a:gd name="connsiteY157" fmla="*/ 439479 h 2169042"/>
                <a:gd name="connsiteX158" fmla="*/ 283535 w 5047245"/>
                <a:gd name="connsiteY158" fmla="*/ 432391 h 2169042"/>
                <a:gd name="connsiteX159" fmla="*/ 389860 w 5047245"/>
                <a:gd name="connsiteY159" fmla="*/ 439479 h 2169042"/>
                <a:gd name="connsiteX160" fmla="*/ 432391 w 5047245"/>
                <a:gd name="connsiteY160" fmla="*/ 453656 h 2169042"/>
                <a:gd name="connsiteX161" fmla="*/ 453656 w 5047245"/>
                <a:gd name="connsiteY161" fmla="*/ 467833 h 2169042"/>
                <a:gd name="connsiteX162" fmla="*/ 496186 w 5047245"/>
                <a:gd name="connsiteY162" fmla="*/ 482010 h 2169042"/>
                <a:gd name="connsiteX163" fmla="*/ 538716 w 5047245"/>
                <a:gd name="connsiteY163" fmla="*/ 496186 h 2169042"/>
                <a:gd name="connsiteX164" fmla="*/ 559981 w 5047245"/>
                <a:gd name="connsiteY164" fmla="*/ 503275 h 2169042"/>
                <a:gd name="connsiteX165" fmla="*/ 595423 w 5047245"/>
                <a:gd name="connsiteY165" fmla="*/ 517451 h 2169042"/>
                <a:gd name="connsiteX166" fmla="*/ 623777 w 5047245"/>
                <a:gd name="connsiteY166" fmla="*/ 524540 h 2169042"/>
                <a:gd name="connsiteX167" fmla="*/ 694660 w 5047245"/>
                <a:gd name="connsiteY167" fmla="*/ 545805 h 2169042"/>
                <a:gd name="connsiteX168" fmla="*/ 808074 w 5047245"/>
                <a:gd name="connsiteY168" fmla="*/ 552893 h 2169042"/>
                <a:gd name="connsiteX169" fmla="*/ 900223 w 5047245"/>
                <a:gd name="connsiteY169" fmla="*/ 567070 h 2169042"/>
                <a:gd name="connsiteX170" fmla="*/ 956930 w 5047245"/>
                <a:gd name="connsiteY170" fmla="*/ 581247 h 2169042"/>
                <a:gd name="connsiteX171" fmla="*/ 1127051 w 5047245"/>
                <a:gd name="connsiteY171" fmla="*/ 588335 h 2169042"/>
                <a:gd name="connsiteX172" fmla="*/ 1162493 w 5047245"/>
                <a:gd name="connsiteY172" fmla="*/ 595423 h 2169042"/>
                <a:gd name="connsiteX173" fmla="*/ 1205023 w 5047245"/>
                <a:gd name="connsiteY173" fmla="*/ 609600 h 2169042"/>
                <a:gd name="connsiteX174" fmla="*/ 1226288 w 5047245"/>
                <a:gd name="connsiteY174" fmla="*/ 616689 h 2169042"/>
                <a:gd name="connsiteX175" fmla="*/ 1332614 w 5047245"/>
                <a:gd name="connsiteY175" fmla="*/ 637954 h 2169042"/>
                <a:gd name="connsiteX176" fmla="*/ 1410586 w 5047245"/>
                <a:gd name="connsiteY176" fmla="*/ 652130 h 2169042"/>
                <a:gd name="connsiteX177" fmla="*/ 1431851 w 5047245"/>
                <a:gd name="connsiteY177" fmla="*/ 659219 h 2169042"/>
                <a:gd name="connsiteX178" fmla="*/ 1828800 w 5047245"/>
                <a:gd name="connsiteY178" fmla="*/ 673396 h 2169042"/>
                <a:gd name="connsiteX179" fmla="*/ 1850065 w 5047245"/>
                <a:gd name="connsiteY179" fmla="*/ 680484 h 2169042"/>
                <a:gd name="connsiteX180" fmla="*/ 1878418 w 5047245"/>
                <a:gd name="connsiteY180" fmla="*/ 687572 h 2169042"/>
                <a:gd name="connsiteX181" fmla="*/ 1899684 w 5047245"/>
                <a:gd name="connsiteY181" fmla="*/ 701749 h 2169042"/>
                <a:gd name="connsiteX182" fmla="*/ 1913860 w 5047245"/>
                <a:gd name="connsiteY182" fmla="*/ 723014 h 2169042"/>
                <a:gd name="connsiteX183" fmla="*/ 1956391 w 5047245"/>
                <a:gd name="connsiteY183" fmla="*/ 744279 h 2169042"/>
                <a:gd name="connsiteX184" fmla="*/ 1998921 w 5047245"/>
                <a:gd name="connsiteY184" fmla="*/ 779721 h 2169042"/>
                <a:gd name="connsiteX185" fmla="*/ 2006009 w 5047245"/>
                <a:gd name="connsiteY185" fmla="*/ 800986 h 2169042"/>
                <a:gd name="connsiteX186" fmla="*/ 2013097 w 5047245"/>
                <a:gd name="connsiteY186" fmla="*/ 864782 h 2169042"/>
                <a:gd name="connsiteX187" fmla="*/ 2027274 w 5047245"/>
                <a:gd name="connsiteY187" fmla="*/ 907312 h 2169042"/>
                <a:gd name="connsiteX188" fmla="*/ 2055628 w 5047245"/>
                <a:gd name="connsiteY188" fmla="*/ 928577 h 2169042"/>
                <a:gd name="connsiteX189" fmla="*/ 2126511 w 5047245"/>
                <a:gd name="connsiteY189" fmla="*/ 942754 h 2169042"/>
                <a:gd name="connsiteX190" fmla="*/ 2169042 w 5047245"/>
                <a:gd name="connsiteY190" fmla="*/ 949842 h 2169042"/>
                <a:gd name="connsiteX191" fmla="*/ 2190307 w 5047245"/>
                <a:gd name="connsiteY191" fmla="*/ 964019 h 2169042"/>
                <a:gd name="connsiteX192" fmla="*/ 2247014 w 5047245"/>
                <a:gd name="connsiteY192" fmla="*/ 978196 h 2169042"/>
                <a:gd name="connsiteX193" fmla="*/ 2289544 w 5047245"/>
                <a:gd name="connsiteY193" fmla="*/ 992372 h 2169042"/>
                <a:gd name="connsiteX194" fmla="*/ 2282456 w 5047245"/>
                <a:gd name="connsiteY194" fmla="*/ 1013637 h 2169042"/>
                <a:gd name="connsiteX195" fmla="*/ 2239925 w 5047245"/>
                <a:gd name="connsiteY195" fmla="*/ 1034903 h 2169042"/>
                <a:gd name="connsiteX196" fmla="*/ 2218660 w 5047245"/>
                <a:gd name="connsiteY196" fmla="*/ 1049079 h 2169042"/>
                <a:gd name="connsiteX197" fmla="*/ 2176130 w 5047245"/>
                <a:gd name="connsiteY197" fmla="*/ 1070344 h 2169042"/>
                <a:gd name="connsiteX198" fmla="*/ 2147777 w 5047245"/>
                <a:gd name="connsiteY198" fmla="*/ 1112875 h 2169042"/>
                <a:gd name="connsiteX199" fmla="*/ 2133600 w 5047245"/>
                <a:gd name="connsiteY199" fmla="*/ 1134140 h 2169042"/>
                <a:gd name="connsiteX200" fmla="*/ 2119423 w 5047245"/>
                <a:gd name="connsiteY200" fmla="*/ 1176670 h 2169042"/>
                <a:gd name="connsiteX201" fmla="*/ 2112335 w 5047245"/>
                <a:gd name="connsiteY201" fmla="*/ 1205023 h 2169042"/>
                <a:gd name="connsiteX202" fmla="*/ 2069804 w 5047245"/>
                <a:gd name="connsiteY202" fmla="*/ 1226289 h 2169042"/>
                <a:gd name="connsiteX203" fmla="*/ 2048539 w 5047245"/>
                <a:gd name="connsiteY203" fmla="*/ 1240465 h 2169042"/>
                <a:gd name="connsiteX204" fmla="*/ 2034363 w 5047245"/>
                <a:gd name="connsiteY204" fmla="*/ 1346791 h 2169042"/>
                <a:gd name="connsiteX205" fmla="*/ 2041451 w 5047245"/>
                <a:gd name="connsiteY205" fmla="*/ 1396410 h 2169042"/>
                <a:gd name="connsiteX206" fmla="*/ 2034363 w 5047245"/>
                <a:gd name="connsiteY206" fmla="*/ 1552354 h 2169042"/>
                <a:gd name="connsiteX207" fmla="*/ 2027274 w 5047245"/>
                <a:gd name="connsiteY207" fmla="*/ 1580707 h 2169042"/>
                <a:gd name="connsiteX208" fmla="*/ 1984744 w 5047245"/>
                <a:gd name="connsiteY208" fmla="*/ 1609061 h 2169042"/>
                <a:gd name="connsiteX209" fmla="*/ 1991832 w 5047245"/>
                <a:gd name="connsiteY209" fmla="*/ 1644503 h 2169042"/>
                <a:gd name="connsiteX210" fmla="*/ 1998921 w 5047245"/>
                <a:gd name="connsiteY210" fmla="*/ 1665768 h 2169042"/>
                <a:gd name="connsiteX211" fmla="*/ 2006009 w 5047245"/>
                <a:gd name="connsiteY211" fmla="*/ 1694121 h 2169042"/>
                <a:gd name="connsiteX212" fmla="*/ 2020186 w 5047245"/>
                <a:gd name="connsiteY212" fmla="*/ 1750828 h 2169042"/>
                <a:gd name="connsiteX213" fmla="*/ 1998921 w 5047245"/>
                <a:gd name="connsiteY213" fmla="*/ 1807535 h 2169042"/>
                <a:gd name="connsiteX214" fmla="*/ 1963479 w 5047245"/>
                <a:gd name="connsiteY214" fmla="*/ 1814623 h 2169042"/>
                <a:gd name="connsiteX215" fmla="*/ 1963479 w 5047245"/>
                <a:gd name="connsiteY215" fmla="*/ 1857154 h 2169042"/>
                <a:gd name="connsiteX216" fmla="*/ 1956391 w 5047245"/>
                <a:gd name="connsiteY216" fmla="*/ 1906772 h 2169042"/>
                <a:gd name="connsiteX217" fmla="*/ 1942214 w 5047245"/>
                <a:gd name="connsiteY217" fmla="*/ 1949303 h 2169042"/>
                <a:gd name="connsiteX218" fmla="*/ 1920949 w 5047245"/>
                <a:gd name="connsiteY218" fmla="*/ 1970568 h 2169042"/>
                <a:gd name="connsiteX219" fmla="*/ 1906772 w 5047245"/>
                <a:gd name="connsiteY219" fmla="*/ 1991833 h 2169042"/>
                <a:gd name="connsiteX220" fmla="*/ 1864242 w 5047245"/>
                <a:gd name="connsiteY220" fmla="*/ 2006010 h 2169042"/>
                <a:gd name="connsiteX221" fmla="*/ 1920949 w 5047245"/>
                <a:gd name="connsiteY221" fmla="*/ 2041451 h 2169042"/>
                <a:gd name="connsiteX222" fmla="*/ 1963479 w 5047245"/>
                <a:gd name="connsiteY222" fmla="*/ 2055628 h 2169042"/>
                <a:gd name="connsiteX223" fmla="*/ 2013097 w 5047245"/>
                <a:gd name="connsiteY223" fmla="*/ 2083982 h 2169042"/>
                <a:gd name="connsiteX224" fmla="*/ 2083981 w 5047245"/>
                <a:gd name="connsiteY224" fmla="*/ 2105247 h 2169042"/>
                <a:gd name="connsiteX225" fmla="*/ 2105246 w 5047245"/>
                <a:gd name="connsiteY225" fmla="*/ 2112335 h 2169042"/>
                <a:gd name="connsiteX226" fmla="*/ 2161953 w 5047245"/>
                <a:gd name="connsiteY226" fmla="*/ 2126512 h 2169042"/>
                <a:gd name="connsiteX227" fmla="*/ 2190307 w 5047245"/>
                <a:gd name="connsiteY227" fmla="*/ 2133600 h 2169042"/>
                <a:gd name="connsiteX228" fmla="*/ 2211572 w 5047245"/>
                <a:gd name="connsiteY228" fmla="*/ 2140689 h 2169042"/>
                <a:gd name="connsiteX229" fmla="*/ 2289544 w 5047245"/>
                <a:gd name="connsiteY229" fmla="*/ 2133600 h 2169042"/>
                <a:gd name="connsiteX230" fmla="*/ 2310809 w 5047245"/>
                <a:gd name="connsiteY230" fmla="*/ 2126512 h 2169042"/>
                <a:gd name="connsiteX231" fmla="*/ 2332074 w 5047245"/>
                <a:gd name="connsiteY231" fmla="*/ 2105247 h 2169042"/>
                <a:gd name="connsiteX232" fmla="*/ 2381693 w 5047245"/>
                <a:gd name="connsiteY232" fmla="*/ 2076893 h 2169042"/>
                <a:gd name="connsiteX233" fmla="*/ 2544725 w 5047245"/>
                <a:gd name="connsiteY233" fmla="*/ 2069805 h 2169042"/>
                <a:gd name="connsiteX234" fmla="*/ 2729023 w 5047245"/>
                <a:gd name="connsiteY234" fmla="*/ 2069805 h 2169042"/>
                <a:gd name="connsiteX235" fmla="*/ 2785730 w 5047245"/>
                <a:gd name="connsiteY235" fmla="*/ 2076893 h 2169042"/>
                <a:gd name="connsiteX236" fmla="*/ 2863702 w 5047245"/>
                <a:gd name="connsiteY236" fmla="*/ 2083982 h 2169042"/>
                <a:gd name="connsiteX237" fmla="*/ 2920409 w 5047245"/>
                <a:gd name="connsiteY237" fmla="*/ 2069805 h 2169042"/>
                <a:gd name="connsiteX238" fmla="*/ 2948763 w 5047245"/>
                <a:gd name="connsiteY238" fmla="*/ 2062716 h 2169042"/>
                <a:gd name="connsiteX239" fmla="*/ 3012558 w 5047245"/>
                <a:gd name="connsiteY239" fmla="*/ 2041451 h 2169042"/>
                <a:gd name="connsiteX240" fmla="*/ 3033823 w 5047245"/>
                <a:gd name="connsiteY240" fmla="*/ 2034363 h 2169042"/>
                <a:gd name="connsiteX241" fmla="*/ 3133060 w 5047245"/>
                <a:gd name="connsiteY241" fmla="*/ 2020186 h 2169042"/>
                <a:gd name="connsiteX242" fmla="*/ 3175591 w 5047245"/>
                <a:gd name="connsiteY242" fmla="*/ 2006010 h 2169042"/>
                <a:gd name="connsiteX243" fmla="*/ 3196856 w 5047245"/>
                <a:gd name="connsiteY243" fmla="*/ 1998921 h 2169042"/>
                <a:gd name="connsiteX244" fmla="*/ 3211032 w 5047245"/>
                <a:gd name="connsiteY244" fmla="*/ 1977656 h 2169042"/>
                <a:gd name="connsiteX245" fmla="*/ 3253563 w 5047245"/>
                <a:gd name="connsiteY245" fmla="*/ 1935126 h 2169042"/>
                <a:gd name="connsiteX246" fmla="*/ 3303181 w 5047245"/>
                <a:gd name="connsiteY246" fmla="*/ 1878419 h 2169042"/>
                <a:gd name="connsiteX247" fmla="*/ 3338623 w 5047245"/>
                <a:gd name="connsiteY247" fmla="*/ 1850065 h 2169042"/>
                <a:gd name="connsiteX248" fmla="*/ 3388242 w 5047245"/>
                <a:gd name="connsiteY248" fmla="*/ 1814623 h 2169042"/>
                <a:gd name="connsiteX249" fmla="*/ 3430772 w 5047245"/>
                <a:gd name="connsiteY249" fmla="*/ 1800447 h 2169042"/>
                <a:gd name="connsiteX250" fmla="*/ 3480391 w 5047245"/>
                <a:gd name="connsiteY250" fmla="*/ 1765005 h 2169042"/>
                <a:gd name="connsiteX251" fmla="*/ 3522921 w 5047245"/>
                <a:gd name="connsiteY251" fmla="*/ 1736651 h 2169042"/>
                <a:gd name="connsiteX252" fmla="*/ 3537097 w 5047245"/>
                <a:gd name="connsiteY252" fmla="*/ 1715386 h 2169042"/>
                <a:gd name="connsiteX253" fmla="*/ 3544186 w 5047245"/>
                <a:gd name="connsiteY253" fmla="*/ 1694121 h 2169042"/>
                <a:gd name="connsiteX254" fmla="*/ 3607981 w 5047245"/>
                <a:gd name="connsiteY254" fmla="*/ 1658679 h 2169042"/>
                <a:gd name="connsiteX255" fmla="*/ 3643423 w 5047245"/>
                <a:gd name="connsiteY255" fmla="*/ 1687033 h 2169042"/>
                <a:gd name="connsiteX256" fmla="*/ 3636335 w 5047245"/>
                <a:gd name="connsiteY256" fmla="*/ 1722475 h 2169042"/>
                <a:gd name="connsiteX257" fmla="*/ 3615070 w 5047245"/>
                <a:gd name="connsiteY257" fmla="*/ 1772093 h 2169042"/>
                <a:gd name="connsiteX258" fmla="*/ 3600893 w 5047245"/>
                <a:gd name="connsiteY258" fmla="*/ 1814623 h 2169042"/>
                <a:gd name="connsiteX259" fmla="*/ 3593804 w 5047245"/>
                <a:gd name="connsiteY259" fmla="*/ 1835889 h 2169042"/>
                <a:gd name="connsiteX260" fmla="*/ 3586716 w 5047245"/>
                <a:gd name="connsiteY260" fmla="*/ 1857154 h 2169042"/>
                <a:gd name="connsiteX261" fmla="*/ 3600893 w 5047245"/>
                <a:gd name="connsiteY261" fmla="*/ 1970568 h 2169042"/>
                <a:gd name="connsiteX262" fmla="*/ 3615070 w 5047245"/>
                <a:gd name="connsiteY262" fmla="*/ 2020186 h 2169042"/>
                <a:gd name="connsiteX263" fmla="*/ 3650511 w 5047245"/>
                <a:gd name="connsiteY263" fmla="*/ 2062716 h 2169042"/>
                <a:gd name="connsiteX264" fmla="*/ 3671777 w 5047245"/>
                <a:gd name="connsiteY264" fmla="*/ 2069805 h 2169042"/>
                <a:gd name="connsiteX265" fmla="*/ 3693042 w 5047245"/>
                <a:gd name="connsiteY265" fmla="*/ 2083982 h 2169042"/>
                <a:gd name="connsiteX266" fmla="*/ 3771014 w 5047245"/>
                <a:gd name="connsiteY266" fmla="*/ 2098158 h 2169042"/>
                <a:gd name="connsiteX267" fmla="*/ 3799367 w 5047245"/>
                <a:gd name="connsiteY267" fmla="*/ 2105247 h 2169042"/>
                <a:gd name="connsiteX268" fmla="*/ 3841897 w 5047245"/>
                <a:gd name="connsiteY268" fmla="*/ 2133600 h 2169042"/>
                <a:gd name="connsiteX269" fmla="*/ 3941135 w 5047245"/>
                <a:gd name="connsiteY269" fmla="*/ 2154865 h 2169042"/>
                <a:gd name="connsiteX270" fmla="*/ 3969488 w 5047245"/>
                <a:gd name="connsiteY270" fmla="*/ 2161954 h 2169042"/>
                <a:gd name="connsiteX271" fmla="*/ 3990753 w 5047245"/>
                <a:gd name="connsiteY271" fmla="*/ 2169042 h 2169042"/>
                <a:gd name="connsiteX272" fmla="*/ 4111256 w 5047245"/>
                <a:gd name="connsiteY272" fmla="*/ 2161954 h 2169042"/>
                <a:gd name="connsiteX273" fmla="*/ 4132521 w 5047245"/>
                <a:gd name="connsiteY273" fmla="*/ 2154865 h 2169042"/>
                <a:gd name="connsiteX274" fmla="*/ 4146697 w 5047245"/>
                <a:gd name="connsiteY274" fmla="*/ 2133600 h 2169042"/>
                <a:gd name="connsiteX275" fmla="*/ 4153786 w 5047245"/>
                <a:gd name="connsiteY275" fmla="*/ 2112335 h 2169042"/>
                <a:gd name="connsiteX276" fmla="*/ 4167963 w 5047245"/>
                <a:gd name="connsiteY276" fmla="*/ 2048540 h 2169042"/>
                <a:gd name="connsiteX277" fmla="*/ 4175051 w 5047245"/>
                <a:gd name="connsiteY277" fmla="*/ 2020186 h 2169042"/>
                <a:gd name="connsiteX278" fmla="*/ 4196316 w 5047245"/>
                <a:gd name="connsiteY278" fmla="*/ 2013098 h 2169042"/>
                <a:gd name="connsiteX279" fmla="*/ 4260111 w 5047245"/>
                <a:gd name="connsiteY279" fmla="*/ 2006010 h 2169042"/>
                <a:gd name="connsiteX280" fmla="*/ 4408967 w 5047245"/>
                <a:gd name="connsiteY280" fmla="*/ 1991833 h 2169042"/>
                <a:gd name="connsiteX281" fmla="*/ 4430232 w 5047245"/>
                <a:gd name="connsiteY281" fmla="*/ 1984744 h 2169042"/>
                <a:gd name="connsiteX282" fmla="*/ 4479851 w 5047245"/>
                <a:gd name="connsiteY282" fmla="*/ 1977656 h 2169042"/>
                <a:gd name="connsiteX283" fmla="*/ 4572000 w 5047245"/>
                <a:gd name="connsiteY283" fmla="*/ 1984744 h 2169042"/>
                <a:gd name="connsiteX284" fmla="*/ 4607442 w 5047245"/>
                <a:gd name="connsiteY284" fmla="*/ 1991833 h 2169042"/>
                <a:gd name="connsiteX285" fmla="*/ 4706679 w 5047245"/>
                <a:gd name="connsiteY285" fmla="*/ 1998921 h 2169042"/>
                <a:gd name="connsiteX286" fmla="*/ 4791739 w 5047245"/>
                <a:gd name="connsiteY286" fmla="*/ 2027275 h 2169042"/>
                <a:gd name="connsiteX287" fmla="*/ 4834270 w 5047245"/>
                <a:gd name="connsiteY287" fmla="*/ 2041451 h 2169042"/>
                <a:gd name="connsiteX288" fmla="*/ 4876800 w 5047245"/>
                <a:gd name="connsiteY288" fmla="*/ 2048540 h 2169042"/>
                <a:gd name="connsiteX289" fmla="*/ 4876800 w 5047245"/>
                <a:gd name="connsiteY289" fmla="*/ 2062716 h 216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Lst>
              <a:rect l="l" t="t" r="r" b="b"/>
              <a:pathLst>
                <a:path w="5047245" h="2169042">
                  <a:moveTo>
                    <a:pt x="4876800" y="2062716"/>
                  </a:moveTo>
                  <a:cubicBezTo>
                    <a:pt x="4882707" y="2062716"/>
                    <a:pt x="4902467" y="2056686"/>
                    <a:pt x="4912242" y="2048540"/>
                  </a:cubicBezTo>
                  <a:cubicBezTo>
                    <a:pt x="4917982" y="2043757"/>
                    <a:pt x="4915185" y="2033492"/>
                    <a:pt x="4919330" y="2027275"/>
                  </a:cubicBezTo>
                  <a:cubicBezTo>
                    <a:pt x="4924891" y="2018934"/>
                    <a:pt x="4933507" y="2013098"/>
                    <a:pt x="4940595" y="2006010"/>
                  </a:cubicBezTo>
                  <a:cubicBezTo>
                    <a:pt x="4944653" y="1989778"/>
                    <a:pt x="4953135" y="1957764"/>
                    <a:pt x="4954772" y="1942214"/>
                  </a:cubicBezTo>
                  <a:cubicBezTo>
                    <a:pt x="4966795" y="1827987"/>
                    <a:pt x="4942352" y="1872238"/>
                    <a:pt x="4976037" y="1821712"/>
                  </a:cubicBezTo>
                  <a:cubicBezTo>
                    <a:pt x="4973674" y="1814624"/>
                    <a:pt x="4972290" y="1807130"/>
                    <a:pt x="4968949" y="1800447"/>
                  </a:cubicBezTo>
                  <a:cubicBezTo>
                    <a:pt x="4965139" y="1792827"/>
                    <a:pt x="4958232" y="1786967"/>
                    <a:pt x="4954772" y="1779182"/>
                  </a:cubicBezTo>
                  <a:cubicBezTo>
                    <a:pt x="4948703" y="1765526"/>
                    <a:pt x="4940595" y="1736651"/>
                    <a:pt x="4940595" y="1736651"/>
                  </a:cubicBezTo>
                  <a:cubicBezTo>
                    <a:pt x="4942958" y="1729563"/>
                    <a:pt x="4943016" y="1721220"/>
                    <a:pt x="4947684" y="1715386"/>
                  </a:cubicBezTo>
                  <a:cubicBezTo>
                    <a:pt x="4953006" y="1708734"/>
                    <a:pt x="4962405" y="1706664"/>
                    <a:pt x="4968949" y="1701210"/>
                  </a:cubicBezTo>
                  <a:cubicBezTo>
                    <a:pt x="4976650" y="1694792"/>
                    <a:pt x="4983126" y="1687033"/>
                    <a:pt x="4990214" y="1679944"/>
                  </a:cubicBezTo>
                  <a:cubicBezTo>
                    <a:pt x="4992577" y="1672856"/>
                    <a:pt x="4993673" y="1665210"/>
                    <a:pt x="4997302" y="1658679"/>
                  </a:cubicBezTo>
                  <a:cubicBezTo>
                    <a:pt x="5005577" y="1643785"/>
                    <a:pt x="5025656" y="1616149"/>
                    <a:pt x="5025656" y="1616149"/>
                  </a:cubicBezTo>
                  <a:cubicBezTo>
                    <a:pt x="5028019" y="1609061"/>
                    <a:pt x="5029403" y="1601567"/>
                    <a:pt x="5032744" y="1594884"/>
                  </a:cubicBezTo>
                  <a:cubicBezTo>
                    <a:pt x="5036554" y="1587264"/>
                    <a:pt x="5045521" y="1582022"/>
                    <a:pt x="5046921" y="1573619"/>
                  </a:cubicBezTo>
                  <a:cubicBezTo>
                    <a:pt x="5048149" y="1566249"/>
                    <a:pt x="5045912" y="1556697"/>
                    <a:pt x="5039832" y="1552354"/>
                  </a:cubicBezTo>
                  <a:cubicBezTo>
                    <a:pt x="5027672" y="1543668"/>
                    <a:pt x="5011479" y="1542903"/>
                    <a:pt x="4997302" y="1538177"/>
                  </a:cubicBezTo>
                  <a:cubicBezTo>
                    <a:pt x="4957968" y="1525066"/>
                    <a:pt x="4983443" y="1532015"/>
                    <a:pt x="4919330" y="1524000"/>
                  </a:cubicBezTo>
                  <a:lnTo>
                    <a:pt x="4876800" y="1509823"/>
                  </a:lnTo>
                  <a:lnTo>
                    <a:pt x="4855535" y="1502735"/>
                  </a:lnTo>
                  <a:cubicBezTo>
                    <a:pt x="4848447" y="1498009"/>
                    <a:pt x="4840294" y="1494582"/>
                    <a:pt x="4834270" y="1488558"/>
                  </a:cubicBezTo>
                  <a:cubicBezTo>
                    <a:pt x="4817953" y="1472241"/>
                    <a:pt x="4818427" y="1460631"/>
                    <a:pt x="4813004" y="1438940"/>
                  </a:cubicBezTo>
                  <a:cubicBezTo>
                    <a:pt x="4815367" y="1412949"/>
                    <a:pt x="4815557" y="1386669"/>
                    <a:pt x="4820093" y="1360968"/>
                  </a:cubicBezTo>
                  <a:cubicBezTo>
                    <a:pt x="4822690" y="1346252"/>
                    <a:pt x="4829544" y="1332614"/>
                    <a:pt x="4834270" y="1318437"/>
                  </a:cubicBezTo>
                  <a:lnTo>
                    <a:pt x="4841358" y="1297172"/>
                  </a:lnTo>
                  <a:cubicBezTo>
                    <a:pt x="4824577" y="1291579"/>
                    <a:pt x="4801759" y="1282996"/>
                    <a:pt x="4784651" y="1282996"/>
                  </a:cubicBezTo>
                  <a:cubicBezTo>
                    <a:pt x="4774909" y="1282996"/>
                    <a:pt x="4765807" y="1287971"/>
                    <a:pt x="4756297" y="1290084"/>
                  </a:cubicBezTo>
                  <a:cubicBezTo>
                    <a:pt x="4744536" y="1292697"/>
                    <a:pt x="4732670" y="1294809"/>
                    <a:pt x="4720856" y="1297172"/>
                  </a:cubicBezTo>
                  <a:cubicBezTo>
                    <a:pt x="4707378" y="1294476"/>
                    <a:pt x="4678679" y="1290261"/>
                    <a:pt x="4664149" y="1282996"/>
                  </a:cubicBezTo>
                  <a:cubicBezTo>
                    <a:pt x="4617775" y="1259809"/>
                    <a:pt x="4668640" y="1278902"/>
                    <a:pt x="4621618" y="1247554"/>
                  </a:cubicBezTo>
                  <a:cubicBezTo>
                    <a:pt x="4615401" y="1243409"/>
                    <a:pt x="4607441" y="1242828"/>
                    <a:pt x="4600353" y="1240465"/>
                  </a:cubicBezTo>
                  <a:cubicBezTo>
                    <a:pt x="4593265" y="1233377"/>
                    <a:pt x="4587429" y="1224761"/>
                    <a:pt x="4579088" y="1219200"/>
                  </a:cubicBezTo>
                  <a:cubicBezTo>
                    <a:pt x="4572871" y="1215055"/>
                    <a:pt x="4563106" y="1217395"/>
                    <a:pt x="4557823" y="1212112"/>
                  </a:cubicBezTo>
                  <a:cubicBezTo>
                    <a:pt x="4545775" y="1200064"/>
                    <a:pt x="4529470" y="1169582"/>
                    <a:pt x="4529470" y="1169582"/>
                  </a:cubicBezTo>
                  <a:cubicBezTo>
                    <a:pt x="4527107" y="1160131"/>
                    <a:pt x="4523983" y="1150838"/>
                    <a:pt x="4522381" y="1141228"/>
                  </a:cubicBezTo>
                  <a:cubicBezTo>
                    <a:pt x="4519249" y="1122438"/>
                    <a:pt x="4518701" y="1103263"/>
                    <a:pt x="4515293" y="1084521"/>
                  </a:cubicBezTo>
                  <a:cubicBezTo>
                    <a:pt x="4512731" y="1070431"/>
                    <a:pt x="4504115" y="1052078"/>
                    <a:pt x="4494028" y="1041991"/>
                  </a:cubicBezTo>
                  <a:cubicBezTo>
                    <a:pt x="4488004" y="1035967"/>
                    <a:pt x="4479851" y="1032540"/>
                    <a:pt x="4472763" y="1027814"/>
                  </a:cubicBezTo>
                  <a:cubicBezTo>
                    <a:pt x="4470400" y="1020726"/>
                    <a:pt x="4469819" y="1012766"/>
                    <a:pt x="4465674" y="1006549"/>
                  </a:cubicBezTo>
                  <a:cubicBezTo>
                    <a:pt x="4457836" y="994792"/>
                    <a:pt x="4436220" y="977645"/>
                    <a:pt x="4423144" y="971107"/>
                  </a:cubicBezTo>
                  <a:cubicBezTo>
                    <a:pt x="4416461" y="967766"/>
                    <a:pt x="4408967" y="966382"/>
                    <a:pt x="4401879" y="964019"/>
                  </a:cubicBezTo>
                  <a:lnTo>
                    <a:pt x="4359349" y="935665"/>
                  </a:lnTo>
                  <a:cubicBezTo>
                    <a:pt x="4340445" y="923062"/>
                    <a:pt x="4331514" y="919118"/>
                    <a:pt x="4316818" y="900223"/>
                  </a:cubicBezTo>
                  <a:cubicBezTo>
                    <a:pt x="4272288" y="842970"/>
                    <a:pt x="4308367" y="870961"/>
                    <a:pt x="4267200" y="843516"/>
                  </a:cubicBezTo>
                  <a:cubicBezTo>
                    <a:pt x="4264837" y="836428"/>
                    <a:pt x="4263740" y="828783"/>
                    <a:pt x="4260111" y="822251"/>
                  </a:cubicBezTo>
                  <a:cubicBezTo>
                    <a:pt x="4251836" y="807357"/>
                    <a:pt x="4231758" y="779721"/>
                    <a:pt x="4231758" y="779721"/>
                  </a:cubicBezTo>
                  <a:cubicBezTo>
                    <a:pt x="4229395" y="772633"/>
                    <a:pt x="4225898" y="765826"/>
                    <a:pt x="4224670" y="758456"/>
                  </a:cubicBezTo>
                  <a:cubicBezTo>
                    <a:pt x="4221152" y="737351"/>
                    <a:pt x="4224347" y="714959"/>
                    <a:pt x="4217581" y="694661"/>
                  </a:cubicBezTo>
                  <a:cubicBezTo>
                    <a:pt x="4214411" y="685151"/>
                    <a:pt x="4205079" y="678264"/>
                    <a:pt x="4196316" y="673396"/>
                  </a:cubicBezTo>
                  <a:cubicBezTo>
                    <a:pt x="4183253" y="666139"/>
                    <a:pt x="4153786" y="659219"/>
                    <a:pt x="4153786" y="659219"/>
                  </a:cubicBezTo>
                  <a:cubicBezTo>
                    <a:pt x="4079129" y="669884"/>
                    <a:pt x="4099310" y="670493"/>
                    <a:pt x="3997842" y="659219"/>
                  </a:cubicBezTo>
                  <a:cubicBezTo>
                    <a:pt x="3990416" y="658394"/>
                    <a:pt x="3983109" y="655759"/>
                    <a:pt x="3976577" y="652130"/>
                  </a:cubicBezTo>
                  <a:cubicBezTo>
                    <a:pt x="3961683" y="643855"/>
                    <a:pt x="3934046" y="623777"/>
                    <a:pt x="3934046" y="623777"/>
                  </a:cubicBezTo>
                  <a:cubicBezTo>
                    <a:pt x="3929321" y="616689"/>
                    <a:pt x="3925894" y="608536"/>
                    <a:pt x="3919870" y="602512"/>
                  </a:cubicBezTo>
                  <a:cubicBezTo>
                    <a:pt x="3913846" y="596488"/>
                    <a:pt x="3903926" y="594988"/>
                    <a:pt x="3898604" y="588335"/>
                  </a:cubicBezTo>
                  <a:cubicBezTo>
                    <a:pt x="3893936" y="582501"/>
                    <a:pt x="3896799" y="572353"/>
                    <a:pt x="3891516" y="567070"/>
                  </a:cubicBezTo>
                  <a:cubicBezTo>
                    <a:pt x="3879468" y="555022"/>
                    <a:pt x="3863163" y="548167"/>
                    <a:pt x="3848986" y="538716"/>
                  </a:cubicBezTo>
                  <a:cubicBezTo>
                    <a:pt x="3841898" y="533991"/>
                    <a:pt x="3835803" y="527234"/>
                    <a:pt x="3827721" y="524540"/>
                  </a:cubicBezTo>
                  <a:lnTo>
                    <a:pt x="3785191" y="510363"/>
                  </a:lnTo>
                  <a:cubicBezTo>
                    <a:pt x="3754475" y="512726"/>
                    <a:pt x="3723472" y="512646"/>
                    <a:pt x="3693042" y="517451"/>
                  </a:cubicBezTo>
                  <a:cubicBezTo>
                    <a:pt x="3648980" y="524408"/>
                    <a:pt x="3657871" y="532413"/>
                    <a:pt x="3622158" y="545805"/>
                  </a:cubicBezTo>
                  <a:cubicBezTo>
                    <a:pt x="3613036" y="549226"/>
                    <a:pt x="3603255" y="550530"/>
                    <a:pt x="3593804" y="552893"/>
                  </a:cubicBezTo>
                  <a:cubicBezTo>
                    <a:pt x="3579627" y="562344"/>
                    <a:pt x="3560725" y="567070"/>
                    <a:pt x="3551274" y="581247"/>
                  </a:cubicBezTo>
                  <a:cubicBezTo>
                    <a:pt x="3532952" y="608729"/>
                    <a:pt x="3545179" y="599818"/>
                    <a:pt x="3515832" y="609600"/>
                  </a:cubicBezTo>
                  <a:lnTo>
                    <a:pt x="3452037" y="652130"/>
                  </a:lnTo>
                  <a:cubicBezTo>
                    <a:pt x="3444949" y="656856"/>
                    <a:pt x="3438854" y="663613"/>
                    <a:pt x="3430772" y="666307"/>
                  </a:cubicBezTo>
                  <a:cubicBezTo>
                    <a:pt x="3359336" y="690121"/>
                    <a:pt x="3470121" y="653794"/>
                    <a:pt x="3381153" y="680484"/>
                  </a:cubicBezTo>
                  <a:cubicBezTo>
                    <a:pt x="3366840" y="684778"/>
                    <a:pt x="3352800" y="689935"/>
                    <a:pt x="3338623" y="694661"/>
                  </a:cubicBezTo>
                  <a:lnTo>
                    <a:pt x="3317358" y="701749"/>
                  </a:lnTo>
                  <a:cubicBezTo>
                    <a:pt x="3310270" y="704112"/>
                    <a:pt x="3303507" y="707910"/>
                    <a:pt x="3296093" y="708837"/>
                  </a:cubicBezTo>
                  <a:lnTo>
                    <a:pt x="3239386" y="715926"/>
                  </a:lnTo>
                  <a:cubicBezTo>
                    <a:pt x="3213297" y="713752"/>
                    <a:pt x="3157800" y="722935"/>
                    <a:pt x="3133060" y="694661"/>
                  </a:cubicBezTo>
                  <a:cubicBezTo>
                    <a:pt x="3121840" y="681838"/>
                    <a:pt x="3118884" y="661581"/>
                    <a:pt x="3104707" y="652130"/>
                  </a:cubicBezTo>
                  <a:cubicBezTo>
                    <a:pt x="3071008" y="629665"/>
                    <a:pt x="3091523" y="640647"/>
                    <a:pt x="3040911" y="623777"/>
                  </a:cubicBezTo>
                  <a:lnTo>
                    <a:pt x="3019646" y="616689"/>
                  </a:lnTo>
                  <a:cubicBezTo>
                    <a:pt x="3012558" y="611963"/>
                    <a:pt x="3006166" y="605972"/>
                    <a:pt x="2998381" y="602512"/>
                  </a:cubicBezTo>
                  <a:cubicBezTo>
                    <a:pt x="2984725" y="596443"/>
                    <a:pt x="2955851" y="588335"/>
                    <a:pt x="2955851" y="588335"/>
                  </a:cubicBezTo>
                  <a:cubicBezTo>
                    <a:pt x="2948763" y="581247"/>
                    <a:pt x="2942499" y="573224"/>
                    <a:pt x="2934586" y="567070"/>
                  </a:cubicBezTo>
                  <a:cubicBezTo>
                    <a:pt x="2921137" y="556609"/>
                    <a:pt x="2906233" y="548167"/>
                    <a:pt x="2892056" y="538716"/>
                  </a:cubicBezTo>
                  <a:cubicBezTo>
                    <a:pt x="2884968" y="533991"/>
                    <a:pt x="2876815" y="530564"/>
                    <a:pt x="2870791" y="524540"/>
                  </a:cubicBezTo>
                  <a:cubicBezTo>
                    <a:pt x="2863702" y="517452"/>
                    <a:pt x="2858288" y="508143"/>
                    <a:pt x="2849525" y="503275"/>
                  </a:cubicBezTo>
                  <a:cubicBezTo>
                    <a:pt x="2836462" y="496018"/>
                    <a:pt x="2806995" y="489098"/>
                    <a:pt x="2806995" y="489098"/>
                  </a:cubicBezTo>
                  <a:cubicBezTo>
                    <a:pt x="2758248" y="456599"/>
                    <a:pt x="2780629" y="466132"/>
                    <a:pt x="2743200" y="453656"/>
                  </a:cubicBezTo>
                  <a:cubicBezTo>
                    <a:pt x="2694453" y="421158"/>
                    <a:pt x="2716834" y="430691"/>
                    <a:pt x="2679404" y="418214"/>
                  </a:cubicBezTo>
                  <a:cubicBezTo>
                    <a:pt x="2672316" y="411126"/>
                    <a:pt x="2665840" y="403367"/>
                    <a:pt x="2658139" y="396949"/>
                  </a:cubicBezTo>
                  <a:cubicBezTo>
                    <a:pt x="2651594" y="391495"/>
                    <a:pt x="2642898" y="388796"/>
                    <a:pt x="2636874" y="382772"/>
                  </a:cubicBezTo>
                  <a:cubicBezTo>
                    <a:pt x="2630850" y="376748"/>
                    <a:pt x="2628151" y="368052"/>
                    <a:pt x="2622697" y="361507"/>
                  </a:cubicBezTo>
                  <a:cubicBezTo>
                    <a:pt x="2601876" y="336522"/>
                    <a:pt x="2588542" y="331649"/>
                    <a:pt x="2558902" y="311889"/>
                  </a:cubicBezTo>
                  <a:lnTo>
                    <a:pt x="2537637" y="297712"/>
                  </a:lnTo>
                  <a:cubicBezTo>
                    <a:pt x="2530549" y="292986"/>
                    <a:pt x="2524726" y="285206"/>
                    <a:pt x="2516372" y="283535"/>
                  </a:cubicBezTo>
                  <a:cubicBezTo>
                    <a:pt x="2504558" y="281172"/>
                    <a:pt x="2492618" y="279369"/>
                    <a:pt x="2480930" y="276447"/>
                  </a:cubicBezTo>
                  <a:cubicBezTo>
                    <a:pt x="2473681" y="274635"/>
                    <a:pt x="2466992" y="270823"/>
                    <a:pt x="2459665" y="269358"/>
                  </a:cubicBezTo>
                  <a:cubicBezTo>
                    <a:pt x="2431478" y="263721"/>
                    <a:pt x="2402958" y="259908"/>
                    <a:pt x="2374604" y="255182"/>
                  </a:cubicBezTo>
                  <a:cubicBezTo>
                    <a:pt x="2360427" y="252819"/>
                    <a:pt x="2346387" y="249394"/>
                    <a:pt x="2332074" y="248093"/>
                  </a:cubicBezTo>
                  <a:lnTo>
                    <a:pt x="2254102" y="241005"/>
                  </a:lnTo>
                  <a:cubicBezTo>
                    <a:pt x="2242288" y="243368"/>
                    <a:pt x="2230421" y="245479"/>
                    <a:pt x="2218660" y="248093"/>
                  </a:cubicBezTo>
                  <a:cubicBezTo>
                    <a:pt x="2209150" y="250206"/>
                    <a:pt x="2200031" y="254593"/>
                    <a:pt x="2190307" y="255182"/>
                  </a:cubicBezTo>
                  <a:cubicBezTo>
                    <a:pt x="2121871" y="259330"/>
                    <a:pt x="2053270" y="260060"/>
                    <a:pt x="1984744" y="262270"/>
                  </a:cubicBezTo>
                  <a:lnTo>
                    <a:pt x="1750828" y="269358"/>
                  </a:lnTo>
                  <a:cubicBezTo>
                    <a:pt x="1734288" y="271721"/>
                    <a:pt x="1717647" y="273458"/>
                    <a:pt x="1701209" y="276447"/>
                  </a:cubicBezTo>
                  <a:cubicBezTo>
                    <a:pt x="1691624" y="278190"/>
                    <a:pt x="1682409" y="281625"/>
                    <a:pt x="1672856" y="283535"/>
                  </a:cubicBezTo>
                  <a:cubicBezTo>
                    <a:pt x="1658763" y="286354"/>
                    <a:pt x="1644502" y="288260"/>
                    <a:pt x="1630325" y="290623"/>
                  </a:cubicBezTo>
                  <a:cubicBezTo>
                    <a:pt x="1568893" y="288260"/>
                    <a:pt x="1507393" y="287254"/>
                    <a:pt x="1446028" y="283535"/>
                  </a:cubicBezTo>
                  <a:cubicBezTo>
                    <a:pt x="1360958" y="278380"/>
                    <a:pt x="1424805" y="280394"/>
                    <a:pt x="1375144" y="269358"/>
                  </a:cubicBezTo>
                  <a:cubicBezTo>
                    <a:pt x="1361114" y="266240"/>
                    <a:pt x="1346707" y="265088"/>
                    <a:pt x="1332614" y="262270"/>
                  </a:cubicBezTo>
                  <a:cubicBezTo>
                    <a:pt x="1323061" y="260360"/>
                    <a:pt x="1313917" y="256470"/>
                    <a:pt x="1304260" y="255182"/>
                  </a:cubicBezTo>
                  <a:cubicBezTo>
                    <a:pt x="1094504" y="227214"/>
                    <a:pt x="1316722" y="263165"/>
                    <a:pt x="1183758" y="241005"/>
                  </a:cubicBezTo>
                  <a:lnTo>
                    <a:pt x="1141228" y="226828"/>
                  </a:lnTo>
                  <a:lnTo>
                    <a:pt x="1119963" y="219740"/>
                  </a:lnTo>
                  <a:cubicBezTo>
                    <a:pt x="1070089" y="186491"/>
                    <a:pt x="1133331" y="224754"/>
                    <a:pt x="1063256" y="198475"/>
                  </a:cubicBezTo>
                  <a:cubicBezTo>
                    <a:pt x="1044060" y="191276"/>
                    <a:pt x="1035766" y="175567"/>
                    <a:pt x="1020725" y="163033"/>
                  </a:cubicBezTo>
                  <a:cubicBezTo>
                    <a:pt x="1002402" y="147764"/>
                    <a:pt x="999509" y="148872"/>
                    <a:pt x="978195" y="141768"/>
                  </a:cubicBezTo>
                  <a:cubicBezTo>
                    <a:pt x="929448" y="109269"/>
                    <a:pt x="951829" y="118802"/>
                    <a:pt x="914400" y="106326"/>
                  </a:cubicBezTo>
                  <a:cubicBezTo>
                    <a:pt x="904949" y="99238"/>
                    <a:pt x="896303" y="90922"/>
                    <a:pt x="886046" y="85061"/>
                  </a:cubicBezTo>
                  <a:cubicBezTo>
                    <a:pt x="879559" y="81354"/>
                    <a:pt x="870064" y="83255"/>
                    <a:pt x="864781" y="77972"/>
                  </a:cubicBezTo>
                  <a:cubicBezTo>
                    <a:pt x="852733" y="65924"/>
                    <a:pt x="852592" y="40830"/>
                    <a:pt x="836428" y="35442"/>
                  </a:cubicBezTo>
                  <a:cubicBezTo>
                    <a:pt x="829340" y="33079"/>
                    <a:pt x="807691" y="28354"/>
                    <a:pt x="815163" y="28354"/>
                  </a:cubicBezTo>
                  <a:cubicBezTo>
                    <a:pt x="836559" y="28354"/>
                    <a:pt x="857693" y="33079"/>
                    <a:pt x="878958" y="35442"/>
                  </a:cubicBezTo>
                  <a:cubicBezTo>
                    <a:pt x="911608" y="46325"/>
                    <a:pt x="915429" y="44076"/>
                    <a:pt x="942753" y="85061"/>
                  </a:cubicBezTo>
                  <a:lnTo>
                    <a:pt x="971107" y="127591"/>
                  </a:lnTo>
                  <a:cubicBezTo>
                    <a:pt x="972174" y="130793"/>
                    <a:pt x="991874" y="177210"/>
                    <a:pt x="971107" y="177210"/>
                  </a:cubicBezTo>
                  <a:cubicBezTo>
                    <a:pt x="945659" y="177210"/>
                    <a:pt x="924365" y="156903"/>
                    <a:pt x="900223" y="148856"/>
                  </a:cubicBezTo>
                  <a:cubicBezTo>
                    <a:pt x="893135" y="146493"/>
                    <a:pt x="886142" y="143821"/>
                    <a:pt x="878958" y="141768"/>
                  </a:cubicBezTo>
                  <a:cubicBezTo>
                    <a:pt x="816654" y="123967"/>
                    <a:pt x="880325" y="144585"/>
                    <a:pt x="829339" y="127591"/>
                  </a:cubicBezTo>
                  <a:cubicBezTo>
                    <a:pt x="826976" y="120503"/>
                    <a:pt x="826918" y="112160"/>
                    <a:pt x="822251" y="106326"/>
                  </a:cubicBezTo>
                  <a:cubicBezTo>
                    <a:pt x="816929" y="99674"/>
                    <a:pt x="807531" y="97603"/>
                    <a:pt x="800986" y="92149"/>
                  </a:cubicBezTo>
                  <a:cubicBezTo>
                    <a:pt x="765589" y="62651"/>
                    <a:pt x="795826" y="76252"/>
                    <a:pt x="758456" y="63796"/>
                  </a:cubicBezTo>
                  <a:cubicBezTo>
                    <a:pt x="739274" y="51008"/>
                    <a:pt x="731322" y="44436"/>
                    <a:pt x="708837" y="35442"/>
                  </a:cubicBezTo>
                  <a:cubicBezTo>
                    <a:pt x="694962" y="29892"/>
                    <a:pt x="666307" y="21265"/>
                    <a:pt x="666307" y="21265"/>
                  </a:cubicBezTo>
                  <a:cubicBezTo>
                    <a:pt x="659219" y="23628"/>
                    <a:pt x="652514" y="28354"/>
                    <a:pt x="645042" y="28354"/>
                  </a:cubicBezTo>
                  <a:cubicBezTo>
                    <a:pt x="616590" y="28354"/>
                    <a:pt x="588238" y="24589"/>
                    <a:pt x="559981" y="21265"/>
                  </a:cubicBezTo>
                  <a:cubicBezTo>
                    <a:pt x="537266" y="18593"/>
                    <a:pt x="518212" y="11984"/>
                    <a:pt x="496186" y="7089"/>
                  </a:cubicBezTo>
                  <a:cubicBezTo>
                    <a:pt x="484425" y="4475"/>
                    <a:pt x="472558" y="2363"/>
                    <a:pt x="460744" y="0"/>
                  </a:cubicBezTo>
                  <a:cubicBezTo>
                    <a:pt x="453656" y="7088"/>
                    <a:pt x="445897" y="13564"/>
                    <a:pt x="439479" y="21265"/>
                  </a:cubicBezTo>
                  <a:cubicBezTo>
                    <a:pt x="434025" y="27810"/>
                    <a:pt x="431954" y="37208"/>
                    <a:pt x="425302" y="42530"/>
                  </a:cubicBezTo>
                  <a:cubicBezTo>
                    <a:pt x="419468" y="47198"/>
                    <a:pt x="410569" y="45990"/>
                    <a:pt x="404037" y="49619"/>
                  </a:cubicBezTo>
                  <a:cubicBezTo>
                    <a:pt x="389143" y="57894"/>
                    <a:pt x="377671" y="72584"/>
                    <a:pt x="361507" y="77972"/>
                  </a:cubicBezTo>
                  <a:cubicBezTo>
                    <a:pt x="308053" y="95792"/>
                    <a:pt x="373945" y="71754"/>
                    <a:pt x="318977" y="99237"/>
                  </a:cubicBezTo>
                  <a:cubicBezTo>
                    <a:pt x="312294" y="102579"/>
                    <a:pt x="304243" y="102697"/>
                    <a:pt x="297711" y="106326"/>
                  </a:cubicBezTo>
                  <a:cubicBezTo>
                    <a:pt x="297701" y="106332"/>
                    <a:pt x="244553" y="141764"/>
                    <a:pt x="233916" y="148856"/>
                  </a:cubicBezTo>
                  <a:cubicBezTo>
                    <a:pt x="226828" y="153582"/>
                    <a:pt x="220733" y="160339"/>
                    <a:pt x="212651" y="163033"/>
                  </a:cubicBezTo>
                  <a:cubicBezTo>
                    <a:pt x="198474" y="167759"/>
                    <a:pt x="182555" y="168921"/>
                    <a:pt x="170121" y="177210"/>
                  </a:cubicBezTo>
                  <a:lnTo>
                    <a:pt x="127591" y="205563"/>
                  </a:lnTo>
                  <a:cubicBezTo>
                    <a:pt x="120502" y="210289"/>
                    <a:pt x="114407" y="217046"/>
                    <a:pt x="106325" y="219740"/>
                  </a:cubicBezTo>
                  <a:lnTo>
                    <a:pt x="85060" y="226828"/>
                  </a:lnTo>
                  <a:cubicBezTo>
                    <a:pt x="80335" y="233916"/>
                    <a:pt x="76908" y="242069"/>
                    <a:pt x="70884" y="248093"/>
                  </a:cubicBezTo>
                  <a:cubicBezTo>
                    <a:pt x="64860" y="254117"/>
                    <a:pt x="54133" y="255046"/>
                    <a:pt x="49618" y="262270"/>
                  </a:cubicBezTo>
                  <a:cubicBezTo>
                    <a:pt x="41698" y="274942"/>
                    <a:pt x="40168" y="290623"/>
                    <a:pt x="35442" y="304800"/>
                  </a:cubicBezTo>
                  <a:lnTo>
                    <a:pt x="21265" y="347330"/>
                  </a:lnTo>
                  <a:cubicBezTo>
                    <a:pt x="15195" y="365542"/>
                    <a:pt x="10646" y="377378"/>
                    <a:pt x="7088" y="396949"/>
                  </a:cubicBezTo>
                  <a:cubicBezTo>
                    <a:pt x="4099" y="413387"/>
                    <a:pt x="2363" y="430028"/>
                    <a:pt x="0" y="446568"/>
                  </a:cubicBezTo>
                  <a:cubicBezTo>
                    <a:pt x="2363" y="458382"/>
                    <a:pt x="2858" y="470729"/>
                    <a:pt x="7088" y="482010"/>
                  </a:cubicBezTo>
                  <a:cubicBezTo>
                    <a:pt x="13009" y="497799"/>
                    <a:pt x="31499" y="513509"/>
                    <a:pt x="42530" y="524540"/>
                  </a:cubicBezTo>
                  <a:cubicBezTo>
                    <a:pt x="68521" y="522177"/>
                    <a:pt x="94801" y="521986"/>
                    <a:pt x="120502" y="517451"/>
                  </a:cubicBezTo>
                  <a:cubicBezTo>
                    <a:pt x="135218" y="514854"/>
                    <a:pt x="163032" y="503275"/>
                    <a:pt x="163032" y="503275"/>
                  </a:cubicBezTo>
                  <a:cubicBezTo>
                    <a:pt x="170120" y="498549"/>
                    <a:pt x="178273" y="495122"/>
                    <a:pt x="184297" y="489098"/>
                  </a:cubicBezTo>
                  <a:cubicBezTo>
                    <a:pt x="207215" y="466180"/>
                    <a:pt x="192806" y="447511"/>
                    <a:pt x="241004" y="439479"/>
                  </a:cubicBezTo>
                  <a:lnTo>
                    <a:pt x="283535" y="432391"/>
                  </a:lnTo>
                  <a:cubicBezTo>
                    <a:pt x="318977" y="434754"/>
                    <a:pt x="354697" y="434456"/>
                    <a:pt x="389860" y="439479"/>
                  </a:cubicBezTo>
                  <a:cubicBezTo>
                    <a:pt x="404654" y="441592"/>
                    <a:pt x="432391" y="453656"/>
                    <a:pt x="432391" y="453656"/>
                  </a:cubicBezTo>
                  <a:cubicBezTo>
                    <a:pt x="439479" y="458382"/>
                    <a:pt x="445871" y="464373"/>
                    <a:pt x="453656" y="467833"/>
                  </a:cubicBezTo>
                  <a:cubicBezTo>
                    <a:pt x="467312" y="473902"/>
                    <a:pt x="482009" y="477284"/>
                    <a:pt x="496186" y="482010"/>
                  </a:cubicBezTo>
                  <a:lnTo>
                    <a:pt x="538716" y="496186"/>
                  </a:lnTo>
                  <a:cubicBezTo>
                    <a:pt x="545804" y="498549"/>
                    <a:pt x="553044" y="500500"/>
                    <a:pt x="559981" y="503275"/>
                  </a:cubicBezTo>
                  <a:cubicBezTo>
                    <a:pt x="571795" y="508000"/>
                    <a:pt x="583352" y="513427"/>
                    <a:pt x="595423" y="517451"/>
                  </a:cubicBezTo>
                  <a:cubicBezTo>
                    <a:pt x="604665" y="520532"/>
                    <a:pt x="614446" y="521741"/>
                    <a:pt x="623777" y="524540"/>
                  </a:cubicBezTo>
                  <a:cubicBezTo>
                    <a:pt x="634868" y="527867"/>
                    <a:pt x="678330" y="544172"/>
                    <a:pt x="694660" y="545805"/>
                  </a:cubicBezTo>
                  <a:cubicBezTo>
                    <a:pt x="732350" y="549574"/>
                    <a:pt x="770269" y="550530"/>
                    <a:pt x="808074" y="552893"/>
                  </a:cubicBezTo>
                  <a:cubicBezTo>
                    <a:pt x="842501" y="557197"/>
                    <a:pt x="867753" y="558953"/>
                    <a:pt x="900223" y="567070"/>
                  </a:cubicBezTo>
                  <a:cubicBezTo>
                    <a:pt x="928767" y="574206"/>
                    <a:pt x="920855" y="578759"/>
                    <a:pt x="956930" y="581247"/>
                  </a:cubicBezTo>
                  <a:cubicBezTo>
                    <a:pt x="1013552" y="585152"/>
                    <a:pt x="1070344" y="585972"/>
                    <a:pt x="1127051" y="588335"/>
                  </a:cubicBezTo>
                  <a:cubicBezTo>
                    <a:pt x="1138865" y="590698"/>
                    <a:pt x="1150870" y="592253"/>
                    <a:pt x="1162493" y="595423"/>
                  </a:cubicBezTo>
                  <a:cubicBezTo>
                    <a:pt x="1176910" y="599355"/>
                    <a:pt x="1190846" y="604874"/>
                    <a:pt x="1205023" y="609600"/>
                  </a:cubicBezTo>
                  <a:cubicBezTo>
                    <a:pt x="1212111" y="611963"/>
                    <a:pt x="1219039" y="614877"/>
                    <a:pt x="1226288" y="616689"/>
                  </a:cubicBezTo>
                  <a:cubicBezTo>
                    <a:pt x="1299204" y="634917"/>
                    <a:pt x="1263707" y="628109"/>
                    <a:pt x="1332614" y="637954"/>
                  </a:cubicBezTo>
                  <a:cubicBezTo>
                    <a:pt x="1381385" y="654210"/>
                    <a:pt x="1322412" y="636098"/>
                    <a:pt x="1410586" y="652130"/>
                  </a:cubicBezTo>
                  <a:cubicBezTo>
                    <a:pt x="1417937" y="653467"/>
                    <a:pt x="1424500" y="657882"/>
                    <a:pt x="1431851" y="659219"/>
                  </a:cubicBezTo>
                  <a:cubicBezTo>
                    <a:pt x="1541368" y="679132"/>
                    <a:pt x="1825335" y="673324"/>
                    <a:pt x="1828800" y="673396"/>
                  </a:cubicBezTo>
                  <a:cubicBezTo>
                    <a:pt x="1835888" y="675759"/>
                    <a:pt x="1842881" y="678431"/>
                    <a:pt x="1850065" y="680484"/>
                  </a:cubicBezTo>
                  <a:cubicBezTo>
                    <a:pt x="1859432" y="683160"/>
                    <a:pt x="1869464" y="683735"/>
                    <a:pt x="1878418" y="687572"/>
                  </a:cubicBezTo>
                  <a:cubicBezTo>
                    <a:pt x="1886249" y="690928"/>
                    <a:pt x="1892595" y="697023"/>
                    <a:pt x="1899684" y="701749"/>
                  </a:cubicBezTo>
                  <a:cubicBezTo>
                    <a:pt x="1904409" y="708837"/>
                    <a:pt x="1907836" y="716990"/>
                    <a:pt x="1913860" y="723014"/>
                  </a:cubicBezTo>
                  <a:cubicBezTo>
                    <a:pt x="1927602" y="736756"/>
                    <a:pt x="1939094" y="738514"/>
                    <a:pt x="1956391" y="744279"/>
                  </a:cubicBezTo>
                  <a:cubicBezTo>
                    <a:pt x="1972082" y="754740"/>
                    <a:pt x="1988006" y="763348"/>
                    <a:pt x="1998921" y="779721"/>
                  </a:cubicBezTo>
                  <a:cubicBezTo>
                    <a:pt x="2003066" y="785938"/>
                    <a:pt x="2003646" y="793898"/>
                    <a:pt x="2006009" y="800986"/>
                  </a:cubicBezTo>
                  <a:cubicBezTo>
                    <a:pt x="2008372" y="822251"/>
                    <a:pt x="2008901" y="843801"/>
                    <a:pt x="2013097" y="864782"/>
                  </a:cubicBezTo>
                  <a:cubicBezTo>
                    <a:pt x="2016028" y="879435"/>
                    <a:pt x="2015319" y="898346"/>
                    <a:pt x="2027274" y="907312"/>
                  </a:cubicBezTo>
                  <a:cubicBezTo>
                    <a:pt x="2036725" y="914400"/>
                    <a:pt x="2045370" y="922716"/>
                    <a:pt x="2055628" y="928577"/>
                  </a:cubicBezTo>
                  <a:cubicBezTo>
                    <a:pt x="2072250" y="938075"/>
                    <a:pt x="2115320" y="941032"/>
                    <a:pt x="2126511" y="942754"/>
                  </a:cubicBezTo>
                  <a:cubicBezTo>
                    <a:pt x="2140716" y="944939"/>
                    <a:pt x="2154865" y="947479"/>
                    <a:pt x="2169042" y="949842"/>
                  </a:cubicBezTo>
                  <a:cubicBezTo>
                    <a:pt x="2176130" y="954568"/>
                    <a:pt x="2182687" y="960209"/>
                    <a:pt x="2190307" y="964019"/>
                  </a:cubicBezTo>
                  <a:cubicBezTo>
                    <a:pt x="2207509" y="972620"/>
                    <a:pt x="2229227" y="973345"/>
                    <a:pt x="2247014" y="978196"/>
                  </a:cubicBezTo>
                  <a:cubicBezTo>
                    <a:pt x="2261431" y="982128"/>
                    <a:pt x="2289544" y="992372"/>
                    <a:pt x="2289544" y="992372"/>
                  </a:cubicBezTo>
                  <a:cubicBezTo>
                    <a:pt x="2287181" y="999460"/>
                    <a:pt x="2287123" y="1007803"/>
                    <a:pt x="2282456" y="1013637"/>
                  </a:cubicBezTo>
                  <a:cubicBezTo>
                    <a:pt x="2268914" y="1030565"/>
                    <a:pt x="2257046" y="1026343"/>
                    <a:pt x="2239925" y="1034903"/>
                  </a:cubicBezTo>
                  <a:cubicBezTo>
                    <a:pt x="2232305" y="1038713"/>
                    <a:pt x="2226280" y="1045269"/>
                    <a:pt x="2218660" y="1049079"/>
                  </a:cubicBezTo>
                  <a:cubicBezTo>
                    <a:pt x="2159966" y="1078426"/>
                    <a:pt x="2237072" y="1029718"/>
                    <a:pt x="2176130" y="1070344"/>
                  </a:cubicBezTo>
                  <a:lnTo>
                    <a:pt x="2147777" y="1112875"/>
                  </a:lnTo>
                  <a:cubicBezTo>
                    <a:pt x="2143051" y="1119963"/>
                    <a:pt x="2136294" y="1126058"/>
                    <a:pt x="2133600" y="1134140"/>
                  </a:cubicBezTo>
                  <a:cubicBezTo>
                    <a:pt x="2128874" y="1148317"/>
                    <a:pt x="2123047" y="1162173"/>
                    <a:pt x="2119423" y="1176670"/>
                  </a:cubicBezTo>
                  <a:cubicBezTo>
                    <a:pt x="2117060" y="1186121"/>
                    <a:pt x="2117739" y="1196917"/>
                    <a:pt x="2112335" y="1205023"/>
                  </a:cubicBezTo>
                  <a:cubicBezTo>
                    <a:pt x="2102178" y="1220258"/>
                    <a:pt x="2083956" y="1219213"/>
                    <a:pt x="2069804" y="1226289"/>
                  </a:cubicBezTo>
                  <a:cubicBezTo>
                    <a:pt x="2062184" y="1230099"/>
                    <a:pt x="2055627" y="1235740"/>
                    <a:pt x="2048539" y="1240465"/>
                  </a:cubicBezTo>
                  <a:cubicBezTo>
                    <a:pt x="2034478" y="1282649"/>
                    <a:pt x="2034363" y="1277411"/>
                    <a:pt x="2034363" y="1346791"/>
                  </a:cubicBezTo>
                  <a:cubicBezTo>
                    <a:pt x="2034363" y="1363499"/>
                    <a:pt x="2039088" y="1379870"/>
                    <a:pt x="2041451" y="1396410"/>
                  </a:cubicBezTo>
                  <a:cubicBezTo>
                    <a:pt x="2039088" y="1448391"/>
                    <a:pt x="2038354" y="1500472"/>
                    <a:pt x="2034363" y="1552354"/>
                  </a:cubicBezTo>
                  <a:cubicBezTo>
                    <a:pt x="2033616" y="1562067"/>
                    <a:pt x="2033689" y="1573375"/>
                    <a:pt x="2027274" y="1580707"/>
                  </a:cubicBezTo>
                  <a:cubicBezTo>
                    <a:pt x="2016054" y="1593530"/>
                    <a:pt x="1984744" y="1609061"/>
                    <a:pt x="1984744" y="1609061"/>
                  </a:cubicBezTo>
                  <a:cubicBezTo>
                    <a:pt x="1987107" y="1620875"/>
                    <a:pt x="1988910" y="1632815"/>
                    <a:pt x="1991832" y="1644503"/>
                  </a:cubicBezTo>
                  <a:cubicBezTo>
                    <a:pt x="1993644" y="1651752"/>
                    <a:pt x="1996868" y="1658584"/>
                    <a:pt x="1998921" y="1665768"/>
                  </a:cubicBezTo>
                  <a:cubicBezTo>
                    <a:pt x="2001597" y="1675135"/>
                    <a:pt x="2003896" y="1684611"/>
                    <a:pt x="2006009" y="1694121"/>
                  </a:cubicBezTo>
                  <a:cubicBezTo>
                    <a:pt x="2017413" y="1745441"/>
                    <a:pt x="2007519" y="1712830"/>
                    <a:pt x="2020186" y="1750828"/>
                  </a:cubicBezTo>
                  <a:cubicBezTo>
                    <a:pt x="2017613" y="1763694"/>
                    <a:pt x="2015405" y="1798115"/>
                    <a:pt x="1998921" y="1807535"/>
                  </a:cubicBezTo>
                  <a:cubicBezTo>
                    <a:pt x="1988460" y="1813512"/>
                    <a:pt x="1975293" y="1812260"/>
                    <a:pt x="1963479" y="1814623"/>
                  </a:cubicBezTo>
                  <a:cubicBezTo>
                    <a:pt x="1944577" y="1871334"/>
                    <a:pt x="1963479" y="1800445"/>
                    <a:pt x="1963479" y="1857154"/>
                  </a:cubicBezTo>
                  <a:cubicBezTo>
                    <a:pt x="1963479" y="1873861"/>
                    <a:pt x="1960148" y="1890493"/>
                    <a:pt x="1956391" y="1906772"/>
                  </a:cubicBezTo>
                  <a:cubicBezTo>
                    <a:pt x="1953031" y="1921333"/>
                    <a:pt x="1952781" y="1938736"/>
                    <a:pt x="1942214" y="1949303"/>
                  </a:cubicBezTo>
                  <a:cubicBezTo>
                    <a:pt x="1935126" y="1956391"/>
                    <a:pt x="1927367" y="1962867"/>
                    <a:pt x="1920949" y="1970568"/>
                  </a:cubicBezTo>
                  <a:cubicBezTo>
                    <a:pt x="1915495" y="1977113"/>
                    <a:pt x="1913996" y="1987318"/>
                    <a:pt x="1906772" y="1991833"/>
                  </a:cubicBezTo>
                  <a:cubicBezTo>
                    <a:pt x="1894100" y="1999753"/>
                    <a:pt x="1864242" y="2006010"/>
                    <a:pt x="1864242" y="2006010"/>
                  </a:cubicBezTo>
                  <a:cubicBezTo>
                    <a:pt x="1888620" y="2024294"/>
                    <a:pt x="1893145" y="2030330"/>
                    <a:pt x="1920949" y="2041451"/>
                  </a:cubicBezTo>
                  <a:cubicBezTo>
                    <a:pt x="1934824" y="2047001"/>
                    <a:pt x="1963479" y="2055628"/>
                    <a:pt x="1963479" y="2055628"/>
                  </a:cubicBezTo>
                  <a:cubicBezTo>
                    <a:pt x="1982658" y="2068414"/>
                    <a:pt x="1990616" y="2074990"/>
                    <a:pt x="2013097" y="2083982"/>
                  </a:cubicBezTo>
                  <a:cubicBezTo>
                    <a:pt x="2055192" y="2100819"/>
                    <a:pt x="2047440" y="2094806"/>
                    <a:pt x="2083981" y="2105247"/>
                  </a:cubicBezTo>
                  <a:cubicBezTo>
                    <a:pt x="2091165" y="2107300"/>
                    <a:pt x="2098038" y="2110369"/>
                    <a:pt x="2105246" y="2112335"/>
                  </a:cubicBezTo>
                  <a:cubicBezTo>
                    <a:pt x="2124044" y="2117462"/>
                    <a:pt x="2143051" y="2121786"/>
                    <a:pt x="2161953" y="2126512"/>
                  </a:cubicBezTo>
                  <a:cubicBezTo>
                    <a:pt x="2171404" y="2128875"/>
                    <a:pt x="2181065" y="2130519"/>
                    <a:pt x="2190307" y="2133600"/>
                  </a:cubicBezTo>
                  <a:lnTo>
                    <a:pt x="2211572" y="2140689"/>
                  </a:lnTo>
                  <a:cubicBezTo>
                    <a:pt x="2237563" y="2138326"/>
                    <a:pt x="2263708" y="2137291"/>
                    <a:pt x="2289544" y="2133600"/>
                  </a:cubicBezTo>
                  <a:cubicBezTo>
                    <a:pt x="2296941" y="2132543"/>
                    <a:pt x="2304592" y="2130657"/>
                    <a:pt x="2310809" y="2126512"/>
                  </a:cubicBezTo>
                  <a:cubicBezTo>
                    <a:pt x="2319150" y="2120951"/>
                    <a:pt x="2324373" y="2111665"/>
                    <a:pt x="2332074" y="2105247"/>
                  </a:cubicBezTo>
                  <a:cubicBezTo>
                    <a:pt x="2339579" y="2098993"/>
                    <a:pt x="2373693" y="2077782"/>
                    <a:pt x="2381693" y="2076893"/>
                  </a:cubicBezTo>
                  <a:cubicBezTo>
                    <a:pt x="2435756" y="2070886"/>
                    <a:pt x="2490381" y="2072168"/>
                    <a:pt x="2544725" y="2069805"/>
                  </a:cubicBezTo>
                  <a:cubicBezTo>
                    <a:pt x="2616356" y="2045927"/>
                    <a:pt x="2567540" y="2059387"/>
                    <a:pt x="2729023" y="2069805"/>
                  </a:cubicBezTo>
                  <a:cubicBezTo>
                    <a:pt x="2748033" y="2071031"/>
                    <a:pt x="2766785" y="2074899"/>
                    <a:pt x="2785730" y="2076893"/>
                  </a:cubicBezTo>
                  <a:cubicBezTo>
                    <a:pt x="2811684" y="2079625"/>
                    <a:pt x="2837711" y="2081619"/>
                    <a:pt x="2863702" y="2083982"/>
                  </a:cubicBezTo>
                  <a:cubicBezTo>
                    <a:pt x="2935753" y="2069571"/>
                    <a:pt x="2869555" y="2084335"/>
                    <a:pt x="2920409" y="2069805"/>
                  </a:cubicBezTo>
                  <a:cubicBezTo>
                    <a:pt x="2929776" y="2067129"/>
                    <a:pt x="2939432" y="2065515"/>
                    <a:pt x="2948763" y="2062716"/>
                  </a:cubicBezTo>
                  <a:cubicBezTo>
                    <a:pt x="2948848" y="2062691"/>
                    <a:pt x="3001884" y="2045009"/>
                    <a:pt x="3012558" y="2041451"/>
                  </a:cubicBezTo>
                  <a:cubicBezTo>
                    <a:pt x="3019646" y="2039088"/>
                    <a:pt x="3026453" y="2035591"/>
                    <a:pt x="3033823" y="2034363"/>
                  </a:cubicBezTo>
                  <a:cubicBezTo>
                    <a:pt x="3095143" y="2024143"/>
                    <a:pt x="3062092" y="2029058"/>
                    <a:pt x="3133060" y="2020186"/>
                  </a:cubicBezTo>
                  <a:lnTo>
                    <a:pt x="3175591" y="2006010"/>
                  </a:lnTo>
                  <a:lnTo>
                    <a:pt x="3196856" y="1998921"/>
                  </a:lnTo>
                  <a:cubicBezTo>
                    <a:pt x="3201581" y="1991833"/>
                    <a:pt x="3205372" y="1984023"/>
                    <a:pt x="3211032" y="1977656"/>
                  </a:cubicBezTo>
                  <a:cubicBezTo>
                    <a:pt x="3224352" y="1962671"/>
                    <a:pt x="3242442" y="1951808"/>
                    <a:pt x="3253563" y="1935126"/>
                  </a:cubicBezTo>
                  <a:cubicBezTo>
                    <a:pt x="3286642" y="1885508"/>
                    <a:pt x="3267739" y="1902047"/>
                    <a:pt x="3303181" y="1878419"/>
                  </a:cubicBezTo>
                  <a:cubicBezTo>
                    <a:pt x="3330082" y="1838069"/>
                    <a:pt x="3301752" y="1871135"/>
                    <a:pt x="3338623" y="1850065"/>
                  </a:cubicBezTo>
                  <a:cubicBezTo>
                    <a:pt x="3347776" y="1844835"/>
                    <a:pt x="3375908" y="1820105"/>
                    <a:pt x="3388242" y="1814623"/>
                  </a:cubicBezTo>
                  <a:cubicBezTo>
                    <a:pt x="3401898" y="1808554"/>
                    <a:pt x="3430772" y="1800447"/>
                    <a:pt x="3430772" y="1800447"/>
                  </a:cubicBezTo>
                  <a:cubicBezTo>
                    <a:pt x="3468361" y="1762858"/>
                    <a:pt x="3433740" y="1792996"/>
                    <a:pt x="3480391" y="1765005"/>
                  </a:cubicBezTo>
                  <a:cubicBezTo>
                    <a:pt x="3495001" y="1756239"/>
                    <a:pt x="3522921" y="1736651"/>
                    <a:pt x="3522921" y="1736651"/>
                  </a:cubicBezTo>
                  <a:cubicBezTo>
                    <a:pt x="3527646" y="1729563"/>
                    <a:pt x="3533287" y="1723006"/>
                    <a:pt x="3537097" y="1715386"/>
                  </a:cubicBezTo>
                  <a:cubicBezTo>
                    <a:pt x="3540439" y="1708703"/>
                    <a:pt x="3538903" y="1699404"/>
                    <a:pt x="3544186" y="1694121"/>
                  </a:cubicBezTo>
                  <a:cubicBezTo>
                    <a:pt x="3568558" y="1669749"/>
                    <a:pt x="3581241" y="1667593"/>
                    <a:pt x="3607981" y="1658679"/>
                  </a:cubicBezTo>
                  <a:cubicBezTo>
                    <a:pt x="3623704" y="1663921"/>
                    <a:pt x="3640635" y="1664729"/>
                    <a:pt x="3643423" y="1687033"/>
                  </a:cubicBezTo>
                  <a:cubicBezTo>
                    <a:pt x="3644917" y="1698988"/>
                    <a:pt x="3639257" y="1710787"/>
                    <a:pt x="3636335" y="1722475"/>
                  </a:cubicBezTo>
                  <a:cubicBezTo>
                    <a:pt x="3628731" y="1752890"/>
                    <a:pt x="3628590" y="1738293"/>
                    <a:pt x="3615070" y="1772093"/>
                  </a:cubicBezTo>
                  <a:cubicBezTo>
                    <a:pt x="3609520" y="1785968"/>
                    <a:pt x="3605619" y="1800446"/>
                    <a:pt x="3600893" y="1814623"/>
                  </a:cubicBezTo>
                  <a:lnTo>
                    <a:pt x="3593804" y="1835889"/>
                  </a:lnTo>
                  <a:lnTo>
                    <a:pt x="3586716" y="1857154"/>
                  </a:lnTo>
                  <a:cubicBezTo>
                    <a:pt x="3598031" y="2004252"/>
                    <a:pt x="3583175" y="1908557"/>
                    <a:pt x="3600893" y="1970568"/>
                  </a:cubicBezTo>
                  <a:cubicBezTo>
                    <a:pt x="3603924" y="1981175"/>
                    <a:pt x="3609402" y="2008850"/>
                    <a:pt x="3615070" y="2020186"/>
                  </a:cubicBezTo>
                  <a:cubicBezTo>
                    <a:pt x="3621609" y="2033263"/>
                    <a:pt x="3638752" y="2054877"/>
                    <a:pt x="3650511" y="2062716"/>
                  </a:cubicBezTo>
                  <a:cubicBezTo>
                    <a:pt x="3656728" y="2066861"/>
                    <a:pt x="3665094" y="2066463"/>
                    <a:pt x="3671777" y="2069805"/>
                  </a:cubicBezTo>
                  <a:cubicBezTo>
                    <a:pt x="3679397" y="2073615"/>
                    <a:pt x="3685212" y="2080626"/>
                    <a:pt x="3693042" y="2083982"/>
                  </a:cubicBezTo>
                  <a:cubicBezTo>
                    <a:pt x="3710811" y="2091597"/>
                    <a:pt x="3757702" y="2095738"/>
                    <a:pt x="3771014" y="2098158"/>
                  </a:cubicBezTo>
                  <a:cubicBezTo>
                    <a:pt x="3780599" y="2099901"/>
                    <a:pt x="3789916" y="2102884"/>
                    <a:pt x="3799367" y="2105247"/>
                  </a:cubicBezTo>
                  <a:lnTo>
                    <a:pt x="3841897" y="2133600"/>
                  </a:lnTo>
                  <a:cubicBezTo>
                    <a:pt x="3884877" y="2162253"/>
                    <a:pt x="3854680" y="2147006"/>
                    <a:pt x="3941135" y="2154865"/>
                  </a:cubicBezTo>
                  <a:cubicBezTo>
                    <a:pt x="3950586" y="2157228"/>
                    <a:pt x="3960121" y="2159278"/>
                    <a:pt x="3969488" y="2161954"/>
                  </a:cubicBezTo>
                  <a:cubicBezTo>
                    <a:pt x="3976672" y="2164007"/>
                    <a:pt x="3983281" y="2169042"/>
                    <a:pt x="3990753" y="2169042"/>
                  </a:cubicBezTo>
                  <a:cubicBezTo>
                    <a:pt x="4030990" y="2169042"/>
                    <a:pt x="4071088" y="2164317"/>
                    <a:pt x="4111256" y="2161954"/>
                  </a:cubicBezTo>
                  <a:cubicBezTo>
                    <a:pt x="4118344" y="2159591"/>
                    <a:pt x="4126687" y="2159533"/>
                    <a:pt x="4132521" y="2154865"/>
                  </a:cubicBezTo>
                  <a:cubicBezTo>
                    <a:pt x="4139173" y="2149543"/>
                    <a:pt x="4142887" y="2141220"/>
                    <a:pt x="4146697" y="2133600"/>
                  </a:cubicBezTo>
                  <a:cubicBezTo>
                    <a:pt x="4150039" y="2126917"/>
                    <a:pt x="4151733" y="2119519"/>
                    <a:pt x="4153786" y="2112335"/>
                  </a:cubicBezTo>
                  <a:cubicBezTo>
                    <a:pt x="4162424" y="2082102"/>
                    <a:pt x="4160660" y="2081405"/>
                    <a:pt x="4167963" y="2048540"/>
                  </a:cubicBezTo>
                  <a:cubicBezTo>
                    <a:pt x="4170076" y="2039030"/>
                    <a:pt x="4168965" y="2027793"/>
                    <a:pt x="4175051" y="2020186"/>
                  </a:cubicBezTo>
                  <a:cubicBezTo>
                    <a:pt x="4179718" y="2014352"/>
                    <a:pt x="4188946" y="2014326"/>
                    <a:pt x="4196316" y="2013098"/>
                  </a:cubicBezTo>
                  <a:cubicBezTo>
                    <a:pt x="4217421" y="2009581"/>
                    <a:pt x="4238846" y="2008373"/>
                    <a:pt x="4260111" y="2006010"/>
                  </a:cubicBezTo>
                  <a:cubicBezTo>
                    <a:pt x="4325735" y="1984134"/>
                    <a:pt x="4251406" y="2006839"/>
                    <a:pt x="4408967" y="1991833"/>
                  </a:cubicBezTo>
                  <a:cubicBezTo>
                    <a:pt x="4416405" y="1991125"/>
                    <a:pt x="4422905" y="1986209"/>
                    <a:pt x="4430232" y="1984744"/>
                  </a:cubicBezTo>
                  <a:cubicBezTo>
                    <a:pt x="4446615" y="1981467"/>
                    <a:pt x="4463311" y="1980019"/>
                    <a:pt x="4479851" y="1977656"/>
                  </a:cubicBezTo>
                  <a:cubicBezTo>
                    <a:pt x="4510567" y="1980019"/>
                    <a:pt x="4541381" y="1981342"/>
                    <a:pt x="4572000" y="1984744"/>
                  </a:cubicBezTo>
                  <a:cubicBezTo>
                    <a:pt x="4583974" y="1986074"/>
                    <a:pt x="4595460" y="1990572"/>
                    <a:pt x="4607442" y="1991833"/>
                  </a:cubicBezTo>
                  <a:cubicBezTo>
                    <a:pt x="4640423" y="1995305"/>
                    <a:pt x="4673600" y="1996558"/>
                    <a:pt x="4706679" y="1998921"/>
                  </a:cubicBezTo>
                  <a:lnTo>
                    <a:pt x="4791739" y="2027275"/>
                  </a:lnTo>
                  <a:lnTo>
                    <a:pt x="4834270" y="2041451"/>
                  </a:lnTo>
                  <a:lnTo>
                    <a:pt x="4876800" y="2048540"/>
                  </a:lnTo>
                  <a:cubicBezTo>
                    <a:pt x="4888654" y="2050695"/>
                    <a:pt x="4870893" y="2062716"/>
                    <a:pt x="4876800" y="2062716"/>
                  </a:cubicBezTo>
                  <a:close/>
                </a:path>
              </a:pathLst>
            </a:custGeom>
            <a:solidFill>
              <a:srgbClr val="C6B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13" name="TextBox 12">
              <a:extLst>
                <a:ext uri="{FF2B5EF4-FFF2-40B4-BE49-F238E27FC236}">
                  <a16:creationId xmlns:a16="http://schemas.microsoft.com/office/drawing/2014/main" id="{DEB25A2F-E793-1545-94FB-FA526E2E56DC}"/>
                </a:ext>
              </a:extLst>
            </p:cNvPr>
            <p:cNvSpPr txBox="1"/>
            <p:nvPr/>
          </p:nvSpPr>
          <p:spPr>
            <a:xfrm>
              <a:off x="5443817" y="1864006"/>
              <a:ext cx="960368" cy="383185"/>
            </a:xfrm>
            <a:prstGeom prst="rect">
              <a:avLst/>
            </a:prstGeom>
            <a:noFill/>
            <a:ln>
              <a:solidFill>
                <a:schemeClr val="tx1"/>
              </a:solidFill>
            </a:ln>
          </p:spPr>
          <p:txBody>
            <a:bodyPr wrap="square" rtlCol="0">
              <a:spAutoFit/>
            </a:bodyPr>
            <a:lstStyle/>
            <a:p>
              <a:pPr defTabSz="685800">
                <a:buClrTx/>
              </a:pPr>
              <a:r>
                <a:rPr lang="en-VN" sz="1350" kern="1200" dirty="0">
                  <a:solidFill>
                    <a:prstClr val="black"/>
                  </a:solidFill>
                  <a:latin typeface="Times New Roman" panose="02020603050405020304" pitchFamily="18" charset="0"/>
                  <a:ea typeface="+mn-ea"/>
                  <a:cs typeface="Times New Roman" panose="02020603050405020304" pitchFamily="18" charset="0"/>
                </a:rPr>
                <a:t>TRIỆU</a:t>
              </a:r>
            </a:p>
          </p:txBody>
        </p:sp>
      </p:grpSp>
      <p:grpSp>
        <p:nvGrpSpPr>
          <p:cNvPr id="5" name="Group 4">
            <a:extLst>
              <a:ext uri="{FF2B5EF4-FFF2-40B4-BE49-F238E27FC236}">
                <a16:creationId xmlns:a16="http://schemas.microsoft.com/office/drawing/2014/main" id="{4B110431-81D8-3A4B-B90A-15461405A37B}"/>
              </a:ext>
            </a:extLst>
          </p:cNvPr>
          <p:cNvGrpSpPr/>
          <p:nvPr/>
        </p:nvGrpSpPr>
        <p:grpSpPr>
          <a:xfrm>
            <a:off x="3706631" y="1331288"/>
            <a:ext cx="2370086" cy="1360170"/>
            <a:chOff x="5170774" y="2473551"/>
            <a:chExt cx="3160115" cy="1813560"/>
          </a:xfrm>
        </p:grpSpPr>
        <p:sp>
          <p:nvSpPr>
            <p:cNvPr id="2" name="Freeform 1">
              <a:extLst>
                <a:ext uri="{FF2B5EF4-FFF2-40B4-BE49-F238E27FC236}">
                  <a16:creationId xmlns:a16="http://schemas.microsoft.com/office/drawing/2014/main" id="{0F39E60F-9B9A-5D42-86CE-721C7F7992C7}"/>
                </a:ext>
              </a:extLst>
            </p:cNvPr>
            <p:cNvSpPr/>
            <p:nvPr/>
          </p:nvSpPr>
          <p:spPr>
            <a:xfrm>
              <a:off x="5170774" y="2473551"/>
              <a:ext cx="3160115" cy="1813560"/>
            </a:xfrm>
            <a:custGeom>
              <a:avLst/>
              <a:gdLst>
                <a:gd name="connsiteX0" fmla="*/ 183235 w 3160115"/>
                <a:gd name="connsiteY0" fmla="*/ 386080 h 1813560"/>
                <a:gd name="connsiteX1" fmla="*/ 223875 w 3160115"/>
                <a:gd name="connsiteY1" fmla="*/ 401320 h 1813560"/>
                <a:gd name="connsiteX2" fmla="*/ 259435 w 3160115"/>
                <a:gd name="connsiteY2" fmla="*/ 406400 h 1813560"/>
                <a:gd name="connsiteX3" fmla="*/ 274675 w 3160115"/>
                <a:gd name="connsiteY3" fmla="*/ 411480 h 1813560"/>
                <a:gd name="connsiteX4" fmla="*/ 340715 w 3160115"/>
                <a:gd name="connsiteY4" fmla="*/ 421640 h 1813560"/>
                <a:gd name="connsiteX5" fmla="*/ 355955 w 3160115"/>
                <a:gd name="connsiteY5" fmla="*/ 426720 h 1813560"/>
                <a:gd name="connsiteX6" fmla="*/ 416915 w 3160115"/>
                <a:gd name="connsiteY6" fmla="*/ 436880 h 1813560"/>
                <a:gd name="connsiteX7" fmla="*/ 437235 w 3160115"/>
                <a:gd name="connsiteY7" fmla="*/ 441960 h 1813560"/>
                <a:gd name="connsiteX8" fmla="*/ 467715 w 3160115"/>
                <a:gd name="connsiteY8" fmla="*/ 447040 h 1813560"/>
                <a:gd name="connsiteX9" fmla="*/ 493115 w 3160115"/>
                <a:gd name="connsiteY9" fmla="*/ 452120 h 1813560"/>
                <a:gd name="connsiteX10" fmla="*/ 548995 w 3160115"/>
                <a:gd name="connsiteY10" fmla="*/ 447040 h 1813560"/>
                <a:gd name="connsiteX11" fmla="*/ 554075 w 3160115"/>
                <a:gd name="connsiteY11" fmla="*/ 431800 h 1813560"/>
                <a:gd name="connsiteX12" fmla="*/ 599795 w 3160115"/>
                <a:gd name="connsiteY12" fmla="*/ 406400 h 1813560"/>
                <a:gd name="connsiteX13" fmla="*/ 620115 w 3160115"/>
                <a:gd name="connsiteY13" fmla="*/ 401320 h 1813560"/>
                <a:gd name="connsiteX14" fmla="*/ 701395 w 3160115"/>
                <a:gd name="connsiteY14" fmla="*/ 406400 h 1813560"/>
                <a:gd name="connsiteX15" fmla="*/ 782675 w 3160115"/>
                <a:gd name="connsiteY15" fmla="*/ 396240 h 1813560"/>
                <a:gd name="connsiteX16" fmla="*/ 869035 w 3160115"/>
                <a:gd name="connsiteY16" fmla="*/ 396240 h 1813560"/>
                <a:gd name="connsiteX17" fmla="*/ 884275 w 3160115"/>
                <a:gd name="connsiteY17" fmla="*/ 401320 h 1813560"/>
                <a:gd name="connsiteX18" fmla="*/ 914755 w 3160115"/>
                <a:gd name="connsiteY18" fmla="*/ 406400 h 1813560"/>
                <a:gd name="connsiteX19" fmla="*/ 960475 w 3160115"/>
                <a:gd name="connsiteY19" fmla="*/ 421640 h 1813560"/>
                <a:gd name="connsiteX20" fmla="*/ 975715 w 3160115"/>
                <a:gd name="connsiteY20" fmla="*/ 426720 h 1813560"/>
                <a:gd name="connsiteX21" fmla="*/ 1021435 w 3160115"/>
                <a:gd name="connsiteY21" fmla="*/ 431800 h 1813560"/>
                <a:gd name="connsiteX22" fmla="*/ 1077315 w 3160115"/>
                <a:gd name="connsiteY22" fmla="*/ 426720 h 1813560"/>
                <a:gd name="connsiteX23" fmla="*/ 1107795 w 3160115"/>
                <a:gd name="connsiteY23" fmla="*/ 421640 h 1813560"/>
                <a:gd name="connsiteX24" fmla="*/ 1204315 w 3160115"/>
                <a:gd name="connsiteY24" fmla="*/ 416560 h 1813560"/>
                <a:gd name="connsiteX25" fmla="*/ 1229715 w 3160115"/>
                <a:gd name="connsiteY25" fmla="*/ 411480 h 1813560"/>
                <a:gd name="connsiteX26" fmla="*/ 1260195 w 3160115"/>
                <a:gd name="connsiteY26" fmla="*/ 401320 h 1813560"/>
                <a:gd name="connsiteX27" fmla="*/ 1275435 w 3160115"/>
                <a:gd name="connsiteY27" fmla="*/ 396240 h 1813560"/>
                <a:gd name="connsiteX28" fmla="*/ 1346555 w 3160115"/>
                <a:gd name="connsiteY28" fmla="*/ 386080 h 1813560"/>
                <a:gd name="connsiteX29" fmla="*/ 1387195 w 3160115"/>
                <a:gd name="connsiteY29" fmla="*/ 370840 h 1813560"/>
                <a:gd name="connsiteX30" fmla="*/ 1417675 w 3160115"/>
                <a:gd name="connsiteY30" fmla="*/ 350520 h 1813560"/>
                <a:gd name="connsiteX31" fmla="*/ 1432915 w 3160115"/>
                <a:gd name="connsiteY31" fmla="*/ 340360 h 1813560"/>
                <a:gd name="connsiteX32" fmla="*/ 1458315 w 3160115"/>
                <a:gd name="connsiteY32" fmla="*/ 320040 h 1813560"/>
                <a:gd name="connsiteX33" fmla="*/ 1498955 w 3160115"/>
                <a:gd name="connsiteY33" fmla="*/ 279400 h 1813560"/>
                <a:gd name="connsiteX34" fmla="*/ 1529435 w 3160115"/>
                <a:gd name="connsiteY34" fmla="*/ 259080 h 1813560"/>
                <a:gd name="connsiteX35" fmla="*/ 1544675 w 3160115"/>
                <a:gd name="connsiteY35" fmla="*/ 248920 h 1813560"/>
                <a:gd name="connsiteX36" fmla="*/ 1564995 w 3160115"/>
                <a:gd name="connsiteY36" fmla="*/ 233680 h 1813560"/>
                <a:gd name="connsiteX37" fmla="*/ 1580235 w 3160115"/>
                <a:gd name="connsiteY37" fmla="*/ 228600 h 1813560"/>
                <a:gd name="connsiteX38" fmla="*/ 1595475 w 3160115"/>
                <a:gd name="connsiteY38" fmla="*/ 218440 h 1813560"/>
                <a:gd name="connsiteX39" fmla="*/ 1610715 w 3160115"/>
                <a:gd name="connsiteY39" fmla="*/ 213360 h 1813560"/>
                <a:gd name="connsiteX40" fmla="*/ 1641195 w 3160115"/>
                <a:gd name="connsiteY40" fmla="*/ 193040 h 1813560"/>
                <a:gd name="connsiteX41" fmla="*/ 1681835 w 3160115"/>
                <a:gd name="connsiteY41" fmla="*/ 162560 h 1813560"/>
                <a:gd name="connsiteX42" fmla="*/ 1702155 w 3160115"/>
                <a:gd name="connsiteY42" fmla="*/ 152400 h 1813560"/>
                <a:gd name="connsiteX43" fmla="*/ 1717395 w 3160115"/>
                <a:gd name="connsiteY43" fmla="*/ 137160 h 1813560"/>
                <a:gd name="connsiteX44" fmla="*/ 1732635 w 3160115"/>
                <a:gd name="connsiteY44" fmla="*/ 127000 h 1813560"/>
                <a:gd name="connsiteX45" fmla="*/ 1742795 w 3160115"/>
                <a:gd name="connsiteY45" fmla="*/ 111760 h 1813560"/>
                <a:gd name="connsiteX46" fmla="*/ 1773275 w 3160115"/>
                <a:gd name="connsiteY46" fmla="*/ 86360 h 1813560"/>
                <a:gd name="connsiteX47" fmla="*/ 1783435 w 3160115"/>
                <a:gd name="connsiteY47" fmla="*/ 71120 h 1813560"/>
                <a:gd name="connsiteX48" fmla="*/ 1798675 w 3160115"/>
                <a:gd name="connsiteY48" fmla="*/ 50800 h 1813560"/>
                <a:gd name="connsiteX49" fmla="*/ 1808835 w 3160115"/>
                <a:gd name="connsiteY49" fmla="*/ 35560 h 1813560"/>
                <a:gd name="connsiteX50" fmla="*/ 1869795 w 3160115"/>
                <a:gd name="connsiteY50" fmla="*/ 5080 h 1813560"/>
                <a:gd name="connsiteX51" fmla="*/ 1885035 w 3160115"/>
                <a:gd name="connsiteY51" fmla="*/ 0 h 1813560"/>
                <a:gd name="connsiteX52" fmla="*/ 1895195 w 3160115"/>
                <a:gd name="connsiteY52" fmla="*/ 55880 h 1813560"/>
                <a:gd name="connsiteX53" fmla="*/ 1874875 w 3160115"/>
                <a:gd name="connsiteY53" fmla="*/ 86360 h 1813560"/>
                <a:gd name="connsiteX54" fmla="*/ 1849475 w 3160115"/>
                <a:gd name="connsiteY54" fmla="*/ 116840 h 1813560"/>
                <a:gd name="connsiteX55" fmla="*/ 1834235 w 3160115"/>
                <a:gd name="connsiteY55" fmla="*/ 147320 h 1813560"/>
                <a:gd name="connsiteX56" fmla="*/ 1818995 w 3160115"/>
                <a:gd name="connsiteY56" fmla="*/ 203200 h 1813560"/>
                <a:gd name="connsiteX57" fmla="*/ 1813915 w 3160115"/>
                <a:gd name="connsiteY57" fmla="*/ 218440 h 1813560"/>
                <a:gd name="connsiteX58" fmla="*/ 1818995 w 3160115"/>
                <a:gd name="connsiteY58" fmla="*/ 309880 h 1813560"/>
                <a:gd name="connsiteX59" fmla="*/ 1829155 w 3160115"/>
                <a:gd name="connsiteY59" fmla="*/ 340360 h 1813560"/>
                <a:gd name="connsiteX60" fmla="*/ 1834235 w 3160115"/>
                <a:gd name="connsiteY60" fmla="*/ 360680 h 1813560"/>
                <a:gd name="connsiteX61" fmla="*/ 1844395 w 3160115"/>
                <a:gd name="connsiteY61" fmla="*/ 391160 h 1813560"/>
                <a:gd name="connsiteX62" fmla="*/ 1849475 w 3160115"/>
                <a:gd name="connsiteY62" fmla="*/ 441960 h 1813560"/>
                <a:gd name="connsiteX63" fmla="*/ 1854555 w 3160115"/>
                <a:gd name="connsiteY63" fmla="*/ 462280 h 1813560"/>
                <a:gd name="connsiteX64" fmla="*/ 1890115 w 3160115"/>
                <a:gd name="connsiteY64" fmla="*/ 477520 h 1813560"/>
                <a:gd name="connsiteX65" fmla="*/ 1961235 w 3160115"/>
                <a:gd name="connsiteY65" fmla="*/ 487680 h 1813560"/>
                <a:gd name="connsiteX66" fmla="*/ 2027275 w 3160115"/>
                <a:gd name="connsiteY66" fmla="*/ 508000 h 1813560"/>
                <a:gd name="connsiteX67" fmla="*/ 2078075 w 3160115"/>
                <a:gd name="connsiteY67" fmla="*/ 518160 h 1813560"/>
                <a:gd name="connsiteX68" fmla="*/ 2184755 w 3160115"/>
                <a:gd name="connsiteY68" fmla="*/ 523240 h 1813560"/>
                <a:gd name="connsiteX69" fmla="*/ 2316835 w 3160115"/>
                <a:gd name="connsiteY69" fmla="*/ 518160 h 1813560"/>
                <a:gd name="connsiteX70" fmla="*/ 2337155 w 3160115"/>
                <a:gd name="connsiteY70" fmla="*/ 513080 h 1813560"/>
                <a:gd name="connsiteX71" fmla="*/ 2372715 w 3160115"/>
                <a:gd name="connsiteY71" fmla="*/ 508000 h 1813560"/>
                <a:gd name="connsiteX72" fmla="*/ 2387955 w 3160115"/>
                <a:gd name="connsiteY72" fmla="*/ 502920 h 1813560"/>
                <a:gd name="connsiteX73" fmla="*/ 2418435 w 3160115"/>
                <a:gd name="connsiteY73" fmla="*/ 472440 h 1813560"/>
                <a:gd name="connsiteX74" fmla="*/ 2438755 w 3160115"/>
                <a:gd name="connsiteY74" fmla="*/ 447040 h 1813560"/>
                <a:gd name="connsiteX75" fmla="*/ 2443835 w 3160115"/>
                <a:gd name="connsiteY75" fmla="*/ 426720 h 1813560"/>
                <a:gd name="connsiteX76" fmla="*/ 2448915 w 3160115"/>
                <a:gd name="connsiteY76" fmla="*/ 411480 h 1813560"/>
                <a:gd name="connsiteX77" fmla="*/ 2453995 w 3160115"/>
                <a:gd name="connsiteY77" fmla="*/ 350520 h 1813560"/>
                <a:gd name="connsiteX78" fmla="*/ 2459075 w 3160115"/>
                <a:gd name="connsiteY78" fmla="*/ 330200 h 1813560"/>
                <a:gd name="connsiteX79" fmla="*/ 2474315 w 3160115"/>
                <a:gd name="connsiteY79" fmla="*/ 325120 h 1813560"/>
                <a:gd name="connsiteX80" fmla="*/ 2514955 w 3160115"/>
                <a:gd name="connsiteY80" fmla="*/ 320040 h 1813560"/>
                <a:gd name="connsiteX81" fmla="*/ 2545435 w 3160115"/>
                <a:gd name="connsiteY81" fmla="*/ 314960 h 1813560"/>
                <a:gd name="connsiteX82" fmla="*/ 2636875 w 3160115"/>
                <a:gd name="connsiteY82" fmla="*/ 304800 h 1813560"/>
                <a:gd name="connsiteX83" fmla="*/ 2652115 w 3160115"/>
                <a:gd name="connsiteY83" fmla="*/ 299720 h 1813560"/>
                <a:gd name="connsiteX84" fmla="*/ 2707995 w 3160115"/>
                <a:gd name="connsiteY84" fmla="*/ 304800 h 1813560"/>
                <a:gd name="connsiteX85" fmla="*/ 2733395 w 3160115"/>
                <a:gd name="connsiteY85" fmla="*/ 309880 h 1813560"/>
                <a:gd name="connsiteX86" fmla="*/ 2748635 w 3160115"/>
                <a:gd name="connsiteY86" fmla="*/ 314960 h 1813560"/>
                <a:gd name="connsiteX87" fmla="*/ 2789275 w 3160115"/>
                <a:gd name="connsiteY87" fmla="*/ 320040 h 1813560"/>
                <a:gd name="connsiteX88" fmla="*/ 2819755 w 3160115"/>
                <a:gd name="connsiteY88" fmla="*/ 325120 h 1813560"/>
                <a:gd name="connsiteX89" fmla="*/ 2901035 w 3160115"/>
                <a:gd name="connsiteY89" fmla="*/ 335280 h 1813560"/>
                <a:gd name="connsiteX90" fmla="*/ 2951835 w 3160115"/>
                <a:gd name="connsiteY90" fmla="*/ 345440 h 1813560"/>
                <a:gd name="connsiteX91" fmla="*/ 2997555 w 3160115"/>
                <a:gd name="connsiteY91" fmla="*/ 365760 h 1813560"/>
                <a:gd name="connsiteX92" fmla="*/ 3038195 w 3160115"/>
                <a:gd name="connsiteY92" fmla="*/ 386080 h 1813560"/>
                <a:gd name="connsiteX93" fmla="*/ 3083915 w 3160115"/>
                <a:gd name="connsiteY93" fmla="*/ 411480 h 1813560"/>
                <a:gd name="connsiteX94" fmla="*/ 3094075 w 3160115"/>
                <a:gd name="connsiteY94" fmla="*/ 426720 h 1813560"/>
                <a:gd name="connsiteX95" fmla="*/ 3088995 w 3160115"/>
                <a:gd name="connsiteY95" fmla="*/ 441960 h 1813560"/>
                <a:gd name="connsiteX96" fmla="*/ 3038195 w 3160115"/>
                <a:gd name="connsiteY96" fmla="*/ 472440 h 1813560"/>
                <a:gd name="connsiteX97" fmla="*/ 3007715 w 3160115"/>
                <a:gd name="connsiteY97" fmla="*/ 497840 h 1813560"/>
                <a:gd name="connsiteX98" fmla="*/ 2992475 w 3160115"/>
                <a:gd name="connsiteY98" fmla="*/ 502920 h 1813560"/>
                <a:gd name="connsiteX99" fmla="*/ 2961995 w 3160115"/>
                <a:gd name="connsiteY99" fmla="*/ 523240 h 1813560"/>
                <a:gd name="connsiteX100" fmla="*/ 2946755 w 3160115"/>
                <a:gd name="connsiteY100" fmla="*/ 533400 h 1813560"/>
                <a:gd name="connsiteX101" fmla="*/ 2931515 w 3160115"/>
                <a:gd name="connsiteY101" fmla="*/ 538480 h 1813560"/>
                <a:gd name="connsiteX102" fmla="*/ 2901035 w 3160115"/>
                <a:gd name="connsiteY102" fmla="*/ 558800 h 1813560"/>
                <a:gd name="connsiteX103" fmla="*/ 2885795 w 3160115"/>
                <a:gd name="connsiteY103" fmla="*/ 568960 h 1813560"/>
                <a:gd name="connsiteX104" fmla="*/ 2855315 w 3160115"/>
                <a:gd name="connsiteY104" fmla="*/ 594360 h 1813560"/>
                <a:gd name="connsiteX105" fmla="*/ 2860395 w 3160115"/>
                <a:gd name="connsiteY105" fmla="*/ 619760 h 1813560"/>
                <a:gd name="connsiteX106" fmla="*/ 2875635 w 3160115"/>
                <a:gd name="connsiteY106" fmla="*/ 629920 h 1813560"/>
                <a:gd name="connsiteX107" fmla="*/ 2890875 w 3160115"/>
                <a:gd name="connsiteY107" fmla="*/ 645160 h 1813560"/>
                <a:gd name="connsiteX108" fmla="*/ 2921355 w 3160115"/>
                <a:gd name="connsiteY108" fmla="*/ 655320 h 1813560"/>
                <a:gd name="connsiteX109" fmla="*/ 2941675 w 3160115"/>
                <a:gd name="connsiteY109" fmla="*/ 660400 h 1813560"/>
                <a:gd name="connsiteX110" fmla="*/ 2956915 w 3160115"/>
                <a:gd name="connsiteY110" fmla="*/ 665480 h 1813560"/>
                <a:gd name="connsiteX111" fmla="*/ 2987395 w 3160115"/>
                <a:gd name="connsiteY111" fmla="*/ 670560 h 1813560"/>
                <a:gd name="connsiteX112" fmla="*/ 3017875 w 3160115"/>
                <a:gd name="connsiteY112" fmla="*/ 680720 h 1813560"/>
                <a:gd name="connsiteX113" fmla="*/ 3033115 w 3160115"/>
                <a:gd name="connsiteY113" fmla="*/ 685800 h 1813560"/>
                <a:gd name="connsiteX114" fmla="*/ 3063595 w 3160115"/>
                <a:gd name="connsiteY114" fmla="*/ 706120 h 1813560"/>
                <a:gd name="connsiteX115" fmla="*/ 3088995 w 3160115"/>
                <a:gd name="connsiteY115" fmla="*/ 736600 h 1813560"/>
                <a:gd name="connsiteX116" fmla="*/ 3099155 w 3160115"/>
                <a:gd name="connsiteY116" fmla="*/ 751840 h 1813560"/>
                <a:gd name="connsiteX117" fmla="*/ 3129635 w 3160115"/>
                <a:gd name="connsiteY117" fmla="*/ 772160 h 1813560"/>
                <a:gd name="connsiteX118" fmla="*/ 3144875 w 3160115"/>
                <a:gd name="connsiteY118" fmla="*/ 782320 h 1813560"/>
                <a:gd name="connsiteX119" fmla="*/ 3160115 w 3160115"/>
                <a:gd name="connsiteY119" fmla="*/ 792480 h 1813560"/>
                <a:gd name="connsiteX120" fmla="*/ 3149955 w 3160115"/>
                <a:gd name="connsiteY120" fmla="*/ 812800 h 1813560"/>
                <a:gd name="connsiteX121" fmla="*/ 3129635 w 3160115"/>
                <a:gd name="connsiteY121" fmla="*/ 822960 h 1813560"/>
                <a:gd name="connsiteX122" fmla="*/ 3094075 w 3160115"/>
                <a:gd name="connsiteY122" fmla="*/ 838200 h 1813560"/>
                <a:gd name="connsiteX123" fmla="*/ 3063595 w 3160115"/>
                <a:gd name="connsiteY123" fmla="*/ 858520 h 1813560"/>
                <a:gd name="connsiteX124" fmla="*/ 3048355 w 3160115"/>
                <a:gd name="connsiteY124" fmla="*/ 868680 h 1813560"/>
                <a:gd name="connsiteX125" fmla="*/ 3038195 w 3160115"/>
                <a:gd name="connsiteY125" fmla="*/ 883920 h 1813560"/>
                <a:gd name="connsiteX126" fmla="*/ 2977235 w 3160115"/>
                <a:gd name="connsiteY126" fmla="*/ 914400 h 1813560"/>
                <a:gd name="connsiteX127" fmla="*/ 2941675 w 3160115"/>
                <a:gd name="connsiteY127" fmla="*/ 919480 h 1813560"/>
                <a:gd name="connsiteX128" fmla="*/ 2911195 w 3160115"/>
                <a:gd name="connsiteY128" fmla="*/ 934720 h 1813560"/>
                <a:gd name="connsiteX129" fmla="*/ 2895955 w 3160115"/>
                <a:gd name="connsiteY129" fmla="*/ 939800 h 1813560"/>
                <a:gd name="connsiteX130" fmla="*/ 2865475 w 3160115"/>
                <a:gd name="connsiteY130" fmla="*/ 960120 h 1813560"/>
                <a:gd name="connsiteX131" fmla="*/ 2834995 w 3160115"/>
                <a:gd name="connsiteY131" fmla="*/ 970280 h 1813560"/>
                <a:gd name="connsiteX132" fmla="*/ 2819755 w 3160115"/>
                <a:gd name="connsiteY132" fmla="*/ 975360 h 1813560"/>
                <a:gd name="connsiteX133" fmla="*/ 2774035 w 3160115"/>
                <a:gd name="connsiteY133" fmla="*/ 1005840 h 1813560"/>
                <a:gd name="connsiteX134" fmla="*/ 2758795 w 3160115"/>
                <a:gd name="connsiteY134" fmla="*/ 1016000 h 1813560"/>
                <a:gd name="connsiteX135" fmla="*/ 2687675 w 3160115"/>
                <a:gd name="connsiteY135" fmla="*/ 1031240 h 1813560"/>
                <a:gd name="connsiteX136" fmla="*/ 2672435 w 3160115"/>
                <a:gd name="connsiteY136" fmla="*/ 1036320 h 1813560"/>
                <a:gd name="connsiteX137" fmla="*/ 2626715 w 3160115"/>
                <a:gd name="connsiteY137" fmla="*/ 1066800 h 1813560"/>
                <a:gd name="connsiteX138" fmla="*/ 2611475 w 3160115"/>
                <a:gd name="connsiteY138" fmla="*/ 1076960 h 1813560"/>
                <a:gd name="connsiteX139" fmla="*/ 2596235 w 3160115"/>
                <a:gd name="connsiteY139" fmla="*/ 1082040 h 1813560"/>
                <a:gd name="connsiteX140" fmla="*/ 2560675 w 3160115"/>
                <a:gd name="connsiteY140" fmla="*/ 1107440 h 1813560"/>
                <a:gd name="connsiteX141" fmla="*/ 2535275 w 3160115"/>
                <a:gd name="connsiteY141" fmla="*/ 1137920 h 1813560"/>
                <a:gd name="connsiteX142" fmla="*/ 2530195 w 3160115"/>
                <a:gd name="connsiteY142" fmla="*/ 1168400 h 1813560"/>
                <a:gd name="connsiteX143" fmla="*/ 2525115 w 3160115"/>
                <a:gd name="connsiteY143" fmla="*/ 1183640 h 1813560"/>
                <a:gd name="connsiteX144" fmla="*/ 2520035 w 3160115"/>
                <a:gd name="connsiteY144" fmla="*/ 1203960 h 1813560"/>
                <a:gd name="connsiteX145" fmla="*/ 2530195 w 3160115"/>
                <a:gd name="connsiteY145" fmla="*/ 1244600 h 1813560"/>
                <a:gd name="connsiteX146" fmla="*/ 2545435 w 3160115"/>
                <a:gd name="connsiteY146" fmla="*/ 1346200 h 1813560"/>
                <a:gd name="connsiteX147" fmla="*/ 2560675 w 3160115"/>
                <a:gd name="connsiteY147" fmla="*/ 1356360 h 1813560"/>
                <a:gd name="connsiteX148" fmla="*/ 2580995 w 3160115"/>
                <a:gd name="connsiteY148" fmla="*/ 1361440 h 1813560"/>
                <a:gd name="connsiteX149" fmla="*/ 2601315 w 3160115"/>
                <a:gd name="connsiteY149" fmla="*/ 1402080 h 1813560"/>
                <a:gd name="connsiteX150" fmla="*/ 2611475 w 3160115"/>
                <a:gd name="connsiteY150" fmla="*/ 1422400 h 1813560"/>
                <a:gd name="connsiteX151" fmla="*/ 2626715 w 3160115"/>
                <a:gd name="connsiteY151" fmla="*/ 1457960 h 1813560"/>
                <a:gd name="connsiteX152" fmla="*/ 2641955 w 3160115"/>
                <a:gd name="connsiteY152" fmla="*/ 1473200 h 1813560"/>
                <a:gd name="connsiteX153" fmla="*/ 2647035 w 3160115"/>
                <a:gd name="connsiteY153" fmla="*/ 1488440 h 1813560"/>
                <a:gd name="connsiteX154" fmla="*/ 2662275 w 3160115"/>
                <a:gd name="connsiteY154" fmla="*/ 1513840 h 1813560"/>
                <a:gd name="connsiteX155" fmla="*/ 2672435 w 3160115"/>
                <a:gd name="connsiteY155" fmla="*/ 1529080 h 1813560"/>
                <a:gd name="connsiteX156" fmla="*/ 2677515 w 3160115"/>
                <a:gd name="connsiteY156" fmla="*/ 1544320 h 1813560"/>
                <a:gd name="connsiteX157" fmla="*/ 2687675 w 3160115"/>
                <a:gd name="connsiteY157" fmla="*/ 1559560 h 1813560"/>
                <a:gd name="connsiteX158" fmla="*/ 2692755 w 3160115"/>
                <a:gd name="connsiteY158" fmla="*/ 1574800 h 1813560"/>
                <a:gd name="connsiteX159" fmla="*/ 2702915 w 3160115"/>
                <a:gd name="connsiteY159" fmla="*/ 1590040 h 1813560"/>
                <a:gd name="connsiteX160" fmla="*/ 2707995 w 3160115"/>
                <a:gd name="connsiteY160" fmla="*/ 1605280 h 1813560"/>
                <a:gd name="connsiteX161" fmla="*/ 2718155 w 3160115"/>
                <a:gd name="connsiteY161" fmla="*/ 1620520 h 1813560"/>
                <a:gd name="connsiteX162" fmla="*/ 2728315 w 3160115"/>
                <a:gd name="connsiteY162" fmla="*/ 1651000 h 1813560"/>
                <a:gd name="connsiteX163" fmla="*/ 2733395 w 3160115"/>
                <a:gd name="connsiteY163" fmla="*/ 1666240 h 1813560"/>
                <a:gd name="connsiteX164" fmla="*/ 2738475 w 3160115"/>
                <a:gd name="connsiteY164" fmla="*/ 1681480 h 1813560"/>
                <a:gd name="connsiteX165" fmla="*/ 2743555 w 3160115"/>
                <a:gd name="connsiteY165" fmla="*/ 1706880 h 1813560"/>
                <a:gd name="connsiteX166" fmla="*/ 2748635 w 3160115"/>
                <a:gd name="connsiteY166" fmla="*/ 1757680 h 1813560"/>
                <a:gd name="connsiteX167" fmla="*/ 2743555 w 3160115"/>
                <a:gd name="connsiteY167" fmla="*/ 1788160 h 1813560"/>
                <a:gd name="connsiteX168" fmla="*/ 2738475 w 3160115"/>
                <a:gd name="connsiteY168" fmla="*/ 1803400 h 1813560"/>
                <a:gd name="connsiteX169" fmla="*/ 2723235 w 3160115"/>
                <a:gd name="connsiteY169" fmla="*/ 1808480 h 1813560"/>
                <a:gd name="connsiteX170" fmla="*/ 2636875 w 3160115"/>
                <a:gd name="connsiteY170" fmla="*/ 1813560 h 1813560"/>
                <a:gd name="connsiteX171" fmla="*/ 2591155 w 3160115"/>
                <a:gd name="connsiteY171" fmla="*/ 1803400 h 1813560"/>
                <a:gd name="connsiteX172" fmla="*/ 2575915 w 3160115"/>
                <a:gd name="connsiteY172" fmla="*/ 1793240 h 1813560"/>
                <a:gd name="connsiteX173" fmla="*/ 2535275 w 3160115"/>
                <a:gd name="connsiteY173" fmla="*/ 1767840 h 1813560"/>
                <a:gd name="connsiteX174" fmla="*/ 2494635 w 3160115"/>
                <a:gd name="connsiteY174" fmla="*/ 1757680 h 1813560"/>
                <a:gd name="connsiteX175" fmla="*/ 2479395 w 3160115"/>
                <a:gd name="connsiteY175" fmla="*/ 1747520 h 1813560"/>
                <a:gd name="connsiteX176" fmla="*/ 2453995 w 3160115"/>
                <a:gd name="connsiteY176" fmla="*/ 1717040 h 1813560"/>
                <a:gd name="connsiteX177" fmla="*/ 2438755 w 3160115"/>
                <a:gd name="connsiteY177" fmla="*/ 1711960 h 1813560"/>
                <a:gd name="connsiteX178" fmla="*/ 2423515 w 3160115"/>
                <a:gd name="connsiteY178" fmla="*/ 1696720 h 1813560"/>
                <a:gd name="connsiteX179" fmla="*/ 2393035 w 3160115"/>
                <a:gd name="connsiteY179" fmla="*/ 1676400 h 1813560"/>
                <a:gd name="connsiteX180" fmla="*/ 2347315 w 3160115"/>
                <a:gd name="connsiteY180" fmla="*/ 1640840 h 1813560"/>
                <a:gd name="connsiteX181" fmla="*/ 2332075 w 3160115"/>
                <a:gd name="connsiteY181" fmla="*/ 1630680 h 1813560"/>
                <a:gd name="connsiteX182" fmla="*/ 2296515 w 3160115"/>
                <a:gd name="connsiteY182" fmla="*/ 1620520 h 1813560"/>
                <a:gd name="connsiteX183" fmla="*/ 2281275 w 3160115"/>
                <a:gd name="connsiteY183" fmla="*/ 1610360 h 1813560"/>
                <a:gd name="connsiteX184" fmla="*/ 2250795 w 3160115"/>
                <a:gd name="connsiteY184" fmla="*/ 1600200 h 1813560"/>
                <a:gd name="connsiteX185" fmla="*/ 2199995 w 3160115"/>
                <a:gd name="connsiteY185" fmla="*/ 1579880 h 1813560"/>
                <a:gd name="connsiteX186" fmla="*/ 2184755 w 3160115"/>
                <a:gd name="connsiteY186" fmla="*/ 1574800 h 1813560"/>
                <a:gd name="connsiteX187" fmla="*/ 2169515 w 3160115"/>
                <a:gd name="connsiteY187" fmla="*/ 1569720 h 1813560"/>
                <a:gd name="connsiteX188" fmla="*/ 2139035 w 3160115"/>
                <a:gd name="connsiteY188" fmla="*/ 1554480 h 1813560"/>
                <a:gd name="connsiteX189" fmla="*/ 2123795 w 3160115"/>
                <a:gd name="connsiteY189" fmla="*/ 1371600 h 1813560"/>
                <a:gd name="connsiteX190" fmla="*/ 2118715 w 3160115"/>
                <a:gd name="connsiteY190" fmla="*/ 1356360 h 1813560"/>
                <a:gd name="connsiteX191" fmla="*/ 2093315 w 3160115"/>
                <a:gd name="connsiteY191" fmla="*/ 1325880 h 1813560"/>
                <a:gd name="connsiteX192" fmla="*/ 2083155 w 3160115"/>
                <a:gd name="connsiteY192" fmla="*/ 1310640 h 1813560"/>
                <a:gd name="connsiteX193" fmla="*/ 2078075 w 3160115"/>
                <a:gd name="connsiteY193" fmla="*/ 1295400 h 1813560"/>
                <a:gd name="connsiteX194" fmla="*/ 2067915 w 3160115"/>
                <a:gd name="connsiteY194" fmla="*/ 1259840 h 1813560"/>
                <a:gd name="connsiteX195" fmla="*/ 2057755 w 3160115"/>
                <a:gd name="connsiteY195" fmla="*/ 1244600 h 1813560"/>
                <a:gd name="connsiteX196" fmla="*/ 1956155 w 3160115"/>
                <a:gd name="connsiteY196" fmla="*/ 1249680 h 1813560"/>
                <a:gd name="connsiteX197" fmla="*/ 1925675 w 3160115"/>
                <a:gd name="connsiteY197" fmla="*/ 1259840 h 1813560"/>
                <a:gd name="connsiteX198" fmla="*/ 1910435 w 3160115"/>
                <a:gd name="connsiteY198" fmla="*/ 1264920 h 1813560"/>
                <a:gd name="connsiteX199" fmla="*/ 1895195 w 3160115"/>
                <a:gd name="connsiteY199" fmla="*/ 1270000 h 1813560"/>
                <a:gd name="connsiteX200" fmla="*/ 1849475 w 3160115"/>
                <a:gd name="connsiteY200" fmla="*/ 1295400 h 1813560"/>
                <a:gd name="connsiteX201" fmla="*/ 1818995 w 3160115"/>
                <a:gd name="connsiteY201" fmla="*/ 1305560 h 1813560"/>
                <a:gd name="connsiteX202" fmla="*/ 1803755 w 3160115"/>
                <a:gd name="connsiteY202" fmla="*/ 1315720 h 1813560"/>
                <a:gd name="connsiteX203" fmla="*/ 1773275 w 3160115"/>
                <a:gd name="connsiteY203" fmla="*/ 1325880 h 1813560"/>
                <a:gd name="connsiteX204" fmla="*/ 1758035 w 3160115"/>
                <a:gd name="connsiteY204" fmla="*/ 1330960 h 1813560"/>
                <a:gd name="connsiteX205" fmla="*/ 1727555 w 3160115"/>
                <a:gd name="connsiteY205" fmla="*/ 1341120 h 1813560"/>
                <a:gd name="connsiteX206" fmla="*/ 1712315 w 3160115"/>
                <a:gd name="connsiteY206" fmla="*/ 1346200 h 1813560"/>
                <a:gd name="connsiteX207" fmla="*/ 1681835 w 3160115"/>
                <a:gd name="connsiteY207" fmla="*/ 1366520 h 1813560"/>
                <a:gd name="connsiteX208" fmla="*/ 1666595 w 3160115"/>
                <a:gd name="connsiteY208" fmla="*/ 1371600 h 1813560"/>
                <a:gd name="connsiteX209" fmla="*/ 1636115 w 3160115"/>
                <a:gd name="connsiteY209" fmla="*/ 1391920 h 1813560"/>
                <a:gd name="connsiteX210" fmla="*/ 1605635 w 3160115"/>
                <a:gd name="connsiteY210" fmla="*/ 1402080 h 1813560"/>
                <a:gd name="connsiteX211" fmla="*/ 1590395 w 3160115"/>
                <a:gd name="connsiteY211" fmla="*/ 1407160 h 1813560"/>
                <a:gd name="connsiteX212" fmla="*/ 1575155 w 3160115"/>
                <a:gd name="connsiteY212" fmla="*/ 1417320 h 1813560"/>
                <a:gd name="connsiteX213" fmla="*/ 1544675 w 3160115"/>
                <a:gd name="connsiteY213" fmla="*/ 1427480 h 1813560"/>
                <a:gd name="connsiteX214" fmla="*/ 1529435 w 3160115"/>
                <a:gd name="connsiteY214" fmla="*/ 1432560 h 1813560"/>
                <a:gd name="connsiteX215" fmla="*/ 1453235 w 3160115"/>
                <a:gd name="connsiteY215" fmla="*/ 1427480 h 1813560"/>
                <a:gd name="connsiteX216" fmla="*/ 1437995 w 3160115"/>
                <a:gd name="connsiteY216" fmla="*/ 1422400 h 1813560"/>
                <a:gd name="connsiteX217" fmla="*/ 1417675 w 3160115"/>
                <a:gd name="connsiteY217" fmla="*/ 1417320 h 1813560"/>
                <a:gd name="connsiteX218" fmla="*/ 1382115 w 3160115"/>
                <a:gd name="connsiteY218" fmla="*/ 1397000 h 1813560"/>
                <a:gd name="connsiteX219" fmla="*/ 1346555 w 3160115"/>
                <a:gd name="connsiteY219" fmla="*/ 1386840 h 1813560"/>
                <a:gd name="connsiteX220" fmla="*/ 1331315 w 3160115"/>
                <a:gd name="connsiteY220" fmla="*/ 1381760 h 1813560"/>
                <a:gd name="connsiteX221" fmla="*/ 1290675 w 3160115"/>
                <a:gd name="connsiteY221" fmla="*/ 1371600 h 1813560"/>
                <a:gd name="connsiteX222" fmla="*/ 1189075 w 3160115"/>
                <a:gd name="connsiteY222" fmla="*/ 1361440 h 1813560"/>
                <a:gd name="connsiteX223" fmla="*/ 1163675 w 3160115"/>
                <a:gd name="connsiteY223" fmla="*/ 1356360 h 1813560"/>
                <a:gd name="connsiteX224" fmla="*/ 1087475 w 3160115"/>
                <a:gd name="connsiteY224" fmla="*/ 1361440 h 1813560"/>
                <a:gd name="connsiteX225" fmla="*/ 1072235 w 3160115"/>
                <a:gd name="connsiteY225" fmla="*/ 1366520 h 1813560"/>
                <a:gd name="connsiteX226" fmla="*/ 1062075 w 3160115"/>
                <a:gd name="connsiteY226" fmla="*/ 1386840 h 1813560"/>
                <a:gd name="connsiteX227" fmla="*/ 1041755 w 3160115"/>
                <a:gd name="connsiteY227" fmla="*/ 1412240 h 1813560"/>
                <a:gd name="connsiteX228" fmla="*/ 1036675 w 3160115"/>
                <a:gd name="connsiteY228" fmla="*/ 1386840 h 1813560"/>
                <a:gd name="connsiteX229" fmla="*/ 1006195 w 3160115"/>
                <a:gd name="connsiteY229" fmla="*/ 1371600 h 1813560"/>
                <a:gd name="connsiteX230" fmla="*/ 970635 w 3160115"/>
                <a:gd name="connsiteY230" fmla="*/ 1376680 h 1813560"/>
                <a:gd name="connsiteX231" fmla="*/ 940155 w 3160115"/>
                <a:gd name="connsiteY231" fmla="*/ 1386840 h 1813560"/>
                <a:gd name="connsiteX232" fmla="*/ 924915 w 3160115"/>
                <a:gd name="connsiteY232" fmla="*/ 1391920 h 1813560"/>
                <a:gd name="connsiteX233" fmla="*/ 909675 w 3160115"/>
                <a:gd name="connsiteY233" fmla="*/ 1397000 h 1813560"/>
                <a:gd name="connsiteX234" fmla="*/ 869035 w 3160115"/>
                <a:gd name="connsiteY234" fmla="*/ 1407160 h 1813560"/>
                <a:gd name="connsiteX235" fmla="*/ 838555 w 3160115"/>
                <a:gd name="connsiteY235" fmla="*/ 1417320 h 1813560"/>
                <a:gd name="connsiteX236" fmla="*/ 777595 w 3160115"/>
                <a:gd name="connsiteY236" fmla="*/ 1427480 h 1813560"/>
                <a:gd name="connsiteX237" fmla="*/ 711555 w 3160115"/>
                <a:gd name="connsiteY237" fmla="*/ 1442720 h 1813560"/>
                <a:gd name="connsiteX238" fmla="*/ 640435 w 3160115"/>
                <a:gd name="connsiteY238" fmla="*/ 1447800 h 1813560"/>
                <a:gd name="connsiteX239" fmla="*/ 625195 w 3160115"/>
                <a:gd name="connsiteY239" fmla="*/ 1452880 h 1813560"/>
                <a:gd name="connsiteX240" fmla="*/ 599795 w 3160115"/>
                <a:gd name="connsiteY240" fmla="*/ 1457960 h 1813560"/>
                <a:gd name="connsiteX241" fmla="*/ 579475 w 3160115"/>
                <a:gd name="connsiteY241" fmla="*/ 1463040 h 1813560"/>
                <a:gd name="connsiteX242" fmla="*/ 564235 w 3160115"/>
                <a:gd name="connsiteY242" fmla="*/ 1473200 h 1813560"/>
                <a:gd name="connsiteX243" fmla="*/ 543915 w 3160115"/>
                <a:gd name="connsiteY243" fmla="*/ 1478280 h 1813560"/>
                <a:gd name="connsiteX244" fmla="*/ 513435 w 3160115"/>
                <a:gd name="connsiteY244" fmla="*/ 1488440 h 1813560"/>
                <a:gd name="connsiteX245" fmla="*/ 457555 w 3160115"/>
                <a:gd name="connsiteY245" fmla="*/ 1503680 h 1813560"/>
                <a:gd name="connsiteX246" fmla="*/ 432155 w 3160115"/>
                <a:gd name="connsiteY246" fmla="*/ 1508760 h 1813560"/>
                <a:gd name="connsiteX247" fmla="*/ 391515 w 3160115"/>
                <a:gd name="connsiteY247" fmla="*/ 1513840 h 1813560"/>
                <a:gd name="connsiteX248" fmla="*/ 320395 w 3160115"/>
                <a:gd name="connsiteY248" fmla="*/ 1524000 h 1813560"/>
                <a:gd name="connsiteX249" fmla="*/ 244195 w 3160115"/>
                <a:gd name="connsiteY249" fmla="*/ 1534160 h 1813560"/>
                <a:gd name="connsiteX250" fmla="*/ 147675 w 3160115"/>
                <a:gd name="connsiteY250" fmla="*/ 1549400 h 1813560"/>
                <a:gd name="connsiteX251" fmla="*/ 71475 w 3160115"/>
                <a:gd name="connsiteY251" fmla="*/ 1539240 h 1813560"/>
                <a:gd name="connsiteX252" fmla="*/ 40995 w 3160115"/>
                <a:gd name="connsiteY252" fmla="*/ 1529080 h 1813560"/>
                <a:gd name="connsiteX253" fmla="*/ 10515 w 3160115"/>
                <a:gd name="connsiteY253" fmla="*/ 1508760 h 1813560"/>
                <a:gd name="connsiteX254" fmla="*/ 355 w 3160115"/>
                <a:gd name="connsiteY254" fmla="*/ 1493520 h 1813560"/>
                <a:gd name="connsiteX255" fmla="*/ 5435 w 3160115"/>
                <a:gd name="connsiteY255" fmla="*/ 1457960 h 1813560"/>
                <a:gd name="connsiteX256" fmla="*/ 35915 w 3160115"/>
                <a:gd name="connsiteY256" fmla="*/ 1432560 h 1813560"/>
                <a:gd name="connsiteX257" fmla="*/ 46075 w 3160115"/>
                <a:gd name="connsiteY257" fmla="*/ 1417320 h 1813560"/>
                <a:gd name="connsiteX258" fmla="*/ 81635 w 3160115"/>
                <a:gd name="connsiteY258" fmla="*/ 1376680 h 1813560"/>
                <a:gd name="connsiteX259" fmla="*/ 91795 w 3160115"/>
                <a:gd name="connsiteY259" fmla="*/ 1346200 h 1813560"/>
                <a:gd name="connsiteX260" fmla="*/ 96875 w 3160115"/>
                <a:gd name="connsiteY260" fmla="*/ 1330960 h 1813560"/>
                <a:gd name="connsiteX261" fmla="*/ 101955 w 3160115"/>
                <a:gd name="connsiteY261" fmla="*/ 1310640 h 1813560"/>
                <a:gd name="connsiteX262" fmla="*/ 127355 w 3160115"/>
                <a:gd name="connsiteY262" fmla="*/ 1270000 h 1813560"/>
                <a:gd name="connsiteX263" fmla="*/ 142595 w 3160115"/>
                <a:gd name="connsiteY263" fmla="*/ 1254760 h 1813560"/>
                <a:gd name="connsiteX264" fmla="*/ 147675 w 3160115"/>
                <a:gd name="connsiteY264" fmla="*/ 1239520 h 1813560"/>
                <a:gd name="connsiteX265" fmla="*/ 178155 w 3160115"/>
                <a:gd name="connsiteY265" fmla="*/ 1203960 h 1813560"/>
                <a:gd name="connsiteX266" fmla="*/ 193395 w 3160115"/>
                <a:gd name="connsiteY266" fmla="*/ 1173480 h 1813560"/>
                <a:gd name="connsiteX267" fmla="*/ 198475 w 3160115"/>
                <a:gd name="connsiteY267" fmla="*/ 1158240 h 1813560"/>
                <a:gd name="connsiteX268" fmla="*/ 218795 w 3160115"/>
                <a:gd name="connsiteY268" fmla="*/ 1127760 h 1813560"/>
                <a:gd name="connsiteX269" fmla="*/ 239115 w 3160115"/>
                <a:gd name="connsiteY269" fmla="*/ 1102360 h 1813560"/>
                <a:gd name="connsiteX270" fmla="*/ 259435 w 3160115"/>
                <a:gd name="connsiteY270" fmla="*/ 1071880 h 1813560"/>
                <a:gd name="connsiteX271" fmla="*/ 269595 w 3160115"/>
                <a:gd name="connsiteY271" fmla="*/ 1041400 h 1813560"/>
                <a:gd name="connsiteX272" fmla="*/ 264515 w 3160115"/>
                <a:gd name="connsiteY272" fmla="*/ 1026160 h 1813560"/>
                <a:gd name="connsiteX273" fmla="*/ 234035 w 3160115"/>
                <a:gd name="connsiteY273" fmla="*/ 1016000 h 1813560"/>
                <a:gd name="connsiteX274" fmla="*/ 213715 w 3160115"/>
                <a:gd name="connsiteY274" fmla="*/ 1005840 h 1813560"/>
                <a:gd name="connsiteX275" fmla="*/ 203555 w 3160115"/>
                <a:gd name="connsiteY275" fmla="*/ 990600 h 1813560"/>
                <a:gd name="connsiteX276" fmla="*/ 188315 w 3160115"/>
                <a:gd name="connsiteY276" fmla="*/ 975360 h 1813560"/>
                <a:gd name="connsiteX277" fmla="*/ 178155 w 3160115"/>
                <a:gd name="connsiteY277" fmla="*/ 944880 h 1813560"/>
                <a:gd name="connsiteX278" fmla="*/ 167995 w 3160115"/>
                <a:gd name="connsiteY278" fmla="*/ 914400 h 1813560"/>
                <a:gd name="connsiteX279" fmla="*/ 152755 w 3160115"/>
                <a:gd name="connsiteY279" fmla="*/ 883920 h 1813560"/>
                <a:gd name="connsiteX280" fmla="*/ 147675 w 3160115"/>
                <a:gd name="connsiteY280" fmla="*/ 868680 h 1813560"/>
                <a:gd name="connsiteX281" fmla="*/ 137515 w 3160115"/>
                <a:gd name="connsiteY281" fmla="*/ 822960 h 1813560"/>
                <a:gd name="connsiteX282" fmla="*/ 132435 w 3160115"/>
                <a:gd name="connsiteY282" fmla="*/ 807720 h 1813560"/>
                <a:gd name="connsiteX283" fmla="*/ 127355 w 3160115"/>
                <a:gd name="connsiteY283" fmla="*/ 787400 h 1813560"/>
                <a:gd name="connsiteX284" fmla="*/ 122275 w 3160115"/>
                <a:gd name="connsiteY284" fmla="*/ 619760 h 1813560"/>
                <a:gd name="connsiteX285" fmla="*/ 122275 w 3160115"/>
                <a:gd name="connsiteY285" fmla="*/ 513080 h 1813560"/>
                <a:gd name="connsiteX286" fmla="*/ 167995 w 3160115"/>
                <a:gd name="connsiteY286" fmla="*/ 472440 h 1813560"/>
                <a:gd name="connsiteX287" fmla="*/ 193395 w 3160115"/>
                <a:gd name="connsiteY287" fmla="*/ 426720 h 1813560"/>
                <a:gd name="connsiteX288" fmla="*/ 188315 w 3160115"/>
                <a:gd name="connsiteY288" fmla="*/ 411480 h 1813560"/>
                <a:gd name="connsiteX289" fmla="*/ 183235 w 3160115"/>
                <a:gd name="connsiteY289" fmla="*/ 386080 h 1813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Lst>
              <a:rect l="l" t="t" r="r" b="b"/>
              <a:pathLst>
                <a:path w="3160115" h="1813560">
                  <a:moveTo>
                    <a:pt x="183235" y="386080"/>
                  </a:moveTo>
                  <a:cubicBezTo>
                    <a:pt x="189162" y="384387"/>
                    <a:pt x="215911" y="399727"/>
                    <a:pt x="223875" y="401320"/>
                  </a:cubicBezTo>
                  <a:cubicBezTo>
                    <a:pt x="235616" y="403668"/>
                    <a:pt x="247582" y="404707"/>
                    <a:pt x="259435" y="406400"/>
                  </a:cubicBezTo>
                  <a:cubicBezTo>
                    <a:pt x="264515" y="408093"/>
                    <a:pt x="269407" y="410522"/>
                    <a:pt x="274675" y="411480"/>
                  </a:cubicBezTo>
                  <a:cubicBezTo>
                    <a:pt x="319915" y="419706"/>
                    <a:pt x="304437" y="412571"/>
                    <a:pt x="340715" y="421640"/>
                  </a:cubicBezTo>
                  <a:cubicBezTo>
                    <a:pt x="345910" y="422939"/>
                    <a:pt x="350760" y="425421"/>
                    <a:pt x="355955" y="426720"/>
                  </a:cubicBezTo>
                  <a:cubicBezTo>
                    <a:pt x="384034" y="433740"/>
                    <a:pt x="385374" y="431145"/>
                    <a:pt x="416915" y="436880"/>
                  </a:cubicBezTo>
                  <a:cubicBezTo>
                    <a:pt x="423784" y="438129"/>
                    <a:pt x="430389" y="440591"/>
                    <a:pt x="437235" y="441960"/>
                  </a:cubicBezTo>
                  <a:cubicBezTo>
                    <a:pt x="447335" y="443980"/>
                    <a:pt x="457581" y="445197"/>
                    <a:pt x="467715" y="447040"/>
                  </a:cubicBezTo>
                  <a:cubicBezTo>
                    <a:pt x="476210" y="448585"/>
                    <a:pt x="484648" y="450427"/>
                    <a:pt x="493115" y="452120"/>
                  </a:cubicBezTo>
                  <a:cubicBezTo>
                    <a:pt x="511742" y="450427"/>
                    <a:pt x="531251" y="452955"/>
                    <a:pt x="548995" y="447040"/>
                  </a:cubicBezTo>
                  <a:cubicBezTo>
                    <a:pt x="554075" y="445347"/>
                    <a:pt x="550289" y="435586"/>
                    <a:pt x="554075" y="431800"/>
                  </a:cubicBezTo>
                  <a:cubicBezTo>
                    <a:pt x="568629" y="417246"/>
                    <a:pt x="581909" y="411510"/>
                    <a:pt x="599795" y="406400"/>
                  </a:cubicBezTo>
                  <a:cubicBezTo>
                    <a:pt x="606508" y="404482"/>
                    <a:pt x="613342" y="403013"/>
                    <a:pt x="620115" y="401320"/>
                  </a:cubicBezTo>
                  <a:cubicBezTo>
                    <a:pt x="647208" y="403013"/>
                    <a:pt x="674249" y="406400"/>
                    <a:pt x="701395" y="406400"/>
                  </a:cubicBezTo>
                  <a:cubicBezTo>
                    <a:pt x="714200" y="406400"/>
                    <a:pt x="766931" y="398489"/>
                    <a:pt x="782675" y="396240"/>
                  </a:cubicBezTo>
                  <a:cubicBezTo>
                    <a:pt x="818697" y="384233"/>
                    <a:pt x="800410" y="388166"/>
                    <a:pt x="869035" y="396240"/>
                  </a:cubicBezTo>
                  <a:cubicBezTo>
                    <a:pt x="874353" y="396866"/>
                    <a:pt x="879048" y="400158"/>
                    <a:pt x="884275" y="401320"/>
                  </a:cubicBezTo>
                  <a:cubicBezTo>
                    <a:pt x="894330" y="403554"/>
                    <a:pt x="904762" y="403902"/>
                    <a:pt x="914755" y="406400"/>
                  </a:cubicBezTo>
                  <a:lnTo>
                    <a:pt x="960475" y="421640"/>
                  </a:lnTo>
                  <a:cubicBezTo>
                    <a:pt x="965555" y="423333"/>
                    <a:pt x="970393" y="426129"/>
                    <a:pt x="975715" y="426720"/>
                  </a:cubicBezTo>
                  <a:lnTo>
                    <a:pt x="1021435" y="431800"/>
                  </a:lnTo>
                  <a:cubicBezTo>
                    <a:pt x="1040062" y="430107"/>
                    <a:pt x="1058740" y="428905"/>
                    <a:pt x="1077315" y="426720"/>
                  </a:cubicBezTo>
                  <a:cubicBezTo>
                    <a:pt x="1087545" y="425517"/>
                    <a:pt x="1097528" y="422461"/>
                    <a:pt x="1107795" y="421640"/>
                  </a:cubicBezTo>
                  <a:cubicBezTo>
                    <a:pt x="1139910" y="419071"/>
                    <a:pt x="1172142" y="418253"/>
                    <a:pt x="1204315" y="416560"/>
                  </a:cubicBezTo>
                  <a:cubicBezTo>
                    <a:pt x="1212782" y="414867"/>
                    <a:pt x="1221385" y="413752"/>
                    <a:pt x="1229715" y="411480"/>
                  </a:cubicBezTo>
                  <a:cubicBezTo>
                    <a:pt x="1240047" y="408662"/>
                    <a:pt x="1250035" y="404707"/>
                    <a:pt x="1260195" y="401320"/>
                  </a:cubicBezTo>
                  <a:cubicBezTo>
                    <a:pt x="1265275" y="399627"/>
                    <a:pt x="1270122" y="396904"/>
                    <a:pt x="1275435" y="396240"/>
                  </a:cubicBezTo>
                  <a:cubicBezTo>
                    <a:pt x="1326296" y="389882"/>
                    <a:pt x="1302609" y="393404"/>
                    <a:pt x="1346555" y="386080"/>
                  </a:cubicBezTo>
                  <a:cubicBezTo>
                    <a:pt x="1395612" y="353375"/>
                    <a:pt x="1318144" y="402227"/>
                    <a:pt x="1387195" y="370840"/>
                  </a:cubicBezTo>
                  <a:cubicBezTo>
                    <a:pt x="1398311" y="365787"/>
                    <a:pt x="1407515" y="357293"/>
                    <a:pt x="1417675" y="350520"/>
                  </a:cubicBezTo>
                  <a:cubicBezTo>
                    <a:pt x="1422755" y="347133"/>
                    <a:pt x="1428147" y="344174"/>
                    <a:pt x="1432915" y="340360"/>
                  </a:cubicBezTo>
                  <a:cubicBezTo>
                    <a:pt x="1441382" y="333587"/>
                    <a:pt x="1450348" y="327394"/>
                    <a:pt x="1458315" y="320040"/>
                  </a:cubicBezTo>
                  <a:cubicBezTo>
                    <a:pt x="1472392" y="307046"/>
                    <a:pt x="1483015" y="290027"/>
                    <a:pt x="1498955" y="279400"/>
                  </a:cubicBezTo>
                  <a:lnTo>
                    <a:pt x="1529435" y="259080"/>
                  </a:lnTo>
                  <a:cubicBezTo>
                    <a:pt x="1534515" y="255693"/>
                    <a:pt x="1539791" y="252583"/>
                    <a:pt x="1544675" y="248920"/>
                  </a:cubicBezTo>
                  <a:cubicBezTo>
                    <a:pt x="1551448" y="243840"/>
                    <a:pt x="1557644" y="237881"/>
                    <a:pt x="1564995" y="233680"/>
                  </a:cubicBezTo>
                  <a:cubicBezTo>
                    <a:pt x="1569644" y="231023"/>
                    <a:pt x="1575446" y="230995"/>
                    <a:pt x="1580235" y="228600"/>
                  </a:cubicBezTo>
                  <a:cubicBezTo>
                    <a:pt x="1585696" y="225870"/>
                    <a:pt x="1590014" y="221170"/>
                    <a:pt x="1595475" y="218440"/>
                  </a:cubicBezTo>
                  <a:cubicBezTo>
                    <a:pt x="1600264" y="216045"/>
                    <a:pt x="1606034" y="215961"/>
                    <a:pt x="1610715" y="213360"/>
                  </a:cubicBezTo>
                  <a:cubicBezTo>
                    <a:pt x="1621389" y="207430"/>
                    <a:pt x="1631426" y="200366"/>
                    <a:pt x="1641195" y="193040"/>
                  </a:cubicBezTo>
                  <a:cubicBezTo>
                    <a:pt x="1654742" y="182880"/>
                    <a:pt x="1666689" y="170133"/>
                    <a:pt x="1681835" y="162560"/>
                  </a:cubicBezTo>
                  <a:cubicBezTo>
                    <a:pt x="1688608" y="159173"/>
                    <a:pt x="1695993" y="156802"/>
                    <a:pt x="1702155" y="152400"/>
                  </a:cubicBezTo>
                  <a:cubicBezTo>
                    <a:pt x="1708001" y="148224"/>
                    <a:pt x="1711876" y="141759"/>
                    <a:pt x="1717395" y="137160"/>
                  </a:cubicBezTo>
                  <a:cubicBezTo>
                    <a:pt x="1722085" y="133251"/>
                    <a:pt x="1727555" y="130387"/>
                    <a:pt x="1732635" y="127000"/>
                  </a:cubicBezTo>
                  <a:cubicBezTo>
                    <a:pt x="1736022" y="121920"/>
                    <a:pt x="1738478" y="116077"/>
                    <a:pt x="1742795" y="111760"/>
                  </a:cubicBezTo>
                  <a:cubicBezTo>
                    <a:pt x="1782755" y="71800"/>
                    <a:pt x="1731664" y="136293"/>
                    <a:pt x="1773275" y="86360"/>
                  </a:cubicBezTo>
                  <a:cubicBezTo>
                    <a:pt x="1777184" y="81670"/>
                    <a:pt x="1779886" y="76088"/>
                    <a:pt x="1783435" y="71120"/>
                  </a:cubicBezTo>
                  <a:cubicBezTo>
                    <a:pt x="1788356" y="64230"/>
                    <a:pt x="1793754" y="57690"/>
                    <a:pt x="1798675" y="50800"/>
                  </a:cubicBezTo>
                  <a:cubicBezTo>
                    <a:pt x="1802224" y="45832"/>
                    <a:pt x="1804240" y="39580"/>
                    <a:pt x="1808835" y="35560"/>
                  </a:cubicBezTo>
                  <a:cubicBezTo>
                    <a:pt x="1833076" y="14350"/>
                    <a:pt x="1841019" y="14672"/>
                    <a:pt x="1869795" y="5080"/>
                  </a:cubicBezTo>
                  <a:lnTo>
                    <a:pt x="1885035" y="0"/>
                  </a:lnTo>
                  <a:cubicBezTo>
                    <a:pt x="1915515" y="10160"/>
                    <a:pt x="1903683" y="710"/>
                    <a:pt x="1895195" y="55880"/>
                  </a:cubicBezTo>
                  <a:cubicBezTo>
                    <a:pt x="1892163" y="75588"/>
                    <a:pt x="1888106" y="70483"/>
                    <a:pt x="1874875" y="86360"/>
                  </a:cubicBezTo>
                  <a:cubicBezTo>
                    <a:pt x="1839512" y="128795"/>
                    <a:pt x="1893999" y="72316"/>
                    <a:pt x="1849475" y="116840"/>
                  </a:cubicBezTo>
                  <a:cubicBezTo>
                    <a:pt x="1830948" y="172420"/>
                    <a:pt x="1860496" y="88234"/>
                    <a:pt x="1834235" y="147320"/>
                  </a:cubicBezTo>
                  <a:cubicBezTo>
                    <a:pt x="1821780" y="175344"/>
                    <a:pt x="1825824" y="175882"/>
                    <a:pt x="1818995" y="203200"/>
                  </a:cubicBezTo>
                  <a:cubicBezTo>
                    <a:pt x="1817696" y="208395"/>
                    <a:pt x="1815608" y="213360"/>
                    <a:pt x="1813915" y="218440"/>
                  </a:cubicBezTo>
                  <a:cubicBezTo>
                    <a:pt x="1815608" y="248920"/>
                    <a:pt x="1815209" y="279589"/>
                    <a:pt x="1818995" y="309880"/>
                  </a:cubicBezTo>
                  <a:cubicBezTo>
                    <a:pt x="1820323" y="320507"/>
                    <a:pt x="1826558" y="329970"/>
                    <a:pt x="1829155" y="340360"/>
                  </a:cubicBezTo>
                  <a:cubicBezTo>
                    <a:pt x="1830848" y="347133"/>
                    <a:pt x="1832229" y="353993"/>
                    <a:pt x="1834235" y="360680"/>
                  </a:cubicBezTo>
                  <a:cubicBezTo>
                    <a:pt x="1837312" y="370938"/>
                    <a:pt x="1844395" y="391160"/>
                    <a:pt x="1844395" y="391160"/>
                  </a:cubicBezTo>
                  <a:cubicBezTo>
                    <a:pt x="1846088" y="408093"/>
                    <a:pt x="1847068" y="425113"/>
                    <a:pt x="1849475" y="441960"/>
                  </a:cubicBezTo>
                  <a:cubicBezTo>
                    <a:pt x="1850462" y="448872"/>
                    <a:pt x="1850682" y="456471"/>
                    <a:pt x="1854555" y="462280"/>
                  </a:cubicBezTo>
                  <a:cubicBezTo>
                    <a:pt x="1861228" y="472290"/>
                    <a:pt x="1880311" y="475559"/>
                    <a:pt x="1890115" y="477520"/>
                  </a:cubicBezTo>
                  <a:cubicBezTo>
                    <a:pt x="1914530" y="482403"/>
                    <a:pt x="1936262" y="484558"/>
                    <a:pt x="1961235" y="487680"/>
                  </a:cubicBezTo>
                  <a:cubicBezTo>
                    <a:pt x="1983131" y="494979"/>
                    <a:pt x="2004670" y="503156"/>
                    <a:pt x="2027275" y="508000"/>
                  </a:cubicBezTo>
                  <a:cubicBezTo>
                    <a:pt x="2044160" y="511618"/>
                    <a:pt x="2060826" y="517339"/>
                    <a:pt x="2078075" y="518160"/>
                  </a:cubicBezTo>
                  <a:lnTo>
                    <a:pt x="2184755" y="523240"/>
                  </a:lnTo>
                  <a:cubicBezTo>
                    <a:pt x="2228782" y="521547"/>
                    <a:pt x="2272873" y="521091"/>
                    <a:pt x="2316835" y="518160"/>
                  </a:cubicBezTo>
                  <a:cubicBezTo>
                    <a:pt x="2323801" y="517696"/>
                    <a:pt x="2330286" y="514329"/>
                    <a:pt x="2337155" y="513080"/>
                  </a:cubicBezTo>
                  <a:cubicBezTo>
                    <a:pt x="2348936" y="510938"/>
                    <a:pt x="2360862" y="509693"/>
                    <a:pt x="2372715" y="508000"/>
                  </a:cubicBezTo>
                  <a:cubicBezTo>
                    <a:pt x="2377795" y="506307"/>
                    <a:pt x="2383728" y="506208"/>
                    <a:pt x="2387955" y="502920"/>
                  </a:cubicBezTo>
                  <a:cubicBezTo>
                    <a:pt x="2399297" y="494099"/>
                    <a:pt x="2418435" y="472440"/>
                    <a:pt x="2418435" y="472440"/>
                  </a:cubicBezTo>
                  <a:cubicBezTo>
                    <a:pt x="2435042" y="422618"/>
                    <a:pt x="2408118" y="492996"/>
                    <a:pt x="2438755" y="447040"/>
                  </a:cubicBezTo>
                  <a:cubicBezTo>
                    <a:pt x="2442628" y="441231"/>
                    <a:pt x="2441917" y="433433"/>
                    <a:pt x="2443835" y="426720"/>
                  </a:cubicBezTo>
                  <a:cubicBezTo>
                    <a:pt x="2445306" y="421571"/>
                    <a:pt x="2447222" y="416560"/>
                    <a:pt x="2448915" y="411480"/>
                  </a:cubicBezTo>
                  <a:cubicBezTo>
                    <a:pt x="2450608" y="391160"/>
                    <a:pt x="2451466" y="370753"/>
                    <a:pt x="2453995" y="350520"/>
                  </a:cubicBezTo>
                  <a:cubicBezTo>
                    <a:pt x="2454861" y="343592"/>
                    <a:pt x="2454714" y="335652"/>
                    <a:pt x="2459075" y="330200"/>
                  </a:cubicBezTo>
                  <a:cubicBezTo>
                    <a:pt x="2462420" y="326019"/>
                    <a:pt x="2469047" y="326078"/>
                    <a:pt x="2474315" y="325120"/>
                  </a:cubicBezTo>
                  <a:cubicBezTo>
                    <a:pt x="2487747" y="322678"/>
                    <a:pt x="2501440" y="321971"/>
                    <a:pt x="2514955" y="320040"/>
                  </a:cubicBezTo>
                  <a:cubicBezTo>
                    <a:pt x="2525152" y="318583"/>
                    <a:pt x="2535198" y="316097"/>
                    <a:pt x="2545435" y="314960"/>
                  </a:cubicBezTo>
                  <a:cubicBezTo>
                    <a:pt x="2584388" y="310632"/>
                    <a:pt x="2602584" y="312420"/>
                    <a:pt x="2636875" y="304800"/>
                  </a:cubicBezTo>
                  <a:cubicBezTo>
                    <a:pt x="2642102" y="303638"/>
                    <a:pt x="2647035" y="301413"/>
                    <a:pt x="2652115" y="299720"/>
                  </a:cubicBezTo>
                  <a:cubicBezTo>
                    <a:pt x="2670742" y="301413"/>
                    <a:pt x="2689436" y="302480"/>
                    <a:pt x="2707995" y="304800"/>
                  </a:cubicBezTo>
                  <a:cubicBezTo>
                    <a:pt x="2716563" y="305871"/>
                    <a:pt x="2725018" y="307786"/>
                    <a:pt x="2733395" y="309880"/>
                  </a:cubicBezTo>
                  <a:cubicBezTo>
                    <a:pt x="2738590" y="311179"/>
                    <a:pt x="2743367" y="314002"/>
                    <a:pt x="2748635" y="314960"/>
                  </a:cubicBezTo>
                  <a:cubicBezTo>
                    <a:pt x="2762067" y="317402"/>
                    <a:pt x="2775760" y="318109"/>
                    <a:pt x="2789275" y="320040"/>
                  </a:cubicBezTo>
                  <a:cubicBezTo>
                    <a:pt x="2799472" y="321497"/>
                    <a:pt x="2809545" y="323759"/>
                    <a:pt x="2819755" y="325120"/>
                  </a:cubicBezTo>
                  <a:cubicBezTo>
                    <a:pt x="2856426" y="330009"/>
                    <a:pt x="2866654" y="329213"/>
                    <a:pt x="2901035" y="335280"/>
                  </a:cubicBezTo>
                  <a:cubicBezTo>
                    <a:pt x="2918041" y="338281"/>
                    <a:pt x="2935452" y="339979"/>
                    <a:pt x="2951835" y="345440"/>
                  </a:cubicBezTo>
                  <a:cubicBezTo>
                    <a:pt x="3012315" y="365600"/>
                    <a:pt x="2959604" y="345059"/>
                    <a:pt x="2997555" y="365760"/>
                  </a:cubicBezTo>
                  <a:cubicBezTo>
                    <a:pt x="3010851" y="373013"/>
                    <a:pt x="3025593" y="377679"/>
                    <a:pt x="3038195" y="386080"/>
                  </a:cubicBezTo>
                  <a:cubicBezTo>
                    <a:pt x="3073130" y="409370"/>
                    <a:pt x="3057091" y="402539"/>
                    <a:pt x="3083915" y="411480"/>
                  </a:cubicBezTo>
                  <a:cubicBezTo>
                    <a:pt x="3087302" y="416560"/>
                    <a:pt x="3093071" y="420698"/>
                    <a:pt x="3094075" y="426720"/>
                  </a:cubicBezTo>
                  <a:cubicBezTo>
                    <a:pt x="3094955" y="432002"/>
                    <a:pt x="3092781" y="438174"/>
                    <a:pt x="3088995" y="441960"/>
                  </a:cubicBezTo>
                  <a:cubicBezTo>
                    <a:pt x="3072426" y="458529"/>
                    <a:pt x="3056902" y="461750"/>
                    <a:pt x="3038195" y="472440"/>
                  </a:cubicBezTo>
                  <a:cubicBezTo>
                    <a:pt x="2980024" y="505681"/>
                    <a:pt x="3070756" y="455813"/>
                    <a:pt x="3007715" y="497840"/>
                  </a:cubicBezTo>
                  <a:cubicBezTo>
                    <a:pt x="3003260" y="500810"/>
                    <a:pt x="2997156" y="500319"/>
                    <a:pt x="2992475" y="502920"/>
                  </a:cubicBezTo>
                  <a:cubicBezTo>
                    <a:pt x="2981801" y="508850"/>
                    <a:pt x="2972155" y="516467"/>
                    <a:pt x="2961995" y="523240"/>
                  </a:cubicBezTo>
                  <a:cubicBezTo>
                    <a:pt x="2956915" y="526627"/>
                    <a:pt x="2952547" y="531469"/>
                    <a:pt x="2946755" y="533400"/>
                  </a:cubicBezTo>
                  <a:cubicBezTo>
                    <a:pt x="2941675" y="535093"/>
                    <a:pt x="2936196" y="535879"/>
                    <a:pt x="2931515" y="538480"/>
                  </a:cubicBezTo>
                  <a:cubicBezTo>
                    <a:pt x="2920841" y="544410"/>
                    <a:pt x="2911195" y="552027"/>
                    <a:pt x="2901035" y="558800"/>
                  </a:cubicBezTo>
                  <a:cubicBezTo>
                    <a:pt x="2895955" y="562187"/>
                    <a:pt x="2890112" y="564643"/>
                    <a:pt x="2885795" y="568960"/>
                  </a:cubicBezTo>
                  <a:cubicBezTo>
                    <a:pt x="2866238" y="588517"/>
                    <a:pt x="2876533" y="580215"/>
                    <a:pt x="2855315" y="594360"/>
                  </a:cubicBezTo>
                  <a:cubicBezTo>
                    <a:pt x="2857008" y="602827"/>
                    <a:pt x="2856111" y="612263"/>
                    <a:pt x="2860395" y="619760"/>
                  </a:cubicBezTo>
                  <a:cubicBezTo>
                    <a:pt x="2863424" y="625061"/>
                    <a:pt x="2870945" y="626011"/>
                    <a:pt x="2875635" y="629920"/>
                  </a:cubicBezTo>
                  <a:cubicBezTo>
                    <a:pt x="2881154" y="634519"/>
                    <a:pt x="2884595" y="641671"/>
                    <a:pt x="2890875" y="645160"/>
                  </a:cubicBezTo>
                  <a:cubicBezTo>
                    <a:pt x="2900237" y="650361"/>
                    <a:pt x="2910965" y="652723"/>
                    <a:pt x="2921355" y="655320"/>
                  </a:cubicBezTo>
                  <a:cubicBezTo>
                    <a:pt x="2928128" y="657013"/>
                    <a:pt x="2934962" y="658482"/>
                    <a:pt x="2941675" y="660400"/>
                  </a:cubicBezTo>
                  <a:cubicBezTo>
                    <a:pt x="2946824" y="661871"/>
                    <a:pt x="2951688" y="664318"/>
                    <a:pt x="2956915" y="665480"/>
                  </a:cubicBezTo>
                  <a:cubicBezTo>
                    <a:pt x="2966970" y="667714"/>
                    <a:pt x="2977402" y="668062"/>
                    <a:pt x="2987395" y="670560"/>
                  </a:cubicBezTo>
                  <a:cubicBezTo>
                    <a:pt x="2997785" y="673157"/>
                    <a:pt x="3007715" y="677333"/>
                    <a:pt x="3017875" y="680720"/>
                  </a:cubicBezTo>
                  <a:cubicBezTo>
                    <a:pt x="3022955" y="682413"/>
                    <a:pt x="3028660" y="682830"/>
                    <a:pt x="3033115" y="685800"/>
                  </a:cubicBezTo>
                  <a:lnTo>
                    <a:pt x="3063595" y="706120"/>
                  </a:lnTo>
                  <a:cubicBezTo>
                    <a:pt x="3088820" y="743958"/>
                    <a:pt x="3056400" y="697486"/>
                    <a:pt x="3088995" y="736600"/>
                  </a:cubicBezTo>
                  <a:cubicBezTo>
                    <a:pt x="3092904" y="741290"/>
                    <a:pt x="3094560" y="747820"/>
                    <a:pt x="3099155" y="751840"/>
                  </a:cubicBezTo>
                  <a:cubicBezTo>
                    <a:pt x="3108345" y="759881"/>
                    <a:pt x="3119475" y="765387"/>
                    <a:pt x="3129635" y="772160"/>
                  </a:cubicBezTo>
                  <a:lnTo>
                    <a:pt x="3144875" y="782320"/>
                  </a:lnTo>
                  <a:lnTo>
                    <a:pt x="3160115" y="792480"/>
                  </a:lnTo>
                  <a:cubicBezTo>
                    <a:pt x="3156728" y="799253"/>
                    <a:pt x="3155310" y="807445"/>
                    <a:pt x="3149955" y="812800"/>
                  </a:cubicBezTo>
                  <a:cubicBezTo>
                    <a:pt x="3144600" y="818155"/>
                    <a:pt x="3136210" y="819203"/>
                    <a:pt x="3129635" y="822960"/>
                  </a:cubicBezTo>
                  <a:cubicBezTo>
                    <a:pt x="3102349" y="838552"/>
                    <a:pt x="3127450" y="829856"/>
                    <a:pt x="3094075" y="838200"/>
                  </a:cubicBezTo>
                  <a:lnTo>
                    <a:pt x="3063595" y="858520"/>
                  </a:lnTo>
                  <a:lnTo>
                    <a:pt x="3048355" y="868680"/>
                  </a:lnTo>
                  <a:cubicBezTo>
                    <a:pt x="3044968" y="873760"/>
                    <a:pt x="3042790" y="879900"/>
                    <a:pt x="3038195" y="883920"/>
                  </a:cubicBezTo>
                  <a:cubicBezTo>
                    <a:pt x="3022490" y="897662"/>
                    <a:pt x="2998525" y="911359"/>
                    <a:pt x="2977235" y="914400"/>
                  </a:cubicBezTo>
                  <a:lnTo>
                    <a:pt x="2941675" y="919480"/>
                  </a:lnTo>
                  <a:cubicBezTo>
                    <a:pt x="2903369" y="932249"/>
                    <a:pt x="2950586" y="915025"/>
                    <a:pt x="2911195" y="934720"/>
                  </a:cubicBezTo>
                  <a:cubicBezTo>
                    <a:pt x="2906406" y="937115"/>
                    <a:pt x="2900636" y="937199"/>
                    <a:pt x="2895955" y="939800"/>
                  </a:cubicBezTo>
                  <a:cubicBezTo>
                    <a:pt x="2885281" y="945730"/>
                    <a:pt x="2877059" y="956259"/>
                    <a:pt x="2865475" y="960120"/>
                  </a:cubicBezTo>
                  <a:lnTo>
                    <a:pt x="2834995" y="970280"/>
                  </a:lnTo>
                  <a:cubicBezTo>
                    <a:pt x="2829915" y="971973"/>
                    <a:pt x="2824210" y="972390"/>
                    <a:pt x="2819755" y="975360"/>
                  </a:cubicBezTo>
                  <a:lnTo>
                    <a:pt x="2774035" y="1005840"/>
                  </a:lnTo>
                  <a:cubicBezTo>
                    <a:pt x="2768955" y="1009227"/>
                    <a:pt x="2764817" y="1014996"/>
                    <a:pt x="2758795" y="1016000"/>
                  </a:cubicBezTo>
                  <a:cubicBezTo>
                    <a:pt x="2733216" y="1020263"/>
                    <a:pt x="2712991" y="1022801"/>
                    <a:pt x="2687675" y="1031240"/>
                  </a:cubicBezTo>
                  <a:cubicBezTo>
                    <a:pt x="2682595" y="1032933"/>
                    <a:pt x="2677116" y="1033719"/>
                    <a:pt x="2672435" y="1036320"/>
                  </a:cubicBezTo>
                  <a:lnTo>
                    <a:pt x="2626715" y="1066800"/>
                  </a:lnTo>
                  <a:cubicBezTo>
                    <a:pt x="2621635" y="1070187"/>
                    <a:pt x="2617267" y="1075029"/>
                    <a:pt x="2611475" y="1076960"/>
                  </a:cubicBezTo>
                  <a:lnTo>
                    <a:pt x="2596235" y="1082040"/>
                  </a:lnTo>
                  <a:cubicBezTo>
                    <a:pt x="2556610" y="1121665"/>
                    <a:pt x="2607480" y="1074008"/>
                    <a:pt x="2560675" y="1107440"/>
                  </a:cubicBezTo>
                  <a:cubicBezTo>
                    <a:pt x="2548230" y="1116330"/>
                    <a:pt x="2543376" y="1125768"/>
                    <a:pt x="2535275" y="1137920"/>
                  </a:cubicBezTo>
                  <a:cubicBezTo>
                    <a:pt x="2533582" y="1148080"/>
                    <a:pt x="2532429" y="1158345"/>
                    <a:pt x="2530195" y="1168400"/>
                  </a:cubicBezTo>
                  <a:cubicBezTo>
                    <a:pt x="2529033" y="1173627"/>
                    <a:pt x="2526586" y="1178491"/>
                    <a:pt x="2525115" y="1183640"/>
                  </a:cubicBezTo>
                  <a:cubicBezTo>
                    <a:pt x="2523197" y="1190353"/>
                    <a:pt x="2521728" y="1197187"/>
                    <a:pt x="2520035" y="1203960"/>
                  </a:cubicBezTo>
                  <a:cubicBezTo>
                    <a:pt x="2523422" y="1217507"/>
                    <a:pt x="2529375" y="1230661"/>
                    <a:pt x="2530195" y="1244600"/>
                  </a:cubicBezTo>
                  <a:cubicBezTo>
                    <a:pt x="2531773" y="1271427"/>
                    <a:pt x="2520097" y="1320862"/>
                    <a:pt x="2545435" y="1346200"/>
                  </a:cubicBezTo>
                  <a:cubicBezTo>
                    <a:pt x="2549752" y="1350517"/>
                    <a:pt x="2555063" y="1353955"/>
                    <a:pt x="2560675" y="1356360"/>
                  </a:cubicBezTo>
                  <a:cubicBezTo>
                    <a:pt x="2567092" y="1359110"/>
                    <a:pt x="2574222" y="1359747"/>
                    <a:pt x="2580995" y="1361440"/>
                  </a:cubicBezTo>
                  <a:cubicBezTo>
                    <a:pt x="2607740" y="1388185"/>
                    <a:pt x="2588337" y="1363146"/>
                    <a:pt x="2601315" y="1402080"/>
                  </a:cubicBezTo>
                  <a:cubicBezTo>
                    <a:pt x="2603710" y="1409264"/>
                    <a:pt x="2608492" y="1415439"/>
                    <a:pt x="2611475" y="1422400"/>
                  </a:cubicBezTo>
                  <a:cubicBezTo>
                    <a:pt x="2618582" y="1438983"/>
                    <a:pt x="2614681" y="1441112"/>
                    <a:pt x="2626715" y="1457960"/>
                  </a:cubicBezTo>
                  <a:cubicBezTo>
                    <a:pt x="2630891" y="1463806"/>
                    <a:pt x="2636875" y="1468120"/>
                    <a:pt x="2641955" y="1473200"/>
                  </a:cubicBezTo>
                  <a:cubicBezTo>
                    <a:pt x="2643648" y="1478280"/>
                    <a:pt x="2644640" y="1483651"/>
                    <a:pt x="2647035" y="1488440"/>
                  </a:cubicBezTo>
                  <a:cubicBezTo>
                    <a:pt x="2651451" y="1497271"/>
                    <a:pt x="2657042" y="1505467"/>
                    <a:pt x="2662275" y="1513840"/>
                  </a:cubicBezTo>
                  <a:cubicBezTo>
                    <a:pt x="2665511" y="1519017"/>
                    <a:pt x="2669705" y="1523619"/>
                    <a:pt x="2672435" y="1529080"/>
                  </a:cubicBezTo>
                  <a:cubicBezTo>
                    <a:pt x="2674830" y="1533869"/>
                    <a:pt x="2675120" y="1539531"/>
                    <a:pt x="2677515" y="1544320"/>
                  </a:cubicBezTo>
                  <a:cubicBezTo>
                    <a:pt x="2680245" y="1549781"/>
                    <a:pt x="2684945" y="1554099"/>
                    <a:pt x="2687675" y="1559560"/>
                  </a:cubicBezTo>
                  <a:cubicBezTo>
                    <a:pt x="2690070" y="1564349"/>
                    <a:pt x="2690360" y="1570011"/>
                    <a:pt x="2692755" y="1574800"/>
                  </a:cubicBezTo>
                  <a:cubicBezTo>
                    <a:pt x="2695485" y="1580261"/>
                    <a:pt x="2700185" y="1584579"/>
                    <a:pt x="2702915" y="1590040"/>
                  </a:cubicBezTo>
                  <a:cubicBezTo>
                    <a:pt x="2705310" y="1594829"/>
                    <a:pt x="2705600" y="1600491"/>
                    <a:pt x="2707995" y="1605280"/>
                  </a:cubicBezTo>
                  <a:cubicBezTo>
                    <a:pt x="2710725" y="1610741"/>
                    <a:pt x="2715675" y="1614941"/>
                    <a:pt x="2718155" y="1620520"/>
                  </a:cubicBezTo>
                  <a:cubicBezTo>
                    <a:pt x="2722505" y="1630307"/>
                    <a:pt x="2724928" y="1640840"/>
                    <a:pt x="2728315" y="1651000"/>
                  </a:cubicBezTo>
                  <a:lnTo>
                    <a:pt x="2733395" y="1666240"/>
                  </a:lnTo>
                  <a:cubicBezTo>
                    <a:pt x="2735088" y="1671320"/>
                    <a:pt x="2737425" y="1676229"/>
                    <a:pt x="2738475" y="1681480"/>
                  </a:cubicBezTo>
                  <a:cubicBezTo>
                    <a:pt x="2740168" y="1689947"/>
                    <a:pt x="2742414" y="1698321"/>
                    <a:pt x="2743555" y="1706880"/>
                  </a:cubicBezTo>
                  <a:cubicBezTo>
                    <a:pt x="2745804" y="1723749"/>
                    <a:pt x="2746942" y="1740747"/>
                    <a:pt x="2748635" y="1757680"/>
                  </a:cubicBezTo>
                  <a:cubicBezTo>
                    <a:pt x="2746942" y="1767840"/>
                    <a:pt x="2745789" y="1778105"/>
                    <a:pt x="2743555" y="1788160"/>
                  </a:cubicBezTo>
                  <a:cubicBezTo>
                    <a:pt x="2742393" y="1793387"/>
                    <a:pt x="2742261" y="1799614"/>
                    <a:pt x="2738475" y="1803400"/>
                  </a:cubicBezTo>
                  <a:cubicBezTo>
                    <a:pt x="2734689" y="1807186"/>
                    <a:pt x="2728563" y="1807947"/>
                    <a:pt x="2723235" y="1808480"/>
                  </a:cubicBezTo>
                  <a:cubicBezTo>
                    <a:pt x="2694542" y="1811349"/>
                    <a:pt x="2665662" y="1811867"/>
                    <a:pt x="2636875" y="1813560"/>
                  </a:cubicBezTo>
                  <a:cubicBezTo>
                    <a:pt x="2625168" y="1811609"/>
                    <a:pt x="2603661" y="1809653"/>
                    <a:pt x="2591155" y="1803400"/>
                  </a:cubicBezTo>
                  <a:cubicBezTo>
                    <a:pt x="2585694" y="1800670"/>
                    <a:pt x="2580995" y="1796627"/>
                    <a:pt x="2575915" y="1793240"/>
                  </a:cubicBezTo>
                  <a:cubicBezTo>
                    <a:pt x="2561193" y="1771157"/>
                    <a:pt x="2569129" y="1776303"/>
                    <a:pt x="2535275" y="1767840"/>
                  </a:cubicBezTo>
                  <a:lnTo>
                    <a:pt x="2494635" y="1757680"/>
                  </a:lnTo>
                  <a:cubicBezTo>
                    <a:pt x="2489555" y="1754293"/>
                    <a:pt x="2483712" y="1751837"/>
                    <a:pt x="2479395" y="1747520"/>
                  </a:cubicBezTo>
                  <a:cubicBezTo>
                    <a:pt x="2460653" y="1728778"/>
                    <a:pt x="2478962" y="1733684"/>
                    <a:pt x="2453995" y="1717040"/>
                  </a:cubicBezTo>
                  <a:cubicBezTo>
                    <a:pt x="2449540" y="1714070"/>
                    <a:pt x="2443835" y="1713653"/>
                    <a:pt x="2438755" y="1711960"/>
                  </a:cubicBezTo>
                  <a:cubicBezTo>
                    <a:pt x="2433675" y="1706880"/>
                    <a:pt x="2429186" y="1701131"/>
                    <a:pt x="2423515" y="1696720"/>
                  </a:cubicBezTo>
                  <a:cubicBezTo>
                    <a:pt x="2413876" y="1689223"/>
                    <a:pt x="2401669" y="1685034"/>
                    <a:pt x="2393035" y="1676400"/>
                  </a:cubicBezTo>
                  <a:cubicBezTo>
                    <a:pt x="2369161" y="1652526"/>
                    <a:pt x="2383773" y="1665145"/>
                    <a:pt x="2347315" y="1640840"/>
                  </a:cubicBezTo>
                  <a:cubicBezTo>
                    <a:pt x="2342235" y="1637453"/>
                    <a:pt x="2337998" y="1632161"/>
                    <a:pt x="2332075" y="1630680"/>
                  </a:cubicBezTo>
                  <a:cubicBezTo>
                    <a:pt x="2325564" y="1629052"/>
                    <a:pt x="2303803" y="1624164"/>
                    <a:pt x="2296515" y="1620520"/>
                  </a:cubicBezTo>
                  <a:cubicBezTo>
                    <a:pt x="2291054" y="1617790"/>
                    <a:pt x="2286854" y="1612840"/>
                    <a:pt x="2281275" y="1610360"/>
                  </a:cubicBezTo>
                  <a:cubicBezTo>
                    <a:pt x="2271488" y="1606010"/>
                    <a:pt x="2260374" y="1604989"/>
                    <a:pt x="2250795" y="1600200"/>
                  </a:cubicBezTo>
                  <a:cubicBezTo>
                    <a:pt x="2220896" y="1585251"/>
                    <a:pt x="2237659" y="1592435"/>
                    <a:pt x="2199995" y="1579880"/>
                  </a:cubicBezTo>
                  <a:lnTo>
                    <a:pt x="2184755" y="1574800"/>
                  </a:lnTo>
                  <a:cubicBezTo>
                    <a:pt x="2179675" y="1573107"/>
                    <a:pt x="2173970" y="1572690"/>
                    <a:pt x="2169515" y="1569720"/>
                  </a:cubicBezTo>
                  <a:cubicBezTo>
                    <a:pt x="2149820" y="1556590"/>
                    <a:pt x="2160067" y="1561491"/>
                    <a:pt x="2139035" y="1554480"/>
                  </a:cubicBezTo>
                  <a:cubicBezTo>
                    <a:pt x="2097341" y="1491940"/>
                    <a:pt x="2133846" y="1552522"/>
                    <a:pt x="2123795" y="1371600"/>
                  </a:cubicBezTo>
                  <a:cubicBezTo>
                    <a:pt x="2123498" y="1366253"/>
                    <a:pt x="2121110" y="1361149"/>
                    <a:pt x="2118715" y="1356360"/>
                  </a:cubicBezTo>
                  <a:cubicBezTo>
                    <a:pt x="2109255" y="1337441"/>
                    <a:pt x="2107359" y="1342732"/>
                    <a:pt x="2093315" y="1325880"/>
                  </a:cubicBezTo>
                  <a:cubicBezTo>
                    <a:pt x="2089406" y="1321190"/>
                    <a:pt x="2085885" y="1316101"/>
                    <a:pt x="2083155" y="1310640"/>
                  </a:cubicBezTo>
                  <a:cubicBezTo>
                    <a:pt x="2080760" y="1305851"/>
                    <a:pt x="2079546" y="1300549"/>
                    <a:pt x="2078075" y="1295400"/>
                  </a:cubicBezTo>
                  <a:cubicBezTo>
                    <a:pt x="2075905" y="1287804"/>
                    <a:pt x="2071975" y="1267960"/>
                    <a:pt x="2067915" y="1259840"/>
                  </a:cubicBezTo>
                  <a:cubicBezTo>
                    <a:pt x="2065185" y="1254379"/>
                    <a:pt x="2061142" y="1249680"/>
                    <a:pt x="2057755" y="1244600"/>
                  </a:cubicBezTo>
                  <a:cubicBezTo>
                    <a:pt x="2023888" y="1246293"/>
                    <a:pt x="1989840" y="1245793"/>
                    <a:pt x="1956155" y="1249680"/>
                  </a:cubicBezTo>
                  <a:cubicBezTo>
                    <a:pt x="1945516" y="1250908"/>
                    <a:pt x="1935835" y="1256453"/>
                    <a:pt x="1925675" y="1259840"/>
                  </a:cubicBezTo>
                  <a:lnTo>
                    <a:pt x="1910435" y="1264920"/>
                  </a:lnTo>
                  <a:cubicBezTo>
                    <a:pt x="1905355" y="1266613"/>
                    <a:pt x="1899787" y="1267245"/>
                    <a:pt x="1895195" y="1270000"/>
                  </a:cubicBezTo>
                  <a:cubicBezTo>
                    <a:pt x="1882306" y="1277734"/>
                    <a:pt x="1864051" y="1289570"/>
                    <a:pt x="1849475" y="1295400"/>
                  </a:cubicBezTo>
                  <a:cubicBezTo>
                    <a:pt x="1839531" y="1299377"/>
                    <a:pt x="1827906" y="1299619"/>
                    <a:pt x="1818995" y="1305560"/>
                  </a:cubicBezTo>
                  <a:cubicBezTo>
                    <a:pt x="1813915" y="1308947"/>
                    <a:pt x="1809334" y="1313240"/>
                    <a:pt x="1803755" y="1315720"/>
                  </a:cubicBezTo>
                  <a:cubicBezTo>
                    <a:pt x="1793968" y="1320070"/>
                    <a:pt x="1783435" y="1322493"/>
                    <a:pt x="1773275" y="1325880"/>
                  </a:cubicBezTo>
                  <a:lnTo>
                    <a:pt x="1758035" y="1330960"/>
                  </a:lnTo>
                  <a:lnTo>
                    <a:pt x="1727555" y="1341120"/>
                  </a:lnTo>
                  <a:cubicBezTo>
                    <a:pt x="1722475" y="1342813"/>
                    <a:pt x="1716770" y="1343230"/>
                    <a:pt x="1712315" y="1346200"/>
                  </a:cubicBezTo>
                  <a:cubicBezTo>
                    <a:pt x="1702155" y="1352973"/>
                    <a:pt x="1693419" y="1362659"/>
                    <a:pt x="1681835" y="1366520"/>
                  </a:cubicBezTo>
                  <a:cubicBezTo>
                    <a:pt x="1676755" y="1368213"/>
                    <a:pt x="1671276" y="1368999"/>
                    <a:pt x="1666595" y="1371600"/>
                  </a:cubicBezTo>
                  <a:cubicBezTo>
                    <a:pt x="1655921" y="1377530"/>
                    <a:pt x="1647699" y="1388059"/>
                    <a:pt x="1636115" y="1391920"/>
                  </a:cubicBezTo>
                  <a:lnTo>
                    <a:pt x="1605635" y="1402080"/>
                  </a:lnTo>
                  <a:cubicBezTo>
                    <a:pt x="1600555" y="1403773"/>
                    <a:pt x="1594850" y="1404190"/>
                    <a:pt x="1590395" y="1407160"/>
                  </a:cubicBezTo>
                  <a:cubicBezTo>
                    <a:pt x="1585315" y="1410547"/>
                    <a:pt x="1580734" y="1414840"/>
                    <a:pt x="1575155" y="1417320"/>
                  </a:cubicBezTo>
                  <a:cubicBezTo>
                    <a:pt x="1565368" y="1421670"/>
                    <a:pt x="1554835" y="1424093"/>
                    <a:pt x="1544675" y="1427480"/>
                  </a:cubicBezTo>
                  <a:lnTo>
                    <a:pt x="1529435" y="1432560"/>
                  </a:lnTo>
                  <a:cubicBezTo>
                    <a:pt x="1504035" y="1430867"/>
                    <a:pt x="1478536" y="1430291"/>
                    <a:pt x="1453235" y="1427480"/>
                  </a:cubicBezTo>
                  <a:cubicBezTo>
                    <a:pt x="1447913" y="1426889"/>
                    <a:pt x="1443144" y="1423871"/>
                    <a:pt x="1437995" y="1422400"/>
                  </a:cubicBezTo>
                  <a:cubicBezTo>
                    <a:pt x="1431282" y="1420482"/>
                    <a:pt x="1424212" y="1419771"/>
                    <a:pt x="1417675" y="1417320"/>
                  </a:cubicBezTo>
                  <a:cubicBezTo>
                    <a:pt x="1382051" y="1403961"/>
                    <a:pt x="1411592" y="1411739"/>
                    <a:pt x="1382115" y="1397000"/>
                  </a:cubicBezTo>
                  <a:cubicBezTo>
                    <a:pt x="1373995" y="1392940"/>
                    <a:pt x="1354151" y="1389010"/>
                    <a:pt x="1346555" y="1386840"/>
                  </a:cubicBezTo>
                  <a:cubicBezTo>
                    <a:pt x="1341406" y="1385369"/>
                    <a:pt x="1336481" y="1383169"/>
                    <a:pt x="1331315" y="1381760"/>
                  </a:cubicBezTo>
                  <a:cubicBezTo>
                    <a:pt x="1317843" y="1378086"/>
                    <a:pt x="1304590" y="1372760"/>
                    <a:pt x="1290675" y="1371600"/>
                  </a:cubicBezTo>
                  <a:cubicBezTo>
                    <a:pt x="1253304" y="1368486"/>
                    <a:pt x="1225045" y="1366974"/>
                    <a:pt x="1189075" y="1361440"/>
                  </a:cubicBezTo>
                  <a:cubicBezTo>
                    <a:pt x="1180541" y="1360127"/>
                    <a:pt x="1172142" y="1358053"/>
                    <a:pt x="1163675" y="1356360"/>
                  </a:cubicBezTo>
                  <a:cubicBezTo>
                    <a:pt x="1138275" y="1358053"/>
                    <a:pt x="1112776" y="1358629"/>
                    <a:pt x="1087475" y="1361440"/>
                  </a:cubicBezTo>
                  <a:cubicBezTo>
                    <a:pt x="1082153" y="1362031"/>
                    <a:pt x="1076021" y="1362734"/>
                    <a:pt x="1072235" y="1366520"/>
                  </a:cubicBezTo>
                  <a:cubicBezTo>
                    <a:pt x="1066880" y="1371875"/>
                    <a:pt x="1066276" y="1380539"/>
                    <a:pt x="1062075" y="1386840"/>
                  </a:cubicBezTo>
                  <a:cubicBezTo>
                    <a:pt x="1056061" y="1395862"/>
                    <a:pt x="1048528" y="1403773"/>
                    <a:pt x="1041755" y="1412240"/>
                  </a:cubicBezTo>
                  <a:cubicBezTo>
                    <a:pt x="1040062" y="1403773"/>
                    <a:pt x="1040959" y="1394337"/>
                    <a:pt x="1036675" y="1386840"/>
                  </a:cubicBezTo>
                  <a:cubicBezTo>
                    <a:pt x="1032041" y="1378730"/>
                    <a:pt x="1014018" y="1374208"/>
                    <a:pt x="1006195" y="1371600"/>
                  </a:cubicBezTo>
                  <a:cubicBezTo>
                    <a:pt x="994342" y="1373293"/>
                    <a:pt x="982302" y="1373988"/>
                    <a:pt x="970635" y="1376680"/>
                  </a:cubicBezTo>
                  <a:cubicBezTo>
                    <a:pt x="960200" y="1379088"/>
                    <a:pt x="950315" y="1383453"/>
                    <a:pt x="940155" y="1386840"/>
                  </a:cubicBezTo>
                  <a:lnTo>
                    <a:pt x="924915" y="1391920"/>
                  </a:lnTo>
                  <a:cubicBezTo>
                    <a:pt x="919835" y="1393613"/>
                    <a:pt x="914870" y="1395701"/>
                    <a:pt x="909675" y="1397000"/>
                  </a:cubicBezTo>
                  <a:cubicBezTo>
                    <a:pt x="896128" y="1400387"/>
                    <a:pt x="882282" y="1402744"/>
                    <a:pt x="869035" y="1407160"/>
                  </a:cubicBezTo>
                  <a:cubicBezTo>
                    <a:pt x="858875" y="1410547"/>
                    <a:pt x="849119" y="1415559"/>
                    <a:pt x="838555" y="1417320"/>
                  </a:cubicBezTo>
                  <a:cubicBezTo>
                    <a:pt x="818235" y="1420707"/>
                    <a:pt x="797580" y="1422484"/>
                    <a:pt x="777595" y="1427480"/>
                  </a:cubicBezTo>
                  <a:cubicBezTo>
                    <a:pt x="769959" y="1429389"/>
                    <a:pt x="725060" y="1441298"/>
                    <a:pt x="711555" y="1442720"/>
                  </a:cubicBezTo>
                  <a:cubicBezTo>
                    <a:pt x="687919" y="1445208"/>
                    <a:pt x="664142" y="1446107"/>
                    <a:pt x="640435" y="1447800"/>
                  </a:cubicBezTo>
                  <a:cubicBezTo>
                    <a:pt x="635355" y="1449493"/>
                    <a:pt x="630390" y="1451581"/>
                    <a:pt x="625195" y="1452880"/>
                  </a:cubicBezTo>
                  <a:cubicBezTo>
                    <a:pt x="616818" y="1454974"/>
                    <a:pt x="608224" y="1456087"/>
                    <a:pt x="599795" y="1457960"/>
                  </a:cubicBezTo>
                  <a:cubicBezTo>
                    <a:pt x="592979" y="1459475"/>
                    <a:pt x="586248" y="1461347"/>
                    <a:pt x="579475" y="1463040"/>
                  </a:cubicBezTo>
                  <a:cubicBezTo>
                    <a:pt x="574395" y="1466427"/>
                    <a:pt x="569847" y="1470795"/>
                    <a:pt x="564235" y="1473200"/>
                  </a:cubicBezTo>
                  <a:cubicBezTo>
                    <a:pt x="557818" y="1475950"/>
                    <a:pt x="550602" y="1476274"/>
                    <a:pt x="543915" y="1478280"/>
                  </a:cubicBezTo>
                  <a:cubicBezTo>
                    <a:pt x="533657" y="1481357"/>
                    <a:pt x="523595" y="1485053"/>
                    <a:pt x="513435" y="1488440"/>
                  </a:cubicBezTo>
                  <a:cubicBezTo>
                    <a:pt x="491539" y="1495739"/>
                    <a:pt x="486202" y="1497951"/>
                    <a:pt x="457555" y="1503680"/>
                  </a:cubicBezTo>
                  <a:cubicBezTo>
                    <a:pt x="449088" y="1505373"/>
                    <a:pt x="440689" y="1507447"/>
                    <a:pt x="432155" y="1508760"/>
                  </a:cubicBezTo>
                  <a:cubicBezTo>
                    <a:pt x="418662" y="1510836"/>
                    <a:pt x="405042" y="1511995"/>
                    <a:pt x="391515" y="1513840"/>
                  </a:cubicBezTo>
                  <a:lnTo>
                    <a:pt x="320395" y="1524000"/>
                  </a:lnTo>
                  <a:cubicBezTo>
                    <a:pt x="310505" y="1525236"/>
                    <a:pt x="255879" y="1531823"/>
                    <a:pt x="244195" y="1534160"/>
                  </a:cubicBezTo>
                  <a:cubicBezTo>
                    <a:pt x="158467" y="1551306"/>
                    <a:pt x="253550" y="1539775"/>
                    <a:pt x="147675" y="1549400"/>
                  </a:cubicBezTo>
                  <a:cubicBezTo>
                    <a:pt x="109483" y="1545928"/>
                    <a:pt x="100742" y="1548020"/>
                    <a:pt x="71475" y="1539240"/>
                  </a:cubicBezTo>
                  <a:cubicBezTo>
                    <a:pt x="61217" y="1536163"/>
                    <a:pt x="49906" y="1535021"/>
                    <a:pt x="40995" y="1529080"/>
                  </a:cubicBezTo>
                  <a:lnTo>
                    <a:pt x="10515" y="1508760"/>
                  </a:lnTo>
                  <a:cubicBezTo>
                    <a:pt x="7128" y="1503680"/>
                    <a:pt x="963" y="1499595"/>
                    <a:pt x="355" y="1493520"/>
                  </a:cubicBezTo>
                  <a:cubicBezTo>
                    <a:pt x="-836" y="1481606"/>
                    <a:pt x="988" y="1469077"/>
                    <a:pt x="5435" y="1457960"/>
                  </a:cubicBezTo>
                  <a:cubicBezTo>
                    <a:pt x="8991" y="1449070"/>
                    <a:pt x="28296" y="1437639"/>
                    <a:pt x="35915" y="1432560"/>
                  </a:cubicBezTo>
                  <a:cubicBezTo>
                    <a:pt x="39302" y="1427480"/>
                    <a:pt x="41758" y="1421637"/>
                    <a:pt x="46075" y="1417320"/>
                  </a:cubicBezTo>
                  <a:cubicBezTo>
                    <a:pt x="66818" y="1396577"/>
                    <a:pt x="67242" y="1419860"/>
                    <a:pt x="81635" y="1376680"/>
                  </a:cubicBezTo>
                  <a:lnTo>
                    <a:pt x="91795" y="1346200"/>
                  </a:lnTo>
                  <a:cubicBezTo>
                    <a:pt x="93488" y="1341120"/>
                    <a:pt x="95576" y="1336155"/>
                    <a:pt x="96875" y="1330960"/>
                  </a:cubicBezTo>
                  <a:cubicBezTo>
                    <a:pt x="98568" y="1324187"/>
                    <a:pt x="99119" y="1317020"/>
                    <a:pt x="101955" y="1310640"/>
                  </a:cubicBezTo>
                  <a:cubicBezTo>
                    <a:pt x="102899" y="1308516"/>
                    <a:pt x="122500" y="1275826"/>
                    <a:pt x="127355" y="1270000"/>
                  </a:cubicBezTo>
                  <a:cubicBezTo>
                    <a:pt x="131954" y="1264481"/>
                    <a:pt x="137515" y="1259840"/>
                    <a:pt x="142595" y="1254760"/>
                  </a:cubicBezTo>
                  <a:cubicBezTo>
                    <a:pt x="144288" y="1249680"/>
                    <a:pt x="145018" y="1244169"/>
                    <a:pt x="147675" y="1239520"/>
                  </a:cubicBezTo>
                  <a:cubicBezTo>
                    <a:pt x="156364" y="1224314"/>
                    <a:pt x="166144" y="1215971"/>
                    <a:pt x="178155" y="1203960"/>
                  </a:cubicBezTo>
                  <a:cubicBezTo>
                    <a:pt x="190924" y="1165654"/>
                    <a:pt x="173700" y="1212871"/>
                    <a:pt x="193395" y="1173480"/>
                  </a:cubicBezTo>
                  <a:cubicBezTo>
                    <a:pt x="195790" y="1168691"/>
                    <a:pt x="195874" y="1162921"/>
                    <a:pt x="198475" y="1158240"/>
                  </a:cubicBezTo>
                  <a:cubicBezTo>
                    <a:pt x="204405" y="1147566"/>
                    <a:pt x="214934" y="1139344"/>
                    <a:pt x="218795" y="1127760"/>
                  </a:cubicBezTo>
                  <a:cubicBezTo>
                    <a:pt x="225806" y="1106728"/>
                    <a:pt x="219420" y="1115490"/>
                    <a:pt x="239115" y="1102360"/>
                  </a:cubicBezTo>
                  <a:cubicBezTo>
                    <a:pt x="245888" y="1092200"/>
                    <a:pt x="255574" y="1083464"/>
                    <a:pt x="259435" y="1071880"/>
                  </a:cubicBezTo>
                  <a:lnTo>
                    <a:pt x="269595" y="1041400"/>
                  </a:lnTo>
                  <a:cubicBezTo>
                    <a:pt x="267902" y="1036320"/>
                    <a:pt x="268872" y="1029272"/>
                    <a:pt x="264515" y="1026160"/>
                  </a:cubicBezTo>
                  <a:cubicBezTo>
                    <a:pt x="255800" y="1019935"/>
                    <a:pt x="243614" y="1020789"/>
                    <a:pt x="234035" y="1016000"/>
                  </a:cubicBezTo>
                  <a:lnTo>
                    <a:pt x="213715" y="1005840"/>
                  </a:lnTo>
                  <a:cubicBezTo>
                    <a:pt x="210328" y="1000760"/>
                    <a:pt x="207464" y="995290"/>
                    <a:pt x="203555" y="990600"/>
                  </a:cubicBezTo>
                  <a:cubicBezTo>
                    <a:pt x="198956" y="985081"/>
                    <a:pt x="191804" y="981640"/>
                    <a:pt x="188315" y="975360"/>
                  </a:cubicBezTo>
                  <a:cubicBezTo>
                    <a:pt x="183114" y="965998"/>
                    <a:pt x="181542" y="955040"/>
                    <a:pt x="178155" y="944880"/>
                  </a:cubicBezTo>
                  <a:lnTo>
                    <a:pt x="167995" y="914400"/>
                  </a:lnTo>
                  <a:cubicBezTo>
                    <a:pt x="155226" y="876094"/>
                    <a:pt x="172450" y="923311"/>
                    <a:pt x="152755" y="883920"/>
                  </a:cubicBezTo>
                  <a:cubicBezTo>
                    <a:pt x="150360" y="879131"/>
                    <a:pt x="149146" y="873829"/>
                    <a:pt x="147675" y="868680"/>
                  </a:cubicBezTo>
                  <a:cubicBezTo>
                    <a:pt x="137245" y="832176"/>
                    <a:pt x="147991" y="864862"/>
                    <a:pt x="137515" y="822960"/>
                  </a:cubicBezTo>
                  <a:cubicBezTo>
                    <a:pt x="136216" y="817765"/>
                    <a:pt x="133906" y="812869"/>
                    <a:pt x="132435" y="807720"/>
                  </a:cubicBezTo>
                  <a:cubicBezTo>
                    <a:pt x="130517" y="801007"/>
                    <a:pt x="129048" y="794173"/>
                    <a:pt x="127355" y="787400"/>
                  </a:cubicBezTo>
                  <a:cubicBezTo>
                    <a:pt x="125662" y="731520"/>
                    <a:pt x="124999" y="675599"/>
                    <a:pt x="122275" y="619760"/>
                  </a:cubicBezTo>
                  <a:cubicBezTo>
                    <a:pt x="120345" y="580198"/>
                    <a:pt x="106625" y="555559"/>
                    <a:pt x="122275" y="513080"/>
                  </a:cubicBezTo>
                  <a:cubicBezTo>
                    <a:pt x="127940" y="497705"/>
                    <a:pt x="153179" y="482318"/>
                    <a:pt x="167995" y="472440"/>
                  </a:cubicBezTo>
                  <a:cubicBezTo>
                    <a:pt x="191285" y="437505"/>
                    <a:pt x="184454" y="453544"/>
                    <a:pt x="193395" y="426720"/>
                  </a:cubicBezTo>
                  <a:cubicBezTo>
                    <a:pt x="191702" y="421640"/>
                    <a:pt x="188315" y="416835"/>
                    <a:pt x="188315" y="411480"/>
                  </a:cubicBezTo>
                  <a:cubicBezTo>
                    <a:pt x="188315" y="406125"/>
                    <a:pt x="177308" y="387773"/>
                    <a:pt x="183235" y="386080"/>
                  </a:cubicBezTo>
                  <a:close/>
                </a:path>
              </a:pathLst>
            </a:custGeom>
            <a:solidFill>
              <a:srgbClr val="F0AF8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4" name="TextBox 3">
              <a:extLst>
                <a:ext uri="{FF2B5EF4-FFF2-40B4-BE49-F238E27FC236}">
                  <a16:creationId xmlns:a16="http://schemas.microsoft.com/office/drawing/2014/main" id="{99D01C99-3F97-B64D-959A-F8A85C5203FB}"/>
                </a:ext>
              </a:extLst>
            </p:cNvPr>
            <p:cNvSpPr txBox="1"/>
            <p:nvPr/>
          </p:nvSpPr>
          <p:spPr>
            <a:xfrm>
              <a:off x="6362210" y="3095228"/>
              <a:ext cx="1044591" cy="400109"/>
            </a:xfrm>
            <a:prstGeom prst="rect">
              <a:avLst/>
            </a:prstGeom>
            <a:noFill/>
            <a:ln>
              <a:solidFill>
                <a:schemeClr val="tx1"/>
              </a:solidFill>
            </a:ln>
          </p:spPr>
          <p:txBody>
            <a:bodyPr wrap="square" rtlCol="0">
              <a:spAutoFit/>
            </a:bodyPr>
            <a:lstStyle/>
            <a:p>
              <a:pPr defTabSz="685800">
                <a:buClrTx/>
              </a:pPr>
              <a:r>
                <a:rPr lang="en-VN" sz="1350" kern="1200" dirty="0">
                  <a:solidFill>
                    <a:prstClr val="black"/>
                  </a:solidFill>
                  <a:latin typeface="Calibri" panose="020F0502020204030204"/>
                  <a:ea typeface="+mn-ea"/>
                  <a:cs typeface="+mn-cs"/>
                </a:rPr>
                <a:t>NGUỴ</a:t>
              </a:r>
            </a:p>
          </p:txBody>
        </p:sp>
      </p:grpSp>
      <p:grpSp>
        <p:nvGrpSpPr>
          <p:cNvPr id="18" name="Group 17">
            <a:extLst>
              <a:ext uri="{FF2B5EF4-FFF2-40B4-BE49-F238E27FC236}">
                <a16:creationId xmlns:a16="http://schemas.microsoft.com/office/drawing/2014/main" id="{163CA05D-D45A-1742-B044-62D572CFD2E0}"/>
              </a:ext>
            </a:extLst>
          </p:cNvPr>
          <p:cNvGrpSpPr/>
          <p:nvPr/>
        </p:nvGrpSpPr>
        <p:grpSpPr>
          <a:xfrm>
            <a:off x="3542269" y="2392326"/>
            <a:ext cx="2115879" cy="507593"/>
            <a:chOff x="4721927" y="3189767"/>
            <a:chExt cx="2821172" cy="676791"/>
          </a:xfrm>
        </p:grpSpPr>
        <p:sp>
          <p:nvSpPr>
            <p:cNvPr id="15" name="Freeform 14">
              <a:extLst>
                <a:ext uri="{FF2B5EF4-FFF2-40B4-BE49-F238E27FC236}">
                  <a16:creationId xmlns:a16="http://schemas.microsoft.com/office/drawing/2014/main" id="{7A9A0FB4-6C0B-9C46-BA26-17EAE4DA9776}"/>
                </a:ext>
              </a:extLst>
            </p:cNvPr>
            <p:cNvSpPr/>
            <p:nvPr/>
          </p:nvSpPr>
          <p:spPr>
            <a:xfrm>
              <a:off x="4721927" y="3189767"/>
              <a:ext cx="2821172" cy="676791"/>
            </a:xfrm>
            <a:custGeom>
              <a:avLst/>
              <a:gdLst>
                <a:gd name="connsiteX0" fmla="*/ 2821172 w 2821172"/>
                <a:gd name="connsiteY0" fmla="*/ 382773 h 676791"/>
                <a:gd name="connsiteX1" fmla="*/ 2785730 w 2821172"/>
                <a:gd name="connsiteY1" fmla="*/ 375684 h 676791"/>
                <a:gd name="connsiteX2" fmla="*/ 2764465 w 2821172"/>
                <a:gd name="connsiteY2" fmla="*/ 361507 h 676791"/>
                <a:gd name="connsiteX3" fmla="*/ 2743200 w 2821172"/>
                <a:gd name="connsiteY3" fmla="*/ 354419 h 676791"/>
                <a:gd name="connsiteX4" fmla="*/ 2700669 w 2821172"/>
                <a:gd name="connsiteY4" fmla="*/ 326066 h 676791"/>
                <a:gd name="connsiteX5" fmla="*/ 2679404 w 2821172"/>
                <a:gd name="connsiteY5" fmla="*/ 311889 h 676791"/>
                <a:gd name="connsiteX6" fmla="*/ 2658139 w 2821172"/>
                <a:gd name="connsiteY6" fmla="*/ 304800 h 676791"/>
                <a:gd name="connsiteX7" fmla="*/ 2636874 w 2821172"/>
                <a:gd name="connsiteY7" fmla="*/ 290624 h 676791"/>
                <a:gd name="connsiteX8" fmla="*/ 2573079 w 2821172"/>
                <a:gd name="connsiteY8" fmla="*/ 255182 h 676791"/>
                <a:gd name="connsiteX9" fmla="*/ 2551814 w 2821172"/>
                <a:gd name="connsiteY9" fmla="*/ 233917 h 676791"/>
                <a:gd name="connsiteX10" fmla="*/ 2516372 w 2821172"/>
                <a:gd name="connsiteY10" fmla="*/ 191386 h 676791"/>
                <a:gd name="connsiteX11" fmla="*/ 2495107 w 2821172"/>
                <a:gd name="connsiteY11" fmla="*/ 184298 h 676791"/>
                <a:gd name="connsiteX12" fmla="*/ 2076893 w 2821172"/>
                <a:gd name="connsiteY12" fmla="*/ 191386 h 676791"/>
                <a:gd name="connsiteX13" fmla="*/ 2041451 w 2821172"/>
                <a:gd name="connsiteY13" fmla="*/ 198475 h 676791"/>
                <a:gd name="connsiteX14" fmla="*/ 1956390 w 2821172"/>
                <a:gd name="connsiteY14" fmla="*/ 205563 h 676791"/>
                <a:gd name="connsiteX15" fmla="*/ 1765004 w 2821172"/>
                <a:gd name="connsiteY15" fmla="*/ 191386 h 676791"/>
                <a:gd name="connsiteX16" fmla="*/ 1672856 w 2821172"/>
                <a:gd name="connsiteY16" fmla="*/ 198475 h 676791"/>
                <a:gd name="connsiteX17" fmla="*/ 1651590 w 2821172"/>
                <a:gd name="connsiteY17" fmla="*/ 205563 h 676791"/>
                <a:gd name="connsiteX18" fmla="*/ 1609060 w 2821172"/>
                <a:gd name="connsiteY18" fmla="*/ 226828 h 676791"/>
                <a:gd name="connsiteX19" fmla="*/ 1495646 w 2821172"/>
                <a:gd name="connsiteY19" fmla="*/ 233917 h 676791"/>
                <a:gd name="connsiteX20" fmla="*/ 1453116 w 2821172"/>
                <a:gd name="connsiteY20" fmla="*/ 241005 h 676791"/>
                <a:gd name="connsiteX21" fmla="*/ 1410586 w 2821172"/>
                <a:gd name="connsiteY21" fmla="*/ 255182 h 676791"/>
                <a:gd name="connsiteX22" fmla="*/ 1183758 w 2821172"/>
                <a:gd name="connsiteY22" fmla="*/ 233917 h 676791"/>
                <a:gd name="connsiteX23" fmla="*/ 1162493 w 2821172"/>
                <a:gd name="connsiteY23" fmla="*/ 226828 h 676791"/>
                <a:gd name="connsiteX24" fmla="*/ 1155404 w 2821172"/>
                <a:gd name="connsiteY24" fmla="*/ 198475 h 676791"/>
                <a:gd name="connsiteX25" fmla="*/ 1169581 w 2821172"/>
                <a:gd name="connsiteY25" fmla="*/ 141768 h 676791"/>
                <a:gd name="connsiteX26" fmla="*/ 1155404 w 2821172"/>
                <a:gd name="connsiteY26" fmla="*/ 120503 h 676791"/>
                <a:gd name="connsiteX27" fmla="*/ 1127051 w 2821172"/>
                <a:gd name="connsiteY27" fmla="*/ 92149 h 676791"/>
                <a:gd name="connsiteX28" fmla="*/ 1148316 w 2821172"/>
                <a:gd name="connsiteY28" fmla="*/ 70884 h 676791"/>
                <a:gd name="connsiteX29" fmla="*/ 1169581 w 2821172"/>
                <a:gd name="connsiteY29" fmla="*/ 63796 h 676791"/>
                <a:gd name="connsiteX30" fmla="*/ 1282995 w 2821172"/>
                <a:gd name="connsiteY30" fmla="*/ 56707 h 676791"/>
                <a:gd name="connsiteX31" fmla="*/ 1417674 w 2821172"/>
                <a:gd name="connsiteY31" fmla="*/ 49619 h 676791"/>
                <a:gd name="connsiteX32" fmla="*/ 1601972 w 2821172"/>
                <a:gd name="connsiteY32" fmla="*/ 42531 h 676791"/>
                <a:gd name="connsiteX33" fmla="*/ 1644502 w 2821172"/>
                <a:gd name="connsiteY33" fmla="*/ 70884 h 676791"/>
                <a:gd name="connsiteX34" fmla="*/ 1687032 w 2821172"/>
                <a:gd name="connsiteY34" fmla="*/ 92149 h 676791"/>
                <a:gd name="connsiteX35" fmla="*/ 1736651 w 2821172"/>
                <a:gd name="connsiteY35" fmla="*/ 85061 h 676791"/>
                <a:gd name="connsiteX36" fmla="*/ 1729562 w 2821172"/>
                <a:gd name="connsiteY36" fmla="*/ 56707 h 676791"/>
                <a:gd name="connsiteX37" fmla="*/ 1694121 w 2821172"/>
                <a:gd name="connsiteY37" fmla="*/ 21266 h 676791"/>
                <a:gd name="connsiteX38" fmla="*/ 1672856 w 2821172"/>
                <a:gd name="connsiteY38" fmla="*/ 14177 h 676791"/>
                <a:gd name="connsiteX39" fmla="*/ 1580707 w 2821172"/>
                <a:gd name="connsiteY39" fmla="*/ 0 h 676791"/>
                <a:gd name="connsiteX40" fmla="*/ 1325525 w 2821172"/>
                <a:gd name="connsiteY40" fmla="*/ 7089 h 676791"/>
                <a:gd name="connsiteX41" fmla="*/ 1268818 w 2821172"/>
                <a:gd name="connsiteY41" fmla="*/ 14177 h 676791"/>
                <a:gd name="connsiteX42" fmla="*/ 1226288 w 2821172"/>
                <a:gd name="connsiteY42" fmla="*/ 21266 h 676791"/>
                <a:gd name="connsiteX43" fmla="*/ 978195 w 2821172"/>
                <a:gd name="connsiteY43" fmla="*/ 28354 h 676791"/>
                <a:gd name="connsiteX44" fmla="*/ 956930 w 2821172"/>
                <a:gd name="connsiteY44" fmla="*/ 35442 h 676791"/>
                <a:gd name="connsiteX45" fmla="*/ 914400 w 2821172"/>
                <a:gd name="connsiteY45" fmla="*/ 63796 h 676791"/>
                <a:gd name="connsiteX46" fmla="*/ 871869 w 2821172"/>
                <a:gd name="connsiteY46" fmla="*/ 77973 h 676791"/>
                <a:gd name="connsiteX47" fmla="*/ 786809 w 2821172"/>
                <a:gd name="connsiteY47" fmla="*/ 92149 h 676791"/>
                <a:gd name="connsiteX48" fmla="*/ 744279 w 2821172"/>
                <a:gd name="connsiteY48" fmla="*/ 106326 h 676791"/>
                <a:gd name="connsiteX49" fmla="*/ 687572 w 2821172"/>
                <a:gd name="connsiteY49" fmla="*/ 120503 h 676791"/>
                <a:gd name="connsiteX50" fmla="*/ 616688 w 2821172"/>
                <a:gd name="connsiteY50" fmla="*/ 141768 h 676791"/>
                <a:gd name="connsiteX51" fmla="*/ 567069 w 2821172"/>
                <a:gd name="connsiteY51" fmla="*/ 155945 h 676791"/>
                <a:gd name="connsiteX52" fmla="*/ 226828 w 2821172"/>
                <a:gd name="connsiteY52" fmla="*/ 148856 h 676791"/>
                <a:gd name="connsiteX53" fmla="*/ 155944 w 2821172"/>
                <a:gd name="connsiteY53" fmla="*/ 148856 h 676791"/>
                <a:gd name="connsiteX54" fmla="*/ 113414 w 2821172"/>
                <a:gd name="connsiteY54" fmla="*/ 177210 h 676791"/>
                <a:gd name="connsiteX55" fmla="*/ 70883 w 2821172"/>
                <a:gd name="connsiteY55" fmla="*/ 191386 h 676791"/>
                <a:gd name="connsiteX56" fmla="*/ 77972 w 2821172"/>
                <a:gd name="connsiteY56" fmla="*/ 297712 h 676791"/>
                <a:gd name="connsiteX57" fmla="*/ 49618 w 2821172"/>
                <a:gd name="connsiteY57" fmla="*/ 340242 h 676791"/>
                <a:gd name="connsiteX58" fmla="*/ 14176 w 2821172"/>
                <a:gd name="connsiteY58" fmla="*/ 368596 h 676791"/>
                <a:gd name="connsiteX59" fmla="*/ 0 w 2821172"/>
                <a:gd name="connsiteY59" fmla="*/ 389861 h 676791"/>
                <a:gd name="connsiteX60" fmla="*/ 35442 w 2821172"/>
                <a:gd name="connsiteY60" fmla="*/ 446568 h 676791"/>
                <a:gd name="connsiteX61" fmla="*/ 77972 w 2821172"/>
                <a:gd name="connsiteY61" fmla="*/ 460745 h 676791"/>
                <a:gd name="connsiteX62" fmla="*/ 127590 w 2821172"/>
                <a:gd name="connsiteY62" fmla="*/ 474921 h 676791"/>
                <a:gd name="connsiteX63" fmla="*/ 148856 w 2821172"/>
                <a:gd name="connsiteY63" fmla="*/ 482010 h 676791"/>
                <a:gd name="connsiteX64" fmla="*/ 177209 w 2821172"/>
                <a:gd name="connsiteY64" fmla="*/ 489098 h 676791"/>
                <a:gd name="connsiteX65" fmla="*/ 219739 w 2821172"/>
                <a:gd name="connsiteY65" fmla="*/ 503275 h 676791"/>
                <a:gd name="connsiteX66" fmla="*/ 262269 w 2821172"/>
                <a:gd name="connsiteY66" fmla="*/ 517452 h 676791"/>
                <a:gd name="connsiteX67" fmla="*/ 326065 w 2821172"/>
                <a:gd name="connsiteY67" fmla="*/ 538717 h 676791"/>
                <a:gd name="connsiteX68" fmla="*/ 347330 w 2821172"/>
                <a:gd name="connsiteY68" fmla="*/ 545805 h 676791"/>
                <a:gd name="connsiteX69" fmla="*/ 389860 w 2821172"/>
                <a:gd name="connsiteY69" fmla="*/ 574159 h 676791"/>
                <a:gd name="connsiteX70" fmla="*/ 411125 w 2821172"/>
                <a:gd name="connsiteY70" fmla="*/ 588335 h 676791"/>
                <a:gd name="connsiteX71" fmla="*/ 453656 w 2821172"/>
                <a:gd name="connsiteY71" fmla="*/ 602512 h 676791"/>
                <a:gd name="connsiteX72" fmla="*/ 517451 w 2821172"/>
                <a:gd name="connsiteY72" fmla="*/ 630866 h 676791"/>
                <a:gd name="connsiteX73" fmla="*/ 538716 w 2821172"/>
                <a:gd name="connsiteY73" fmla="*/ 637954 h 676791"/>
                <a:gd name="connsiteX74" fmla="*/ 559981 w 2821172"/>
                <a:gd name="connsiteY74" fmla="*/ 645042 h 676791"/>
                <a:gd name="connsiteX75" fmla="*/ 708837 w 2821172"/>
                <a:gd name="connsiteY75" fmla="*/ 666307 h 676791"/>
                <a:gd name="connsiteX76" fmla="*/ 737190 w 2821172"/>
                <a:gd name="connsiteY76" fmla="*/ 659219 h 676791"/>
                <a:gd name="connsiteX77" fmla="*/ 758456 w 2821172"/>
                <a:gd name="connsiteY77" fmla="*/ 652131 h 676791"/>
                <a:gd name="connsiteX78" fmla="*/ 886046 w 2821172"/>
                <a:gd name="connsiteY78" fmla="*/ 659219 h 676791"/>
                <a:gd name="connsiteX79" fmla="*/ 1176669 w 2821172"/>
                <a:gd name="connsiteY79" fmla="*/ 659219 h 676791"/>
                <a:gd name="connsiteX80" fmla="*/ 1219200 w 2821172"/>
                <a:gd name="connsiteY80" fmla="*/ 645042 h 676791"/>
                <a:gd name="connsiteX81" fmla="*/ 1240465 w 2821172"/>
                <a:gd name="connsiteY81" fmla="*/ 637954 h 676791"/>
                <a:gd name="connsiteX82" fmla="*/ 1261730 w 2821172"/>
                <a:gd name="connsiteY82" fmla="*/ 630866 h 676791"/>
                <a:gd name="connsiteX83" fmla="*/ 1353879 w 2821172"/>
                <a:gd name="connsiteY83" fmla="*/ 616689 h 676791"/>
                <a:gd name="connsiteX84" fmla="*/ 1375144 w 2821172"/>
                <a:gd name="connsiteY84" fmla="*/ 609600 h 676791"/>
                <a:gd name="connsiteX85" fmla="*/ 1502735 w 2821172"/>
                <a:gd name="connsiteY85" fmla="*/ 623777 h 676791"/>
                <a:gd name="connsiteX86" fmla="*/ 1524000 w 2821172"/>
                <a:gd name="connsiteY86" fmla="*/ 645042 h 676791"/>
                <a:gd name="connsiteX87" fmla="*/ 1545265 w 2821172"/>
                <a:gd name="connsiteY87" fmla="*/ 652131 h 676791"/>
                <a:gd name="connsiteX88" fmla="*/ 1573618 w 2821172"/>
                <a:gd name="connsiteY88" fmla="*/ 666307 h 676791"/>
                <a:gd name="connsiteX89" fmla="*/ 1913860 w 2821172"/>
                <a:gd name="connsiteY89" fmla="*/ 659219 h 676791"/>
                <a:gd name="connsiteX90" fmla="*/ 2020186 w 2821172"/>
                <a:gd name="connsiteY90" fmla="*/ 645042 h 676791"/>
                <a:gd name="connsiteX91" fmla="*/ 2176130 w 2821172"/>
                <a:gd name="connsiteY91" fmla="*/ 652131 h 676791"/>
                <a:gd name="connsiteX92" fmla="*/ 2204483 w 2821172"/>
                <a:gd name="connsiteY92" fmla="*/ 659219 h 676791"/>
                <a:gd name="connsiteX93" fmla="*/ 2282456 w 2821172"/>
                <a:gd name="connsiteY93" fmla="*/ 666307 h 676791"/>
                <a:gd name="connsiteX94" fmla="*/ 2395869 w 2821172"/>
                <a:gd name="connsiteY94" fmla="*/ 645042 h 676791"/>
                <a:gd name="connsiteX95" fmla="*/ 2459665 w 2821172"/>
                <a:gd name="connsiteY95" fmla="*/ 595424 h 676791"/>
                <a:gd name="connsiteX96" fmla="*/ 2473842 w 2821172"/>
                <a:gd name="connsiteY96" fmla="*/ 574159 h 676791"/>
                <a:gd name="connsiteX97" fmla="*/ 2516372 w 2821172"/>
                <a:gd name="connsiteY97" fmla="*/ 545805 h 676791"/>
                <a:gd name="connsiteX98" fmla="*/ 2537637 w 2821172"/>
                <a:gd name="connsiteY98" fmla="*/ 531628 h 676791"/>
                <a:gd name="connsiteX99" fmla="*/ 2558902 w 2821172"/>
                <a:gd name="connsiteY99" fmla="*/ 524540 h 676791"/>
                <a:gd name="connsiteX100" fmla="*/ 2587256 w 2821172"/>
                <a:gd name="connsiteY100" fmla="*/ 510363 h 676791"/>
                <a:gd name="connsiteX101" fmla="*/ 2658139 w 2821172"/>
                <a:gd name="connsiteY101" fmla="*/ 489098 h 676791"/>
                <a:gd name="connsiteX102" fmla="*/ 2700669 w 2821172"/>
                <a:gd name="connsiteY102" fmla="*/ 474921 h 676791"/>
                <a:gd name="connsiteX103" fmla="*/ 2721935 w 2821172"/>
                <a:gd name="connsiteY103" fmla="*/ 467833 h 676791"/>
                <a:gd name="connsiteX104" fmla="*/ 2743200 w 2821172"/>
                <a:gd name="connsiteY104" fmla="*/ 460745 h 676791"/>
                <a:gd name="connsiteX105" fmla="*/ 2771553 w 2821172"/>
                <a:gd name="connsiteY105" fmla="*/ 418214 h 676791"/>
                <a:gd name="connsiteX106" fmla="*/ 2771553 w 2821172"/>
                <a:gd name="connsiteY106" fmla="*/ 389861 h 676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821172" h="676791">
                  <a:moveTo>
                    <a:pt x="2821172" y="382773"/>
                  </a:moveTo>
                  <a:cubicBezTo>
                    <a:pt x="2809358" y="380410"/>
                    <a:pt x="2797011" y="379914"/>
                    <a:pt x="2785730" y="375684"/>
                  </a:cubicBezTo>
                  <a:cubicBezTo>
                    <a:pt x="2777753" y="372693"/>
                    <a:pt x="2772085" y="365317"/>
                    <a:pt x="2764465" y="361507"/>
                  </a:cubicBezTo>
                  <a:cubicBezTo>
                    <a:pt x="2757782" y="358166"/>
                    <a:pt x="2750288" y="356782"/>
                    <a:pt x="2743200" y="354419"/>
                  </a:cubicBezTo>
                  <a:lnTo>
                    <a:pt x="2700669" y="326066"/>
                  </a:lnTo>
                  <a:cubicBezTo>
                    <a:pt x="2693581" y="321340"/>
                    <a:pt x="2687486" y="314583"/>
                    <a:pt x="2679404" y="311889"/>
                  </a:cubicBezTo>
                  <a:cubicBezTo>
                    <a:pt x="2672316" y="309526"/>
                    <a:pt x="2664822" y="308142"/>
                    <a:pt x="2658139" y="304800"/>
                  </a:cubicBezTo>
                  <a:cubicBezTo>
                    <a:pt x="2650519" y="300990"/>
                    <a:pt x="2644494" y="294434"/>
                    <a:pt x="2636874" y="290624"/>
                  </a:cubicBezTo>
                  <a:cubicBezTo>
                    <a:pt x="2601223" y="272799"/>
                    <a:pt x="2617772" y="299875"/>
                    <a:pt x="2573079" y="255182"/>
                  </a:cubicBezTo>
                  <a:cubicBezTo>
                    <a:pt x="2565991" y="248094"/>
                    <a:pt x="2558232" y="241618"/>
                    <a:pt x="2551814" y="233917"/>
                  </a:cubicBezTo>
                  <a:cubicBezTo>
                    <a:pt x="2535470" y="214305"/>
                    <a:pt x="2539667" y="206916"/>
                    <a:pt x="2516372" y="191386"/>
                  </a:cubicBezTo>
                  <a:cubicBezTo>
                    <a:pt x="2510155" y="187241"/>
                    <a:pt x="2502195" y="186661"/>
                    <a:pt x="2495107" y="184298"/>
                  </a:cubicBezTo>
                  <a:lnTo>
                    <a:pt x="2076893" y="191386"/>
                  </a:lnTo>
                  <a:cubicBezTo>
                    <a:pt x="2064851" y="191762"/>
                    <a:pt x="2053416" y="197067"/>
                    <a:pt x="2041451" y="198475"/>
                  </a:cubicBezTo>
                  <a:cubicBezTo>
                    <a:pt x="2013194" y="201799"/>
                    <a:pt x="1984744" y="203200"/>
                    <a:pt x="1956390" y="205563"/>
                  </a:cubicBezTo>
                  <a:cubicBezTo>
                    <a:pt x="1922267" y="202720"/>
                    <a:pt x="1791933" y="191386"/>
                    <a:pt x="1765004" y="191386"/>
                  </a:cubicBezTo>
                  <a:cubicBezTo>
                    <a:pt x="1734197" y="191386"/>
                    <a:pt x="1703572" y="196112"/>
                    <a:pt x="1672856" y="198475"/>
                  </a:cubicBezTo>
                  <a:cubicBezTo>
                    <a:pt x="1665767" y="200838"/>
                    <a:pt x="1658273" y="202221"/>
                    <a:pt x="1651590" y="205563"/>
                  </a:cubicBezTo>
                  <a:cubicBezTo>
                    <a:pt x="1631835" y="215440"/>
                    <a:pt x="1631630" y="224452"/>
                    <a:pt x="1609060" y="226828"/>
                  </a:cubicBezTo>
                  <a:cubicBezTo>
                    <a:pt x="1571390" y="230793"/>
                    <a:pt x="1533451" y="231554"/>
                    <a:pt x="1495646" y="233917"/>
                  </a:cubicBezTo>
                  <a:cubicBezTo>
                    <a:pt x="1481469" y="236280"/>
                    <a:pt x="1467059" y="237519"/>
                    <a:pt x="1453116" y="241005"/>
                  </a:cubicBezTo>
                  <a:cubicBezTo>
                    <a:pt x="1438619" y="244629"/>
                    <a:pt x="1410586" y="255182"/>
                    <a:pt x="1410586" y="255182"/>
                  </a:cubicBezTo>
                  <a:cubicBezTo>
                    <a:pt x="1288678" y="230800"/>
                    <a:pt x="1363773" y="242099"/>
                    <a:pt x="1183758" y="233917"/>
                  </a:cubicBezTo>
                  <a:cubicBezTo>
                    <a:pt x="1176670" y="231554"/>
                    <a:pt x="1167161" y="232662"/>
                    <a:pt x="1162493" y="226828"/>
                  </a:cubicBezTo>
                  <a:cubicBezTo>
                    <a:pt x="1156407" y="219221"/>
                    <a:pt x="1155404" y="208217"/>
                    <a:pt x="1155404" y="198475"/>
                  </a:cubicBezTo>
                  <a:cubicBezTo>
                    <a:pt x="1155404" y="181371"/>
                    <a:pt x="1163988" y="158547"/>
                    <a:pt x="1169581" y="141768"/>
                  </a:cubicBezTo>
                  <a:cubicBezTo>
                    <a:pt x="1164855" y="134680"/>
                    <a:pt x="1162056" y="125825"/>
                    <a:pt x="1155404" y="120503"/>
                  </a:cubicBezTo>
                  <a:cubicBezTo>
                    <a:pt x="1121037" y="93009"/>
                    <a:pt x="1142515" y="138544"/>
                    <a:pt x="1127051" y="92149"/>
                  </a:cubicBezTo>
                  <a:cubicBezTo>
                    <a:pt x="1134139" y="85061"/>
                    <a:pt x="1139975" y="76445"/>
                    <a:pt x="1148316" y="70884"/>
                  </a:cubicBezTo>
                  <a:cubicBezTo>
                    <a:pt x="1154533" y="66739"/>
                    <a:pt x="1162150" y="64578"/>
                    <a:pt x="1169581" y="63796"/>
                  </a:cubicBezTo>
                  <a:cubicBezTo>
                    <a:pt x="1207251" y="59831"/>
                    <a:pt x="1245178" y="58868"/>
                    <a:pt x="1282995" y="56707"/>
                  </a:cubicBezTo>
                  <a:lnTo>
                    <a:pt x="1417674" y="49619"/>
                  </a:lnTo>
                  <a:cubicBezTo>
                    <a:pt x="1515705" y="25111"/>
                    <a:pt x="1454927" y="34361"/>
                    <a:pt x="1601972" y="42531"/>
                  </a:cubicBezTo>
                  <a:cubicBezTo>
                    <a:pt x="1639342" y="54987"/>
                    <a:pt x="1609105" y="41386"/>
                    <a:pt x="1644502" y="70884"/>
                  </a:cubicBezTo>
                  <a:cubicBezTo>
                    <a:pt x="1662824" y="86153"/>
                    <a:pt x="1665718" y="85045"/>
                    <a:pt x="1687032" y="92149"/>
                  </a:cubicBezTo>
                  <a:cubicBezTo>
                    <a:pt x="1703572" y="89786"/>
                    <a:pt x="1723816" y="95757"/>
                    <a:pt x="1736651" y="85061"/>
                  </a:cubicBezTo>
                  <a:cubicBezTo>
                    <a:pt x="1744135" y="78824"/>
                    <a:pt x="1733400" y="65662"/>
                    <a:pt x="1729562" y="56707"/>
                  </a:cubicBezTo>
                  <a:cubicBezTo>
                    <a:pt x="1721829" y="38662"/>
                    <a:pt x="1711306" y="29859"/>
                    <a:pt x="1694121" y="21266"/>
                  </a:cubicBezTo>
                  <a:cubicBezTo>
                    <a:pt x="1687438" y="17924"/>
                    <a:pt x="1680105" y="15989"/>
                    <a:pt x="1672856" y="14177"/>
                  </a:cubicBezTo>
                  <a:cubicBezTo>
                    <a:pt x="1640391" y="6061"/>
                    <a:pt x="1615127" y="4303"/>
                    <a:pt x="1580707" y="0"/>
                  </a:cubicBezTo>
                  <a:lnTo>
                    <a:pt x="1325525" y="7089"/>
                  </a:lnTo>
                  <a:cubicBezTo>
                    <a:pt x="1306495" y="7954"/>
                    <a:pt x="1287676" y="11483"/>
                    <a:pt x="1268818" y="14177"/>
                  </a:cubicBezTo>
                  <a:cubicBezTo>
                    <a:pt x="1254590" y="16210"/>
                    <a:pt x="1240643" y="20566"/>
                    <a:pt x="1226288" y="21266"/>
                  </a:cubicBezTo>
                  <a:cubicBezTo>
                    <a:pt x="1143655" y="25297"/>
                    <a:pt x="1060893" y="25991"/>
                    <a:pt x="978195" y="28354"/>
                  </a:cubicBezTo>
                  <a:cubicBezTo>
                    <a:pt x="971107" y="30717"/>
                    <a:pt x="963461" y="31813"/>
                    <a:pt x="956930" y="35442"/>
                  </a:cubicBezTo>
                  <a:cubicBezTo>
                    <a:pt x="942036" y="43717"/>
                    <a:pt x="930564" y="58408"/>
                    <a:pt x="914400" y="63796"/>
                  </a:cubicBezTo>
                  <a:cubicBezTo>
                    <a:pt x="900223" y="68522"/>
                    <a:pt x="886663" y="75860"/>
                    <a:pt x="871869" y="77973"/>
                  </a:cubicBezTo>
                  <a:cubicBezTo>
                    <a:pt x="850574" y="81015"/>
                    <a:pt x="809609" y="85931"/>
                    <a:pt x="786809" y="92149"/>
                  </a:cubicBezTo>
                  <a:cubicBezTo>
                    <a:pt x="772392" y="96081"/>
                    <a:pt x="758776" y="102702"/>
                    <a:pt x="744279" y="106326"/>
                  </a:cubicBezTo>
                  <a:cubicBezTo>
                    <a:pt x="725377" y="111052"/>
                    <a:pt x="706056" y="114341"/>
                    <a:pt x="687572" y="120503"/>
                  </a:cubicBezTo>
                  <a:cubicBezTo>
                    <a:pt x="586528" y="154185"/>
                    <a:pt x="691661" y="120348"/>
                    <a:pt x="616688" y="141768"/>
                  </a:cubicBezTo>
                  <a:cubicBezTo>
                    <a:pt x="545463" y="162117"/>
                    <a:pt x="655763" y="133770"/>
                    <a:pt x="567069" y="155945"/>
                  </a:cubicBezTo>
                  <a:lnTo>
                    <a:pt x="226828" y="148856"/>
                  </a:lnTo>
                  <a:cubicBezTo>
                    <a:pt x="140914" y="145552"/>
                    <a:pt x="272429" y="129443"/>
                    <a:pt x="155944" y="148856"/>
                  </a:cubicBezTo>
                  <a:cubicBezTo>
                    <a:pt x="141767" y="158307"/>
                    <a:pt x="129578" y="171822"/>
                    <a:pt x="113414" y="177210"/>
                  </a:cubicBezTo>
                  <a:lnTo>
                    <a:pt x="70883" y="191386"/>
                  </a:lnTo>
                  <a:cubicBezTo>
                    <a:pt x="85722" y="235904"/>
                    <a:pt x="95449" y="245281"/>
                    <a:pt x="77972" y="297712"/>
                  </a:cubicBezTo>
                  <a:cubicBezTo>
                    <a:pt x="72584" y="313876"/>
                    <a:pt x="59069" y="326065"/>
                    <a:pt x="49618" y="340242"/>
                  </a:cubicBezTo>
                  <a:cubicBezTo>
                    <a:pt x="31296" y="367725"/>
                    <a:pt x="43525" y="358813"/>
                    <a:pt x="14176" y="368596"/>
                  </a:cubicBezTo>
                  <a:cubicBezTo>
                    <a:pt x="9451" y="375684"/>
                    <a:pt x="0" y="381342"/>
                    <a:pt x="0" y="389861"/>
                  </a:cubicBezTo>
                  <a:cubicBezTo>
                    <a:pt x="0" y="419841"/>
                    <a:pt x="11360" y="435865"/>
                    <a:pt x="35442" y="446568"/>
                  </a:cubicBezTo>
                  <a:cubicBezTo>
                    <a:pt x="49098" y="452637"/>
                    <a:pt x="63795" y="456019"/>
                    <a:pt x="77972" y="460745"/>
                  </a:cubicBezTo>
                  <a:cubicBezTo>
                    <a:pt x="128956" y="477740"/>
                    <a:pt x="65290" y="457121"/>
                    <a:pt x="127590" y="474921"/>
                  </a:cubicBezTo>
                  <a:cubicBezTo>
                    <a:pt x="134775" y="476974"/>
                    <a:pt x="141671" y="479957"/>
                    <a:pt x="148856" y="482010"/>
                  </a:cubicBezTo>
                  <a:cubicBezTo>
                    <a:pt x="158223" y="484686"/>
                    <a:pt x="167878" y="486299"/>
                    <a:pt x="177209" y="489098"/>
                  </a:cubicBezTo>
                  <a:cubicBezTo>
                    <a:pt x="191522" y="493392"/>
                    <a:pt x="205562" y="498549"/>
                    <a:pt x="219739" y="503275"/>
                  </a:cubicBezTo>
                  <a:lnTo>
                    <a:pt x="262269" y="517452"/>
                  </a:lnTo>
                  <a:lnTo>
                    <a:pt x="326065" y="538717"/>
                  </a:lnTo>
                  <a:lnTo>
                    <a:pt x="347330" y="545805"/>
                  </a:lnTo>
                  <a:cubicBezTo>
                    <a:pt x="387639" y="586114"/>
                    <a:pt x="348829" y="553643"/>
                    <a:pt x="389860" y="574159"/>
                  </a:cubicBezTo>
                  <a:cubicBezTo>
                    <a:pt x="397480" y="577969"/>
                    <a:pt x="403340" y="584875"/>
                    <a:pt x="411125" y="588335"/>
                  </a:cubicBezTo>
                  <a:cubicBezTo>
                    <a:pt x="424781" y="594404"/>
                    <a:pt x="453656" y="602512"/>
                    <a:pt x="453656" y="602512"/>
                  </a:cubicBezTo>
                  <a:cubicBezTo>
                    <a:pt x="487354" y="624978"/>
                    <a:pt x="466840" y="613996"/>
                    <a:pt x="517451" y="630866"/>
                  </a:cubicBezTo>
                  <a:lnTo>
                    <a:pt x="538716" y="637954"/>
                  </a:lnTo>
                  <a:lnTo>
                    <a:pt x="559981" y="645042"/>
                  </a:lnTo>
                  <a:cubicBezTo>
                    <a:pt x="632066" y="693100"/>
                    <a:pt x="585510" y="674529"/>
                    <a:pt x="708837" y="666307"/>
                  </a:cubicBezTo>
                  <a:cubicBezTo>
                    <a:pt x="718288" y="663944"/>
                    <a:pt x="727823" y="661895"/>
                    <a:pt x="737190" y="659219"/>
                  </a:cubicBezTo>
                  <a:cubicBezTo>
                    <a:pt x="744375" y="657166"/>
                    <a:pt x="750984" y="652131"/>
                    <a:pt x="758456" y="652131"/>
                  </a:cubicBezTo>
                  <a:cubicBezTo>
                    <a:pt x="801052" y="652131"/>
                    <a:pt x="843516" y="656856"/>
                    <a:pt x="886046" y="659219"/>
                  </a:cubicBezTo>
                  <a:cubicBezTo>
                    <a:pt x="1005896" y="674199"/>
                    <a:pt x="982118" y="674184"/>
                    <a:pt x="1176669" y="659219"/>
                  </a:cubicBezTo>
                  <a:cubicBezTo>
                    <a:pt x="1191569" y="658073"/>
                    <a:pt x="1205023" y="649768"/>
                    <a:pt x="1219200" y="645042"/>
                  </a:cubicBezTo>
                  <a:lnTo>
                    <a:pt x="1240465" y="637954"/>
                  </a:lnTo>
                  <a:cubicBezTo>
                    <a:pt x="1247553" y="635591"/>
                    <a:pt x="1254403" y="632331"/>
                    <a:pt x="1261730" y="630866"/>
                  </a:cubicBezTo>
                  <a:cubicBezTo>
                    <a:pt x="1315851" y="620041"/>
                    <a:pt x="1285217" y="625271"/>
                    <a:pt x="1353879" y="616689"/>
                  </a:cubicBezTo>
                  <a:cubicBezTo>
                    <a:pt x="1360967" y="614326"/>
                    <a:pt x="1367672" y="609600"/>
                    <a:pt x="1375144" y="609600"/>
                  </a:cubicBezTo>
                  <a:cubicBezTo>
                    <a:pt x="1466164" y="609600"/>
                    <a:pt x="1452559" y="607053"/>
                    <a:pt x="1502735" y="623777"/>
                  </a:cubicBezTo>
                  <a:cubicBezTo>
                    <a:pt x="1509823" y="630865"/>
                    <a:pt x="1515659" y="639481"/>
                    <a:pt x="1524000" y="645042"/>
                  </a:cubicBezTo>
                  <a:cubicBezTo>
                    <a:pt x="1530217" y="649187"/>
                    <a:pt x="1538397" y="649188"/>
                    <a:pt x="1545265" y="652131"/>
                  </a:cubicBezTo>
                  <a:cubicBezTo>
                    <a:pt x="1554977" y="656293"/>
                    <a:pt x="1564167" y="661582"/>
                    <a:pt x="1573618" y="666307"/>
                  </a:cubicBezTo>
                  <a:lnTo>
                    <a:pt x="1913860" y="659219"/>
                  </a:lnTo>
                  <a:cubicBezTo>
                    <a:pt x="1978408" y="657031"/>
                    <a:pt x="1975147" y="656303"/>
                    <a:pt x="2020186" y="645042"/>
                  </a:cubicBezTo>
                  <a:cubicBezTo>
                    <a:pt x="2072167" y="647405"/>
                    <a:pt x="2124248" y="648140"/>
                    <a:pt x="2176130" y="652131"/>
                  </a:cubicBezTo>
                  <a:cubicBezTo>
                    <a:pt x="2185843" y="652878"/>
                    <a:pt x="2194827" y="657932"/>
                    <a:pt x="2204483" y="659219"/>
                  </a:cubicBezTo>
                  <a:cubicBezTo>
                    <a:pt x="2230352" y="662668"/>
                    <a:pt x="2256465" y="663944"/>
                    <a:pt x="2282456" y="666307"/>
                  </a:cubicBezTo>
                  <a:cubicBezTo>
                    <a:pt x="2307402" y="663812"/>
                    <a:pt x="2369079" y="662902"/>
                    <a:pt x="2395869" y="645042"/>
                  </a:cubicBezTo>
                  <a:cubicBezTo>
                    <a:pt x="2425509" y="625282"/>
                    <a:pt x="2438843" y="620410"/>
                    <a:pt x="2459665" y="595424"/>
                  </a:cubicBezTo>
                  <a:cubicBezTo>
                    <a:pt x="2465119" y="588879"/>
                    <a:pt x="2467431" y="579769"/>
                    <a:pt x="2473842" y="574159"/>
                  </a:cubicBezTo>
                  <a:cubicBezTo>
                    <a:pt x="2486665" y="562939"/>
                    <a:pt x="2502195" y="555256"/>
                    <a:pt x="2516372" y="545805"/>
                  </a:cubicBezTo>
                  <a:cubicBezTo>
                    <a:pt x="2523460" y="541079"/>
                    <a:pt x="2529555" y="534322"/>
                    <a:pt x="2537637" y="531628"/>
                  </a:cubicBezTo>
                  <a:cubicBezTo>
                    <a:pt x="2544725" y="529265"/>
                    <a:pt x="2552034" y="527483"/>
                    <a:pt x="2558902" y="524540"/>
                  </a:cubicBezTo>
                  <a:cubicBezTo>
                    <a:pt x="2568615" y="520378"/>
                    <a:pt x="2577445" y="514288"/>
                    <a:pt x="2587256" y="510363"/>
                  </a:cubicBezTo>
                  <a:cubicBezTo>
                    <a:pt x="2637387" y="490311"/>
                    <a:pt x="2616359" y="501632"/>
                    <a:pt x="2658139" y="489098"/>
                  </a:cubicBezTo>
                  <a:cubicBezTo>
                    <a:pt x="2672452" y="484804"/>
                    <a:pt x="2686492" y="479647"/>
                    <a:pt x="2700669" y="474921"/>
                  </a:cubicBezTo>
                  <a:lnTo>
                    <a:pt x="2721935" y="467833"/>
                  </a:lnTo>
                  <a:lnTo>
                    <a:pt x="2743200" y="460745"/>
                  </a:lnTo>
                  <a:lnTo>
                    <a:pt x="2771553" y="418214"/>
                  </a:lnTo>
                  <a:cubicBezTo>
                    <a:pt x="2788660" y="392553"/>
                    <a:pt x="2793350" y="400759"/>
                    <a:pt x="2771553" y="389861"/>
                  </a:cubicBezTo>
                </a:path>
              </a:pathLst>
            </a:custGeom>
            <a:solidFill>
              <a:srgbClr val="ED68E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17" name="TextBox 16">
              <a:extLst>
                <a:ext uri="{FF2B5EF4-FFF2-40B4-BE49-F238E27FC236}">
                  <a16:creationId xmlns:a16="http://schemas.microsoft.com/office/drawing/2014/main" id="{C3197467-A417-4A4E-ADFD-3CFF972CEC25}"/>
                </a:ext>
              </a:extLst>
            </p:cNvPr>
            <p:cNvSpPr txBox="1"/>
            <p:nvPr/>
          </p:nvSpPr>
          <p:spPr>
            <a:xfrm>
              <a:off x="5245420" y="3403945"/>
              <a:ext cx="846495" cy="400110"/>
            </a:xfrm>
            <a:prstGeom prst="rect">
              <a:avLst/>
            </a:prstGeom>
            <a:noFill/>
            <a:ln>
              <a:solidFill>
                <a:schemeClr val="tx1"/>
              </a:solidFill>
            </a:ln>
          </p:spPr>
          <p:txBody>
            <a:bodyPr wrap="square" rtlCol="0">
              <a:spAutoFit/>
            </a:bodyPr>
            <a:lstStyle/>
            <a:p>
              <a:pPr defTabSz="685800">
                <a:buClrTx/>
              </a:pPr>
              <a:r>
                <a:rPr lang="en-VN" sz="1350" kern="1200" dirty="0">
                  <a:solidFill>
                    <a:prstClr val="black"/>
                  </a:solidFill>
                  <a:latin typeface="Calibri" panose="020F0502020204030204"/>
                  <a:ea typeface="+mn-ea"/>
                  <a:cs typeface="+mn-cs"/>
                </a:rPr>
                <a:t>HÀN</a:t>
              </a:r>
            </a:p>
          </p:txBody>
        </p:sp>
      </p:grpSp>
      <p:grpSp>
        <p:nvGrpSpPr>
          <p:cNvPr id="22" name="Group 21">
            <a:extLst>
              <a:ext uri="{FF2B5EF4-FFF2-40B4-BE49-F238E27FC236}">
                <a16:creationId xmlns:a16="http://schemas.microsoft.com/office/drawing/2014/main" id="{77BDC935-85A8-6A4B-A0DD-206F1311C16C}"/>
              </a:ext>
            </a:extLst>
          </p:cNvPr>
          <p:cNvGrpSpPr/>
          <p:nvPr/>
        </p:nvGrpSpPr>
        <p:grpSpPr>
          <a:xfrm>
            <a:off x="3840480" y="1946603"/>
            <a:ext cx="4678887" cy="3026013"/>
            <a:chOff x="5253223" y="2552886"/>
            <a:chExt cx="6238516" cy="4067771"/>
          </a:xfrm>
        </p:grpSpPr>
        <p:sp>
          <p:nvSpPr>
            <p:cNvPr id="19" name="Freeform 18">
              <a:extLst>
                <a:ext uri="{FF2B5EF4-FFF2-40B4-BE49-F238E27FC236}">
                  <a16:creationId xmlns:a16="http://schemas.microsoft.com/office/drawing/2014/main" id="{4A6BD1A8-1FFC-1F46-B584-D8C5163AEDB0}"/>
                </a:ext>
              </a:extLst>
            </p:cNvPr>
            <p:cNvSpPr/>
            <p:nvPr/>
          </p:nvSpPr>
          <p:spPr>
            <a:xfrm>
              <a:off x="5253223" y="2552886"/>
              <a:ext cx="6238516" cy="4067771"/>
            </a:xfrm>
            <a:custGeom>
              <a:avLst/>
              <a:gdLst>
                <a:gd name="connsiteX0" fmla="*/ 0 w 6170212"/>
                <a:gd name="connsiteY0" fmla="*/ 3013545 h 4039263"/>
                <a:gd name="connsiteX1" fmla="*/ 39756 w 6170212"/>
                <a:gd name="connsiteY1" fmla="*/ 3021496 h 4039263"/>
                <a:gd name="connsiteX2" fmla="*/ 87464 w 6170212"/>
                <a:gd name="connsiteY2" fmla="*/ 3037399 h 4039263"/>
                <a:gd name="connsiteX3" fmla="*/ 159026 w 6170212"/>
                <a:gd name="connsiteY3" fmla="*/ 3077155 h 4039263"/>
                <a:gd name="connsiteX4" fmla="*/ 182880 w 6170212"/>
                <a:gd name="connsiteY4" fmla="*/ 3085106 h 4039263"/>
                <a:gd name="connsiteX5" fmla="*/ 206734 w 6170212"/>
                <a:gd name="connsiteY5" fmla="*/ 3101009 h 4039263"/>
                <a:gd name="connsiteX6" fmla="*/ 230588 w 6170212"/>
                <a:gd name="connsiteY6" fmla="*/ 3156668 h 4039263"/>
                <a:gd name="connsiteX7" fmla="*/ 270344 w 6170212"/>
                <a:gd name="connsiteY7" fmla="*/ 3204376 h 4039263"/>
                <a:gd name="connsiteX8" fmla="*/ 294198 w 6170212"/>
                <a:gd name="connsiteY8" fmla="*/ 3275938 h 4039263"/>
                <a:gd name="connsiteX9" fmla="*/ 302149 w 6170212"/>
                <a:gd name="connsiteY9" fmla="*/ 3299792 h 4039263"/>
                <a:gd name="connsiteX10" fmla="*/ 318052 w 6170212"/>
                <a:gd name="connsiteY10" fmla="*/ 3323646 h 4039263"/>
                <a:gd name="connsiteX11" fmla="*/ 349857 w 6170212"/>
                <a:gd name="connsiteY11" fmla="*/ 3363402 h 4039263"/>
                <a:gd name="connsiteX12" fmla="*/ 381663 w 6170212"/>
                <a:gd name="connsiteY12" fmla="*/ 3411110 h 4039263"/>
                <a:gd name="connsiteX13" fmla="*/ 405516 w 6170212"/>
                <a:gd name="connsiteY13" fmla="*/ 3434964 h 4039263"/>
                <a:gd name="connsiteX14" fmla="*/ 437322 w 6170212"/>
                <a:gd name="connsiteY14" fmla="*/ 3482672 h 4039263"/>
                <a:gd name="connsiteX15" fmla="*/ 445273 w 6170212"/>
                <a:gd name="connsiteY15" fmla="*/ 3506526 h 4039263"/>
                <a:gd name="connsiteX16" fmla="*/ 477078 w 6170212"/>
                <a:gd name="connsiteY16" fmla="*/ 3554233 h 4039263"/>
                <a:gd name="connsiteX17" fmla="*/ 492981 w 6170212"/>
                <a:gd name="connsiteY17" fmla="*/ 3578087 h 4039263"/>
                <a:gd name="connsiteX18" fmla="*/ 516835 w 6170212"/>
                <a:gd name="connsiteY18" fmla="*/ 3633746 h 4039263"/>
                <a:gd name="connsiteX19" fmla="*/ 548640 w 6170212"/>
                <a:gd name="connsiteY19" fmla="*/ 3681454 h 4039263"/>
                <a:gd name="connsiteX20" fmla="*/ 572494 w 6170212"/>
                <a:gd name="connsiteY20" fmla="*/ 3729162 h 4039263"/>
                <a:gd name="connsiteX21" fmla="*/ 596348 w 6170212"/>
                <a:gd name="connsiteY21" fmla="*/ 3745065 h 4039263"/>
                <a:gd name="connsiteX22" fmla="*/ 636104 w 6170212"/>
                <a:gd name="connsiteY22" fmla="*/ 3768919 h 4039263"/>
                <a:gd name="connsiteX23" fmla="*/ 659958 w 6170212"/>
                <a:gd name="connsiteY23" fmla="*/ 3784821 h 4039263"/>
                <a:gd name="connsiteX24" fmla="*/ 715617 w 6170212"/>
                <a:gd name="connsiteY24" fmla="*/ 3816626 h 4039263"/>
                <a:gd name="connsiteX25" fmla="*/ 739471 w 6170212"/>
                <a:gd name="connsiteY25" fmla="*/ 3840480 h 4039263"/>
                <a:gd name="connsiteX26" fmla="*/ 787179 w 6170212"/>
                <a:gd name="connsiteY26" fmla="*/ 3872286 h 4039263"/>
                <a:gd name="connsiteX27" fmla="*/ 826936 w 6170212"/>
                <a:gd name="connsiteY27" fmla="*/ 3919993 h 4039263"/>
                <a:gd name="connsiteX28" fmla="*/ 842838 w 6170212"/>
                <a:gd name="connsiteY28" fmla="*/ 3943847 h 4039263"/>
                <a:gd name="connsiteX29" fmla="*/ 866692 w 6170212"/>
                <a:gd name="connsiteY29" fmla="*/ 3951799 h 4039263"/>
                <a:gd name="connsiteX30" fmla="*/ 882595 w 6170212"/>
                <a:gd name="connsiteY30" fmla="*/ 3975652 h 4039263"/>
                <a:gd name="connsiteX31" fmla="*/ 930303 w 6170212"/>
                <a:gd name="connsiteY31" fmla="*/ 3991555 h 4039263"/>
                <a:gd name="connsiteX32" fmla="*/ 954156 w 6170212"/>
                <a:gd name="connsiteY32" fmla="*/ 3999506 h 4039263"/>
                <a:gd name="connsiteX33" fmla="*/ 1152939 w 6170212"/>
                <a:gd name="connsiteY33" fmla="*/ 4015409 h 4039263"/>
                <a:gd name="connsiteX34" fmla="*/ 1200647 w 6170212"/>
                <a:gd name="connsiteY34" fmla="*/ 4023360 h 4039263"/>
                <a:gd name="connsiteX35" fmla="*/ 1391478 w 6170212"/>
                <a:gd name="connsiteY35" fmla="*/ 4039263 h 4039263"/>
                <a:gd name="connsiteX36" fmla="*/ 1765189 w 6170212"/>
                <a:gd name="connsiteY36" fmla="*/ 4031312 h 4039263"/>
                <a:gd name="connsiteX37" fmla="*/ 1812897 w 6170212"/>
                <a:gd name="connsiteY37" fmla="*/ 4015409 h 4039263"/>
                <a:gd name="connsiteX38" fmla="*/ 1836751 w 6170212"/>
                <a:gd name="connsiteY38" fmla="*/ 4007458 h 4039263"/>
                <a:gd name="connsiteX39" fmla="*/ 1908313 w 6170212"/>
                <a:gd name="connsiteY39" fmla="*/ 3983604 h 4039263"/>
                <a:gd name="connsiteX40" fmla="*/ 1932167 w 6170212"/>
                <a:gd name="connsiteY40" fmla="*/ 3975652 h 4039263"/>
                <a:gd name="connsiteX41" fmla="*/ 1956021 w 6170212"/>
                <a:gd name="connsiteY41" fmla="*/ 3967701 h 4039263"/>
                <a:gd name="connsiteX42" fmla="*/ 1979875 w 6170212"/>
                <a:gd name="connsiteY42" fmla="*/ 3951799 h 4039263"/>
                <a:gd name="connsiteX43" fmla="*/ 1995777 w 6170212"/>
                <a:gd name="connsiteY43" fmla="*/ 3904091 h 4039263"/>
                <a:gd name="connsiteX44" fmla="*/ 2003729 w 6170212"/>
                <a:gd name="connsiteY44" fmla="*/ 3880237 h 4039263"/>
                <a:gd name="connsiteX45" fmla="*/ 1987826 w 6170212"/>
                <a:gd name="connsiteY45" fmla="*/ 3689406 h 4039263"/>
                <a:gd name="connsiteX46" fmla="*/ 1971923 w 6170212"/>
                <a:gd name="connsiteY46" fmla="*/ 3617844 h 4039263"/>
                <a:gd name="connsiteX47" fmla="*/ 1963972 w 6170212"/>
                <a:gd name="connsiteY47" fmla="*/ 3578087 h 4039263"/>
                <a:gd name="connsiteX48" fmla="*/ 1956021 w 6170212"/>
                <a:gd name="connsiteY48" fmla="*/ 3546282 h 4039263"/>
                <a:gd name="connsiteX49" fmla="*/ 1963972 w 6170212"/>
                <a:gd name="connsiteY49" fmla="*/ 3419061 h 4039263"/>
                <a:gd name="connsiteX50" fmla="*/ 1971923 w 6170212"/>
                <a:gd name="connsiteY50" fmla="*/ 3395207 h 4039263"/>
                <a:gd name="connsiteX51" fmla="*/ 2043485 w 6170212"/>
                <a:gd name="connsiteY51" fmla="*/ 3363402 h 4039263"/>
                <a:gd name="connsiteX52" fmla="*/ 2083242 w 6170212"/>
                <a:gd name="connsiteY52" fmla="*/ 3355451 h 4039263"/>
                <a:gd name="connsiteX53" fmla="*/ 2107096 w 6170212"/>
                <a:gd name="connsiteY53" fmla="*/ 3347499 h 4039263"/>
                <a:gd name="connsiteX54" fmla="*/ 2210463 w 6170212"/>
                <a:gd name="connsiteY54" fmla="*/ 3331597 h 4039263"/>
                <a:gd name="connsiteX55" fmla="*/ 2289976 w 6170212"/>
                <a:gd name="connsiteY55" fmla="*/ 3315694 h 4039263"/>
                <a:gd name="connsiteX56" fmla="*/ 2321781 w 6170212"/>
                <a:gd name="connsiteY56" fmla="*/ 3307743 h 4039263"/>
                <a:gd name="connsiteX57" fmla="*/ 2361537 w 6170212"/>
                <a:gd name="connsiteY57" fmla="*/ 3299792 h 4039263"/>
                <a:gd name="connsiteX58" fmla="*/ 2409245 w 6170212"/>
                <a:gd name="connsiteY58" fmla="*/ 3283889 h 4039263"/>
                <a:gd name="connsiteX59" fmla="*/ 2433099 w 6170212"/>
                <a:gd name="connsiteY59" fmla="*/ 3275938 h 4039263"/>
                <a:gd name="connsiteX60" fmla="*/ 2456953 w 6170212"/>
                <a:gd name="connsiteY60" fmla="*/ 3267986 h 4039263"/>
                <a:gd name="connsiteX61" fmla="*/ 2496709 w 6170212"/>
                <a:gd name="connsiteY61" fmla="*/ 3260035 h 4039263"/>
                <a:gd name="connsiteX62" fmla="*/ 2608028 w 6170212"/>
                <a:gd name="connsiteY62" fmla="*/ 3228230 h 4039263"/>
                <a:gd name="connsiteX63" fmla="*/ 2973788 w 6170212"/>
                <a:gd name="connsiteY63" fmla="*/ 3212327 h 4039263"/>
                <a:gd name="connsiteX64" fmla="*/ 3037398 w 6170212"/>
                <a:gd name="connsiteY64" fmla="*/ 3196425 h 4039263"/>
                <a:gd name="connsiteX65" fmla="*/ 3069203 w 6170212"/>
                <a:gd name="connsiteY65" fmla="*/ 3188473 h 4039263"/>
                <a:gd name="connsiteX66" fmla="*/ 3116911 w 6170212"/>
                <a:gd name="connsiteY66" fmla="*/ 3172571 h 4039263"/>
                <a:gd name="connsiteX67" fmla="*/ 3156668 w 6170212"/>
                <a:gd name="connsiteY67" fmla="*/ 3164619 h 4039263"/>
                <a:gd name="connsiteX68" fmla="*/ 3228229 w 6170212"/>
                <a:gd name="connsiteY68" fmla="*/ 3140766 h 4039263"/>
                <a:gd name="connsiteX69" fmla="*/ 3252083 w 6170212"/>
                <a:gd name="connsiteY69" fmla="*/ 3132814 h 4039263"/>
                <a:gd name="connsiteX70" fmla="*/ 3275937 w 6170212"/>
                <a:gd name="connsiteY70" fmla="*/ 3124863 h 4039263"/>
                <a:gd name="connsiteX71" fmla="*/ 3331596 w 6170212"/>
                <a:gd name="connsiteY71" fmla="*/ 3101009 h 4039263"/>
                <a:gd name="connsiteX72" fmla="*/ 3355450 w 6170212"/>
                <a:gd name="connsiteY72" fmla="*/ 3085106 h 4039263"/>
                <a:gd name="connsiteX73" fmla="*/ 3570136 w 6170212"/>
                <a:gd name="connsiteY73" fmla="*/ 3085106 h 4039263"/>
                <a:gd name="connsiteX74" fmla="*/ 3609892 w 6170212"/>
                <a:gd name="connsiteY74" fmla="*/ 3093058 h 4039263"/>
                <a:gd name="connsiteX75" fmla="*/ 3784821 w 6170212"/>
                <a:gd name="connsiteY75" fmla="*/ 3077155 h 4039263"/>
                <a:gd name="connsiteX76" fmla="*/ 3808675 w 6170212"/>
                <a:gd name="connsiteY76" fmla="*/ 3053301 h 4039263"/>
                <a:gd name="connsiteX77" fmla="*/ 3856383 w 6170212"/>
                <a:gd name="connsiteY77" fmla="*/ 3013545 h 4039263"/>
                <a:gd name="connsiteX78" fmla="*/ 3888188 w 6170212"/>
                <a:gd name="connsiteY78" fmla="*/ 2965837 h 4039263"/>
                <a:gd name="connsiteX79" fmla="*/ 3904090 w 6170212"/>
                <a:gd name="connsiteY79" fmla="*/ 2941983 h 4039263"/>
                <a:gd name="connsiteX80" fmla="*/ 3927944 w 6170212"/>
                <a:gd name="connsiteY80" fmla="*/ 2934032 h 4039263"/>
                <a:gd name="connsiteX81" fmla="*/ 3951798 w 6170212"/>
                <a:gd name="connsiteY81" fmla="*/ 2941983 h 4039263"/>
                <a:gd name="connsiteX82" fmla="*/ 3975652 w 6170212"/>
                <a:gd name="connsiteY82" fmla="*/ 2965837 h 4039263"/>
                <a:gd name="connsiteX83" fmla="*/ 4047214 w 6170212"/>
                <a:gd name="connsiteY83" fmla="*/ 2989691 h 4039263"/>
                <a:gd name="connsiteX84" fmla="*/ 4071068 w 6170212"/>
                <a:gd name="connsiteY84" fmla="*/ 2997642 h 4039263"/>
                <a:gd name="connsiteX85" fmla="*/ 4357315 w 6170212"/>
                <a:gd name="connsiteY85" fmla="*/ 2989691 h 4039263"/>
                <a:gd name="connsiteX86" fmla="*/ 4381169 w 6170212"/>
                <a:gd name="connsiteY86" fmla="*/ 2981739 h 4039263"/>
                <a:gd name="connsiteX87" fmla="*/ 4420925 w 6170212"/>
                <a:gd name="connsiteY87" fmla="*/ 2965837 h 4039263"/>
                <a:gd name="connsiteX88" fmla="*/ 4468633 w 6170212"/>
                <a:gd name="connsiteY88" fmla="*/ 2949934 h 4039263"/>
                <a:gd name="connsiteX89" fmla="*/ 4516341 w 6170212"/>
                <a:gd name="connsiteY89" fmla="*/ 2934032 h 4039263"/>
                <a:gd name="connsiteX90" fmla="*/ 4595854 w 6170212"/>
                <a:gd name="connsiteY90" fmla="*/ 2910178 h 4039263"/>
                <a:gd name="connsiteX91" fmla="*/ 4731026 w 6170212"/>
                <a:gd name="connsiteY91" fmla="*/ 2894275 h 4039263"/>
                <a:gd name="connsiteX92" fmla="*/ 4858247 w 6170212"/>
                <a:gd name="connsiteY92" fmla="*/ 2878372 h 4039263"/>
                <a:gd name="connsiteX93" fmla="*/ 4890052 w 6170212"/>
                <a:gd name="connsiteY93" fmla="*/ 2870421 h 4039263"/>
                <a:gd name="connsiteX94" fmla="*/ 4929809 w 6170212"/>
                <a:gd name="connsiteY94" fmla="*/ 2862470 h 4039263"/>
                <a:gd name="connsiteX95" fmla="*/ 4953663 w 6170212"/>
                <a:gd name="connsiteY95" fmla="*/ 2854519 h 4039263"/>
                <a:gd name="connsiteX96" fmla="*/ 5009322 w 6170212"/>
                <a:gd name="connsiteY96" fmla="*/ 2846567 h 4039263"/>
                <a:gd name="connsiteX97" fmla="*/ 5104737 w 6170212"/>
                <a:gd name="connsiteY97" fmla="*/ 2830665 h 4039263"/>
                <a:gd name="connsiteX98" fmla="*/ 5192202 w 6170212"/>
                <a:gd name="connsiteY98" fmla="*/ 2814762 h 4039263"/>
                <a:gd name="connsiteX99" fmla="*/ 5279666 w 6170212"/>
                <a:gd name="connsiteY99" fmla="*/ 2798859 h 4039263"/>
                <a:gd name="connsiteX100" fmla="*/ 5319423 w 6170212"/>
                <a:gd name="connsiteY100" fmla="*/ 2790908 h 4039263"/>
                <a:gd name="connsiteX101" fmla="*/ 5367130 w 6170212"/>
                <a:gd name="connsiteY101" fmla="*/ 2775006 h 4039263"/>
                <a:gd name="connsiteX102" fmla="*/ 5414838 w 6170212"/>
                <a:gd name="connsiteY102" fmla="*/ 2743200 h 4039263"/>
                <a:gd name="connsiteX103" fmla="*/ 5430741 w 6170212"/>
                <a:gd name="connsiteY103" fmla="*/ 2719346 h 4039263"/>
                <a:gd name="connsiteX104" fmla="*/ 5478449 w 6170212"/>
                <a:gd name="connsiteY104" fmla="*/ 2687541 h 4039263"/>
                <a:gd name="connsiteX105" fmla="*/ 5494351 w 6170212"/>
                <a:gd name="connsiteY105" fmla="*/ 2663687 h 4039263"/>
                <a:gd name="connsiteX106" fmla="*/ 5542059 w 6170212"/>
                <a:gd name="connsiteY106" fmla="*/ 2623931 h 4039263"/>
                <a:gd name="connsiteX107" fmla="*/ 5557962 w 6170212"/>
                <a:gd name="connsiteY107" fmla="*/ 2600077 h 4039263"/>
                <a:gd name="connsiteX108" fmla="*/ 5629523 w 6170212"/>
                <a:gd name="connsiteY108" fmla="*/ 2568272 h 4039263"/>
                <a:gd name="connsiteX109" fmla="*/ 5653377 w 6170212"/>
                <a:gd name="connsiteY109" fmla="*/ 2560320 h 4039263"/>
                <a:gd name="connsiteX110" fmla="*/ 5677231 w 6170212"/>
                <a:gd name="connsiteY110" fmla="*/ 2552369 h 4039263"/>
                <a:gd name="connsiteX111" fmla="*/ 5701085 w 6170212"/>
                <a:gd name="connsiteY111" fmla="*/ 2544418 h 4039263"/>
                <a:gd name="connsiteX112" fmla="*/ 5724939 w 6170212"/>
                <a:gd name="connsiteY112" fmla="*/ 2528515 h 4039263"/>
                <a:gd name="connsiteX113" fmla="*/ 5852160 w 6170212"/>
                <a:gd name="connsiteY113" fmla="*/ 2504661 h 4039263"/>
                <a:gd name="connsiteX114" fmla="*/ 5923722 w 6170212"/>
                <a:gd name="connsiteY114" fmla="*/ 2496710 h 4039263"/>
                <a:gd name="connsiteX115" fmla="*/ 5971429 w 6170212"/>
                <a:gd name="connsiteY115" fmla="*/ 2472856 h 4039263"/>
                <a:gd name="connsiteX116" fmla="*/ 5987332 w 6170212"/>
                <a:gd name="connsiteY116" fmla="*/ 2449002 h 4039263"/>
                <a:gd name="connsiteX117" fmla="*/ 6011186 w 6170212"/>
                <a:gd name="connsiteY117" fmla="*/ 2425148 h 4039263"/>
                <a:gd name="connsiteX118" fmla="*/ 6027089 w 6170212"/>
                <a:gd name="connsiteY118" fmla="*/ 2377440 h 4039263"/>
                <a:gd name="connsiteX119" fmla="*/ 6035040 w 6170212"/>
                <a:gd name="connsiteY119" fmla="*/ 2353586 h 4039263"/>
                <a:gd name="connsiteX120" fmla="*/ 6042991 w 6170212"/>
                <a:gd name="connsiteY120" fmla="*/ 2305879 h 4039263"/>
                <a:gd name="connsiteX121" fmla="*/ 6050943 w 6170212"/>
                <a:gd name="connsiteY121" fmla="*/ 2202512 h 4039263"/>
                <a:gd name="connsiteX122" fmla="*/ 6058894 w 6170212"/>
                <a:gd name="connsiteY122" fmla="*/ 2154804 h 4039263"/>
                <a:gd name="connsiteX123" fmla="*/ 6050943 w 6170212"/>
                <a:gd name="connsiteY123" fmla="*/ 1995778 h 4039263"/>
                <a:gd name="connsiteX124" fmla="*/ 6042991 w 6170212"/>
                <a:gd name="connsiteY124" fmla="*/ 1971924 h 4039263"/>
                <a:gd name="connsiteX125" fmla="*/ 6003235 w 6170212"/>
                <a:gd name="connsiteY125" fmla="*/ 1924216 h 4039263"/>
                <a:gd name="connsiteX126" fmla="*/ 5979381 w 6170212"/>
                <a:gd name="connsiteY126" fmla="*/ 1908313 h 4039263"/>
                <a:gd name="connsiteX127" fmla="*/ 5899868 w 6170212"/>
                <a:gd name="connsiteY127" fmla="*/ 1892411 h 4039263"/>
                <a:gd name="connsiteX128" fmla="*/ 5860111 w 6170212"/>
                <a:gd name="connsiteY128" fmla="*/ 1884459 h 4039263"/>
                <a:gd name="connsiteX129" fmla="*/ 5836257 w 6170212"/>
                <a:gd name="connsiteY129" fmla="*/ 1876508 h 4039263"/>
                <a:gd name="connsiteX130" fmla="*/ 5764696 w 6170212"/>
                <a:gd name="connsiteY130" fmla="*/ 1860606 h 4039263"/>
                <a:gd name="connsiteX131" fmla="*/ 5740842 w 6170212"/>
                <a:gd name="connsiteY131" fmla="*/ 1852654 h 4039263"/>
                <a:gd name="connsiteX132" fmla="*/ 5709036 w 6170212"/>
                <a:gd name="connsiteY132" fmla="*/ 1844703 h 4039263"/>
                <a:gd name="connsiteX133" fmla="*/ 5685183 w 6170212"/>
                <a:gd name="connsiteY133" fmla="*/ 1828800 h 4039263"/>
                <a:gd name="connsiteX134" fmla="*/ 5677231 w 6170212"/>
                <a:gd name="connsiteY134" fmla="*/ 1804946 h 4039263"/>
                <a:gd name="connsiteX135" fmla="*/ 5653377 w 6170212"/>
                <a:gd name="connsiteY135" fmla="*/ 1757239 h 4039263"/>
                <a:gd name="connsiteX136" fmla="*/ 5669280 w 6170212"/>
                <a:gd name="connsiteY136" fmla="*/ 1733385 h 4039263"/>
                <a:gd name="connsiteX137" fmla="*/ 5748793 w 6170212"/>
                <a:gd name="connsiteY137" fmla="*/ 1733385 h 4039263"/>
                <a:gd name="connsiteX138" fmla="*/ 5796501 w 6170212"/>
                <a:gd name="connsiteY138" fmla="*/ 1757239 h 4039263"/>
                <a:gd name="connsiteX139" fmla="*/ 5828306 w 6170212"/>
                <a:gd name="connsiteY139" fmla="*/ 1765190 h 4039263"/>
                <a:gd name="connsiteX140" fmla="*/ 5923722 w 6170212"/>
                <a:gd name="connsiteY140" fmla="*/ 1781092 h 4039263"/>
                <a:gd name="connsiteX141" fmla="*/ 5987332 w 6170212"/>
                <a:gd name="connsiteY141" fmla="*/ 1789044 h 4039263"/>
                <a:gd name="connsiteX142" fmla="*/ 6019137 w 6170212"/>
                <a:gd name="connsiteY142" fmla="*/ 1796995 h 4039263"/>
                <a:gd name="connsiteX143" fmla="*/ 6074796 w 6170212"/>
                <a:gd name="connsiteY143" fmla="*/ 1804946 h 4039263"/>
                <a:gd name="connsiteX144" fmla="*/ 6138407 w 6170212"/>
                <a:gd name="connsiteY144" fmla="*/ 1804946 h 4039263"/>
                <a:gd name="connsiteX145" fmla="*/ 6170212 w 6170212"/>
                <a:gd name="connsiteY145" fmla="*/ 1757239 h 4039263"/>
                <a:gd name="connsiteX146" fmla="*/ 6162261 w 6170212"/>
                <a:gd name="connsiteY146" fmla="*/ 1701579 h 4039263"/>
                <a:gd name="connsiteX147" fmla="*/ 6154309 w 6170212"/>
                <a:gd name="connsiteY147" fmla="*/ 1630018 h 4039263"/>
                <a:gd name="connsiteX148" fmla="*/ 6114553 w 6170212"/>
                <a:gd name="connsiteY148" fmla="*/ 1566407 h 4039263"/>
                <a:gd name="connsiteX149" fmla="*/ 5923722 w 6170212"/>
                <a:gd name="connsiteY149" fmla="*/ 1550505 h 4039263"/>
                <a:gd name="connsiteX150" fmla="*/ 5820355 w 6170212"/>
                <a:gd name="connsiteY150" fmla="*/ 1518699 h 4039263"/>
                <a:gd name="connsiteX151" fmla="*/ 5812403 w 6170212"/>
                <a:gd name="connsiteY151" fmla="*/ 1486894 h 4039263"/>
                <a:gd name="connsiteX152" fmla="*/ 5788549 w 6170212"/>
                <a:gd name="connsiteY152" fmla="*/ 1415332 h 4039263"/>
                <a:gd name="connsiteX153" fmla="*/ 5772647 w 6170212"/>
                <a:gd name="connsiteY153" fmla="*/ 1367625 h 4039263"/>
                <a:gd name="connsiteX154" fmla="*/ 5764696 w 6170212"/>
                <a:gd name="connsiteY154" fmla="*/ 1343771 h 4039263"/>
                <a:gd name="connsiteX155" fmla="*/ 5748793 w 6170212"/>
                <a:gd name="connsiteY155" fmla="*/ 1319917 h 4039263"/>
                <a:gd name="connsiteX156" fmla="*/ 5724939 w 6170212"/>
                <a:gd name="connsiteY156" fmla="*/ 1272209 h 4039263"/>
                <a:gd name="connsiteX157" fmla="*/ 5701085 w 6170212"/>
                <a:gd name="connsiteY157" fmla="*/ 1224501 h 4039263"/>
                <a:gd name="connsiteX158" fmla="*/ 5677231 w 6170212"/>
                <a:gd name="connsiteY158" fmla="*/ 1176793 h 4039263"/>
                <a:gd name="connsiteX159" fmla="*/ 5661329 w 6170212"/>
                <a:gd name="connsiteY159" fmla="*/ 1129086 h 4039263"/>
                <a:gd name="connsiteX160" fmla="*/ 5645426 w 6170212"/>
                <a:gd name="connsiteY160" fmla="*/ 1081378 h 4039263"/>
                <a:gd name="connsiteX161" fmla="*/ 5637475 w 6170212"/>
                <a:gd name="connsiteY161" fmla="*/ 1049572 h 4039263"/>
                <a:gd name="connsiteX162" fmla="*/ 5613621 w 6170212"/>
                <a:gd name="connsiteY162" fmla="*/ 1001865 h 4039263"/>
                <a:gd name="connsiteX163" fmla="*/ 5589767 w 6170212"/>
                <a:gd name="connsiteY163" fmla="*/ 993913 h 4039263"/>
                <a:gd name="connsiteX164" fmla="*/ 5565913 w 6170212"/>
                <a:gd name="connsiteY164" fmla="*/ 970059 h 4039263"/>
                <a:gd name="connsiteX165" fmla="*/ 5550010 w 6170212"/>
                <a:gd name="connsiteY165" fmla="*/ 946206 h 4039263"/>
                <a:gd name="connsiteX166" fmla="*/ 5526156 w 6170212"/>
                <a:gd name="connsiteY166" fmla="*/ 938254 h 4039263"/>
                <a:gd name="connsiteX167" fmla="*/ 5502303 w 6170212"/>
                <a:gd name="connsiteY167" fmla="*/ 890546 h 4039263"/>
                <a:gd name="connsiteX168" fmla="*/ 5454595 w 6170212"/>
                <a:gd name="connsiteY168" fmla="*/ 858741 h 4039263"/>
                <a:gd name="connsiteX169" fmla="*/ 5430741 w 6170212"/>
                <a:gd name="connsiteY169" fmla="*/ 842839 h 4039263"/>
                <a:gd name="connsiteX170" fmla="*/ 5383033 w 6170212"/>
                <a:gd name="connsiteY170" fmla="*/ 803082 h 4039263"/>
                <a:gd name="connsiteX171" fmla="*/ 5367130 w 6170212"/>
                <a:gd name="connsiteY171" fmla="*/ 779228 h 4039263"/>
                <a:gd name="connsiteX172" fmla="*/ 5319423 w 6170212"/>
                <a:gd name="connsiteY172" fmla="*/ 755374 h 4039263"/>
                <a:gd name="connsiteX173" fmla="*/ 5295569 w 6170212"/>
                <a:gd name="connsiteY173" fmla="*/ 739472 h 4039263"/>
                <a:gd name="connsiteX174" fmla="*/ 5247861 w 6170212"/>
                <a:gd name="connsiteY174" fmla="*/ 723569 h 4039263"/>
                <a:gd name="connsiteX175" fmla="*/ 5224007 w 6170212"/>
                <a:gd name="connsiteY175" fmla="*/ 707666 h 4039263"/>
                <a:gd name="connsiteX176" fmla="*/ 5168348 w 6170212"/>
                <a:gd name="connsiteY176" fmla="*/ 691764 h 4039263"/>
                <a:gd name="connsiteX177" fmla="*/ 5120640 w 6170212"/>
                <a:gd name="connsiteY177" fmla="*/ 675861 h 4039263"/>
                <a:gd name="connsiteX178" fmla="*/ 5096786 w 6170212"/>
                <a:gd name="connsiteY178" fmla="*/ 652007 h 4039263"/>
                <a:gd name="connsiteX179" fmla="*/ 5049078 w 6170212"/>
                <a:gd name="connsiteY179" fmla="*/ 636105 h 4039263"/>
                <a:gd name="connsiteX180" fmla="*/ 4985468 w 6170212"/>
                <a:gd name="connsiteY180" fmla="*/ 612251 h 4039263"/>
                <a:gd name="connsiteX181" fmla="*/ 4937760 w 6170212"/>
                <a:gd name="connsiteY181" fmla="*/ 588397 h 4039263"/>
                <a:gd name="connsiteX182" fmla="*/ 4882101 w 6170212"/>
                <a:gd name="connsiteY182" fmla="*/ 516835 h 4039263"/>
                <a:gd name="connsiteX183" fmla="*/ 4858247 w 6170212"/>
                <a:gd name="connsiteY183" fmla="*/ 508884 h 4039263"/>
                <a:gd name="connsiteX184" fmla="*/ 4810539 w 6170212"/>
                <a:gd name="connsiteY184" fmla="*/ 477079 h 4039263"/>
                <a:gd name="connsiteX185" fmla="*/ 4786685 w 6170212"/>
                <a:gd name="connsiteY185" fmla="*/ 461176 h 4039263"/>
                <a:gd name="connsiteX186" fmla="*/ 4762831 w 6170212"/>
                <a:gd name="connsiteY186" fmla="*/ 453225 h 4039263"/>
                <a:gd name="connsiteX187" fmla="*/ 4786685 w 6170212"/>
                <a:gd name="connsiteY187" fmla="*/ 405517 h 4039263"/>
                <a:gd name="connsiteX188" fmla="*/ 4810539 w 6170212"/>
                <a:gd name="connsiteY188" fmla="*/ 326004 h 4039263"/>
                <a:gd name="connsiteX189" fmla="*/ 4826442 w 6170212"/>
                <a:gd name="connsiteY189" fmla="*/ 278296 h 4039263"/>
                <a:gd name="connsiteX190" fmla="*/ 4842344 w 6170212"/>
                <a:gd name="connsiteY190" fmla="*/ 230588 h 4039263"/>
                <a:gd name="connsiteX191" fmla="*/ 4850296 w 6170212"/>
                <a:gd name="connsiteY191" fmla="*/ 206734 h 4039263"/>
                <a:gd name="connsiteX192" fmla="*/ 4842344 w 6170212"/>
                <a:gd name="connsiteY192" fmla="*/ 166978 h 4039263"/>
                <a:gd name="connsiteX193" fmla="*/ 4818490 w 6170212"/>
                <a:gd name="connsiteY193" fmla="*/ 159026 h 4039263"/>
                <a:gd name="connsiteX194" fmla="*/ 4746929 w 6170212"/>
                <a:gd name="connsiteY194" fmla="*/ 143124 h 4039263"/>
                <a:gd name="connsiteX195" fmla="*/ 4691269 w 6170212"/>
                <a:gd name="connsiteY195" fmla="*/ 159026 h 4039263"/>
                <a:gd name="connsiteX196" fmla="*/ 4564049 w 6170212"/>
                <a:gd name="connsiteY196" fmla="*/ 151075 h 4039263"/>
                <a:gd name="connsiteX197" fmla="*/ 4452730 w 6170212"/>
                <a:gd name="connsiteY197" fmla="*/ 135172 h 4039263"/>
                <a:gd name="connsiteX198" fmla="*/ 4389120 w 6170212"/>
                <a:gd name="connsiteY198" fmla="*/ 127221 h 4039263"/>
                <a:gd name="connsiteX199" fmla="*/ 4341412 w 6170212"/>
                <a:gd name="connsiteY199" fmla="*/ 119270 h 4039263"/>
                <a:gd name="connsiteX200" fmla="*/ 4166483 w 6170212"/>
                <a:gd name="connsiteY200" fmla="*/ 103367 h 4039263"/>
                <a:gd name="connsiteX201" fmla="*/ 4126727 w 6170212"/>
                <a:gd name="connsiteY201" fmla="*/ 95416 h 4039263"/>
                <a:gd name="connsiteX202" fmla="*/ 4102873 w 6170212"/>
                <a:gd name="connsiteY202" fmla="*/ 87465 h 4039263"/>
                <a:gd name="connsiteX203" fmla="*/ 4079019 w 6170212"/>
                <a:gd name="connsiteY203" fmla="*/ 39757 h 4039263"/>
                <a:gd name="connsiteX204" fmla="*/ 4047214 w 6170212"/>
                <a:gd name="connsiteY204" fmla="*/ 31806 h 4039263"/>
                <a:gd name="connsiteX205" fmla="*/ 3999506 w 6170212"/>
                <a:gd name="connsiteY205" fmla="*/ 15903 h 4039263"/>
                <a:gd name="connsiteX206" fmla="*/ 3943847 w 6170212"/>
                <a:gd name="connsiteY206" fmla="*/ 0 h 4039263"/>
                <a:gd name="connsiteX207" fmla="*/ 3745064 w 6170212"/>
                <a:gd name="connsiteY207" fmla="*/ 7952 h 4039263"/>
                <a:gd name="connsiteX208" fmla="*/ 3697356 w 6170212"/>
                <a:gd name="connsiteY208" fmla="*/ 23854 h 4039263"/>
                <a:gd name="connsiteX209" fmla="*/ 3649649 w 6170212"/>
                <a:gd name="connsiteY209" fmla="*/ 63611 h 4039263"/>
                <a:gd name="connsiteX210" fmla="*/ 3625795 w 6170212"/>
                <a:gd name="connsiteY210" fmla="*/ 87465 h 4039263"/>
                <a:gd name="connsiteX211" fmla="*/ 3562184 w 6170212"/>
                <a:gd name="connsiteY211" fmla="*/ 119270 h 4039263"/>
                <a:gd name="connsiteX212" fmla="*/ 3538330 w 6170212"/>
                <a:gd name="connsiteY212" fmla="*/ 135172 h 4039263"/>
                <a:gd name="connsiteX213" fmla="*/ 3514476 w 6170212"/>
                <a:gd name="connsiteY213" fmla="*/ 143124 h 4039263"/>
                <a:gd name="connsiteX214" fmla="*/ 3490623 w 6170212"/>
                <a:gd name="connsiteY214" fmla="*/ 159026 h 4039263"/>
                <a:gd name="connsiteX215" fmla="*/ 3419061 w 6170212"/>
                <a:gd name="connsiteY215" fmla="*/ 182880 h 4039263"/>
                <a:gd name="connsiteX216" fmla="*/ 3395207 w 6170212"/>
                <a:gd name="connsiteY216" fmla="*/ 190832 h 4039263"/>
                <a:gd name="connsiteX217" fmla="*/ 3371353 w 6170212"/>
                <a:gd name="connsiteY217" fmla="*/ 198783 h 4039263"/>
                <a:gd name="connsiteX218" fmla="*/ 3323645 w 6170212"/>
                <a:gd name="connsiteY218" fmla="*/ 182880 h 4039263"/>
                <a:gd name="connsiteX219" fmla="*/ 3299791 w 6170212"/>
                <a:gd name="connsiteY219" fmla="*/ 174929 h 4039263"/>
                <a:gd name="connsiteX220" fmla="*/ 3291840 w 6170212"/>
                <a:gd name="connsiteY220" fmla="*/ 151075 h 4039263"/>
                <a:gd name="connsiteX221" fmla="*/ 3267986 w 6170212"/>
                <a:gd name="connsiteY221" fmla="*/ 143124 h 4039263"/>
                <a:gd name="connsiteX222" fmla="*/ 3172570 w 6170212"/>
                <a:gd name="connsiteY222" fmla="*/ 127221 h 4039263"/>
                <a:gd name="connsiteX223" fmla="*/ 3077155 w 6170212"/>
                <a:gd name="connsiteY223" fmla="*/ 119270 h 4039263"/>
                <a:gd name="connsiteX224" fmla="*/ 2997642 w 6170212"/>
                <a:gd name="connsiteY224" fmla="*/ 103367 h 4039263"/>
                <a:gd name="connsiteX225" fmla="*/ 2934031 w 6170212"/>
                <a:gd name="connsiteY225" fmla="*/ 87465 h 4039263"/>
                <a:gd name="connsiteX226" fmla="*/ 2870421 w 6170212"/>
                <a:gd name="connsiteY226" fmla="*/ 95416 h 4039263"/>
                <a:gd name="connsiteX227" fmla="*/ 2790908 w 6170212"/>
                <a:gd name="connsiteY227" fmla="*/ 111319 h 4039263"/>
                <a:gd name="connsiteX228" fmla="*/ 2735249 w 6170212"/>
                <a:gd name="connsiteY228" fmla="*/ 151075 h 4039263"/>
                <a:gd name="connsiteX229" fmla="*/ 2727297 w 6170212"/>
                <a:gd name="connsiteY229" fmla="*/ 174929 h 4039263"/>
                <a:gd name="connsiteX230" fmla="*/ 2631882 w 6170212"/>
                <a:gd name="connsiteY230" fmla="*/ 254442 h 4039263"/>
                <a:gd name="connsiteX231" fmla="*/ 2512612 w 6170212"/>
                <a:gd name="connsiteY231" fmla="*/ 294199 h 4039263"/>
                <a:gd name="connsiteX232" fmla="*/ 2441050 w 6170212"/>
                <a:gd name="connsiteY232" fmla="*/ 318052 h 4039263"/>
                <a:gd name="connsiteX233" fmla="*/ 2417196 w 6170212"/>
                <a:gd name="connsiteY233" fmla="*/ 326004 h 4039263"/>
                <a:gd name="connsiteX234" fmla="*/ 2393343 w 6170212"/>
                <a:gd name="connsiteY234" fmla="*/ 333955 h 4039263"/>
                <a:gd name="connsiteX235" fmla="*/ 2353586 w 6170212"/>
                <a:gd name="connsiteY235" fmla="*/ 381663 h 4039263"/>
                <a:gd name="connsiteX236" fmla="*/ 2369489 w 6170212"/>
                <a:gd name="connsiteY236" fmla="*/ 469127 h 4039263"/>
                <a:gd name="connsiteX237" fmla="*/ 2377440 w 6170212"/>
                <a:gd name="connsiteY237" fmla="*/ 508884 h 4039263"/>
                <a:gd name="connsiteX238" fmla="*/ 2385391 w 6170212"/>
                <a:gd name="connsiteY238" fmla="*/ 532738 h 4039263"/>
                <a:gd name="connsiteX239" fmla="*/ 2393343 w 6170212"/>
                <a:gd name="connsiteY239" fmla="*/ 564543 h 4039263"/>
                <a:gd name="connsiteX240" fmla="*/ 2409245 w 6170212"/>
                <a:gd name="connsiteY240" fmla="*/ 612251 h 4039263"/>
                <a:gd name="connsiteX241" fmla="*/ 2417196 w 6170212"/>
                <a:gd name="connsiteY241" fmla="*/ 636105 h 4039263"/>
                <a:gd name="connsiteX242" fmla="*/ 2425148 w 6170212"/>
                <a:gd name="connsiteY242" fmla="*/ 667910 h 4039263"/>
                <a:gd name="connsiteX243" fmla="*/ 2441050 w 6170212"/>
                <a:gd name="connsiteY243" fmla="*/ 715618 h 4039263"/>
                <a:gd name="connsiteX244" fmla="*/ 2449002 w 6170212"/>
                <a:gd name="connsiteY244" fmla="*/ 739472 h 4039263"/>
                <a:gd name="connsiteX245" fmla="*/ 2464904 w 6170212"/>
                <a:gd name="connsiteY245" fmla="*/ 763326 h 4039263"/>
                <a:gd name="connsiteX246" fmla="*/ 2488758 w 6170212"/>
                <a:gd name="connsiteY246" fmla="*/ 842839 h 4039263"/>
                <a:gd name="connsiteX247" fmla="*/ 2496709 w 6170212"/>
                <a:gd name="connsiteY247" fmla="*/ 898498 h 4039263"/>
                <a:gd name="connsiteX248" fmla="*/ 2488758 w 6170212"/>
                <a:gd name="connsiteY248" fmla="*/ 946206 h 4039263"/>
                <a:gd name="connsiteX249" fmla="*/ 2480807 w 6170212"/>
                <a:gd name="connsiteY249" fmla="*/ 1033670 h 4039263"/>
                <a:gd name="connsiteX250" fmla="*/ 2456953 w 6170212"/>
                <a:gd name="connsiteY250" fmla="*/ 1041621 h 4039263"/>
                <a:gd name="connsiteX251" fmla="*/ 2369489 w 6170212"/>
                <a:gd name="connsiteY251" fmla="*/ 1049572 h 4039263"/>
                <a:gd name="connsiteX252" fmla="*/ 2337683 w 6170212"/>
                <a:gd name="connsiteY252" fmla="*/ 1057524 h 4039263"/>
                <a:gd name="connsiteX253" fmla="*/ 2289976 w 6170212"/>
                <a:gd name="connsiteY253" fmla="*/ 1073426 h 4039263"/>
                <a:gd name="connsiteX254" fmla="*/ 2266122 w 6170212"/>
                <a:gd name="connsiteY254" fmla="*/ 1089329 h 4039263"/>
                <a:gd name="connsiteX255" fmla="*/ 2242268 w 6170212"/>
                <a:gd name="connsiteY255" fmla="*/ 1121134 h 4039263"/>
                <a:gd name="connsiteX256" fmla="*/ 2218414 w 6170212"/>
                <a:gd name="connsiteY256" fmla="*/ 1129086 h 4039263"/>
                <a:gd name="connsiteX257" fmla="*/ 2162755 w 6170212"/>
                <a:gd name="connsiteY257" fmla="*/ 1137037 h 4039263"/>
                <a:gd name="connsiteX258" fmla="*/ 2107096 w 6170212"/>
                <a:gd name="connsiteY258" fmla="*/ 1152939 h 4039263"/>
                <a:gd name="connsiteX259" fmla="*/ 2083242 w 6170212"/>
                <a:gd name="connsiteY259" fmla="*/ 1160891 h 4039263"/>
                <a:gd name="connsiteX260" fmla="*/ 2051436 w 6170212"/>
                <a:gd name="connsiteY260" fmla="*/ 1304014 h 4039263"/>
                <a:gd name="connsiteX261" fmla="*/ 2035534 w 6170212"/>
                <a:gd name="connsiteY261" fmla="*/ 1351722 h 4039263"/>
                <a:gd name="connsiteX262" fmla="*/ 2019631 w 6170212"/>
                <a:gd name="connsiteY262" fmla="*/ 1327868 h 4039263"/>
                <a:gd name="connsiteX263" fmla="*/ 1995777 w 6170212"/>
                <a:gd name="connsiteY263" fmla="*/ 1319917 h 4039263"/>
                <a:gd name="connsiteX264" fmla="*/ 1908313 w 6170212"/>
                <a:gd name="connsiteY264" fmla="*/ 1311966 h 4039263"/>
                <a:gd name="connsiteX265" fmla="*/ 1733384 w 6170212"/>
                <a:gd name="connsiteY265" fmla="*/ 1304014 h 4039263"/>
                <a:gd name="connsiteX266" fmla="*/ 1574358 w 6170212"/>
                <a:gd name="connsiteY266" fmla="*/ 1311966 h 4039263"/>
                <a:gd name="connsiteX267" fmla="*/ 1526650 w 6170212"/>
                <a:gd name="connsiteY267" fmla="*/ 1319917 h 4039263"/>
                <a:gd name="connsiteX268" fmla="*/ 1470991 w 6170212"/>
                <a:gd name="connsiteY268" fmla="*/ 1327868 h 4039263"/>
                <a:gd name="connsiteX269" fmla="*/ 1256306 w 6170212"/>
                <a:gd name="connsiteY269" fmla="*/ 1319917 h 4039263"/>
                <a:gd name="connsiteX270" fmla="*/ 1232452 w 6170212"/>
                <a:gd name="connsiteY270" fmla="*/ 1311966 h 4039263"/>
                <a:gd name="connsiteX271" fmla="*/ 1200647 w 6170212"/>
                <a:gd name="connsiteY271" fmla="*/ 1304014 h 4039263"/>
                <a:gd name="connsiteX272" fmla="*/ 1152939 w 6170212"/>
                <a:gd name="connsiteY272" fmla="*/ 1288112 h 4039263"/>
                <a:gd name="connsiteX273" fmla="*/ 1129085 w 6170212"/>
                <a:gd name="connsiteY273" fmla="*/ 1280160 h 4039263"/>
                <a:gd name="connsiteX274" fmla="*/ 1097280 w 6170212"/>
                <a:gd name="connsiteY274" fmla="*/ 1272209 h 4039263"/>
                <a:gd name="connsiteX275" fmla="*/ 1009816 w 6170212"/>
                <a:gd name="connsiteY275" fmla="*/ 1256306 h 4039263"/>
                <a:gd name="connsiteX276" fmla="*/ 850789 w 6170212"/>
                <a:gd name="connsiteY276" fmla="*/ 1264258 h 4039263"/>
                <a:gd name="connsiteX277" fmla="*/ 811033 w 6170212"/>
                <a:gd name="connsiteY277" fmla="*/ 1272209 h 4039263"/>
                <a:gd name="connsiteX278" fmla="*/ 763325 w 6170212"/>
                <a:gd name="connsiteY278" fmla="*/ 1280160 h 4039263"/>
                <a:gd name="connsiteX279" fmla="*/ 699715 w 6170212"/>
                <a:gd name="connsiteY279" fmla="*/ 1296063 h 4039263"/>
                <a:gd name="connsiteX280" fmla="*/ 572494 w 6170212"/>
                <a:gd name="connsiteY280" fmla="*/ 1311966 h 4039263"/>
                <a:gd name="connsiteX281" fmla="*/ 302149 w 6170212"/>
                <a:gd name="connsiteY281" fmla="*/ 1304014 h 4039263"/>
                <a:gd name="connsiteX282" fmla="*/ 238539 w 6170212"/>
                <a:gd name="connsiteY282" fmla="*/ 1288112 h 4039263"/>
                <a:gd name="connsiteX283" fmla="*/ 166977 w 6170212"/>
                <a:gd name="connsiteY283" fmla="*/ 1311966 h 4039263"/>
                <a:gd name="connsiteX284" fmla="*/ 143123 w 6170212"/>
                <a:gd name="connsiteY284" fmla="*/ 1319917 h 4039263"/>
                <a:gd name="connsiteX285" fmla="*/ 119269 w 6170212"/>
                <a:gd name="connsiteY285" fmla="*/ 1327868 h 4039263"/>
                <a:gd name="connsiteX286" fmla="*/ 127221 w 6170212"/>
                <a:gd name="connsiteY286" fmla="*/ 1351722 h 4039263"/>
                <a:gd name="connsiteX287" fmla="*/ 174929 w 6170212"/>
                <a:gd name="connsiteY287" fmla="*/ 1367625 h 4039263"/>
                <a:gd name="connsiteX288" fmla="*/ 238539 w 6170212"/>
                <a:gd name="connsiteY288" fmla="*/ 1383527 h 4039263"/>
                <a:gd name="connsiteX289" fmla="*/ 294198 w 6170212"/>
                <a:gd name="connsiteY289" fmla="*/ 1399430 h 4039263"/>
                <a:gd name="connsiteX290" fmla="*/ 302149 w 6170212"/>
                <a:gd name="connsiteY290" fmla="*/ 1423284 h 4039263"/>
                <a:gd name="connsiteX291" fmla="*/ 310101 w 6170212"/>
                <a:gd name="connsiteY291" fmla="*/ 1478943 h 4039263"/>
                <a:gd name="connsiteX292" fmla="*/ 326003 w 6170212"/>
                <a:gd name="connsiteY292" fmla="*/ 1502797 h 4039263"/>
                <a:gd name="connsiteX293" fmla="*/ 365760 w 6170212"/>
                <a:gd name="connsiteY293" fmla="*/ 1566407 h 4039263"/>
                <a:gd name="connsiteX294" fmla="*/ 421419 w 6170212"/>
                <a:gd name="connsiteY294" fmla="*/ 1558456 h 4039263"/>
                <a:gd name="connsiteX295" fmla="*/ 461176 w 6170212"/>
                <a:gd name="connsiteY295" fmla="*/ 1566407 h 4039263"/>
                <a:gd name="connsiteX296" fmla="*/ 485029 w 6170212"/>
                <a:gd name="connsiteY296" fmla="*/ 1614115 h 4039263"/>
                <a:gd name="connsiteX297" fmla="*/ 500932 w 6170212"/>
                <a:gd name="connsiteY297" fmla="*/ 1637969 h 4039263"/>
                <a:gd name="connsiteX298" fmla="*/ 516835 w 6170212"/>
                <a:gd name="connsiteY298" fmla="*/ 1701579 h 4039263"/>
                <a:gd name="connsiteX299" fmla="*/ 524786 w 6170212"/>
                <a:gd name="connsiteY299" fmla="*/ 1725433 h 4039263"/>
                <a:gd name="connsiteX300" fmla="*/ 596348 w 6170212"/>
                <a:gd name="connsiteY300" fmla="*/ 1765190 h 4039263"/>
                <a:gd name="connsiteX301" fmla="*/ 620202 w 6170212"/>
                <a:gd name="connsiteY301" fmla="*/ 1781092 h 4039263"/>
                <a:gd name="connsiteX302" fmla="*/ 636104 w 6170212"/>
                <a:gd name="connsiteY302" fmla="*/ 1828800 h 4039263"/>
                <a:gd name="connsiteX303" fmla="*/ 675861 w 6170212"/>
                <a:gd name="connsiteY303" fmla="*/ 1900362 h 4039263"/>
                <a:gd name="connsiteX304" fmla="*/ 723569 w 6170212"/>
                <a:gd name="connsiteY304" fmla="*/ 1916265 h 4039263"/>
                <a:gd name="connsiteX305" fmla="*/ 747423 w 6170212"/>
                <a:gd name="connsiteY305" fmla="*/ 1924216 h 4039263"/>
                <a:gd name="connsiteX306" fmla="*/ 771276 w 6170212"/>
                <a:gd name="connsiteY306" fmla="*/ 1924216 h 403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Lst>
              <a:rect l="l" t="t" r="r" b="b"/>
              <a:pathLst>
                <a:path w="6170212" h="4039263">
                  <a:moveTo>
                    <a:pt x="0" y="3013545"/>
                  </a:moveTo>
                  <a:cubicBezTo>
                    <a:pt x="13252" y="3016195"/>
                    <a:pt x="26718" y="3017940"/>
                    <a:pt x="39756" y="3021496"/>
                  </a:cubicBezTo>
                  <a:cubicBezTo>
                    <a:pt x="55928" y="3025907"/>
                    <a:pt x="87464" y="3037399"/>
                    <a:pt x="87464" y="3037399"/>
                  </a:cubicBezTo>
                  <a:cubicBezTo>
                    <a:pt x="123171" y="3073105"/>
                    <a:pt x="100651" y="3057697"/>
                    <a:pt x="159026" y="3077155"/>
                  </a:cubicBezTo>
                  <a:lnTo>
                    <a:pt x="182880" y="3085106"/>
                  </a:lnTo>
                  <a:cubicBezTo>
                    <a:pt x="190831" y="3090407"/>
                    <a:pt x="200616" y="3093668"/>
                    <a:pt x="206734" y="3101009"/>
                  </a:cubicBezTo>
                  <a:cubicBezTo>
                    <a:pt x="227411" y="3125822"/>
                    <a:pt x="218161" y="3131815"/>
                    <a:pt x="230588" y="3156668"/>
                  </a:cubicBezTo>
                  <a:cubicBezTo>
                    <a:pt x="241659" y="3178810"/>
                    <a:pt x="252757" y="3186789"/>
                    <a:pt x="270344" y="3204376"/>
                  </a:cubicBezTo>
                  <a:lnTo>
                    <a:pt x="294198" y="3275938"/>
                  </a:lnTo>
                  <a:cubicBezTo>
                    <a:pt x="296848" y="3283889"/>
                    <a:pt x="297500" y="3292818"/>
                    <a:pt x="302149" y="3299792"/>
                  </a:cubicBezTo>
                  <a:lnTo>
                    <a:pt x="318052" y="3323646"/>
                  </a:lnTo>
                  <a:cubicBezTo>
                    <a:pt x="335957" y="3377361"/>
                    <a:pt x="311125" y="3319138"/>
                    <a:pt x="349857" y="3363402"/>
                  </a:cubicBezTo>
                  <a:cubicBezTo>
                    <a:pt x="362443" y="3377786"/>
                    <a:pt x="368149" y="3397595"/>
                    <a:pt x="381663" y="3411110"/>
                  </a:cubicBezTo>
                  <a:lnTo>
                    <a:pt x="405516" y="3434964"/>
                  </a:lnTo>
                  <a:cubicBezTo>
                    <a:pt x="424425" y="3491686"/>
                    <a:pt x="397612" y="3423107"/>
                    <a:pt x="437322" y="3482672"/>
                  </a:cubicBezTo>
                  <a:cubicBezTo>
                    <a:pt x="441971" y="3489646"/>
                    <a:pt x="441203" y="3499199"/>
                    <a:pt x="445273" y="3506526"/>
                  </a:cubicBezTo>
                  <a:cubicBezTo>
                    <a:pt x="454555" y="3523233"/>
                    <a:pt x="466476" y="3538331"/>
                    <a:pt x="477078" y="3554233"/>
                  </a:cubicBezTo>
                  <a:lnTo>
                    <a:pt x="492981" y="3578087"/>
                  </a:lnTo>
                  <a:cubicBezTo>
                    <a:pt x="501207" y="3602767"/>
                    <a:pt x="502095" y="3609180"/>
                    <a:pt x="516835" y="3633746"/>
                  </a:cubicBezTo>
                  <a:cubicBezTo>
                    <a:pt x="526668" y="3650135"/>
                    <a:pt x="548640" y="3681454"/>
                    <a:pt x="548640" y="3681454"/>
                  </a:cubicBezTo>
                  <a:cubicBezTo>
                    <a:pt x="555107" y="3700856"/>
                    <a:pt x="557079" y="3713747"/>
                    <a:pt x="572494" y="3729162"/>
                  </a:cubicBezTo>
                  <a:cubicBezTo>
                    <a:pt x="579251" y="3735919"/>
                    <a:pt x="588244" y="3740000"/>
                    <a:pt x="596348" y="3745065"/>
                  </a:cubicBezTo>
                  <a:cubicBezTo>
                    <a:pt x="609453" y="3753256"/>
                    <a:pt x="622999" y="3760728"/>
                    <a:pt x="636104" y="3768919"/>
                  </a:cubicBezTo>
                  <a:cubicBezTo>
                    <a:pt x="644208" y="3773984"/>
                    <a:pt x="651661" y="3780080"/>
                    <a:pt x="659958" y="3784821"/>
                  </a:cubicBezTo>
                  <a:cubicBezTo>
                    <a:pt x="684697" y="3798957"/>
                    <a:pt x="694489" y="3799019"/>
                    <a:pt x="715617" y="3816626"/>
                  </a:cubicBezTo>
                  <a:cubicBezTo>
                    <a:pt x="724256" y="3823825"/>
                    <a:pt x="730595" y="3833576"/>
                    <a:pt x="739471" y="3840480"/>
                  </a:cubicBezTo>
                  <a:cubicBezTo>
                    <a:pt x="754558" y="3852214"/>
                    <a:pt x="787179" y="3872286"/>
                    <a:pt x="787179" y="3872286"/>
                  </a:cubicBezTo>
                  <a:cubicBezTo>
                    <a:pt x="826671" y="3931520"/>
                    <a:pt x="775908" y="3858758"/>
                    <a:pt x="826936" y="3919993"/>
                  </a:cubicBezTo>
                  <a:cubicBezTo>
                    <a:pt x="833054" y="3927334"/>
                    <a:pt x="835376" y="3937877"/>
                    <a:pt x="842838" y="3943847"/>
                  </a:cubicBezTo>
                  <a:cubicBezTo>
                    <a:pt x="849383" y="3949083"/>
                    <a:pt x="858741" y="3949148"/>
                    <a:pt x="866692" y="3951799"/>
                  </a:cubicBezTo>
                  <a:cubicBezTo>
                    <a:pt x="871993" y="3959750"/>
                    <a:pt x="874491" y="3970587"/>
                    <a:pt x="882595" y="3975652"/>
                  </a:cubicBezTo>
                  <a:cubicBezTo>
                    <a:pt x="896810" y="3984536"/>
                    <a:pt x="914400" y="3986254"/>
                    <a:pt x="930303" y="3991555"/>
                  </a:cubicBezTo>
                  <a:lnTo>
                    <a:pt x="954156" y="3999506"/>
                  </a:lnTo>
                  <a:cubicBezTo>
                    <a:pt x="1033388" y="4025918"/>
                    <a:pt x="969610" y="4007076"/>
                    <a:pt x="1152939" y="4015409"/>
                  </a:cubicBezTo>
                  <a:cubicBezTo>
                    <a:pt x="1168842" y="4018059"/>
                    <a:pt x="1184581" y="4022021"/>
                    <a:pt x="1200647" y="4023360"/>
                  </a:cubicBezTo>
                  <a:cubicBezTo>
                    <a:pt x="1412941" y="4041052"/>
                    <a:pt x="1278731" y="4020473"/>
                    <a:pt x="1391478" y="4039263"/>
                  </a:cubicBezTo>
                  <a:cubicBezTo>
                    <a:pt x="1516048" y="4036613"/>
                    <a:pt x="1640790" y="4038354"/>
                    <a:pt x="1765189" y="4031312"/>
                  </a:cubicBezTo>
                  <a:cubicBezTo>
                    <a:pt x="1781925" y="4030365"/>
                    <a:pt x="1796994" y="4020710"/>
                    <a:pt x="1812897" y="4015409"/>
                  </a:cubicBezTo>
                  <a:lnTo>
                    <a:pt x="1836751" y="4007458"/>
                  </a:lnTo>
                  <a:lnTo>
                    <a:pt x="1908313" y="3983604"/>
                  </a:lnTo>
                  <a:lnTo>
                    <a:pt x="1932167" y="3975652"/>
                  </a:lnTo>
                  <a:cubicBezTo>
                    <a:pt x="1940118" y="3973002"/>
                    <a:pt x="1949047" y="3972350"/>
                    <a:pt x="1956021" y="3967701"/>
                  </a:cubicBezTo>
                  <a:lnTo>
                    <a:pt x="1979875" y="3951799"/>
                  </a:lnTo>
                  <a:lnTo>
                    <a:pt x="1995777" y="3904091"/>
                  </a:lnTo>
                  <a:lnTo>
                    <a:pt x="2003729" y="3880237"/>
                  </a:lnTo>
                  <a:cubicBezTo>
                    <a:pt x="2000800" y="3842164"/>
                    <a:pt x="1992748" y="3731246"/>
                    <a:pt x="1987826" y="3689406"/>
                  </a:cubicBezTo>
                  <a:cubicBezTo>
                    <a:pt x="1978100" y="3606736"/>
                    <a:pt x="1985180" y="3670870"/>
                    <a:pt x="1971923" y="3617844"/>
                  </a:cubicBezTo>
                  <a:cubicBezTo>
                    <a:pt x="1968645" y="3604733"/>
                    <a:pt x="1966904" y="3591280"/>
                    <a:pt x="1963972" y="3578087"/>
                  </a:cubicBezTo>
                  <a:cubicBezTo>
                    <a:pt x="1961601" y="3567419"/>
                    <a:pt x="1958671" y="3556884"/>
                    <a:pt x="1956021" y="3546282"/>
                  </a:cubicBezTo>
                  <a:cubicBezTo>
                    <a:pt x="1958671" y="3503875"/>
                    <a:pt x="1959524" y="3461317"/>
                    <a:pt x="1963972" y="3419061"/>
                  </a:cubicBezTo>
                  <a:cubicBezTo>
                    <a:pt x="1964849" y="3410726"/>
                    <a:pt x="1966687" y="3401752"/>
                    <a:pt x="1971923" y="3395207"/>
                  </a:cubicBezTo>
                  <a:cubicBezTo>
                    <a:pt x="1984613" y="3379345"/>
                    <a:pt x="2030761" y="3365947"/>
                    <a:pt x="2043485" y="3363402"/>
                  </a:cubicBezTo>
                  <a:cubicBezTo>
                    <a:pt x="2056737" y="3360752"/>
                    <a:pt x="2070131" y="3358729"/>
                    <a:pt x="2083242" y="3355451"/>
                  </a:cubicBezTo>
                  <a:cubicBezTo>
                    <a:pt x="2091373" y="3353418"/>
                    <a:pt x="2098965" y="3349532"/>
                    <a:pt x="2107096" y="3347499"/>
                  </a:cubicBezTo>
                  <a:cubicBezTo>
                    <a:pt x="2143518" y="3338393"/>
                    <a:pt x="2171845" y="3336424"/>
                    <a:pt x="2210463" y="3331597"/>
                  </a:cubicBezTo>
                  <a:cubicBezTo>
                    <a:pt x="2284338" y="3313129"/>
                    <a:pt x="2192498" y="3335190"/>
                    <a:pt x="2289976" y="3315694"/>
                  </a:cubicBezTo>
                  <a:cubicBezTo>
                    <a:pt x="2300692" y="3313551"/>
                    <a:pt x="2311113" y="3310114"/>
                    <a:pt x="2321781" y="3307743"/>
                  </a:cubicBezTo>
                  <a:cubicBezTo>
                    <a:pt x="2334974" y="3304811"/>
                    <a:pt x="2348499" y="3303348"/>
                    <a:pt x="2361537" y="3299792"/>
                  </a:cubicBezTo>
                  <a:cubicBezTo>
                    <a:pt x="2377709" y="3295381"/>
                    <a:pt x="2393342" y="3289190"/>
                    <a:pt x="2409245" y="3283889"/>
                  </a:cubicBezTo>
                  <a:lnTo>
                    <a:pt x="2433099" y="3275938"/>
                  </a:lnTo>
                  <a:cubicBezTo>
                    <a:pt x="2441050" y="3273287"/>
                    <a:pt x="2448734" y="3269630"/>
                    <a:pt x="2456953" y="3267986"/>
                  </a:cubicBezTo>
                  <a:cubicBezTo>
                    <a:pt x="2470205" y="3265336"/>
                    <a:pt x="2483671" y="3263591"/>
                    <a:pt x="2496709" y="3260035"/>
                  </a:cubicBezTo>
                  <a:cubicBezTo>
                    <a:pt x="2538178" y="3248725"/>
                    <a:pt x="2563323" y="3233197"/>
                    <a:pt x="2608028" y="3228230"/>
                  </a:cubicBezTo>
                  <a:cubicBezTo>
                    <a:pt x="2777091" y="3209446"/>
                    <a:pt x="2655597" y="3220927"/>
                    <a:pt x="2973788" y="3212327"/>
                  </a:cubicBezTo>
                  <a:cubicBezTo>
                    <a:pt x="3016418" y="3198118"/>
                    <a:pt x="2979821" y="3209220"/>
                    <a:pt x="3037398" y="3196425"/>
                  </a:cubicBezTo>
                  <a:cubicBezTo>
                    <a:pt x="3048066" y="3194054"/>
                    <a:pt x="3058736" y="3191613"/>
                    <a:pt x="3069203" y="3188473"/>
                  </a:cubicBezTo>
                  <a:cubicBezTo>
                    <a:pt x="3085259" y="3183656"/>
                    <a:pt x="3100474" y="3175859"/>
                    <a:pt x="3116911" y="3172571"/>
                  </a:cubicBezTo>
                  <a:cubicBezTo>
                    <a:pt x="3130163" y="3169920"/>
                    <a:pt x="3143629" y="3168175"/>
                    <a:pt x="3156668" y="3164619"/>
                  </a:cubicBezTo>
                  <a:cubicBezTo>
                    <a:pt x="3156675" y="3164617"/>
                    <a:pt x="3216298" y="3144743"/>
                    <a:pt x="3228229" y="3140766"/>
                  </a:cubicBezTo>
                  <a:lnTo>
                    <a:pt x="3252083" y="3132814"/>
                  </a:lnTo>
                  <a:cubicBezTo>
                    <a:pt x="3260034" y="3130164"/>
                    <a:pt x="3268440" y="3128611"/>
                    <a:pt x="3275937" y="3124863"/>
                  </a:cubicBezTo>
                  <a:cubicBezTo>
                    <a:pt x="3315239" y="3105212"/>
                    <a:pt x="3296498" y="3112708"/>
                    <a:pt x="3331596" y="3101009"/>
                  </a:cubicBezTo>
                  <a:cubicBezTo>
                    <a:pt x="3339547" y="3095708"/>
                    <a:pt x="3346903" y="3089380"/>
                    <a:pt x="3355450" y="3085106"/>
                  </a:cubicBezTo>
                  <a:cubicBezTo>
                    <a:pt x="3413777" y="3055943"/>
                    <a:pt x="3567868" y="3085011"/>
                    <a:pt x="3570136" y="3085106"/>
                  </a:cubicBezTo>
                  <a:cubicBezTo>
                    <a:pt x="3583388" y="3087757"/>
                    <a:pt x="3596378" y="3093058"/>
                    <a:pt x="3609892" y="3093058"/>
                  </a:cubicBezTo>
                  <a:cubicBezTo>
                    <a:pt x="3744158" y="3093058"/>
                    <a:pt x="3717311" y="3099657"/>
                    <a:pt x="3784821" y="3077155"/>
                  </a:cubicBezTo>
                  <a:cubicBezTo>
                    <a:pt x="3792772" y="3069204"/>
                    <a:pt x="3800036" y="3060500"/>
                    <a:pt x="3808675" y="3053301"/>
                  </a:cubicBezTo>
                  <a:cubicBezTo>
                    <a:pt x="3837692" y="3029121"/>
                    <a:pt x="3830707" y="3046558"/>
                    <a:pt x="3856383" y="3013545"/>
                  </a:cubicBezTo>
                  <a:cubicBezTo>
                    <a:pt x="3868117" y="2998458"/>
                    <a:pt x="3877586" y="2981740"/>
                    <a:pt x="3888188" y="2965837"/>
                  </a:cubicBezTo>
                  <a:cubicBezTo>
                    <a:pt x="3893489" y="2957886"/>
                    <a:pt x="3895024" y="2945005"/>
                    <a:pt x="3904090" y="2941983"/>
                  </a:cubicBezTo>
                  <a:lnTo>
                    <a:pt x="3927944" y="2934032"/>
                  </a:lnTo>
                  <a:cubicBezTo>
                    <a:pt x="3935895" y="2936682"/>
                    <a:pt x="3944824" y="2937334"/>
                    <a:pt x="3951798" y="2941983"/>
                  </a:cubicBezTo>
                  <a:cubicBezTo>
                    <a:pt x="3961154" y="2948220"/>
                    <a:pt x="3965594" y="2960808"/>
                    <a:pt x="3975652" y="2965837"/>
                  </a:cubicBezTo>
                  <a:cubicBezTo>
                    <a:pt x="3998142" y="2977082"/>
                    <a:pt x="4023360" y="2981740"/>
                    <a:pt x="4047214" y="2989691"/>
                  </a:cubicBezTo>
                  <a:lnTo>
                    <a:pt x="4071068" y="2997642"/>
                  </a:lnTo>
                  <a:cubicBezTo>
                    <a:pt x="4166484" y="2994992"/>
                    <a:pt x="4261988" y="2994580"/>
                    <a:pt x="4357315" y="2989691"/>
                  </a:cubicBezTo>
                  <a:cubicBezTo>
                    <a:pt x="4365686" y="2989262"/>
                    <a:pt x="4373321" y="2984682"/>
                    <a:pt x="4381169" y="2981739"/>
                  </a:cubicBezTo>
                  <a:cubicBezTo>
                    <a:pt x="4394533" y="2976727"/>
                    <a:pt x="4407512" y="2970715"/>
                    <a:pt x="4420925" y="2965837"/>
                  </a:cubicBezTo>
                  <a:cubicBezTo>
                    <a:pt x="4436679" y="2960108"/>
                    <a:pt x="4452730" y="2955235"/>
                    <a:pt x="4468633" y="2949934"/>
                  </a:cubicBezTo>
                  <a:lnTo>
                    <a:pt x="4516341" y="2934032"/>
                  </a:lnTo>
                  <a:cubicBezTo>
                    <a:pt x="4542493" y="2925314"/>
                    <a:pt x="4568602" y="2915133"/>
                    <a:pt x="4595854" y="2910178"/>
                  </a:cubicBezTo>
                  <a:cubicBezTo>
                    <a:pt x="4645786" y="2901099"/>
                    <a:pt x="4678482" y="2900338"/>
                    <a:pt x="4731026" y="2894275"/>
                  </a:cubicBezTo>
                  <a:cubicBezTo>
                    <a:pt x="4773481" y="2889376"/>
                    <a:pt x="4816786" y="2888737"/>
                    <a:pt x="4858247" y="2878372"/>
                  </a:cubicBezTo>
                  <a:cubicBezTo>
                    <a:pt x="4868849" y="2875722"/>
                    <a:pt x="4879384" y="2872792"/>
                    <a:pt x="4890052" y="2870421"/>
                  </a:cubicBezTo>
                  <a:cubicBezTo>
                    <a:pt x="4903245" y="2867489"/>
                    <a:pt x="4916698" y="2865748"/>
                    <a:pt x="4929809" y="2862470"/>
                  </a:cubicBezTo>
                  <a:cubicBezTo>
                    <a:pt x="4937940" y="2860437"/>
                    <a:pt x="4945444" y="2856163"/>
                    <a:pt x="4953663" y="2854519"/>
                  </a:cubicBezTo>
                  <a:cubicBezTo>
                    <a:pt x="4972040" y="2850843"/>
                    <a:pt x="4990810" y="2849490"/>
                    <a:pt x="5009322" y="2846567"/>
                  </a:cubicBezTo>
                  <a:lnTo>
                    <a:pt x="5104737" y="2830665"/>
                  </a:lnTo>
                  <a:cubicBezTo>
                    <a:pt x="5150038" y="2815563"/>
                    <a:pt x="5117278" y="2824752"/>
                    <a:pt x="5192202" y="2814762"/>
                  </a:cubicBezTo>
                  <a:cubicBezTo>
                    <a:pt x="5278362" y="2803275"/>
                    <a:pt x="5218203" y="2812518"/>
                    <a:pt x="5279666" y="2798859"/>
                  </a:cubicBezTo>
                  <a:cubicBezTo>
                    <a:pt x="5292859" y="2795927"/>
                    <a:pt x="5306384" y="2794464"/>
                    <a:pt x="5319423" y="2790908"/>
                  </a:cubicBezTo>
                  <a:cubicBezTo>
                    <a:pt x="5335595" y="2786498"/>
                    <a:pt x="5367130" y="2775006"/>
                    <a:pt x="5367130" y="2775006"/>
                  </a:cubicBezTo>
                  <a:cubicBezTo>
                    <a:pt x="5383033" y="2764404"/>
                    <a:pt x="5404236" y="2759103"/>
                    <a:pt x="5414838" y="2743200"/>
                  </a:cubicBezTo>
                  <a:cubicBezTo>
                    <a:pt x="5420139" y="2735249"/>
                    <a:pt x="5423549" y="2725639"/>
                    <a:pt x="5430741" y="2719346"/>
                  </a:cubicBezTo>
                  <a:cubicBezTo>
                    <a:pt x="5445125" y="2706760"/>
                    <a:pt x="5478449" y="2687541"/>
                    <a:pt x="5478449" y="2687541"/>
                  </a:cubicBezTo>
                  <a:cubicBezTo>
                    <a:pt x="5483750" y="2679590"/>
                    <a:pt x="5488233" y="2671028"/>
                    <a:pt x="5494351" y="2663687"/>
                  </a:cubicBezTo>
                  <a:cubicBezTo>
                    <a:pt x="5513483" y="2640728"/>
                    <a:pt x="5518604" y="2639567"/>
                    <a:pt x="5542059" y="2623931"/>
                  </a:cubicBezTo>
                  <a:cubicBezTo>
                    <a:pt x="5547360" y="2615980"/>
                    <a:pt x="5551205" y="2606834"/>
                    <a:pt x="5557962" y="2600077"/>
                  </a:cubicBezTo>
                  <a:cubicBezTo>
                    <a:pt x="5576864" y="2581175"/>
                    <a:pt x="5605901" y="2576146"/>
                    <a:pt x="5629523" y="2568272"/>
                  </a:cubicBezTo>
                  <a:lnTo>
                    <a:pt x="5653377" y="2560320"/>
                  </a:lnTo>
                  <a:lnTo>
                    <a:pt x="5677231" y="2552369"/>
                  </a:lnTo>
                  <a:lnTo>
                    <a:pt x="5701085" y="2544418"/>
                  </a:lnTo>
                  <a:cubicBezTo>
                    <a:pt x="5709036" y="2539117"/>
                    <a:pt x="5716206" y="2532396"/>
                    <a:pt x="5724939" y="2528515"/>
                  </a:cubicBezTo>
                  <a:cubicBezTo>
                    <a:pt x="5774950" y="2506288"/>
                    <a:pt x="5792462" y="2510945"/>
                    <a:pt x="5852160" y="2504661"/>
                  </a:cubicBezTo>
                  <a:lnTo>
                    <a:pt x="5923722" y="2496710"/>
                  </a:lnTo>
                  <a:cubicBezTo>
                    <a:pt x="5943125" y="2490243"/>
                    <a:pt x="5956014" y="2488271"/>
                    <a:pt x="5971429" y="2472856"/>
                  </a:cubicBezTo>
                  <a:cubicBezTo>
                    <a:pt x="5978186" y="2466099"/>
                    <a:pt x="5981214" y="2456343"/>
                    <a:pt x="5987332" y="2449002"/>
                  </a:cubicBezTo>
                  <a:cubicBezTo>
                    <a:pt x="5994531" y="2440363"/>
                    <a:pt x="6003235" y="2433099"/>
                    <a:pt x="6011186" y="2425148"/>
                  </a:cubicBezTo>
                  <a:lnTo>
                    <a:pt x="6027089" y="2377440"/>
                  </a:lnTo>
                  <a:cubicBezTo>
                    <a:pt x="6029739" y="2369489"/>
                    <a:pt x="6033662" y="2361853"/>
                    <a:pt x="6035040" y="2353586"/>
                  </a:cubicBezTo>
                  <a:lnTo>
                    <a:pt x="6042991" y="2305879"/>
                  </a:lnTo>
                  <a:cubicBezTo>
                    <a:pt x="6045642" y="2271423"/>
                    <a:pt x="6047325" y="2236880"/>
                    <a:pt x="6050943" y="2202512"/>
                  </a:cubicBezTo>
                  <a:cubicBezTo>
                    <a:pt x="6052631" y="2186479"/>
                    <a:pt x="6058894" y="2170926"/>
                    <a:pt x="6058894" y="2154804"/>
                  </a:cubicBezTo>
                  <a:cubicBezTo>
                    <a:pt x="6058894" y="2101729"/>
                    <a:pt x="6055541" y="2048653"/>
                    <a:pt x="6050943" y="1995778"/>
                  </a:cubicBezTo>
                  <a:cubicBezTo>
                    <a:pt x="6050217" y="1987428"/>
                    <a:pt x="6046739" y="1979421"/>
                    <a:pt x="6042991" y="1971924"/>
                  </a:cubicBezTo>
                  <a:cubicBezTo>
                    <a:pt x="6034055" y="1954052"/>
                    <a:pt x="6018310" y="1936778"/>
                    <a:pt x="6003235" y="1924216"/>
                  </a:cubicBezTo>
                  <a:cubicBezTo>
                    <a:pt x="5995894" y="1918098"/>
                    <a:pt x="5987928" y="1912587"/>
                    <a:pt x="5979381" y="1908313"/>
                  </a:cubicBezTo>
                  <a:cubicBezTo>
                    <a:pt x="5956522" y="1896884"/>
                    <a:pt x="5921842" y="1896073"/>
                    <a:pt x="5899868" y="1892411"/>
                  </a:cubicBezTo>
                  <a:cubicBezTo>
                    <a:pt x="5886537" y="1890189"/>
                    <a:pt x="5873222" y="1887737"/>
                    <a:pt x="5860111" y="1884459"/>
                  </a:cubicBezTo>
                  <a:cubicBezTo>
                    <a:pt x="5851980" y="1882426"/>
                    <a:pt x="5844316" y="1878810"/>
                    <a:pt x="5836257" y="1876508"/>
                  </a:cubicBezTo>
                  <a:cubicBezTo>
                    <a:pt x="5779096" y="1860177"/>
                    <a:pt x="5830311" y="1877010"/>
                    <a:pt x="5764696" y="1860606"/>
                  </a:cubicBezTo>
                  <a:cubicBezTo>
                    <a:pt x="5756565" y="1858573"/>
                    <a:pt x="5748901" y="1854957"/>
                    <a:pt x="5740842" y="1852654"/>
                  </a:cubicBezTo>
                  <a:cubicBezTo>
                    <a:pt x="5730334" y="1849652"/>
                    <a:pt x="5719638" y="1847353"/>
                    <a:pt x="5709036" y="1844703"/>
                  </a:cubicBezTo>
                  <a:cubicBezTo>
                    <a:pt x="5701085" y="1839402"/>
                    <a:pt x="5691153" y="1836262"/>
                    <a:pt x="5685183" y="1828800"/>
                  </a:cubicBezTo>
                  <a:cubicBezTo>
                    <a:pt x="5679947" y="1822255"/>
                    <a:pt x="5680979" y="1812443"/>
                    <a:pt x="5677231" y="1804946"/>
                  </a:cubicBezTo>
                  <a:cubicBezTo>
                    <a:pt x="5646402" y="1743288"/>
                    <a:pt x="5673366" y="1817197"/>
                    <a:pt x="5653377" y="1757239"/>
                  </a:cubicBezTo>
                  <a:cubicBezTo>
                    <a:pt x="5658678" y="1749288"/>
                    <a:pt x="5661818" y="1739355"/>
                    <a:pt x="5669280" y="1733385"/>
                  </a:cubicBezTo>
                  <a:cubicBezTo>
                    <a:pt x="5690308" y="1716562"/>
                    <a:pt x="5730911" y="1730830"/>
                    <a:pt x="5748793" y="1733385"/>
                  </a:cubicBezTo>
                  <a:cubicBezTo>
                    <a:pt x="5849298" y="1766885"/>
                    <a:pt x="5688614" y="1711001"/>
                    <a:pt x="5796501" y="1757239"/>
                  </a:cubicBezTo>
                  <a:cubicBezTo>
                    <a:pt x="5806545" y="1761544"/>
                    <a:pt x="5817638" y="1762819"/>
                    <a:pt x="5828306" y="1765190"/>
                  </a:cubicBezTo>
                  <a:cubicBezTo>
                    <a:pt x="5866574" y="1773694"/>
                    <a:pt x="5882233" y="1775560"/>
                    <a:pt x="5923722" y="1781092"/>
                  </a:cubicBezTo>
                  <a:cubicBezTo>
                    <a:pt x="5944903" y="1783916"/>
                    <a:pt x="5966254" y="1785531"/>
                    <a:pt x="5987332" y="1789044"/>
                  </a:cubicBezTo>
                  <a:cubicBezTo>
                    <a:pt x="5998111" y="1790841"/>
                    <a:pt x="6008385" y="1795040"/>
                    <a:pt x="6019137" y="1796995"/>
                  </a:cubicBezTo>
                  <a:cubicBezTo>
                    <a:pt x="6037576" y="1800347"/>
                    <a:pt x="6056243" y="1802296"/>
                    <a:pt x="6074796" y="1804946"/>
                  </a:cubicBezTo>
                  <a:cubicBezTo>
                    <a:pt x="6096000" y="1812015"/>
                    <a:pt x="6115377" y="1822858"/>
                    <a:pt x="6138407" y="1804946"/>
                  </a:cubicBezTo>
                  <a:cubicBezTo>
                    <a:pt x="6153493" y="1793212"/>
                    <a:pt x="6170212" y="1757239"/>
                    <a:pt x="6170212" y="1757239"/>
                  </a:cubicBezTo>
                  <a:cubicBezTo>
                    <a:pt x="6167562" y="1738686"/>
                    <a:pt x="6164586" y="1720176"/>
                    <a:pt x="6162261" y="1701579"/>
                  </a:cubicBezTo>
                  <a:cubicBezTo>
                    <a:pt x="6159284" y="1677764"/>
                    <a:pt x="6159016" y="1653552"/>
                    <a:pt x="6154309" y="1630018"/>
                  </a:cubicBezTo>
                  <a:cubicBezTo>
                    <a:pt x="6150272" y="1609832"/>
                    <a:pt x="6143868" y="1570750"/>
                    <a:pt x="6114553" y="1566407"/>
                  </a:cubicBezTo>
                  <a:cubicBezTo>
                    <a:pt x="6051411" y="1557053"/>
                    <a:pt x="5923722" y="1550505"/>
                    <a:pt x="5923722" y="1550505"/>
                  </a:cubicBezTo>
                  <a:cubicBezTo>
                    <a:pt x="5834838" y="1532728"/>
                    <a:pt x="5866699" y="1549595"/>
                    <a:pt x="5820355" y="1518699"/>
                  </a:cubicBezTo>
                  <a:cubicBezTo>
                    <a:pt x="5817704" y="1508097"/>
                    <a:pt x="5815543" y="1497361"/>
                    <a:pt x="5812403" y="1486894"/>
                  </a:cubicBezTo>
                  <a:cubicBezTo>
                    <a:pt x="5812379" y="1486814"/>
                    <a:pt x="5792538" y="1427298"/>
                    <a:pt x="5788549" y="1415332"/>
                  </a:cubicBezTo>
                  <a:lnTo>
                    <a:pt x="5772647" y="1367625"/>
                  </a:lnTo>
                  <a:cubicBezTo>
                    <a:pt x="5769997" y="1359674"/>
                    <a:pt x="5769345" y="1350745"/>
                    <a:pt x="5764696" y="1343771"/>
                  </a:cubicBezTo>
                  <a:lnTo>
                    <a:pt x="5748793" y="1319917"/>
                  </a:lnTo>
                  <a:cubicBezTo>
                    <a:pt x="5728808" y="1259960"/>
                    <a:pt x="5755767" y="1333864"/>
                    <a:pt x="5724939" y="1272209"/>
                  </a:cubicBezTo>
                  <a:cubicBezTo>
                    <a:pt x="5692019" y="1206369"/>
                    <a:pt x="5746661" y="1292864"/>
                    <a:pt x="5701085" y="1224501"/>
                  </a:cubicBezTo>
                  <a:cubicBezTo>
                    <a:pt x="5672089" y="1137511"/>
                    <a:pt x="5718332" y="1269271"/>
                    <a:pt x="5677231" y="1176793"/>
                  </a:cubicBezTo>
                  <a:cubicBezTo>
                    <a:pt x="5670423" y="1161475"/>
                    <a:pt x="5666630" y="1144988"/>
                    <a:pt x="5661329" y="1129086"/>
                  </a:cubicBezTo>
                  <a:lnTo>
                    <a:pt x="5645426" y="1081378"/>
                  </a:lnTo>
                  <a:cubicBezTo>
                    <a:pt x="5642776" y="1070776"/>
                    <a:pt x="5640477" y="1060080"/>
                    <a:pt x="5637475" y="1049572"/>
                  </a:cubicBezTo>
                  <a:cubicBezTo>
                    <a:pt x="5633208" y="1034636"/>
                    <a:pt x="5626525" y="1012188"/>
                    <a:pt x="5613621" y="1001865"/>
                  </a:cubicBezTo>
                  <a:cubicBezTo>
                    <a:pt x="5607076" y="996629"/>
                    <a:pt x="5597718" y="996564"/>
                    <a:pt x="5589767" y="993913"/>
                  </a:cubicBezTo>
                  <a:cubicBezTo>
                    <a:pt x="5581816" y="985962"/>
                    <a:pt x="5573112" y="978697"/>
                    <a:pt x="5565913" y="970059"/>
                  </a:cubicBezTo>
                  <a:cubicBezTo>
                    <a:pt x="5559795" y="962718"/>
                    <a:pt x="5557472" y="952176"/>
                    <a:pt x="5550010" y="946206"/>
                  </a:cubicBezTo>
                  <a:cubicBezTo>
                    <a:pt x="5543465" y="940970"/>
                    <a:pt x="5534107" y="940905"/>
                    <a:pt x="5526156" y="938254"/>
                  </a:cubicBezTo>
                  <a:cubicBezTo>
                    <a:pt x="5520485" y="921239"/>
                    <a:pt x="5516809" y="903239"/>
                    <a:pt x="5502303" y="890546"/>
                  </a:cubicBezTo>
                  <a:cubicBezTo>
                    <a:pt x="5487919" y="877960"/>
                    <a:pt x="5470498" y="869343"/>
                    <a:pt x="5454595" y="858741"/>
                  </a:cubicBezTo>
                  <a:cubicBezTo>
                    <a:pt x="5446644" y="853440"/>
                    <a:pt x="5437498" y="849596"/>
                    <a:pt x="5430741" y="842839"/>
                  </a:cubicBezTo>
                  <a:cubicBezTo>
                    <a:pt x="5400130" y="812228"/>
                    <a:pt x="5416243" y="825223"/>
                    <a:pt x="5383033" y="803082"/>
                  </a:cubicBezTo>
                  <a:cubicBezTo>
                    <a:pt x="5377732" y="795131"/>
                    <a:pt x="5373887" y="785985"/>
                    <a:pt x="5367130" y="779228"/>
                  </a:cubicBezTo>
                  <a:cubicBezTo>
                    <a:pt x="5344346" y="756445"/>
                    <a:pt x="5345287" y="768306"/>
                    <a:pt x="5319423" y="755374"/>
                  </a:cubicBezTo>
                  <a:cubicBezTo>
                    <a:pt x="5310876" y="751100"/>
                    <a:pt x="5304302" y="743353"/>
                    <a:pt x="5295569" y="739472"/>
                  </a:cubicBezTo>
                  <a:cubicBezTo>
                    <a:pt x="5280251" y="732664"/>
                    <a:pt x="5247861" y="723569"/>
                    <a:pt x="5247861" y="723569"/>
                  </a:cubicBezTo>
                  <a:cubicBezTo>
                    <a:pt x="5239910" y="718268"/>
                    <a:pt x="5232554" y="711940"/>
                    <a:pt x="5224007" y="707666"/>
                  </a:cubicBezTo>
                  <a:cubicBezTo>
                    <a:pt x="5210647" y="700986"/>
                    <a:pt x="5181085" y="695585"/>
                    <a:pt x="5168348" y="691764"/>
                  </a:cubicBezTo>
                  <a:cubicBezTo>
                    <a:pt x="5152292" y="686947"/>
                    <a:pt x="5120640" y="675861"/>
                    <a:pt x="5120640" y="675861"/>
                  </a:cubicBezTo>
                  <a:cubicBezTo>
                    <a:pt x="5112689" y="667910"/>
                    <a:pt x="5106616" y="657468"/>
                    <a:pt x="5096786" y="652007"/>
                  </a:cubicBezTo>
                  <a:cubicBezTo>
                    <a:pt x="5082133" y="643866"/>
                    <a:pt x="5064981" y="641406"/>
                    <a:pt x="5049078" y="636105"/>
                  </a:cubicBezTo>
                  <a:cubicBezTo>
                    <a:pt x="5028441" y="629226"/>
                    <a:pt x="5004470" y="621752"/>
                    <a:pt x="4985468" y="612251"/>
                  </a:cubicBezTo>
                  <a:cubicBezTo>
                    <a:pt x="4923813" y="581423"/>
                    <a:pt x="4997717" y="608382"/>
                    <a:pt x="4937760" y="588397"/>
                  </a:cubicBezTo>
                  <a:cubicBezTo>
                    <a:pt x="4925123" y="569441"/>
                    <a:pt x="4904522" y="531782"/>
                    <a:pt x="4882101" y="516835"/>
                  </a:cubicBezTo>
                  <a:cubicBezTo>
                    <a:pt x="4875127" y="512186"/>
                    <a:pt x="4866198" y="511534"/>
                    <a:pt x="4858247" y="508884"/>
                  </a:cubicBezTo>
                  <a:lnTo>
                    <a:pt x="4810539" y="477079"/>
                  </a:lnTo>
                  <a:cubicBezTo>
                    <a:pt x="4802588" y="471778"/>
                    <a:pt x="4795751" y="464198"/>
                    <a:pt x="4786685" y="461176"/>
                  </a:cubicBezTo>
                  <a:lnTo>
                    <a:pt x="4762831" y="453225"/>
                  </a:lnTo>
                  <a:cubicBezTo>
                    <a:pt x="4791836" y="366218"/>
                    <a:pt x="4745576" y="498012"/>
                    <a:pt x="4786685" y="405517"/>
                  </a:cubicBezTo>
                  <a:cubicBezTo>
                    <a:pt x="4803989" y="366583"/>
                    <a:pt x="4799862" y="361593"/>
                    <a:pt x="4810539" y="326004"/>
                  </a:cubicBezTo>
                  <a:cubicBezTo>
                    <a:pt x="4815356" y="309948"/>
                    <a:pt x="4821141" y="294199"/>
                    <a:pt x="4826442" y="278296"/>
                  </a:cubicBezTo>
                  <a:lnTo>
                    <a:pt x="4842344" y="230588"/>
                  </a:lnTo>
                  <a:lnTo>
                    <a:pt x="4850296" y="206734"/>
                  </a:lnTo>
                  <a:cubicBezTo>
                    <a:pt x="4847645" y="193482"/>
                    <a:pt x="4849841" y="178223"/>
                    <a:pt x="4842344" y="166978"/>
                  </a:cubicBezTo>
                  <a:cubicBezTo>
                    <a:pt x="4837695" y="160004"/>
                    <a:pt x="4826672" y="160844"/>
                    <a:pt x="4818490" y="159026"/>
                  </a:cubicBezTo>
                  <a:cubicBezTo>
                    <a:pt x="4734517" y="140365"/>
                    <a:pt x="4800633" y="161025"/>
                    <a:pt x="4746929" y="143124"/>
                  </a:cubicBezTo>
                  <a:cubicBezTo>
                    <a:pt x="4735679" y="146874"/>
                    <a:pt x="4701254" y="159026"/>
                    <a:pt x="4691269" y="159026"/>
                  </a:cubicBezTo>
                  <a:cubicBezTo>
                    <a:pt x="4648780" y="159026"/>
                    <a:pt x="4606456" y="153725"/>
                    <a:pt x="4564049" y="151075"/>
                  </a:cubicBezTo>
                  <a:cubicBezTo>
                    <a:pt x="4503436" y="135923"/>
                    <a:pt x="4550345" y="146018"/>
                    <a:pt x="4452730" y="135172"/>
                  </a:cubicBezTo>
                  <a:cubicBezTo>
                    <a:pt x="4431492" y="132812"/>
                    <a:pt x="4410274" y="130243"/>
                    <a:pt x="4389120" y="127221"/>
                  </a:cubicBezTo>
                  <a:cubicBezTo>
                    <a:pt x="4373160" y="124941"/>
                    <a:pt x="4357442" y="120988"/>
                    <a:pt x="4341412" y="119270"/>
                  </a:cubicBezTo>
                  <a:cubicBezTo>
                    <a:pt x="4283195" y="113032"/>
                    <a:pt x="4166483" y="103367"/>
                    <a:pt x="4166483" y="103367"/>
                  </a:cubicBezTo>
                  <a:cubicBezTo>
                    <a:pt x="4153231" y="100717"/>
                    <a:pt x="4139838" y="98694"/>
                    <a:pt x="4126727" y="95416"/>
                  </a:cubicBezTo>
                  <a:cubicBezTo>
                    <a:pt x="4118596" y="93383"/>
                    <a:pt x="4108800" y="93392"/>
                    <a:pt x="4102873" y="87465"/>
                  </a:cubicBezTo>
                  <a:cubicBezTo>
                    <a:pt x="4071121" y="55713"/>
                    <a:pt x="4123263" y="69253"/>
                    <a:pt x="4079019" y="39757"/>
                  </a:cubicBezTo>
                  <a:cubicBezTo>
                    <a:pt x="4069926" y="33695"/>
                    <a:pt x="4057681" y="34946"/>
                    <a:pt x="4047214" y="31806"/>
                  </a:cubicBezTo>
                  <a:cubicBezTo>
                    <a:pt x="4031158" y="26989"/>
                    <a:pt x="4015768" y="19968"/>
                    <a:pt x="3999506" y="15903"/>
                  </a:cubicBezTo>
                  <a:cubicBezTo>
                    <a:pt x="3959570" y="5919"/>
                    <a:pt x="3978068" y="11408"/>
                    <a:pt x="3943847" y="0"/>
                  </a:cubicBezTo>
                  <a:cubicBezTo>
                    <a:pt x="3877586" y="2651"/>
                    <a:pt x="3811070" y="1564"/>
                    <a:pt x="3745064" y="7952"/>
                  </a:cubicBezTo>
                  <a:cubicBezTo>
                    <a:pt x="3728379" y="9567"/>
                    <a:pt x="3697356" y="23854"/>
                    <a:pt x="3697356" y="23854"/>
                  </a:cubicBezTo>
                  <a:cubicBezTo>
                    <a:pt x="3627679" y="93534"/>
                    <a:pt x="3716061" y="8267"/>
                    <a:pt x="3649649" y="63611"/>
                  </a:cubicBezTo>
                  <a:cubicBezTo>
                    <a:pt x="3641010" y="70810"/>
                    <a:pt x="3635282" y="81428"/>
                    <a:pt x="3625795" y="87465"/>
                  </a:cubicBezTo>
                  <a:cubicBezTo>
                    <a:pt x="3605795" y="100192"/>
                    <a:pt x="3581909" y="106120"/>
                    <a:pt x="3562184" y="119270"/>
                  </a:cubicBezTo>
                  <a:cubicBezTo>
                    <a:pt x="3554233" y="124571"/>
                    <a:pt x="3546877" y="130898"/>
                    <a:pt x="3538330" y="135172"/>
                  </a:cubicBezTo>
                  <a:cubicBezTo>
                    <a:pt x="3530833" y="138920"/>
                    <a:pt x="3521973" y="139376"/>
                    <a:pt x="3514476" y="143124"/>
                  </a:cubicBezTo>
                  <a:cubicBezTo>
                    <a:pt x="3505929" y="147398"/>
                    <a:pt x="3499355" y="155145"/>
                    <a:pt x="3490623" y="159026"/>
                  </a:cubicBezTo>
                  <a:cubicBezTo>
                    <a:pt x="3490608" y="159033"/>
                    <a:pt x="3430996" y="178902"/>
                    <a:pt x="3419061" y="182880"/>
                  </a:cubicBezTo>
                  <a:lnTo>
                    <a:pt x="3395207" y="190832"/>
                  </a:lnTo>
                  <a:lnTo>
                    <a:pt x="3371353" y="198783"/>
                  </a:lnTo>
                  <a:lnTo>
                    <a:pt x="3323645" y="182880"/>
                  </a:lnTo>
                  <a:lnTo>
                    <a:pt x="3299791" y="174929"/>
                  </a:lnTo>
                  <a:cubicBezTo>
                    <a:pt x="3297141" y="166978"/>
                    <a:pt x="3297767" y="157002"/>
                    <a:pt x="3291840" y="151075"/>
                  </a:cubicBezTo>
                  <a:cubicBezTo>
                    <a:pt x="3285913" y="145148"/>
                    <a:pt x="3276045" y="145427"/>
                    <a:pt x="3267986" y="143124"/>
                  </a:cubicBezTo>
                  <a:cubicBezTo>
                    <a:pt x="3230673" y="132463"/>
                    <a:pt x="3217258" y="131690"/>
                    <a:pt x="3172570" y="127221"/>
                  </a:cubicBezTo>
                  <a:cubicBezTo>
                    <a:pt x="3140813" y="124045"/>
                    <a:pt x="3108875" y="122794"/>
                    <a:pt x="3077155" y="119270"/>
                  </a:cubicBezTo>
                  <a:cubicBezTo>
                    <a:pt x="3030398" y="114075"/>
                    <a:pt x="3037136" y="112144"/>
                    <a:pt x="2997642" y="103367"/>
                  </a:cubicBezTo>
                  <a:cubicBezTo>
                    <a:pt x="2940063" y="90571"/>
                    <a:pt x="2976662" y="101675"/>
                    <a:pt x="2934031" y="87465"/>
                  </a:cubicBezTo>
                  <a:lnTo>
                    <a:pt x="2870421" y="95416"/>
                  </a:lnTo>
                  <a:cubicBezTo>
                    <a:pt x="2850434" y="98081"/>
                    <a:pt x="2812878" y="100334"/>
                    <a:pt x="2790908" y="111319"/>
                  </a:cubicBezTo>
                  <a:cubicBezTo>
                    <a:pt x="2779277" y="117135"/>
                    <a:pt x="2742458" y="145668"/>
                    <a:pt x="2735249" y="151075"/>
                  </a:cubicBezTo>
                  <a:cubicBezTo>
                    <a:pt x="2732598" y="159026"/>
                    <a:pt x="2732443" y="168313"/>
                    <a:pt x="2727297" y="174929"/>
                  </a:cubicBezTo>
                  <a:cubicBezTo>
                    <a:pt x="2711796" y="194858"/>
                    <a:pt x="2659446" y="245254"/>
                    <a:pt x="2631882" y="254442"/>
                  </a:cubicBezTo>
                  <a:lnTo>
                    <a:pt x="2512612" y="294199"/>
                  </a:lnTo>
                  <a:lnTo>
                    <a:pt x="2441050" y="318052"/>
                  </a:lnTo>
                  <a:lnTo>
                    <a:pt x="2417196" y="326004"/>
                  </a:lnTo>
                  <a:lnTo>
                    <a:pt x="2393343" y="333955"/>
                  </a:lnTo>
                  <a:cubicBezTo>
                    <a:pt x="2387482" y="339816"/>
                    <a:pt x="2354693" y="369486"/>
                    <a:pt x="2353586" y="381663"/>
                  </a:cubicBezTo>
                  <a:cubicBezTo>
                    <a:pt x="2348687" y="435543"/>
                    <a:pt x="2360227" y="432080"/>
                    <a:pt x="2369489" y="469127"/>
                  </a:cubicBezTo>
                  <a:cubicBezTo>
                    <a:pt x="2372767" y="482238"/>
                    <a:pt x="2374162" y="495773"/>
                    <a:pt x="2377440" y="508884"/>
                  </a:cubicBezTo>
                  <a:cubicBezTo>
                    <a:pt x="2379473" y="517015"/>
                    <a:pt x="2383088" y="524679"/>
                    <a:pt x="2385391" y="532738"/>
                  </a:cubicBezTo>
                  <a:cubicBezTo>
                    <a:pt x="2388393" y="543246"/>
                    <a:pt x="2390203" y="554076"/>
                    <a:pt x="2393343" y="564543"/>
                  </a:cubicBezTo>
                  <a:cubicBezTo>
                    <a:pt x="2398160" y="580599"/>
                    <a:pt x="2403944" y="596348"/>
                    <a:pt x="2409245" y="612251"/>
                  </a:cubicBezTo>
                  <a:cubicBezTo>
                    <a:pt x="2411895" y="620202"/>
                    <a:pt x="2415163" y="627974"/>
                    <a:pt x="2417196" y="636105"/>
                  </a:cubicBezTo>
                  <a:cubicBezTo>
                    <a:pt x="2419847" y="646707"/>
                    <a:pt x="2422008" y="657443"/>
                    <a:pt x="2425148" y="667910"/>
                  </a:cubicBezTo>
                  <a:cubicBezTo>
                    <a:pt x="2429965" y="683966"/>
                    <a:pt x="2435749" y="699715"/>
                    <a:pt x="2441050" y="715618"/>
                  </a:cubicBezTo>
                  <a:cubicBezTo>
                    <a:pt x="2443700" y="723569"/>
                    <a:pt x="2444353" y="732498"/>
                    <a:pt x="2449002" y="739472"/>
                  </a:cubicBezTo>
                  <a:cubicBezTo>
                    <a:pt x="2454303" y="747423"/>
                    <a:pt x="2461023" y="754593"/>
                    <a:pt x="2464904" y="763326"/>
                  </a:cubicBezTo>
                  <a:cubicBezTo>
                    <a:pt x="2471290" y="777695"/>
                    <a:pt x="2485199" y="823264"/>
                    <a:pt x="2488758" y="842839"/>
                  </a:cubicBezTo>
                  <a:cubicBezTo>
                    <a:pt x="2492110" y="861278"/>
                    <a:pt x="2494059" y="879945"/>
                    <a:pt x="2496709" y="898498"/>
                  </a:cubicBezTo>
                  <a:cubicBezTo>
                    <a:pt x="2494059" y="914401"/>
                    <a:pt x="2490642" y="930194"/>
                    <a:pt x="2488758" y="946206"/>
                  </a:cubicBezTo>
                  <a:cubicBezTo>
                    <a:pt x="2485338" y="975280"/>
                    <a:pt x="2490065" y="1005897"/>
                    <a:pt x="2480807" y="1033670"/>
                  </a:cubicBezTo>
                  <a:cubicBezTo>
                    <a:pt x="2478157" y="1041621"/>
                    <a:pt x="2465250" y="1040436"/>
                    <a:pt x="2456953" y="1041621"/>
                  </a:cubicBezTo>
                  <a:cubicBezTo>
                    <a:pt x="2427972" y="1045761"/>
                    <a:pt x="2398644" y="1046922"/>
                    <a:pt x="2369489" y="1049572"/>
                  </a:cubicBezTo>
                  <a:cubicBezTo>
                    <a:pt x="2358887" y="1052223"/>
                    <a:pt x="2348150" y="1054384"/>
                    <a:pt x="2337683" y="1057524"/>
                  </a:cubicBezTo>
                  <a:cubicBezTo>
                    <a:pt x="2321627" y="1062341"/>
                    <a:pt x="2289976" y="1073426"/>
                    <a:pt x="2289976" y="1073426"/>
                  </a:cubicBezTo>
                  <a:cubicBezTo>
                    <a:pt x="2282025" y="1078727"/>
                    <a:pt x="2272879" y="1082572"/>
                    <a:pt x="2266122" y="1089329"/>
                  </a:cubicBezTo>
                  <a:cubicBezTo>
                    <a:pt x="2256751" y="1098700"/>
                    <a:pt x="2252449" y="1112650"/>
                    <a:pt x="2242268" y="1121134"/>
                  </a:cubicBezTo>
                  <a:cubicBezTo>
                    <a:pt x="2235829" y="1126500"/>
                    <a:pt x="2226633" y="1127442"/>
                    <a:pt x="2218414" y="1129086"/>
                  </a:cubicBezTo>
                  <a:cubicBezTo>
                    <a:pt x="2200037" y="1132762"/>
                    <a:pt x="2181308" y="1134387"/>
                    <a:pt x="2162755" y="1137037"/>
                  </a:cubicBezTo>
                  <a:cubicBezTo>
                    <a:pt x="2105541" y="1156108"/>
                    <a:pt x="2177011" y="1132963"/>
                    <a:pt x="2107096" y="1152939"/>
                  </a:cubicBezTo>
                  <a:cubicBezTo>
                    <a:pt x="2099037" y="1155242"/>
                    <a:pt x="2091193" y="1158240"/>
                    <a:pt x="2083242" y="1160891"/>
                  </a:cubicBezTo>
                  <a:cubicBezTo>
                    <a:pt x="2027940" y="1216193"/>
                    <a:pt x="2071734" y="1161927"/>
                    <a:pt x="2051436" y="1304014"/>
                  </a:cubicBezTo>
                  <a:cubicBezTo>
                    <a:pt x="2049065" y="1320608"/>
                    <a:pt x="2035534" y="1351722"/>
                    <a:pt x="2035534" y="1351722"/>
                  </a:cubicBezTo>
                  <a:cubicBezTo>
                    <a:pt x="2030233" y="1343771"/>
                    <a:pt x="2027093" y="1333838"/>
                    <a:pt x="2019631" y="1327868"/>
                  </a:cubicBezTo>
                  <a:cubicBezTo>
                    <a:pt x="2013086" y="1322632"/>
                    <a:pt x="2004074" y="1321102"/>
                    <a:pt x="1995777" y="1319917"/>
                  </a:cubicBezTo>
                  <a:cubicBezTo>
                    <a:pt x="1966796" y="1315777"/>
                    <a:pt x="1937534" y="1313737"/>
                    <a:pt x="1908313" y="1311966"/>
                  </a:cubicBezTo>
                  <a:cubicBezTo>
                    <a:pt x="1850050" y="1308435"/>
                    <a:pt x="1791694" y="1306665"/>
                    <a:pt x="1733384" y="1304014"/>
                  </a:cubicBezTo>
                  <a:cubicBezTo>
                    <a:pt x="1680375" y="1306665"/>
                    <a:pt x="1627277" y="1307895"/>
                    <a:pt x="1574358" y="1311966"/>
                  </a:cubicBezTo>
                  <a:cubicBezTo>
                    <a:pt x="1558283" y="1313203"/>
                    <a:pt x="1542585" y="1317466"/>
                    <a:pt x="1526650" y="1319917"/>
                  </a:cubicBezTo>
                  <a:cubicBezTo>
                    <a:pt x="1508127" y="1322767"/>
                    <a:pt x="1489544" y="1325218"/>
                    <a:pt x="1470991" y="1327868"/>
                  </a:cubicBezTo>
                  <a:cubicBezTo>
                    <a:pt x="1399429" y="1325218"/>
                    <a:pt x="1327758" y="1324680"/>
                    <a:pt x="1256306" y="1319917"/>
                  </a:cubicBezTo>
                  <a:cubicBezTo>
                    <a:pt x="1247943" y="1319359"/>
                    <a:pt x="1240511" y="1314269"/>
                    <a:pt x="1232452" y="1311966"/>
                  </a:cubicBezTo>
                  <a:cubicBezTo>
                    <a:pt x="1221944" y="1308964"/>
                    <a:pt x="1211114" y="1307154"/>
                    <a:pt x="1200647" y="1304014"/>
                  </a:cubicBezTo>
                  <a:cubicBezTo>
                    <a:pt x="1184591" y="1299197"/>
                    <a:pt x="1168842" y="1293413"/>
                    <a:pt x="1152939" y="1288112"/>
                  </a:cubicBezTo>
                  <a:cubicBezTo>
                    <a:pt x="1144988" y="1285462"/>
                    <a:pt x="1137216" y="1282193"/>
                    <a:pt x="1129085" y="1280160"/>
                  </a:cubicBezTo>
                  <a:cubicBezTo>
                    <a:pt x="1118483" y="1277510"/>
                    <a:pt x="1107948" y="1274580"/>
                    <a:pt x="1097280" y="1272209"/>
                  </a:cubicBezTo>
                  <a:cubicBezTo>
                    <a:pt x="1063952" y="1264803"/>
                    <a:pt x="1044326" y="1262058"/>
                    <a:pt x="1009816" y="1256306"/>
                  </a:cubicBezTo>
                  <a:cubicBezTo>
                    <a:pt x="956807" y="1258957"/>
                    <a:pt x="903695" y="1260025"/>
                    <a:pt x="850789" y="1264258"/>
                  </a:cubicBezTo>
                  <a:cubicBezTo>
                    <a:pt x="837318" y="1265336"/>
                    <a:pt x="824329" y="1269792"/>
                    <a:pt x="811033" y="1272209"/>
                  </a:cubicBezTo>
                  <a:cubicBezTo>
                    <a:pt x="795171" y="1275093"/>
                    <a:pt x="779089" y="1276782"/>
                    <a:pt x="763325" y="1280160"/>
                  </a:cubicBezTo>
                  <a:cubicBezTo>
                    <a:pt x="741954" y="1284739"/>
                    <a:pt x="721147" y="1291777"/>
                    <a:pt x="699715" y="1296063"/>
                  </a:cubicBezTo>
                  <a:cubicBezTo>
                    <a:pt x="631252" y="1309755"/>
                    <a:pt x="673417" y="1302790"/>
                    <a:pt x="572494" y="1311966"/>
                  </a:cubicBezTo>
                  <a:cubicBezTo>
                    <a:pt x="482379" y="1309315"/>
                    <a:pt x="392074" y="1310437"/>
                    <a:pt x="302149" y="1304014"/>
                  </a:cubicBezTo>
                  <a:cubicBezTo>
                    <a:pt x="280349" y="1302457"/>
                    <a:pt x="238539" y="1288112"/>
                    <a:pt x="238539" y="1288112"/>
                  </a:cubicBezTo>
                  <a:lnTo>
                    <a:pt x="166977" y="1311966"/>
                  </a:lnTo>
                  <a:lnTo>
                    <a:pt x="143123" y="1319917"/>
                  </a:lnTo>
                  <a:lnTo>
                    <a:pt x="119269" y="1327868"/>
                  </a:lnTo>
                  <a:cubicBezTo>
                    <a:pt x="121920" y="1335819"/>
                    <a:pt x="120401" y="1346850"/>
                    <a:pt x="127221" y="1351722"/>
                  </a:cubicBezTo>
                  <a:cubicBezTo>
                    <a:pt x="140862" y="1361465"/>
                    <a:pt x="159026" y="1362324"/>
                    <a:pt x="174929" y="1367625"/>
                  </a:cubicBezTo>
                  <a:cubicBezTo>
                    <a:pt x="217554" y="1381833"/>
                    <a:pt x="180971" y="1370734"/>
                    <a:pt x="238539" y="1383527"/>
                  </a:cubicBezTo>
                  <a:cubicBezTo>
                    <a:pt x="268483" y="1390182"/>
                    <a:pt x="267640" y="1390578"/>
                    <a:pt x="294198" y="1399430"/>
                  </a:cubicBezTo>
                  <a:cubicBezTo>
                    <a:pt x="296848" y="1407381"/>
                    <a:pt x="300505" y="1415065"/>
                    <a:pt x="302149" y="1423284"/>
                  </a:cubicBezTo>
                  <a:cubicBezTo>
                    <a:pt x="305825" y="1441661"/>
                    <a:pt x="304716" y="1460992"/>
                    <a:pt x="310101" y="1478943"/>
                  </a:cubicBezTo>
                  <a:cubicBezTo>
                    <a:pt x="312847" y="1488096"/>
                    <a:pt x="321729" y="1494250"/>
                    <a:pt x="326003" y="1502797"/>
                  </a:cubicBezTo>
                  <a:cubicBezTo>
                    <a:pt x="356120" y="1563031"/>
                    <a:pt x="323905" y="1524552"/>
                    <a:pt x="365760" y="1566407"/>
                  </a:cubicBezTo>
                  <a:cubicBezTo>
                    <a:pt x="384313" y="1563757"/>
                    <a:pt x="402678" y="1558456"/>
                    <a:pt x="421419" y="1558456"/>
                  </a:cubicBezTo>
                  <a:cubicBezTo>
                    <a:pt x="434934" y="1558456"/>
                    <a:pt x="449442" y="1559702"/>
                    <a:pt x="461176" y="1566407"/>
                  </a:cubicBezTo>
                  <a:cubicBezTo>
                    <a:pt x="477127" y="1575522"/>
                    <a:pt x="478091" y="1600239"/>
                    <a:pt x="485029" y="1614115"/>
                  </a:cubicBezTo>
                  <a:cubicBezTo>
                    <a:pt x="489303" y="1622662"/>
                    <a:pt x="495631" y="1630018"/>
                    <a:pt x="500932" y="1637969"/>
                  </a:cubicBezTo>
                  <a:cubicBezTo>
                    <a:pt x="519107" y="1692496"/>
                    <a:pt x="497644" y="1624819"/>
                    <a:pt x="516835" y="1701579"/>
                  </a:cubicBezTo>
                  <a:cubicBezTo>
                    <a:pt x="518868" y="1709710"/>
                    <a:pt x="520137" y="1718459"/>
                    <a:pt x="524786" y="1725433"/>
                  </a:cubicBezTo>
                  <a:cubicBezTo>
                    <a:pt x="554731" y="1770351"/>
                    <a:pt x="546562" y="1732001"/>
                    <a:pt x="596348" y="1765190"/>
                  </a:cubicBezTo>
                  <a:lnTo>
                    <a:pt x="620202" y="1781092"/>
                  </a:lnTo>
                  <a:lnTo>
                    <a:pt x="636104" y="1828800"/>
                  </a:lnTo>
                  <a:cubicBezTo>
                    <a:pt x="643105" y="1849803"/>
                    <a:pt x="655359" y="1893528"/>
                    <a:pt x="675861" y="1900362"/>
                  </a:cubicBezTo>
                  <a:lnTo>
                    <a:pt x="723569" y="1916265"/>
                  </a:lnTo>
                  <a:cubicBezTo>
                    <a:pt x="731520" y="1918915"/>
                    <a:pt x="739042" y="1924216"/>
                    <a:pt x="747423" y="1924216"/>
                  </a:cubicBezTo>
                  <a:lnTo>
                    <a:pt x="771276" y="1924216"/>
                  </a:lnTo>
                </a:path>
              </a:pathLst>
            </a:custGeom>
            <a:solidFill>
              <a:srgbClr val="8BC6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21" name="TextBox 20">
              <a:extLst>
                <a:ext uri="{FF2B5EF4-FFF2-40B4-BE49-F238E27FC236}">
                  <a16:creationId xmlns:a16="http://schemas.microsoft.com/office/drawing/2014/main" id="{B48C7A63-FAF1-934F-88D2-32A04858BF6B}"/>
                </a:ext>
              </a:extLst>
            </p:cNvPr>
            <p:cNvSpPr txBox="1"/>
            <p:nvPr/>
          </p:nvSpPr>
          <p:spPr>
            <a:xfrm>
              <a:off x="6870830" y="4272633"/>
              <a:ext cx="960023" cy="620601"/>
            </a:xfrm>
            <a:prstGeom prst="rect">
              <a:avLst/>
            </a:prstGeom>
            <a:noFill/>
            <a:ln>
              <a:solidFill>
                <a:schemeClr val="tx1"/>
              </a:solidFill>
            </a:ln>
          </p:spPr>
          <p:txBody>
            <a:bodyPr wrap="square" rtlCol="0">
              <a:spAutoFit/>
            </a:bodyPr>
            <a:lstStyle/>
            <a:p>
              <a:pPr defTabSz="685800">
                <a:buClrTx/>
              </a:pPr>
              <a:r>
                <a:rPr lang="en-VN" sz="2400" kern="1200" dirty="0">
                  <a:solidFill>
                    <a:prstClr val="black"/>
                  </a:solidFill>
                  <a:latin typeface="Calibri" panose="020F0502020204030204"/>
                  <a:ea typeface="+mn-ea"/>
                  <a:cs typeface="+mn-cs"/>
                </a:rPr>
                <a:t>Sở</a:t>
              </a:r>
            </a:p>
          </p:txBody>
        </p:sp>
      </p:grpSp>
      <p:grpSp>
        <p:nvGrpSpPr>
          <p:cNvPr id="25" name="Group 24">
            <a:extLst>
              <a:ext uri="{FF2B5EF4-FFF2-40B4-BE49-F238E27FC236}">
                <a16:creationId xmlns:a16="http://schemas.microsoft.com/office/drawing/2014/main" id="{1FD91D42-FE0A-E34E-BF3F-5DE5064DB26B}"/>
              </a:ext>
            </a:extLst>
          </p:cNvPr>
          <p:cNvGrpSpPr/>
          <p:nvPr/>
        </p:nvGrpSpPr>
        <p:grpSpPr>
          <a:xfrm>
            <a:off x="5626100" y="-19050"/>
            <a:ext cx="2279651" cy="1192976"/>
            <a:chOff x="7501467" y="-25136"/>
            <a:chExt cx="3039534" cy="1540933"/>
          </a:xfrm>
        </p:grpSpPr>
        <p:sp>
          <p:nvSpPr>
            <p:cNvPr id="23" name="Freeform 22">
              <a:extLst>
                <a:ext uri="{FF2B5EF4-FFF2-40B4-BE49-F238E27FC236}">
                  <a16:creationId xmlns:a16="http://schemas.microsoft.com/office/drawing/2014/main" id="{5A111D52-3B03-4D4F-A309-9D7E738BC089}"/>
                </a:ext>
              </a:extLst>
            </p:cNvPr>
            <p:cNvSpPr/>
            <p:nvPr/>
          </p:nvSpPr>
          <p:spPr>
            <a:xfrm>
              <a:off x="7501467" y="-25136"/>
              <a:ext cx="3039534" cy="1540933"/>
            </a:xfrm>
            <a:custGeom>
              <a:avLst/>
              <a:gdLst>
                <a:gd name="connsiteX0" fmla="*/ 3039534 w 3039534"/>
                <a:gd name="connsiteY0" fmla="*/ 0 h 1540933"/>
                <a:gd name="connsiteX1" fmla="*/ 2997200 w 3039534"/>
                <a:gd name="connsiteY1" fmla="*/ 33866 h 1540933"/>
                <a:gd name="connsiteX2" fmla="*/ 2980267 w 3039534"/>
                <a:gd name="connsiteY2" fmla="*/ 50800 h 1540933"/>
                <a:gd name="connsiteX3" fmla="*/ 2954867 w 3039534"/>
                <a:gd name="connsiteY3" fmla="*/ 59266 h 1540933"/>
                <a:gd name="connsiteX4" fmla="*/ 2904067 w 3039534"/>
                <a:gd name="connsiteY4" fmla="*/ 101600 h 1540933"/>
                <a:gd name="connsiteX5" fmla="*/ 2895600 w 3039534"/>
                <a:gd name="connsiteY5" fmla="*/ 127000 h 1540933"/>
                <a:gd name="connsiteX6" fmla="*/ 2887134 w 3039534"/>
                <a:gd name="connsiteY6" fmla="*/ 194733 h 1540933"/>
                <a:gd name="connsiteX7" fmla="*/ 2861734 w 3039534"/>
                <a:gd name="connsiteY7" fmla="*/ 203200 h 1540933"/>
                <a:gd name="connsiteX8" fmla="*/ 2802467 w 3039534"/>
                <a:gd name="connsiteY8" fmla="*/ 220133 h 1540933"/>
                <a:gd name="connsiteX9" fmla="*/ 2777067 w 3039534"/>
                <a:gd name="connsiteY9" fmla="*/ 237066 h 1540933"/>
                <a:gd name="connsiteX10" fmla="*/ 2760134 w 3039534"/>
                <a:gd name="connsiteY10" fmla="*/ 262466 h 1540933"/>
                <a:gd name="connsiteX11" fmla="*/ 2743200 w 3039534"/>
                <a:gd name="connsiteY11" fmla="*/ 313266 h 1540933"/>
                <a:gd name="connsiteX12" fmla="*/ 2726267 w 3039534"/>
                <a:gd name="connsiteY12" fmla="*/ 338666 h 1540933"/>
                <a:gd name="connsiteX13" fmla="*/ 2717800 w 3039534"/>
                <a:gd name="connsiteY13" fmla="*/ 364066 h 1540933"/>
                <a:gd name="connsiteX14" fmla="*/ 2692400 w 3039534"/>
                <a:gd name="connsiteY14" fmla="*/ 372533 h 1540933"/>
                <a:gd name="connsiteX15" fmla="*/ 2667000 w 3039534"/>
                <a:gd name="connsiteY15" fmla="*/ 440266 h 1540933"/>
                <a:gd name="connsiteX16" fmla="*/ 2658534 w 3039534"/>
                <a:gd name="connsiteY16" fmla="*/ 465666 h 1540933"/>
                <a:gd name="connsiteX17" fmla="*/ 2556934 w 3039534"/>
                <a:gd name="connsiteY17" fmla="*/ 491066 h 1540933"/>
                <a:gd name="connsiteX18" fmla="*/ 2506134 w 3039534"/>
                <a:gd name="connsiteY18" fmla="*/ 508000 h 1540933"/>
                <a:gd name="connsiteX19" fmla="*/ 2489200 w 3039534"/>
                <a:gd name="connsiteY19" fmla="*/ 524933 h 1540933"/>
                <a:gd name="connsiteX20" fmla="*/ 2438400 w 3039534"/>
                <a:gd name="connsiteY20" fmla="*/ 550333 h 1540933"/>
                <a:gd name="connsiteX21" fmla="*/ 2413000 w 3039534"/>
                <a:gd name="connsiteY21" fmla="*/ 575733 h 1540933"/>
                <a:gd name="connsiteX22" fmla="*/ 2362200 w 3039534"/>
                <a:gd name="connsiteY22" fmla="*/ 592666 h 1540933"/>
                <a:gd name="connsiteX23" fmla="*/ 2336800 w 3039534"/>
                <a:gd name="connsiteY23" fmla="*/ 601133 h 1540933"/>
                <a:gd name="connsiteX24" fmla="*/ 2311400 w 3039534"/>
                <a:gd name="connsiteY24" fmla="*/ 609600 h 1540933"/>
                <a:gd name="connsiteX25" fmla="*/ 2209800 w 3039534"/>
                <a:gd name="connsiteY25" fmla="*/ 618066 h 1540933"/>
                <a:gd name="connsiteX26" fmla="*/ 2192867 w 3039534"/>
                <a:gd name="connsiteY26" fmla="*/ 635000 h 1540933"/>
                <a:gd name="connsiteX27" fmla="*/ 2159000 w 3039534"/>
                <a:gd name="connsiteY27" fmla="*/ 677333 h 1540933"/>
                <a:gd name="connsiteX28" fmla="*/ 2133600 w 3039534"/>
                <a:gd name="connsiteY28" fmla="*/ 685800 h 1540933"/>
                <a:gd name="connsiteX29" fmla="*/ 2108200 w 3039534"/>
                <a:gd name="connsiteY29" fmla="*/ 702733 h 1540933"/>
                <a:gd name="connsiteX30" fmla="*/ 2091267 w 3039534"/>
                <a:gd name="connsiteY30" fmla="*/ 728133 h 1540933"/>
                <a:gd name="connsiteX31" fmla="*/ 2074334 w 3039534"/>
                <a:gd name="connsiteY31" fmla="*/ 829733 h 1540933"/>
                <a:gd name="connsiteX32" fmla="*/ 2040467 w 3039534"/>
                <a:gd name="connsiteY32" fmla="*/ 872066 h 1540933"/>
                <a:gd name="connsiteX33" fmla="*/ 2023534 w 3039534"/>
                <a:gd name="connsiteY33" fmla="*/ 922866 h 1540933"/>
                <a:gd name="connsiteX34" fmla="*/ 2015067 w 3039534"/>
                <a:gd name="connsiteY34" fmla="*/ 948266 h 1540933"/>
                <a:gd name="connsiteX35" fmla="*/ 2006600 w 3039534"/>
                <a:gd name="connsiteY35" fmla="*/ 1007533 h 1540933"/>
                <a:gd name="connsiteX36" fmla="*/ 1981200 w 3039534"/>
                <a:gd name="connsiteY36" fmla="*/ 1016000 h 1540933"/>
                <a:gd name="connsiteX37" fmla="*/ 1896534 w 3039534"/>
                <a:gd name="connsiteY37" fmla="*/ 1007533 h 1540933"/>
                <a:gd name="connsiteX38" fmla="*/ 1871134 w 3039534"/>
                <a:gd name="connsiteY38" fmla="*/ 999066 h 1540933"/>
                <a:gd name="connsiteX39" fmla="*/ 1828800 w 3039534"/>
                <a:gd name="connsiteY39" fmla="*/ 1024466 h 1540933"/>
                <a:gd name="connsiteX40" fmla="*/ 1803400 w 3039534"/>
                <a:gd name="connsiteY40" fmla="*/ 1032933 h 1540933"/>
                <a:gd name="connsiteX41" fmla="*/ 1752600 w 3039534"/>
                <a:gd name="connsiteY41" fmla="*/ 1024466 h 1540933"/>
                <a:gd name="connsiteX42" fmla="*/ 1727200 w 3039534"/>
                <a:gd name="connsiteY42" fmla="*/ 1016000 h 1540933"/>
                <a:gd name="connsiteX43" fmla="*/ 1397000 w 3039534"/>
                <a:gd name="connsiteY43" fmla="*/ 1024466 h 1540933"/>
                <a:gd name="connsiteX44" fmla="*/ 1371600 w 3039534"/>
                <a:gd name="connsiteY44" fmla="*/ 1066800 h 1540933"/>
                <a:gd name="connsiteX45" fmla="*/ 1354667 w 3039534"/>
                <a:gd name="connsiteY45" fmla="*/ 1092200 h 1540933"/>
                <a:gd name="connsiteX46" fmla="*/ 1337734 w 3039534"/>
                <a:gd name="connsiteY46" fmla="*/ 1143000 h 1540933"/>
                <a:gd name="connsiteX47" fmla="*/ 1329267 w 3039534"/>
                <a:gd name="connsiteY47" fmla="*/ 1168400 h 1540933"/>
                <a:gd name="connsiteX48" fmla="*/ 1320800 w 3039534"/>
                <a:gd name="connsiteY48" fmla="*/ 1193800 h 1540933"/>
                <a:gd name="connsiteX49" fmla="*/ 1312334 w 3039534"/>
                <a:gd name="connsiteY49" fmla="*/ 1219200 h 1540933"/>
                <a:gd name="connsiteX50" fmla="*/ 1295400 w 3039534"/>
                <a:gd name="connsiteY50" fmla="*/ 1236133 h 1540933"/>
                <a:gd name="connsiteX51" fmla="*/ 1270000 w 3039534"/>
                <a:gd name="connsiteY51" fmla="*/ 1312333 h 1540933"/>
                <a:gd name="connsiteX52" fmla="*/ 1261534 w 3039534"/>
                <a:gd name="connsiteY52" fmla="*/ 1337733 h 1540933"/>
                <a:gd name="connsiteX53" fmla="*/ 1253067 w 3039534"/>
                <a:gd name="connsiteY53" fmla="*/ 1380066 h 1540933"/>
                <a:gd name="connsiteX54" fmla="*/ 1227667 w 3039534"/>
                <a:gd name="connsiteY54" fmla="*/ 1397000 h 1540933"/>
                <a:gd name="connsiteX55" fmla="*/ 1159934 w 3039534"/>
                <a:gd name="connsiteY55" fmla="*/ 1413933 h 1540933"/>
                <a:gd name="connsiteX56" fmla="*/ 1100667 w 3039534"/>
                <a:gd name="connsiteY56" fmla="*/ 1439333 h 1540933"/>
                <a:gd name="connsiteX57" fmla="*/ 982134 w 3039534"/>
                <a:gd name="connsiteY57" fmla="*/ 1464733 h 1540933"/>
                <a:gd name="connsiteX58" fmla="*/ 905934 w 3039534"/>
                <a:gd name="connsiteY58" fmla="*/ 1481666 h 1540933"/>
                <a:gd name="connsiteX59" fmla="*/ 872067 w 3039534"/>
                <a:gd name="connsiteY59" fmla="*/ 1490133 h 1540933"/>
                <a:gd name="connsiteX60" fmla="*/ 812800 w 3039534"/>
                <a:gd name="connsiteY60" fmla="*/ 1507066 h 1540933"/>
                <a:gd name="connsiteX61" fmla="*/ 702734 w 3039534"/>
                <a:gd name="connsiteY61" fmla="*/ 1515533 h 1540933"/>
                <a:gd name="connsiteX62" fmla="*/ 668867 w 3039534"/>
                <a:gd name="connsiteY62" fmla="*/ 1524000 h 1540933"/>
                <a:gd name="connsiteX63" fmla="*/ 643467 w 3039534"/>
                <a:gd name="connsiteY63" fmla="*/ 1532466 h 1540933"/>
                <a:gd name="connsiteX64" fmla="*/ 601134 w 3039534"/>
                <a:gd name="connsiteY64" fmla="*/ 1540933 h 1540933"/>
                <a:gd name="connsiteX65" fmla="*/ 567267 w 3039534"/>
                <a:gd name="connsiteY65" fmla="*/ 1371600 h 1540933"/>
                <a:gd name="connsiteX66" fmla="*/ 516467 w 3039534"/>
                <a:gd name="connsiteY66" fmla="*/ 1354666 h 1540933"/>
                <a:gd name="connsiteX67" fmla="*/ 448734 w 3039534"/>
                <a:gd name="connsiteY67" fmla="*/ 1363133 h 1540933"/>
                <a:gd name="connsiteX68" fmla="*/ 364067 w 3039534"/>
                <a:gd name="connsiteY68" fmla="*/ 1346200 h 1540933"/>
                <a:gd name="connsiteX69" fmla="*/ 330200 w 3039534"/>
                <a:gd name="connsiteY69" fmla="*/ 1278466 h 1540933"/>
                <a:gd name="connsiteX70" fmla="*/ 296334 w 3039534"/>
                <a:gd name="connsiteY70" fmla="*/ 1227666 h 1540933"/>
                <a:gd name="connsiteX71" fmla="*/ 287867 w 3039534"/>
                <a:gd name="connsiteY71" fmla="*/ 1202266 h 1540933"/>
                <a:gd name="connsiteX72" fmla="*/ 254000 w 3039534"/>
                <a:gd name="connsiteY72" fmla="*/ 1159933 h 1540933"/>
                <a:gd name="connsiteX73" fmla="*/ 237067 w 3039534"/>
                <a:gd name="connsiteY73" fmla="*/ 1134533 h 1540933"/>
                <a:gd name="connsiteX74" fmla="*/ 211667 w 3039534"/>
                <a:gd name="connsiteY74" fmla="*/ 1117600 h 1540933"/>
                <a:gd name="connsiteX75" fmla="*/ 194734 w 3039534"/>
                <a:gd name="connsiteY75" fmla="*/ 1100666 h 1540933"/>
                <a:gd name="connsiteX76" fmla="*/ 186267 w 3039534"/>
                <a:gd name="connsiteY76" fmla="*/ 1075266 h 1540933"/>
                <a:gd name="connsiteX77" fmla="*/ 169334 w 3039534"/>
                <a:gd name="connsiteY77" fmla="*/ 1007533 h 1540933"/>
                <a:gd name="connsiteX78" fmla="*/ 127000 w 3039534"/>
                <a:gd name="connsiteY78" fmla="*/ 982133 h 1540933"/>
                <a:gd name="connsiteX79" fmla="*/ 101600 w 3039534"/>
                <a:gd name="connsiteY79" fmla="*/ 965200 h 1540933"/>
                <a:gd name="connsiteX80" fmla="*/ 84667 w 3039534"/>
                <a:gd name="connsiteY80" fmla="*/ 948266 h 1540933"/>
                <a:gd name="connsiteX81" fmla="*/ 59267 w 3039534"/>
                <a:gd name="connsiteY81" fmla="*/ 939800 h 1540933"/>
                <a:gd name="connsiteX82" fmla="*/ 33867 w 3039534"/>
                <a:gd name="connsiteY82" fmla="*/ 897466 h 1540933"/>
                <a:gd name="connsiteX83" fmla="*/ 25400 w 3039534"/>
                <a:gd name="connsiteY83" fmla="*/ 872066 h 1540933"/>
                <a:gd name="connsiteX84" fmla="*/ 0 w 3039534"/>
                <a:gd name="connsiteY84" fmla="*/ 821266 h 1540933"/>
                <a:gd name="connsiteX85" fmla="*/ 8467 w 3039534"/>
                <a:gd name="connsiteY85" fmla="*/ 778933 h 1540933"/>
                <a:gd name="connsiteX86" fmla="*/ 84667 w 3039534"/>
                <a:gd name="connsiteY86" fmla="*/ 745066 h 1540933"/>
                <a:gd name="connsiteX87" fmla="*/ 135467 w 3039534"/>
                <a:gd name="connsiteY87" fmla="*/ 728133 h 1540933"/>
                <a:gd name="connsiteX88" fmla="*/ 160867 w 3039534"/>
                <a:gd name="connsiteY88" fmla="*/ 711200 h 1540933"/>
                <a:gd name="connsiteX89" fmla="*/ 228600 w 3039534"/>
                <a:gd name="connsiteY89" fmla="*/ 694266 h 1540933"/>
                <a:gd name="connsiteX90" fmla="*/ 254000 w 3039534"/>
                <a:gd name="connsiteY90" fmla="*/ 685800 h 1540933"/>
                <a:gd name="connsiteX91" fmla="*/ 270934 w 3039534"/>
                <a:gd name="connsiteY91" fmla="*/ 668866 h 1540933"/>
                <a:gd name="connsiteX92" fmla="*/ 296334 w 3039534"/>
                <a:gd name="connsiteY92" fmla="*/ 660400 h 1540933"/>
                <a:gd name="connsiteX93" fmla="*/ 330200 w 3039534"/>
                <a:gd name="connsiteY93" fmla="*/ 651933 h 1540933"/>
                <a:gd name="connsiteX94" fmla="*/ 372534 w 3039534"/>
                <a:gd name="connsiteY94" fmla="*/ 643466 h 1540933"/>
                <a:gd name="connsiteX95" fmla="*/ 423334 w 3039534"/>
                <a:gd name="connsiteY95" fmla="*/ 626533 h 1540933"/>
                <a:gd name="connsiteX96" fmla="*/ 448734 w 3039534"/>
                <a:gd name="connsiteY96" fmla="*/ 618066 h 1540933"/>
                <a:gd name="connsiteX97" fmla="*/ 499534 w 3039534"/>
                <a:gd name="connsiteY97" fmla="*/ 584200 h 1540933"/>
                <a:gd name="connsiteX98" fmla="*/ 626534 w 3039534"/>
                <a:gd name="connsiteY98" fmla="*/ 541866 h 1540933"/>
                <a:gd name="connsiteX99" fmla="*/ 685800 w 3039534"/>
                <a:gd name="connsiteY99" fmla="*/ 524933 h 1540933"/>
                <a:gd name="connsiteX100" fmla="*/ 762000 w 3039534"/>
                <a:gd name="connsiteY100" fmla="*/ 499533 h 1540933"/>
                <a:gd name="connsiteX101" fmla="*/ 787400 w 3039534"/>
                <a:gd name="connsiteY101" fmla="*/ 491066 h 1540933"/>
                <a:gd name="connsiteX102" fmla="*/ 812800 w 3039534"/>
                <a:gd name="connsiteY102" fmla="*/ 482600 h 1540933"/>
                <a:gd name="connsiteX103" fmla="*/ 838200 w 3039534"/>
                <a:gd name="connsiteY103" fmla="*/ 465666 h 1540933"/>
                <a:gd name="connsiteX104" fmla="*/ 855134 w 3039534"/>
                <a:gd name="connsiteY104" fmla="*/ 448733 h 1540933"/>
                <a:gd name="connsiteX105" fmla="*/ 880534 w 3039534"/>
                <a:gd name="connsiteY105" fmla="*/ 440266 h 1540933"/>
                <a:gd name="connsiteX106" fmla="*/ 905934 w 3039534"/>
                <a:gd name="connsiteY106" fmla="*/ 414866 h 1540933"/>
                <a:gd name="connsiteX107" fmla="*/ 982134 w 3039534"/>
                <a:gd name="connsiteY107" fmla="*/ 381000 h 1540933"/>
                <a:gd name="connsiteX108" fmla="*/ 1016000 w 3039534"/>
                <a:gd name="connsiteY108" fmla="*/ 338666 h 1540933"/>
                <a:gd name="connsiteX109" fmla="*/ 1024467 w 3039534"/>
                <a:gd name="connsiteY109" fmla="*/ 313266 h 1540933"/>
                <a:gd name="connsiteX110" fmla="*/ 1058334 w 3039534"/>
                <a:gd name="connsiteY110" fmla="*/ 270933 h 1540933"/>
                <a:gd name="connsiteX111" fmla="*/ 1066800 w 3039534"/>
                <a:gd name="connsiteY111" fmla="*/ 296333 h 1540933"/>
                <a:gd name="connsiteX112" fmla="*/ 1049867 w 3039534"/>
                <a:gd name="connsiteY112" fmla="*/ 347133 h 1540933"/>
                <a:gd name="connsiteX113" fmla="*/ 1041400 w 3039534"/>
                <a:gd name="connsiteY113" fmla="*/ 381000 h 1540933"/>
                <a:gd name="connsiteX114" fmla="*/ 1049867 w 3039534"/>
                <a:gd name="connsiteY114" fmla="*/ 457200 h 1540933"/>
                <a:gd name="connsiteX115" fmla="*/ 1075267 w 3039534"/>
                <a:gd name="connsiteY115" fmla="*/ 465666 h 1540933"/>
                <a:gd name="connsiteX116" fmla="*/ 1134534 w 3039534"/>
                <a:gd name="connsiteY116" fmla="*/ 482600 h 1540933"/>
                <a:gd name="connsiteX117" fmla="*/ 1151467 w 3039534"/>
                <a:gd name="connsiteY117" fmla="*/ 508000 h 1540933"/>
                <a:gd name="connsiteX118" fmla="*/ 1270000 w 3039534"/>
                <a:gd name="connsiteY118" fmla="*/ 533400 h 1540933"/>
                <a:gd name="connsiteX119" fmla="*/ 1405467 w 3039534"/>
                <a:gd name="connsiteY119" fmla="*/ 516466 h 1540933"/>
                <a:gd name="connsiteX120" fmla="*/ 1430867 w 3039534"/>
                <a:gd name="connsiteY120" fmla="*/ 508000 h 1540933"/>
                <a:gd name="connsiteX121" fmla="*/ 1439334 w 3039534"/>
                <a:gd name="connsiteY121" fmla="*/ 482600 h 1540933"/>
                <a:gd name="connsiteX122" fmla="*/ 1456267 w 3039534"/>
                <a:gd name="connsiteY122" fmla="*/ 465666 h 1540933"/>
                <a:gd name="connsiteX123" fmla="*/ 1515534 w 3039534"/>
                <a:gd name="connsiteY123" fmla="*/ 440266 h 1540933"/>
                <a:gd name="connsiteX124" fmla="*/ 1659467 w 3039534"/>
                <a:gd name="connsiteY124" fmla="*/ 448733 h 1540933"/>
                <a:gd name="connsiteX125" fmla="*/ 1710267 w 3039534"/>
                <a:gd name="connsiteY125" fmla="*/ 457200 h 1540933"/>
                <a:gd name="connsiteX126" fmla="*/ 2091267 w 3039534"/>
                <a:gd name="connsiteY126" fmla="*/ 448733 h 1540933"/>
                <a:gd name="connsiteX127" fmla="*/ 2116667 w 3039534"/>
                <a:gd name="connsiteY127" fmla="*/ 440266 h 1540933"/>
                <a:gd name="connsiteX128" fmla="*/ 2167467 w 3039534"/>
                <a:gd name="connsiteY128" fmla="*/ 406400 h 1540933"/>
                <a:gd name="connsiteX129" fmla="*/ 2226734 w 3039534"/>
                <a:gd name="connsiteY129" fmla="*/ 381000 h 1540933"/>
                <a:gd name="connsiteX130" fmla="*/ 2277534 w 3039534"/>
                <a:gd name="connsiteY130" fmla="*/ 355600 h 1540933"/>
                <a:gd name="connsiteX131" fmla="*/ 2302934 w 3039534"/>
                <a:gd name="connsiteY131" fmla="*/ 338666 h 1540933"/>
                <a:gd name="connsiteX132" fmla="*/ 2328334 w 3039534"/>
                <a:gd name="connsiteY132" fmla="*/ 330200 h 1540933"/>
                <a:gd name="connsiteX133" fmla="*/ 2345267 w 3039534"/>
                <a:gd name="connsiteY133" fmla="*/ 313266 h 1540933"/>
                <a:gd name="connsiteX134" fmla="*/ 2396067 w 3039534"/>
                <a:gd name="connsiteY134" fmla="*/ 296333 h 1540933"/>
                <a:gd name="connsiteX135" fmla="*/ 2421467 w 3039534"/>
                <a:gd name="connsiteY135" fmla="*/ 287866 h 1540933"/>
                <a:gd name="connsiteX136" fmla="*/ 2472267 w 3039534"/>
                <a:gd name="connsiteY136" fmla="*/ 254000 h 1540933"/>
                <a:gd name="connsiteX137" fmla="*/ 2514600 w 3039534"/>
                <a:gd name="connsiteY137" fmla="*/ 228600 h 1540933"/>
                <a:gd name="connsiteX138" fmla="*/ 2540000 w 3039534"/>
                <a:gd name="connsiteY138" fmla="*/ 211666 h 1540933"/>
                <a:gd name="connsiteX139" fmla="*/ 2556934 w 3039534"/>
                <a:gd name="connsiteY139" fmla="*/ 194733 h 1540933"/>
                <a:gd name="connsiteX140" fmla="*/ 2582334 w 3039534"/>
                <a:gd name="connsiteY140" fmla="*/ 186266 h 1540933"/>
                <a:gd name="connsiteX141" fmla="*/ 2633134 w 3039534"/>
                <a:gd name="connsiteY141" fmla="*/ 143933 h 1540933"/>
                <a:gd name="connsiteX142" fmla="*/ 2667000 w 3039534"/>
                <a:gd name="connsiteY142" fmla="*/ 93133 h 1540933"/>
                <a:gd name="connsiteX143" fmla="*/ 2675467 w 3039534"/>
                <a:gd name="connsiteY143" fmla="*/ 67733 h 1540933"/>
                <a:gd name="connsiteX144" fmla="*/ 2726267 w 3039534"/>
                <a:gd name="connsiteY144" fmla="*/ 42333 h 1540933"/>
                <a:gd name="connsiteX145" fmla="*/ 2887134 w 3039534"/>
                <a:gd name="connsiteY145" fmla="*/ 67733 h 1540933"/>
                <a:gd name="connsiteX146" fmla="*/ 2912534 w 3039534"/>
                <a:gd name="connsiteY146" fmla="*/ 84666 h 1540933"/>
                <a:gd name="connsiteX147" fmla="*/ 2904067 w 3039534"/>
                <a:gd name="connsiteY147" fmla="*/ 127000 h 1540933"/>
                <a:gd name="connsiteX148" fmla="*/ 2887134 w 3039534"/>
                <a:gd name="connsiteY148" fmla="*/ 177800 h 1540933"/>
                <a:gd name="connsiteX149" fmla="*/ 2819400 w 3039534"/>
                <a:gd name="connsiteY149" fmla="*/ 203200 h 1540933"/>
                <a:gd name="connsiteX150" fmla="*/ 2768600 w 3039534"/>
                <a:gd name="connsiteY150" fmla="*/ 220133 h 1540933"/>
                <a:gd name="connsiteX151" fmla="*/ 2743200 w 3039534"/>
                <a:gd name="connsiteY151" fmla="*/ 228600 h 1540933"/>
                <a:gd name="connsiteX152" fmla="*/ 2717800 w 3039534"/>
                <a:gd name="connsiteY152" fmla="*/ 245533 h 1540933"/>
                <a:gd name="connsiteX153" fmla="*/ 2683934 w 3039534"/>
                <a:gd name="connsiteY153" fmla="*/ 296333 h 1540933"/>
                <a:gd name="connsiteX154" fmla="*/ 2667000 w 3039534"/>
                <a:gd name="connsiteY154" fmla="*/ 355600 h 1540933"/>
                <a:gd name="connsiteX155" fmla="*/ 2658534 w 3039534"/>
                <a:gd name="connsiteY155" fmla="*/ 397933 h 1540933"/>
                <a:gd name="connsiteX156" fmla="*/ 2658534 w 3039534"/>
                <a:gd name="connsiteY156" fmla="*/ 423333 h 1540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3039534" h="1540933">
                  <a:moveTo>
                    <a:pt x="3039534" y="0"/>
                  </a:moveTo>
                  <a:cubicBezTo>
                    <a:pt x="3025423" y="11289"/>
                    <a:pt x="3010921" y="22106"/>
                    <a:pt x="2997200" y="33866"/>
                  </a:cubicBezTo>
                  <a:cubicBezTo>
                    <a:pt x="2991139" y="39061"/>
                    <a:pt x="2987112" y="46693"/>
                    <a:pt x="2980267" y="50800"/>
                  </a:cubicBezTo>
                  <a:cubicBezTo>
                    <a:pt x="2972614" y="55392"/>
                    <a:pt x="2963334" y="56444"/>
                    <a:pt x="2954867" y="59266"/>
                  </a:cubicBezTo>
                  <a:cubicBezTo>
                    <a:pt x="2936125" y="71761"/>
                    <a:pt x="2917105" y="82044"/>
                    <a:pt x="2904067" y="101600"/>
                  </a:cubicBezTo>
                  <a:cubicBezTo>
                    <a:pt x="2899116" y="109026"/>
                    <a:pt x="2898422" y="118533"/>
                    <a:pt x="2895600" y="127000"/>
                  </a:cubicBezTo>
                  <a:cubicBezTo>
                    <a:pt x="2892778" y="149578"/>
                    <a:pt x="2896375" y="173941"/>
                    <a:pt x="2887134" y="194733"/>
                  </a:cubicBezTo>
                  <a:cubicBezTo>
                    <a:pt x="2883509" y="202889"/>
                    <a:pt x="2870315" y="200748"/>
                    <a:pt x="2861734" y="203200"/>
                  </a:cubicBezTo>
                  <a:cubicBezTo>
                    <a:pt x="2849067" y="206819"/>
                    <a:pt x="2816006" y="213364"/>
                    <a:pt x="2802467" y="220133"/>
                  </a:cubicBezTo>
                  <a:cubicBezTo>
                    <a:pt x="2793366" y="224684"/>
                    <a:pt x="2785534" y="231422"/>
                    <a:pt x="2777067" y="237066"/>
                  </a:cubicBezTo>
                  <a:cubicBezTo>
                    <a:pt x="2771423" y="245533"/>
                    <a:pt x="2764267" y="253167"/>
                    <a:pt x="2760134" y="262466"/>
                  </a:cubicBezTo>
                  <a:cubicBezTo>
                    <a:pt x="2752885" y="278777"/>
                    <a:pt x="2753101" y="298414"/>
                    <a:pt x="2743200" y="313266"/>
                  </a:cubicBezTo>
                  <a:cubicBezTo>
                    <a:pt x="2737556" y="321733"/>
                    <a:pt x="2730818" y="329565"/>
                    <a:pt x="2726267" y="338666"/>
                  </a:cubicBezTo>
                  <a:cubicBezTo>
                    <a:pt x="2722276" y="346648"/>
                    <a:pt x="2724111" y="357755"/>
                    <a:pt x="2717800" y="364066"/>
                  </a:cubicBezTo>
                  <a:cubicBezTo>
                    <a:pt x="2711489" y="370377"/>
                    <a:pt x="2700867" y="369711"/>
                    <a:pt x="2692400" y="372533"/>
                  </a:cubicBezTo>
                  <a:cubicBezTo>
                    <a:pt x="2664526" y="414344"/>
                    <a:pt x="2681646" y="381679"/>
                    <a:pt x="2667000" y="440266"/>
                  </a:cubicBezTo>
                  <a:cubicBezTo>
                    <a:pt x="2664836" y="448924"/>
                    <a:pt x="2665796" y="460479"/>
                    <a:pt x="2658534" y="465666"/>
                  </a:cubicBezTo>
                  <a:cubicBezTo>
                    <a:pt x="2638115" y="480252"/>
                    <a:pt x="2580458" y="487146"/>
                    <a:pt x="2556934" y="491066"/>
                  </a:cubicBezTo>
                  <a:cubicBezTo>
                    <a:pt x="2540001" y="496711"/>
                    <a:pt x="2518756" y="495379"/>
                    <a:pt x="2506134" y="508000"/>
                  </a:cubicBezTo>
                  <a:cubicBezTo>
                    <a:pt x="2500489" y="513644"/>
                    <a:pt x="2496045" y="520826"/>
                    <a:pt x="2489200" y="524933"/>
                  </a:cubicBezTo>
                  <a:cubicBezTo>
                    <a:pt x="2434655" y="557660"/>
                    <a:pt x="2493450" y="504458"/>
                    <a:pt x="2438400" y="550333"/>
                  </a:cubicBezTo>
                  <a:cubicBezTo>
                    <a:pt x="2429202" y="557998"/>
                    <a:pt x="2423467" y="569918"/>
                    <a:pt x="2413000" y="575733"/>
                  </a:cubicBezTo>
                  <a:cubicBezTo>
                    <a:pt x="2397397" y="584401"/>
                    <a:pt x="2379133" y="587022"/>
                    <a:pt x="2362200" y="592666"/>
                  </a:cubicBezTo>
                  <a:lnTo>
                    <a:pt x="2336800" y="601133"/>
                  </a:lnTo>
                  <a:cubicBezTo>
                    <a:pt x="2328333" y="603955"/>
                    <a:pt x="2320294" y="608859"/>
                    <a:pt x="2311400" y="609600"/>
                  </a:cubicBezTo>
                  <a:lnTo>
                    <a:pt x="2209800" y="618066"/>
                  </a:lnTo>
                  <a:cubicBezTo>
                    <a:pt x="2204156" y="623711"/>
                    <a:pt x="2197854" y="628767"/>
                    <a:pt x="2192867" y="635000"/>
                  </a:cubicBezTo>
                  <a:cubicBezTo>
                    <a:pt x="2182216" y="648314"/>
                    <a:pt x="2174728" y="667896"/>
                    <a:pt x="2159000" y="677333"/>
                  </a:cubicBezTo>
                  <a:cubicBezTo>
                    <a:pt x="2151347" y="681925"/>
                    <a:pt x="2141582" y="681809"/>
                    <a:pt x="2133600" y="685800"/>
                  </a:cubicBezTo>
                  <a:cubicBezTo>
                    <a:pt x="2124499" y="690351"/>
                    <a:pt x="2116667" y="697089"/>
                    <a:pt x="2108200" y="702733"/>
                  </a:cubicBezTo>
                  <a:cubicBezTo>
                    <a:pt x="2102556" y="711200"/>
                    <a:pt x="2093735" y="718261"/>
                    <a:pt x="2091267" y="728133"/>
                  </a:cubicBezTo>
                  <a:cubicBezTo>
                    <a:pt x="2088642" y="738634"/>
                    <a:pt x="2088497" y="806128"/>
                    <a:pt x="2074334" y="829733"/>
                  </a:cubicBezTo>
                  <a:cubicBezTo>
                    <a:pt x="2044172" y="880003"/>
                    <a:pt x="2069518" y="806700"/>
                    <a:pt x="2040467" y="872066"/>
                  </a:cubicBezTo>
                  <a:cubicBezTo>
                    <a:pt x="2033218" y="888377"/>
                    <a:pt x="2029178" y="905933"/>
                    <a:pt x="2023534" y="922866"/>
                  </a:cubicBezTo>
                  <a:lnTo>
                    <a:pt x="2015067" y="948266"/>
                  </a:lnTo>
                  <a:cubicBezTo>
                    <a:pt x="2012245" y="968022"/>
                    <a:pt x="2015525" y="989684"/>
                    <a:pt x="2006600" y="1007533"/>
                  </a:cubicBezTo>
                  <a:cubicBezTo>
                    <a:pt x="2002609" y="1015515"/>
                    <a:pt x="1990125" y="1016000"/>
                    <a:pt x="1981200" y="1016000"/>
                  </a:cubicBezTo>
                  <a:cubicBezTo>
                    <a:pt x="1952837" y="1016000"/>
                    <a:pt x="1924756" y="1010355"/>
                    <a:pt x="1896534" y="1007533"/>
                  </a:cubicBezTo>
                  <a:cubicBezTo>
                    <a:pt x="1888067" y="1004711"/>
                    <a:pt x="1880059" y="999066"/>
                    <a:pt x="1871134" y="999066"/>
                  </a:cubicBezTo>
                  <a:cubicBezTo>
                    <a:pt x="1839157" y="999066"/>
                    <a:pt x="1851154" y="1011054"/>
                    <a:pt x="1828800" y="1024466"/>
                  </a:cubicBezTo>
                  <a:cubicBezTo>
                    <a:pt x="1821147" y="1029058"/>
                    <a:pt x="1811867" y="1030111"/>
                    <a:pt x="1803400" y="1032933"/>
                  </a:cubicBezTo>
                  <a:cubicBezTo>
                    <a:pt x="1786467" y="1030111"/>
                    <a:pt x="1769358" y="1028190"/>
                    <a:pt x="1752600" y="1024466"/>
                  </a:cubicBezTo>
                  <a:cubicBezTo>
                    <a:pt x="1743888" y="1022530"/>
                    <a:pt x="1736125" y="1016000"/>
                    <a:pt x="1727200" y="1016000"/>
                  </a:cubicBezTo>
                  <a:cubicBezTo>
                    <a:pt x="1617097" y="1016000"/>
                    <a:pt x="1507067" y="1021644"/>
                    <a:pt x="1397000" y="1024466"/>
                  </a:cubicBezTo>
                  <a:cubicBezTo>
                    <a:pt x="1363926" y="1057542"/>
                    <a:pt x="1393582" y="1022836"/>
                    <a:pt x="1371600" y="1066800"/>
                  </a:cubicBezTo>
                  <a:cubicBezTo>
                    <a:pt x="1367049" y="1075901"/>
                    <a:pt x="1358800" y="1082901"/>
                    <a:pt x="1354667" y="1092200"/>
                  </a:cubicBezTo>
                  <a:cubicBezTo>
                    <a:pt x="1347418" y="1108511"/>
                    <a:pt x="1343378" y="1126067"/>
                    <a:pt x="1337734" y="1143000"/>
                  </a:cubicBezTo>
                  <a:lnTo>
                    <a:pt x="1329267" y="1168400"/>
                  </a:lnTo>
                  <a:lnTo>
                    <a:pt x="1320800" y="1193800"/>
                  </a:lnTo>
                  <a:cubicBezTo>
                    <a:pt x="1317978" y="1202267"/>
                    <a:pt x="1318645" y="1212890"/>
                    <a:pt x="1312334" y="1219200"/>
                  </a:cubicBezTo>
                  <a:lnTo>
                    <a:pt x="1295400" y="1236133"/>
                  </a:lnTo>
                  <a:lnTo>
                    <a:pt x="1270000" y="1312333"/>
                  </a:lnTo>
                  <a:cubicBezTo>
                    <a:pt x="1267178" y="1320800"/>
                    <a:pt x="1263284" y="1328982"/>
                    <a:pt x="1261534" y="1337733"/>
                  </a:cubicBezTo>
                  <a:cubicBezTo>
                    <a:pt x="1258712" y="1351844"/>
                    <a:pt x="1260207" y="1367572"/>
                    <a:pt x="1253067" y="1380066"/>
                  </a:cubicBezTo>
                  <a:cubicBezTo>
                    <a:pt x="1248018" y="1388901"/>
                    <a:pt x="1237195" y="1393427"/>
                    <a:pt x="1227667" y="1397000"/>
                  </a:cubicBezTo>
                  <a:cubicBezTo>
                    <a:pt x="1121613" y="1436771"/>
                    <a:pt x="1233077" y="1382586"/>
                    <a:pt x="1159934" y="1413933"/>
                  </a:cubicBezTo>
                  <a:cubicBezTo>
                    <a:pt x="1132063" y="1425878"/>
                    <a:pt x="1128157" y="1433224"/>
                    <a:pt x="1100667" y="1439333"/>
                  </a:cubicBezTo>
                  <a:cubicBezTo>
                    <a:pt x="1036727" y="1453542"/>
                    <a:pt x="1053214" y="1441039"/>
                    <a:pt x="982134" y="1464733"/>
                  </a:cubicBezTo>
                  <a:cubicBezTo>
                    <a:pt x="932701" y="1481211"/>
                    <a:pt x="980440" y="1466765"/>
                    <a:pt x="905934" y="1481666"/>
                  </a:cubicBezTo>
                  <a:cubicBezTo>
                    <a:pt x="894524" y="1483948"/>
                    <a:pt x="883256" y="1486936"/>
                    <a:pt x="872067" y="1490133"/>
                  </a:cubicBezTo>
                  <a:cubicBezTo>
                    <a:pt x="850982" y="1496157"/>
                    <a:pt x="835306" y="1504418"/>
                    <a:pt x="812800" y="1507066"/>
                  </a:cubicBezTo>
                  <a:cubicBezTo>
                    <a:pt x="776255" y="1511365"/>
                    <a:pt x="739423" y="1512711"/>
                    <a:pt x="702734" y="1515533"/>
                  </a:cubicBezTo>
                  <a:cubicBezTo>
                    <a:pt x="691445" y="1518355"/>
                    <a:pt x="680056" y="1520803"/>
                    <a:pt x="668867" y="1524000"/>
                  </a:cubicBezTo>
                  <a:cubicBezTo>
                    <a:pt x="660286" y="1526452"/>
                    <a:pt x="652125" y="1530302"/>
                    <a:pt x="643467" y="1532466"/>
                  </a:cubicBezTo>
                  <a:cubicBezTo>
                    <a:pt x="629506" y="1535956"/>
                    <a:pt x="615245" y="1538111"/>
                    <a:pt x="601134" y="1540933"/>
                  </a:cubicBezTo>
                  <a:cubicBezTo>
                    <a:pt x="515882" y="1512515"/>
                    <a:pt x="629818" y="1559251"/>
                    <a:pt x="567267" y="1371600"/>
                  </a:cubicBezTo>
                  <a:cubicBezTo>
                    <a:pt x="561623" y="1354667"/>
                    <a:pt x="516467" y="1354666"/>
                    <a:pt x="516467" y="1354666"/>
                  </a:cubicBezTo>
                  <a:cubicBezTo>
                    <a:pt x="493889" y="1357488"/>
                    <a:pt x="471487" y="1363133"/>
                    <a:pt x="448734" y="1363133"/>
                  </a:cubicBezTo>
                  <a:cubicBezTo>
                    <a:pt x="427980" y="1363133"/>
                    <a:pt x="386442" y="1351793"/>
                    <a:pt x="364067" y="1346200"/>
                  </a:cubicBezTo>
                  <a:cubicBezTo>
                    <a:pt x="308408" y="1290537"/>
                    <a:pt x="408031" y="1395215"/>
                    <a:pt x="330200" y="1278466"/>
                  </a:cubicBezTo>
                  <a:cubicBezTo>
                    <a:pt x="318911" y="1261533"/>
                    <a:pt x="302770" y="1246973"/>
                    <a:pt x="296334" y="1227666"/>
                  </a:cubicBezTo>
                  <a:cubicBezTo>
                    <a:pt x="293512" y="1219199"/>
                    <a:pt x="291858" y="1210248"/>
                    <a:pt x="287867" y="1202266"/>
                  </a:cubicBezTo>
                  <a:cubicBezTo>
                    <a:pt x="270491" y="1167515"/>
                    <a:pt x="275003" y="1186186"/>
                    <a:pt x="254000" y="1159933"/>
                  </a:cubicBezTo>
                  <a:cubicBezTo>
                    <a:pt x="247643" y="1151987"/>
                    <a:pt x="244262" y="1141728"/>
                    <a:pt x="237067" y="1134533"/>
                  </a:cubicBezTo>
                  <a:cubicBezTo>
                    <a:pt x="229872" y="1127338"/>
                    <a:pt x="219613" y="1123957"/>
                    <a:pt x="211667" y="1117600"/>
                  </a:cubicBezTo>
                  <a:cubicBezTo>
                    <a:pt x="205434" y="1112613"/>
                    <a:pt x="200378" y="1106311"/>
                    <a:pt x="194734" y="1100666"/>
                  </a:cubicBezTo>
                  <a:cubicBezTo>
                    <a:pt x="191912" y="1092199"/>
                    <a:pt x="188432" y="1083924"/>
                    <a:pt x="186267" y="1075266"/>
                  </a:cubicBezTo>
                  <a:cubicBezTo>
                    <a:pt x="183667" y="1064867"/>
                    <a:pt x="177626" y="1021353"/>
                    <a:pt x="169334" y="1007533"/>
                  </a:cubicBezTo>
                  <a:cubicBezTo>
                    <a:pt x="155160" y="983910"/>
                    <a:pt x="149831" y="993549"/>
                    <a:pt x="127000" y="982133"/>
                  </a:cubicBezTo>
                  <a:cubicBezTo>
                    <a:pt x="117899" y="977582"/>
                    <a:pt x="109546" y="971557"/>
                    <a:pt x="101600" y="965200"/>
                  </a:cubicBezTo>
                  <a:cubicBezTo>
                    <a:pt x="95367" y="960213"/>
                    <a:pt x="91512" y="952373"/>
                    <a:pt x="84667" y="948266"/>
                  </a:cubicBezTo>
                  <a:cubicBezTo>
                    <a:pt x="77014" y="943674"/>
                    <a:pt x="67734" y="942622"/>
                    <a:pt x="59267" y="939800"/>
                  </a:cubicBezTo>
                  <a:cubicBezTo>
                    <a:pt x="35281" y="867846"/>
                    <a:pt x="68733" y="955577"/>
                    <a:pt x="33867" y="897466"/>
                  </a:cubicBezTo>
                  <a:cubicBezTo>
                    <a:pt x="29275" y="889813"/>
                    <a:pt x="29391" y="880048"/>
                    <a:pt x="25400" y="872066"/>
                  </a:cubicBezTo>
                  <a:cubicBezTo>
                    <a:pt x="-7426" y="806414"/>
                    <a:pt x="21282" y="885110"/>
                    <a:pt x="0" y="821266"/>
                  </a:cubicBezTo>
                  <a:cubicBezTo>
                    <a:pt x="2822" y="807155"/>
                    <a:pt x="1327" y="791427"/>
                    <a:pt x="8467" y="778933"/>
                  </a:cubicBezTo>
                  <a:cubicBezTo>
                    <a:pt x="17938" y="762360"/>
                    <a:pt x="78208" y="747219"/>
                    <a:pt x="84667" y="745066"/>
                  </a:cubicBezTo>
                  <a:cubicBezTo>
                    <a:pt x="84672" y="745064"/>
                    <a:pt x="135463" y="728136"/>
                    <a:pt x="135467" y="728133"/>
                  </a:cubicBezTo>
                  <a:cubicBezTo>
                    <a:pt x="143934" y="722489"/>
                    <a:pt x="151304" y="714677"/>
                    <a:pt x="160867" y="711200"/>
                  </a:cubicBezTo>
                  <a:cubicBezTo>
                    <a:pt x="182738" y="703247"/>
                    <a:pt x="206522" y="701625"/>
                    <a:pt x="228600" y="694266"/>
                  </a:cubicBezTo>
                  <a:lnTo>
                    <a:pt x="254000" y="685800"/>
                  </a:lnTo>
                  <a:cubicBezTo>
                    <a:pt x="259645" y="680155"/>
                    <a:pt x="264089" y="672973"/>
                    <a:pt x="270934" y="668866"/>
                  </a:cubicBezTo>
                  <a:cubicBezTo>
                    <a:pt x="278587" y="664274"/>
                    <a:pt x="287753" y="662852"/>
                    <a:pt x="296334" y="660400"/>
                  </a:cubicBezTo>
                  <a:cubicBezTo>
                    <a:pt x="307522" y="657203"/>
                    <a:pt x="318841" y="654457"/>
                    <a:pt x="330200" y="651933"/>
                  </a:cubicBezTo>
                  <a:cubicBezTo>
                    <a:pt x="344248" y="648811"/>
                    <a:pt x="358650" y="647252"/>
                    <a:pt x="372534" y="643466"/>
                  </a:cubicBezTo>
                  <a:cubicBezTo>
                    <a:pt x="389754" y="638770"/>
                    <a:pt x="406401" y="632177"/>
                    <a:pt x="423334" y="626533"/>
                  </a:cubicBezTo>
                  <a:cubicBezTo>
                    <a:pt x="431801" y="623711"/>
                    <a:pt x="441308" y="623016"/>
                    <a:pt x="448734" y="618066"/>
                  </a:cubicBezTo>
                  <a:cubicBezTo>
                    <a:pt x="465667" y="606777"/>
                    <a:pt x="480227" y="590636"/>
                    <a:pt x="499534" y="584200"/>
                  </a:cubicBezTo>
                  <a:lnTo>
                    <a:pt x="626534" y="541866"/>
                  </a:lnTo>
                  <a:cubicBezTo>
                    <a:pt x="711875" y="513420"/>
                    <a:pt x="579517" y="556818"/>
                    <a:pt x="685800" y="524933"/>
                  </a:cubicBezTo>
                  <a:cubicBezTo>
                    <a:pt x="685835" y="524923"/>
                    <a:pt x="749283" y="503772"/>
                    <a:pt x="762000" y="499533"/>
                  </a:cubicBezTo>
                  <a:lnTo>
                    <a:pt x="787400" y="491066"/>
                  </a:lnTo>
                  <a:lnTo>
                    <a:pt x="812800" y="482600"/>
                  </a:lnTo>
                  <a:cubicBezTo>
                    <a:pt x="821267" y="476955"/>
                    <a:pt x="830254" y="472023"/>
                    <a:pt x="838200" y="465666"/>
                  </a:cubicBezTo>
                  <a:cubicBezTo>
                    <a:pt x="844433" y="460679"/>
                    <a:pt x="848289" y="452840"/>
                    <a:pt x="855134" y="448733"/>
                  </a:cubicBezTo>
                  <a:cubicBezTo>
                    <a:pt x="862787" y="444141"/>
                    <a:pt x="872067" y="443088"/>
                    <a:pt x="880534" y="440266"/>
                  </a:cubicBezTo>
                  <a:cubicBezTo>
                    <a:pt x="889001" y="431799"/>
                    <a:pt x="895467" y="420681"/>
                    <a:pt x="905934" y="414866"/>
                  </a:cubicBezTo>
                  <a:cubicBezTo>
                    <a:pt x="982824" y="372150"/>
                    <a:pt x="932512" y="420698"/>
                    <a:pt x="982134" y="381000"/>
                  </a:cubicBezTo>
                  <a:cubicBezTo>
                    <a:pt x="995258" y="370501"/>
                    <a:pt x="1008666" y="353333"/>
                    <a:pt x="1016000" y="338666"/>
                  </a:cubicBezTo>
                  <a:cubicBezTo>
                    <a:pt x="1019991" y="330684"/>
                    <a:pt x="1020476" y="321248"/>
                    <a:pt x="1024467" y="313266"/>
                  </a:cubicBezTo>
                  <a:cubicBezTo>
                    <a:pt x="1035149" y="291903"/>
                    <a:pt x="1042582" y="286684"/>
                    <a:pt x="1058334" y="270933"/>
                  </a:cubicBezTo>
                  <a:cubicBezTo>
                    <a:pt x="1061156" y="279400"/>
                    <a:pt x="1067786" y="287463"/>
                    <a:pt x="1066800" y="296333"/>
                  </a:cubicBezTo>
                  <a:cubicBezTo>
                    <a:pt x="1064829" y="314073"/>
                    <a:pt x="1054196" y="329817"/>
                    <a:pt x="1049867" y="347133"/>
                  </a:cubicBezTo>
                  <a:lnTo>
                    <a:pt x="1041400" y="381000"/>
                  </a:lnTo>
                  <a:cubicBezTo>
                    <a:pt x="1044222" y="406400"/>
                    <a:pt x="1040375" y="433472"/>
                    <a:pt x="1049867" y="457200"/>
                  </a:cubicBezTo>
                  <a:cubicBezTo>
                    <a:pt x="1053182" y="465486"/>
                    <a:pt x="1066686" y="463214"/>
                    <a:pt x="1075267" y="465666"/>
                  </a:cubicBezTo>
                  <a:cubicBezTo>
                    <a:pt x="1149659" y="486920"/>
                    <a:pt x="1073654" y="462306"/>
                    <a:pt x="1134534" y="482600"/>
                  </a:cubicBezTo>
                  <a:cubicBezTo>
                    <a:pt x="1140178" y="491067"/>
                    <a:pt x="1142838" y="502607"/>
                    <a:pt x="1151467" y="508000"/>
                  </a:cubicBezTo>
                  <a:cubicBezTo>
                    <a:pt x="1181626" y="526850"/>
                    <a:pt x="1238384" y="529448"/>
                    <a:pt x="1270000" y="533400"/>
                  </a:cubicBezTo>
                  <a:cubicBezTo>
                    <a:pt x="1327845" y="528141"/>
                    <a:pt x="1355473" y="528964"/>
                    <a:pt x="1405467" y="516466"/>
                  </a:cubicBezTo>
                  <a:cubicBezTo>
                    <a:pt x="1414125" y="514302"/>
                    <a:pt x="1422400" y="510822"/>
                    <a:pt x="1430867" y="508000"/>
                  </a:cubicBezTo>
                  <a:cubicBezTo>
                    <a:pt x="1433689" y="499533"/>
                    <a:pt x="1434742" y="490253"/>
                    <a:pt x="1439334" y="482600"/>
                  </a:cubicBezTo>
                  <a:cubicBezTo>
                    <a:pt x="1443441" y="475755"/>
                    <a:pt x="1449625" y="470094"/>
                    <a:pt x="1456267" y="465666"/>
                  </a:cubicBezTo>
                  <a:cubicBezTo>
                    <a:pt x="1477189" y="451718"/>
                    <a:pt x="1492959" y="447791"/>
                    <a:pt x="1515534" y="440266"/>
                  </a:cubicBezTo>
                  <a:cubicBezTo>
                    <a:pt x="1563512" y="443088"/>
                    <a:pt x="1611587" y="444569"/>
                    <a:pt x="1659467" y="448733"/>
                  </a:cubicBezTo>
                  <a:cubicBezTo>
                    <a:pt x="1676569" y="450220"/>
                    <a:pt x="1693100" y="457200"/>
                    <a:pt x="1710267" y="457200"/>
                  </a:cubicBezTo>
                  <a:cubicBezTo>
                    <a:pt x="1837298" y="457200"/>
                    <a:pt x="1964267" y="451555"/>
                    <a:pt x="2091267" y="448733"/>
                  </a:cubicBezTo>
                  <a:cubicBezTo>
                    <a:pt x="2099734" y="445911"/>
                    <a:pt x="2108865" y="444600"/>
                    <a:pt x="2116667" y="440266"/>
                  </a:cubicBezTo>
                  <a:cubicBezTo>
                    <a:pt x="2134457" y="430383"/>
                    <a:pt x="2148160" y="412836"/>
                    <a:pt x="2167467" y="406400"/>
                  </a:cubicBezTo>
                  <a:cubicBezTo>
                    <a:pt x="2195961" y="396902"/>
                    <a:pt x="2197443" y="397738"/>
                    <a:pt x="2226734" y="381000"/>
                  </a:cubicBezTo>
                  <a:cubicBezTo>
                    <a:pt x="2272692" y="354738"/>
                    <a:pt x="2230963" y="371122"/>
                    <a:pt x="2277534" y="355600"/>
                  </a:cubicBezTo>
                  <a:cubicBezTo>
                    <a:pt x="2286001" y="349955"/>
                    <a:pt x="2293832" y="343217"/>
                    <a:pt x="2302934" y="338666"/>
                  </a:cubicBezTo>
                  <a:cubicBezTo>
                    <a:pt x="2310916" y="334675"/>
                    <a:pt x="2320681" y="334792"/>
                    <a:pt x="2328334" y="330200"/>
                  </a:cubicBezTo>
                  <a:cubicBezTo>
                    <a:pt x="2335179" y="326093"/>
                    <a:pt x="2338127" y="316836"/>
                    <a:pt x="2345267" y="313266"/>
                  </a:cubicBezTo>
                  <a:cubicBezTo>
                    <a:pt x="2361232" y="305283"/>
                    <a:pt x="2379134" y="301977"/>
                    <a:pt x="2396067" y="296333"/>
                  </a:cubicBezTo>
                  <a:lnTo>
                    <a:pt x="2421467" y="287866"/>
                  </a:lnTo>
                  <a:cubicBezTo>
                    <a:pt x="2486061" y="223272"/>
                    <a:pt x="2410998" y="290761"/>
                    <a:pt x="2472267" y="254000"/>
                  </a:cubicBezTo>
                  <a:cubicBezTo>
                    <a:pt x="2530376" y="219134"/>
                    <a:pt x="2442647" y="252583"/>
                    <a:pt x="2514600" y="228600"/>
                  </a:cubicBezTo>
                  <a:cubicBezTo>
                    <a:pt x="2523067" y="222955"/>
                    <a:pt x="2532054" y="218023"/>
                    <a:pt x="2540000" y="211666"/>
                  </a:cubicBezTo>
                  <a:cubicBezTo>
                    <a:pt x="2546233" y="206679"/>
                    <a:pt x="2550089" y="198840"/>
                    <a:pt x="2556934" y="194733"/>
                  </a:cubicBezTo>
                  <a:cubicBezTo>
                    <a:pt x="2564587" y="190141"/>
                    <a:pt x="2574352" y="190257"/>
                    <a:pt x="2582334" y="186266"/>
                  </a:cubicBezTo>
                  <a:cubicBezTo>
                    <a:pt x="2600123" y="177371"/>
                    <a:pt x="2621218" y="159254"/>
                    <a:pt x="2633134" y="143933"/>
                  </a:cubicBezTo>
                  <a:cubicBezTo>
                    <a:pt x="2645628" y="127869"/>
                    <a:pt x="2660564" y="112440"/>
                    <a:pt x="2667000" y="93133"/>
                  </a:cubicBezTo>
                  <a:cubicBezTo>
                    <a:pt x="2669822" y="84666"/>
                    <a:pt x="2669892" y="74702"/>
                    <a:pt x="2675467" y="67733"/>
                  </a:cubicBezTo>
                  <a:cubicBezTo>
                    <a:pt x="2687403" y="52813"/>
                    <a:pt x="2709535" y="47910"/>
                    <a:pt x="2726267" y="42333"/>
                  </a:cubicBezTo>
                  <a:cubicBezTo>
                    <a:pt x="2754259" y="44486"/>
                    <a:pt x="2849870" y="42890"/>
                    <a:pt x="2887134" y="67733"/>
                  </a:cubicBezTo>
                  <a:lnTo>
                    <a:pt x="2912534" y="84666"/>
                  </a:lnTo>
                  <a:cubicBezTo>
                    <a:pt x="2928721" y="133231"/>
                    <a:pt x="2922662" y="89809"/>
                    <a:pt x="2904067" y="127000"/>
                  </a:cubicBezTo>
                  <a:cubicBezTo>
                    <a:pt x="2896085" y="142965"/>
                    <a:pt x="2901986" y="167899"/>
                    <a:pt x="2887134" y="177800"/>
                  </a:cubicBezTo>
                  <a:cubicBezTo>
                    <a:pt x="2842932" y="207268"/>
                    <a:pt x="2881369" y="186299"/>
                    <a:pt x="2819400" y="203200"/>
                  </a:cubicBezTo>
                  <a:cubicBezTo>
                    <a:pt x="2802180" y="207896"/>
                    <a:pt x="2785533" y="214489"/>
                    <a:pt x="2768600" y="220133"/>
                  </a:cubicBezTo>
                  <a:cubicBezTo>
                    <a:pt x="2760133" y="222955"/>
                    <a:pt x="2750626" y="223650"/>
                    <a:pt x="2743200" y="228600"/>
                  </a:cubicBezTo>
                  <a:lnTo>
                    <a:pt x="2717800" y="245533"/>
                  </a:lnTo>
                  <a:cubicBezTo>
                    <a:pt x="2706511" y="262466"/>
                    <a:pt x="2690370" y="277026"/>
                    <a:pt x="2683934" y="296333"/>
                  </a:cubicBezTo>
                  <a:cubicBezTo>
                    <a:pt x="2674506" y="324616"/>
                    <a:pt x="2674087" y="323709"/>
                    <a:pt x="2667000" y="355600"/>
                  </a:cubicBezTo>
                  <a:cubicBezTo>
                    <a:pt x="2663878" y="369648"/>
                    <a:pt x="2660319" y="383654"/>
                    <a:pt x="2658534" y="397933"/>
                  </a:cubicBezTo>
                  <a:cubicBezTo>
                    <a:pt x="2657484" y="406334"/>
                    <a:pt x="2658534" y="414866"/>
                    <a:pt x="2658534" y="423333"/>
                  </a:cubicBezTo>
                </a:path>
              </a:pathLst>
            </a:custGeom>
            <a:solidFill>
              <a:srgbClr val="F0C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0719B74D-DB1C-B04C-920A-34AD43887BA4}"/>
                </a:ext>
              </a:extLst>
            </p:cNvPr>
            <p:cNvSpPr txBox="1"/>
            <p:nvPr/>
          </p:nvSpPr>
          <p:spPr>
            <a:xfrm>
              <a:off x="8152182" y="654556"/>
              <a:ext cx="623415" cy="387607"/>
            </a:xfrm>
            <a:prstGeom prst="rect">
              <a:avLst/>
            </a:prstGeom>
            <a:noFill/>
            <a:ln>
              <a:solidFill>
                <a:schemeClr val="tx1"/>
              </a:solidFill>
            </a:ln>
          </p:spPr>
          <p:txBody>
            <a:bodyPr wrap="square" rtlCol="0">
              <a:spAutoFit/>
            </a:bodyPr>
            <a:lstStyle/>
            <a:p>
              <a:pPr defTabSz="685800">
                <a:buClrTx/>
              </a:pPr>
              <a:r>
                <a:rPr lang="en-VN" sz="1350" kern="1200" dirty="0">
                  <a:solidFill>
                    <a:prstClr val="black"/>
                  </a:solidFill>
                  <a:latin typeface="Calibri" panose="020F0502020204030204"/>
                  <a:ea typeface="+mn-ea"/>
                  <a:cs typeface="+mn-cs"/>
                </a:rPr>
                <a:t>YÊN</a:t>
              </a:r>
            </a:p>
          </p:txBody>
        </p:sp>
      </p:grpSp>
      <p:pic>
        <p:nvPicPr>
          <p:cNvPr id="2050" name="Picture 2" descr="Warrior Pixel Animation OC - GIF on Imgur">
            <a:extLst>
              <a:ext uri="{FF2B5EF4-FFF2-40B4-BE49-F238E27FC236}">
                <a16:creationId xmlns:a16="http://schemas.microsoft.com/office/drawing/2014/main" id="{94EF7EB1-DA26-D34E-8FD9-A3065C90BB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5207" y="1862224"/>
            <a:ext cx="1122176" cy="112217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Warrior Pixel Animation OC - GIF on Imgur">
            <a:extLst>
              <a:ext uri="{FF2B5EF4-FFF2-40B4-BE49-F238E27FC236}">
                <a16:creationId xmlns:a16="http://schemas.microsoft.com/office/drawing/2014/main" id="{B63E4502-174C-1247-9771-AB54B24A19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8950" y="2998534"/>
            <a:ext cx="1122176" cy="112217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Top Two Swords Stickers for Android &amp;amp; iOS | Gfycat">
            <a:extLst>
              <a:ext uri="{FF2B5EF4-FFF2-40B4-BE49-F238E27FC236}">
                <a16:creationId xmlns:a16="http://schemas.microsoft.com/office/drawing/2014/main" id="{89AB1470-C179-BA42-B473-4510A13FEF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1144" y="890728"/>
            <a:ext cx="1458655" cy="96217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C9190BA3-4BF5-9E45-8C2E-BC1CE8F111DE}"/>
              </a:ext>
            </a:extLst>
          </p:cNvPr>
          <p:cNvPicPr>
            <a:picLocks noChangeAspect="1"/>
          </p:cNvPicPr>
          <p:nvPr/>
        </p:nvPicPr>
        <p:blipFill rotWithShape="1">
          <a:blip r:embed="rId7"/>
          <a:srcRect l="15285" t="30437" r="9142"/>
          <a:stretch/>
        </p:blipFill>
        <p:spPr>
          <a:xfrm flipH="1">
            <a:off x="3891368" y="1532668"/>
            <a:ext cx="1028423" cy="774523"/>
          </a:xfrm>
          <a:prstGeom prst="rect">
            <a:avLst/>
          </a:prstGeom>
        </p:spPr>
      </p:pic>
      <p:pic>
        <p:nvPicPr>
          <p:cNvPr id="29" name="Picture 28">
            <a:extLst>
              <a:ext uri="{FF2B5EF4-FFF2-40B4-BE49-F238E27FC236}">
                <a16:creationId xmlns:a16="http://schemas.microsoft.com/office/drawing/2014/main" id="{2B5D2D81-D85D-A849-B772-E1F0F30BE04B}"/>
              </a:ext>
            </a:extLst>
          </p:cNvPr>
          <p:cNvPicPr>
            <a:picLocks noChangeAspect="1"/>
          </p:cNvPicPr>
          <p:nvPr/>
        </p:nvPicPr>
        <p:blipFill>
          <a:blip r:embed="rId8"/>
          <a:stretch>
            <a:fillRect/>
          </a:stretch>
        </p:blipFill>
        <p:spPr>
          <a:xfrm>
            <a:off x="4528237" y="236677"/>
            <a:ext cx="1215287" cy="1022384"/>
          </a:xfrm>
          <a:prstGeom prst="rect">
            <a:avLst/>
          </a:prstGeom>
        </p:spPr>
      </p:pic>
      <p:pic>
        <p:nvPicPr>
          <p:cNvPr id="31" name="Picture 30">
            <a:extLst>
              <a:ext uri="{FF2B5EF4-FFF2-40B4-BE49-F238E27FC236}">
                <a16:creationId xmlns:a16="http://schemas.microsoft.com/office/drawing/2014/main" id="{30A14317-3949-4E4E-A4D3-F62FF0768131}"/>
              </a:ext>
            </a:extLst>
          </p:cNvPr>
          <p:cNvPicPr>
            <a:picLocks noChangeAspect="1"/>
          </p:cNvPicPr>
          <p:nvPr/>
        </p:nvPicPr>
        <p:blipFill>
          <a:blip r:embed="rId9"/>
          <a:stretch>
            <a:fillRect/>
          </a:stretch>
        </p:blipFill>
        <p:spPr>
          <a:xfrm>
            <a:off x="5931255" y="2897040"/>
            <a:ext cx="1611670" cy="1108023"/>
          </a:xfrm>
          <a:prstGeom prst="rect">
            <a:avLst/>
          </a:prstGeom>
        </p:spPr>
      </p:pic>
      <p:pic>
        <p:nvPicPr>
          <p:cNvPr id="35" name="Picture 34">
            <a:extLst>
              <a:ext uri="{FF2B5EF4-FFF2-40B4-BE49-F238E27FC236}">
                <a16:creationId xmlns:a16="http://schemas.microsoft.com/office/drawing/2014/main" id="{49F6205A-E2C0-6E48-B00F-6CE7A615C160}"/>
              </a:ext>
            </a:extLst>
          </p:cNvPr>
          <p:cNvPicPr>
            <a:picLocks noChangeAspect="1"/>
          </p:cNvPicPr>
          <p:nvPr/>
        </p:nvPicPr>
        <p:blipFill rotWithShape="1">
          <a:blip r:embed="rId10"/>
          <a:srcRect l="38148" t="9814" r="32011" b="4280"/>
          <a:stretch/>
        </p:blipFill>
        <p:spPr>
          <a:xfrm>
            <a:off x="4925233" y="1696906"/>
            <a:ext cx="705095" cy="1142678"/>
          </a:xfrm>
          <a:prstGeom prst="rect">
            <a:avLst/>
          </a:prstGeom>
        </p:spPr>
      </p:pic>
      <p:pic>
        <p:nvPicPr>
          <p:cNvPr id="39" name="Picture 38">
            <a:extLst>
              <a:ext uri="{FF2B5EF4-FFF2-40B4-BE49-F238E27FC236}">
                <a16:creationId xmlns:a16="http://schemas.microsoft.com/office/drawing/2014/main" id="{6F3FEBDD-0593-1846-983E-63471CB46F22}"/>
              </a:ext>
            </a:extLst>
          </p:cNvPr>
          <p:cNvPicPr>
            <a:picLocks noChangeAspect="1"/>
          </p:cNvPicPr>
          <p:nvPr/>
        </p:nvPicPr>
        <p:blipFill rotWithShape="1">
          <a:blip r:embed="rId10"/>
          <a:srcRect l="38148" t="9814" r="32011" b="4280"/>
          <a:stretch/>
        </p:blipFill>
        <p:spPr>
          <a:xfrm>
            <a:off x="6622798" y="-361763"/>
            <a:ext cx="705095" cy="1142678"/>
          </a:xfrm>
          <a:prstGeom prst="rect">
            <a:avLst/>
          </a:prstGeom>
        </p:spPr>
      </p:pic>
      <p:pic>
        <p:nvPicPr>
          <p:cNvPr id="40" name="Picture 39">
            <a:extLst>
              <a:ext uri="{FF2B5EF4-FFF2-40B4-BE49-F238E27FC236}">
                <a16:creationId xmlns:a16="http://schemas.microsoft.com/office/drawing/2014/main" id="{DE42D0DC-9D75-9648-BD73-7DDDFD15903F}"/>
              </a:ext>
            </a:extLst>
          </p:cNvPr>
          <p:cNvPicPr>
            <a:picLocks noChangeAspect="1"/>
          </p:cNvPicPr>
          <p:nvPr/>
        </p:nvPicPr>
        <p:blipFill>
          <a:blip r:embed="rId11"/>
          <a:stretch>
            <a:fillRect/>
          </a:stretch>
        </p:blipFill>
        <p:spPr>
          <a:xfrm>
            <a:off x="1083352" y="2423312"/>
            <a:ext cx="901490" cy="1404244"/>
          </a:xfrm>
          <a:prstGeom prst="rect">
            <a:avLst/>
          </a:prstGeom>
        </p:spPr>
      </p:pic>
      <p:sp>
        <p:nvSpPr>
          <p:cNvPr id="36" name="Oval Callout 35">
            <a:extLst>
              <a:ext uri="{FF2B5EF4-FFF2-40B4-BE49-F238E27FC236}">
                <a16:creationId xmlns:a16="http://schemas.microsoft.com/office/drawing/2014/main" id="{B9491B32-3E7E-584C-8BE9-E3B3880F8B01}"/>
              </a:ext>
            </a:extLst>
          </p:cNvPr>
          <p:cNvSpPr/>
          <p:nvPr/>
        </p:nvSpPr>
        <p:spPr>
          <a:xfrm>
            <a:off x="449942" y="1480661"/>
            <a:ext cx="1226461" cy="774523"/>
          </a:xfrm>
          <a:prstGeom prst="wedgeEllipseCallout">
            <a:avLst>
              <a:gd name="adj1" fmla="val 22852"/>
              <a:gd name="adj2" fmla="val 7771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VN" sz="2100" kern="1200" dirty="0">
                <a:solidFill>
                  <a:srgbClr val="FF0000"/>
                </a:solidFill>
                <a:latin typeface="Times New Roman" panose="02020603050405020304" pitchFamily="18" charset="0"/>
                <a:cs typeface="Times New Roman" panose="02020603050405020304" pitchFamily="18" charset="0"/>
              </a:rPr>
              <a:t>Tấn công</a:t>
            </a:r>
          </a:p>
        </p:txBody>
      </p:sp>
      <p:sp>
        <p:nvSpPr>
          <p:cNvPr id="42" name="Oval Callout 41">
            <a:extLst>
              <a:ext uri="{FF2B5EF4-FFF2-40B4-BE49-F238E27FC236}">
                <a16:creationId xmlns:a16="http://schemas.microsoft.com/office/drawing/2014/main" id="{7F21CC81-4AF0-534D-8108-38C9516B7CF4}"/>
              </a:ext>
            </a:extLst>
          </p:cNvPr>
          <p:cNvSpPr/>
          <p:nvPr/>
        </p:nvSpPr>
        <p:spPr>
          <a:xfrm>
            <a:off x="2316848" y="1123692"/>
            <a:ext cx="967743" cy="526288"/>
          </a:xfrm>
          <a:prstGeom prst="wedgeEllipseCallout">
            <a:avLst>
              <a:gd name="adj1" fmla="val 22852"/>
              <a:gd name="adj2" fmla="val 7771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500" kern="1200" dirty="0">
                <a:solidFill>
                  <a:srgbClr val="FF0000"/>
                </a:solidFill>
                <a:latin typeface="Times New Roman" panose="02020603050405020304" pitchFamily="18" charset="0"/>
                <a:cs typeface="Times New Roman" panose="02020603050405020304" pitchFamily="18" charset="0"/>
              </a:rPr>
              <a:t>X</a:t>
            </a:r>
            <a:r>
              <a:rPr lang="en-VN" sz="1500" kern="1200" dirty="0">
                <a:solidFill>
                  <a:srgbClr val="FF0000"/>
                </a:solidFill>
                <a:latin typeface="Times New Roman" panose="02020603050405020304" pitchFamily="18" charset="0"/>
                <a:cs typeface="Times New Roman" panose="02020603050405020304" pitchFamily="18" charset="0"/>
              </a:rPr>
              <a:t>ông lên</a:t>
            </a:r>
          </a:p>
        </p:txBody>
      </p:sp>
      <p:sp>
        <p:nvSpPr>
          <p:cNvPr id="43" name="Oval Callout 42">
            <a:extLst>
              <a:ext uri="{FF2B5EF4-FFF2-40B4-BE49-F238E27FC236}">
                <a16:creationId xmlns:a16="http://schemas.microsoft.com/office/drawing/2014/main" id="{79CFC028-6806-E649-A5CB-79CC01311CAB}"/>
              </a:ext>
            </a:extLst>
          </p:cNvPr>
          <p:cNvSpPr/>
          <p:nvPr/>
        </p:nvSpPr>
        <p:spPr>
          <a:xfrm>
            <a:off x="2185320" y="2736881"/>
            <a:ext cx="967743" cy="526288"/>
          </a:xfrm>
          <a:prstGeom prst="wedgeEllipseCallout">
            <a:avLst>
              <a:gd name="adj1" fmla="val 49427"/>
              <a:gd name="adj2" fmla="val 4310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500" kern="1200" dirty="0">
                <a:solidFill>
                  <a:srgbClr val="FF0000"/>
                </a:solidFill>
                <a:latin typeface="Times New Roman" panose="02020603050405020304" pitchFamily="18" charset="0"/>
                <a:cs typeface="Times New Roman" panose="02020603050405020304" pitchFamily="18" charset="0"/>
              </a:rPr>
              <a:t>X</a:t>
            </a:r>
            <a:r>
              <a:rPr lang="en-VN" sz="1500" kern="1200" dirty="0">
                <a:solidFill>
                  <a:srgbClr val="FF0000"/>
                </a:solidFill>
                <a:latin typeface="Times New Roman" panose="02020603050405020304" pitchFamily="18" charset="0"/>
                <a:cs typeface="Times New Roman" panose="02020603050405020304" pitchFamily="18" charset="0"/>
              </a:rPr>
              <a:t>ông lên</a:t>
            </a:r>
          </a:p>
        </p:txBody>
      </p:sp>
      <p:pic>
        <p:nvPicPr>
          <p:cNvPr id="3" name="Picture 2">
            <a:extLst>
              <a:ext uri="{FF2B5EF4-FFF2-40B4-BE49-F238E27FC236}">
                <a16:creationId xmlns:a16="http://schemas.microsoft.com/office/drawing/2014/main" id="{A9F1FFA4-D1B2-FC4A-9FA8-65AD1C6C9449}"/>
              </a:ext>
            </a:extLst>
          </p:cNvPr>
          <p:cNvPicPr>
            <a:picLocks noChangeAspect="1"/>
          </p:cNvPicPr>
          <p:nvPr/>
        </p:nvPicPr>
        <p:blipFill rotWithShape="1">
          <a:blip r:embed="rId4"/>
          <a:srcRect l="6959" t="2338" r="31277" b="84562"/>
          <a:stretch/>
        </p:blipFill>
        <p:spPr>
          <a:xfrm>
            <a:off x="14017" y="46153"/>
            <a:ext cx="2736474" cy="508357"/>
          </a:xfrm>
          <a:prstGeom prst="rect">
            <a:avLst/>
          </a:prstGeom>
        </p:spPr>
      </p:pic>
      <p:sp>
        <p:nvSpPr>
          <p:cNvPr id="37" name="Rounded Rectangle 36">
            <a:extLst>
              <a:ext uri="{FF2B5EF4-FFF2-40B4-BE49-F238E27FC236}">
                <a16:creationId xmlns:a16="http://schemas.microsoft.com/office/drawing/2014/main" id="{F6762546-7F32-3A45-81DC-51572CBC7E04}"/>
              </a:ext>
            </a:extLst>
          </p:cNvPr>
          <p:cNvSpPr/>
          <p:nvPr/>
        </p:nvSpPr>
        <p:spPr>
          <a:xfrm>
            <a:off x="14017" y="4735765"/>
            <a:ext cx="9129983" cy="4077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46" name="TextBox 45">
            <a:extLst>
              <a:ext uri="{FF2B5EF4-FFF2-40B4-BE49-F238E27FC236}">
                <a16:creationId xmlns:a16="http://schemas.microsoft.com/office/drawing/2014/main" id="{051C1241-BF34-2E4B-A118-EC07D0D70F2D}"/>
              </a:ext>
            </a:extLst>
          </p:cNvPr>
          <p:cNvSpPr txBox="1"/>
          <p:nvPr/>
        </p:nvSpPr>
        <p:spPr>
          <a:xfrm>
            <a:off x="9375665" y="4790409"/>
            <a:ext cx="22267148" cy="738664"/>
          </a:xfrm>
          <a:prstGeom prst="rect">
            <a:avLst/>
          </a:prstGeom>
          <a:noFill/>
        </p:spPr>
        <p:txBody>
          <a:bodyPr wrap="square" rtlCol="0">
            <a:spAutoFit/>
          </a:bodyPr>
          <a:lstStyle/>
          <a:p>
            <a:pPr defTabSz="685800">
              <a:buClrTx/>
            </a:pPr>
            <a:r>
              <a:rPr lang="en-US" sz="2100" kern="1200" dirty="0" err="1">
                <a:solidFill>
                  <a:srgbClr val="FF0000"/>
                </a:solidFill>
                <a:latin typeface="Times New Roman" panose="02020603050405020304" pitchFamily="18" charset="0"/>
                <a:ea typeface="+mn-ea"/>
                <a:cs typeface="Times New Roman" panose="02020603050405020304" pitchFamily="18" charset="0"/>
              </a:rPr>
              <a:t>Năm</a:t>
            </a:r>
            <a:r>
              <a:rPr lang="en-US" sz="2100" kern="1200" dirty="0">
                <a:solidFill>
                  <a:srgbClr val="FF0000"/>
                </a:solidFill>
                <a:latin typeface="Times New Roman" panose="02020603050405020304" pitchFamily="18" charset="0"/>
                <a:ea typeface="+mn-ea"/>
                <a:cs typeface="Times New Roman" panose="02020603050405020304" pitchFamily="18" charset="0"/>
              </a:rPr>
              <a:t> 230 TCN, </a:t>
            </a:r>
            <a:r>
              <a:rPr lang="en-US" sz="2100" kern="1200" dirty="0" err="1">
                <a:solidFill>
                  <a:srgbClr val="FF0000"/>
                </a:solidFill>
                <a:latin typeface="Times New Roman" panose="02020603050405020304" pitchFamily="18" charset="0"/>
                <a:ea typeface="+mn-ea"/>
                <a:cs typeface="Times New Roman" panose="02020603050405020304" pitchFamily="18" charset="0"/>
              </a:rPr>
              <a:t>Tần</a:t>
            </a:r>
            <a:r>
              <a:rPr lang="en-US" sz="2100" kern="1200" dirty="0">
                <a:solidFill>
                  <a:srgbClr val="FF0000"/>
                </a:solidFill>
                <a:latin typeface="Times New Roman" panose="02020603050405020304" pitchFamily="18" charset="0"/>
                <a:ea typeface="+mn-ea"/>
                <a:cs typeface="Times New Roman" panose="02020603050405020304" pitchFamily="18" charset="0"/>
              </a:rPr>
              <a:t> </a:t>
            </a:r>
            <a:r>
              <a:rPr lang="en-US" sz="2100" kern="1200" dirty="0" err="1">
                <a:solidFill>
                  <a:srgbClr val="FF0000"/>
                </a:solidFill>
                <a:latin typeface="Times New Roman" panose="02020603050405020304" pitchFamily="18" charset="0"/>
                <a:ea typeface="+mn-ea"/>
                <a:cs typeface="Times New Roman" panose="02020603050405020304" pitchFamily="18" charset="0"/>
              </a:rPr>
              <a:t>chiếm</a:t>
            </a:r>
            <a:r>
              <a:rPr lang="en-US" sz="2100" kern="1200" dirty="0">
                <a:solidFill>
                  <a:srgbClr val="FF0000"/>
                </a:solidFill>
                <a:latin typeface="Times New Roman" panose="02020603050405020304" pitchFamily="18" charset="0"/>
                <a:ea typeface="+mn-ea"/>
                <a:cs typeface="Times New Roman" panose="02020603050405020304" pitchFamily="18" charset="0"/>
              </a:rPr>
              <a:t> </a:t>
            </a:r>
            <a:r>
              <a:rPr lang="en-US" sz="2100" kern="1200" dirty="0" err="1">
                <a:solidFill>
                  <a:srgbClr val="FF0000"/>
                </a:solidFill>
                <a:latin typeface="Times New Roman" panose="02020603050405020304" pitchFamily="18" charset="0"/>
                <a:ea typeface="+mn-ea"/>
                <a:cs typeface="Times New Roman" panose="02020603050405020304" pitchFamily="18" charset="0"/>
              </a:rPr>
              <a:t>Hàn</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srgbClr val="7030A0"/>
                </a:solidFill>
                <a:latin typeface="Times New Roman" panose="02020603050405020304" pitchFamily="18" charset="0"/>
                <a:ea typeface="+mn-ea"/>
                <a:cs typeface="Times New Roman" panose="02020603050405020304" pitchFamily="18" charset="0"/>
              </a:rPr>
              <a:t>Năm</a:t>
            </a:r>
            <a:r>
              <a:rPr lang="en-US" sz="2100" kern="1200" dirty="0">
                <a:solidFill>
                  <a:srgbClr val="7030A0"/>
                </a:solidFill>
                <a:latin typeface="Times New Roman" panose="02020603050405020304" pitchFamily="18" charset="0"/>
                <a:ea typeface="+mn-ea"/>
                <a:cs typeface="Times New Roman" panose="02020603050405020304" pitchFamily="18" charset="0"/>
              </a:rPr>
              <a:t> 225 TCN, </a:t>
            </a:r>
            <a:r>
              <a:rPr lang="en-US" sz="2100" kern="1200" dirty="0" err="1">
                <a:solidFill>
                  <a:srgbClr val="7030A0"/>
                </a:solidFill>
                <a:latin typeface="Times New Roman" panose="02020603050405020304" pitchFamily="18" charset="0"/>
                <a:ea typeface="+mn-ea"/>
                <a:cs typeface="Times New Roman" panose="02020603050405020304" pitchFamily="18" charset="0"/>
              </a:rPr>
              <a:t>Tần</a:t>
            </a:r>
            <a:r>
              <a:rPr lang="en-US" sz="2100" kern="1200" dirty="0">
                <a:solidFill>
                  <a:srgbClr val="7030A0"/>
                </a:solidFill>
                <a:latin typeface="Times New Roman" panose="02020603050405020304" pitchFamily="18" charset="0"/>
                <a:ea typeface="+mn-ea"/>
                <a:cs typeface="Times New Roman" panose="02020603050405020304" pitchFamily="18" charset="0"/>
              </a:rPr>
              <a:t> </a:t>
            </a:r>
            <a:r>
              <a:rPr lang="en-US" sz="2100" kern="1200" dirty="0" err="1">
                <a:solidFill>
                  <a:srgbClr val="7030A0"/>
                </a:solidFill>
                <a:latin typeface="Times New Roman" panose="02020603050405020304" pitchFamily="18" charset="0"/>
                <a:ea typeface="+mn-ea"/>
                <a:cs typeface="Times New Roman" panose="02020603050405020304" pitchFamily="18" charset="0"/>
              </a:rPr>
              <a:t>chiếm</a:t>
            </a:r>
            <a:r>
              <a:rPr lang="en-US" sz="2100" kern="1200" dirty="0">
                <a:solidFill>
                  <a:srgbClr val="7030A0"/>
                </a:solidFill>
                <a:latin typeface="Times New Roman" panose="02020603050405020304" pitchFamily="18" charset="0"/>
                <a:ea typeface="+mn-ea"/>
                <a:cs typeface="Times New Roman" panose="02020603050405020304" pitchFamily="18" charset="0"/>
              </a:rPr>
              <a:t> </a:t>
            </a:r>
            <a:r>
              <a:rPr lang="en-US" sz="2100" kern="1200" dirty="0" err="1">
                <a:solidFill>
                  <a:srgbClr val="7030A0"/>
                </a:solidFill>
                <a:latin typeface="Times New Roman" panose="02020603050405020304" pitchFamily="18" charset="0"/>
                <a:ea typeface="+mn-ea"/>
                <a:cs typeface="Times New Roman" panose="02020603050405020304" pitchFamily="18" charset="0"/>
              </a:rPr>
              <a:t>Ngụy</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srgbClr val="70AD47">
                    <a:lumMod val="75000"/>
                  </a:srgbClr>
                </a:solidFill>
                <a:latin typeface="Times New Roman" panose="02020603050405020304" pitchFamily="18" charset="0"/>
                <a:ea typeface="+mn-ea"/>
                <a:cs typeface="Times New Roman" panose="02020603050405020304" pitchFamily="18" charset="0"/>
              </a:rPr>
              <a:t>Năm</a:t>
            </a:r>
            <a:r>
              <a:rPr lang="en-US" sz="2100" kern="1200" dirty="0">
                <a:solidFill>
                  <a:srgbClr val="70AD47">
                    <a:lumMod val="75000"/>
                  </a:srgbClr>
                </a:solidFill>
                <a:latin typeface="Times New Roman" panose="02020603050405020304" pitchFamily="18" charset="0"/>
                <a:ea typeface="+mn-ea"/>
                <a:cs typeface="Times New Roman" panose="02020603050405020304" pitchFamily="18" charset="0"/>
              </a:rPr>
              <a:t> 223 TCN, </a:t>
            </a:r>
            <a:r>
              <a:rPr lang="en-US" sz="2100" kern="1200" dirty="0" err="1">
                <a:solidFill>
                  <a:srgbClr val="70AD47">
                    <a:lumMod val="75000"/>
                  </a:srgbClr>
                </a:solidFill>
                <a:latin typeface="Times New Roman" panose="02020603050405020304" pitchFamily="18" charset="0"/>
                <a:ea typeface="+mn-ea"/>
                <a:cs typeface="Times New Roman" panose="02020603050405020304" pitchFamily="18" charset="0"/>
              </a:rPr>
              <a:t>Tần</a:t>
            </a:r>
            <a:r>
              <a:rPr lang="en-US" sz="2100" kern="1200" dirty="0">
                <a:solidFill>
                  <a:srgbClr val="70AD47">
                    <a:lumMod val="75000"/>
                  </a:srgbClr>
                </a:solidFill>
                <a:latin typeface="Times New Roman" panose="02020603050405020304" pitchFamily="18" charset="0"/>
                <a:ea typeface="+mn-ea"/>
                <a:cs typeface="Times New Roman" panose="02020603050405020304" pitchFamily="18" charset="0"/>
              </a:rPr>
              <a:t> </a:t>
            </a:r>
            <a:r>
              <a:rPr lang="en-US" sz="2100" kern="1200" dirty="0" err="1">
                <a:solidFill>
                  <a:srgbClr val="70AD47">
                    <a:lumMod val="75000"/>
                  </a:srgbClr>
                </a:solidFill>
                <a:latin typeface="Times New Roman" panose="02020603050405020304" pitchFamily="18" charset="0"/>
                <a:ea typeface="+mn-ea"/>
                <a:cs typeface="Times New Roman" panose="02020603050405020304" pitchFamily="18" charset="0"/>
              </a:rPr>
              <a:t>chiếm</a:t>
            </a:r>
            <a:r>
              <a:rPr lang="en-US" sz="2100" kern="1200" dirty="0">
                <a:solidFill>
                  <a:srgbClr val="70AD47">
                    <a:lumMod val="75000"/>
                  </a:srgbClr>
                </a:solidFill>
                <a:latin typeface="Times New Roman" panose="02020603050405020304" pitchFamily="18" charset="0"/>
                <a:ea typeface="+mn-ea"/>
                <a:cs typeface="Times New Roman" panose="02020603050405020304" pitchFamily="18" charset="0"/>
              </a:rPr>
              <a:t> </a:t>
            </a:r>
            <a:r>
              <a:rPr lang="en-US" sz="2100" kern="1200" dirty="0" err="1">
                <a:solidFill>
                  <a:srgbClr val="70AD47">
                    <a:lumMod val="75000"/>
                  </a:srgbClr>
                </a:solidFill>
                <a:latin typeface="Times New Roman" panose="02020603050405020304" pitchFamily="18" charset="0"/>
                <a:ea typeface="+mn-ea"/>
                <a:cs typeface="Times New Roman" panose="02020603050405020304" pitchFamily="18" charset="0"/>
              </a:rPr>
              <a:t>Sở</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srgbClr val="ED7D31">
                    <a:lumMod val="75000"/>
                  </a:srgbClr>
                </a:solidFill>
                <a:latin typeface="Times New Roman" panose="02020603050405020304" pitchFamily="18" charset="0"/>
                <a:ea typeface="+mn-ea"/>
                <a:cs typeface="Times New Roman" panose="02020603050405020304" pitchFamily="18" charset="0"/>
              </a:rPr>
              <a:t>Năm</a:t>
            </a:r>
            <a:r>
              <a:rPr lang="en-US" sz="2100" kern="1200" dirty="0">
                <a:solidFill>
                  <a:srgbClr val="ED7D31">
                    <a:lumMod val="75000"/>
                  </a:srgbClr>
                </a:solidFill>
                <a:latin typeface="Times New Roman" panose="02020603050405020304" pitchFamily="18" charset="0"/>
                <a:ea typeface="+mn-ea"/>
                <a:cs typeface="Times New Roman" panose="02020603050405020304" pitchFamily="18" charset="0"/>
              </a:rPr>
              <a:t> 222 TCN, </a:t>
            </a:r>
            <a:r>
              <a:rPr lang="en-US" sz="2100" kern="1200" dirty="0" err="1">
                <a:solidFill>
                  <a:srgbClr val="ED7D31">
                    <a:lumMod val="75000"/>
                  </a:srgbClr>
                </a:solidFill>
                <a:latin typeface="Times New Roman" panose="02020603050405020304" pitchFamily="18" charset="0"/>
                <a:ea typeface="+mn-ea"/>
                <a:cs typeface="Times New Roman" panose="02020603050405020304" pitchFamily="18" charset="0"/>
              </a:rPr>
              <a:t>Tần</a:t>
            </a:r>
            <a:r>
              <a:rPr lang="en-US" sz="2100" kern="1200" dirty="0">
                <a:solidFill>
                  <a:srgbClr val="ED7D31">
                    <a:lumMod val="75000"/>
                  </a:srgbClr>
                </a:solidFill>
                <a:latin typeface="Times New Roman" panose="02020603050405020304" pitchFamily="18" charset="0"/>
                <a:ea typeface="+mn-ea"/>
                <a:cs typeface="Times New Roman" panose="02020603050405020304" pitchFamily="18" charset="0"/>
              </a:rPr>
              <a:t> </a:t>
            </a:r>
            <a:r>
              <a:rPr lang="en-US" sz="2100" kern="1200" dirty="0" err="1">
                <a:solidFill>
                  <a:srgbClr val="ED7D31">
                    <a:lumMod val="75000"/>
                  </a:srgbClr>
                </a:solidFill>
                <a:latin typeface="Times New Roman" panose="02020603050405020304" pitchFamily="18" charset="0"/>
                <a:ea typeface="+mn-ea"/>
                <a:cs typeface="Times New Roman" panose="02020603050405020304" pitchFamily="18" charset="0"/>
              </a:rPr>
              <a:t>chiếm</a:t>
            </a:r>
            <a:r>
              <a:rPr lang="en-US" sz="2100" kern="1200" dirty="0">
                <a:solidFill>
                  <a:srgbClr val="ED7D31">
                    <a:lumMod val="75000"/>
                  </a:srgbClr>
                </a:solidFill>
                <a:latin typeface="Times New Roman" panose="02020603050405020304" pitchFamily="18" charset="0"/>
                <a:ea typeface="+mn-ea"/>
                <a:cs typeface="Times New Roman" panose="02020603050405020304" pitchFamily="18" charset="0"/>
              </a:rPr>
              <a:t> </a:t>
            </a:r>
            <a:r>
              <a:rPr lang="en-US" sz="2100" kern="1200" dirty="0" err="1">
                <a:solidFill>
                  <a:srgbClr val="ED7D31">
                    <a:lumMod val="75000"/>
                  </a:srgbClr>
                </a:solidFill>
                <a:latin typeface="Times New Roman" panose="02020603050405020304" pitchFamily="18" charset="0"/>
                <a:ea typeface="+mn-ea"/>
                <a:cs typeface="Times New Roman" panose="02020603050405020304" pitchFamily="18" charset="0"/>
              </a:rPr>
              <a:t>Yên</a:t>
            </a:r>
            <a:r>
              <a:rPr lang="en-US" sz="2100" kern="1200" dirty="0">
                <a:solidFill>
                  <a:srgbClr val="ED7D31">
                    <a:lumMod val="75000"/>
                  </a:srgbClr>
                </a:solidFill>
                <a:latin typeface="Times New Roman" panose="02020603050405020304" pitchFamily="18" charset="0"/>
                <a:ea typeface="+mn-ea"/>
                <a:cs typeface="Times New Roman" panose="02020603050405020304" pitchFamily="18" charset="0"/>
              </a:rPr>
              <a:t> </a:t>
            </a:r>
            <a:r>
              <a:rPr lang="en-US" sz="2100" kern="1200" dirty="0" err="1">
                <a:solidFill>
                  <a:srgbClr val="ED7D31">
                    <a:lumMod val="75000"/>
                  </a:srgbClr>
                </a:solidFill>
                <a:latin typeface="Times New Roman" panose="02020603050405020304" pitchFamily="18" charset="0"/>
                <a:ea typeface="+mn-ea"/>
                <a:cs typeface="Times New Roman" panose="02020603050405020304" pitchFamily="18" charset="0"/>
              </a:rPr>
              <a:t>và</a:t>
            </a:r>
            <a:r>
              <a:rPr lang="en-US" sz="2100" kern="1200" dirty="0">
                <a:solidFill>
                  <a:srgbClr val="ED7D31">
                    <a:lumMod val="75000"/>
                  </a:srgbClr>
                </a:solidFill>
                <a:latin typeface="Times New Roman" panose="02020603050405020304" pitchFamily="18" charset="0"/>
                <a:ea typeface="+mn-ea"/>
                <a:cs typeface="Times New Roman" panose="02020603050405020304" pitchFamily="18" charset="0"/>
              </a:rPr>
              <a:t> </a:t>
            </a:r>
            <a:r>
              <a:rPr lang="en-US" sz="2100" kern="1200" dirty="0" err="1">
                <a:solidFill>
                  <a:srgbClr val="ED7D31">
                    <a:lumMod val="75000"/>
                  </a:srgbClr>
                </a:solidFill>
                <a:latin typeface="Times New Roman" panose="02020603050405020304" pitchFamily="18" charset="0"/>
                <a:ea typeface="+mn-ea"/>
                <a:cs typeface="Times New Roman" panose="02020603050405020304" pitchFamily="18" charset="0"/>
              </a:rPr>
              <a:t>Triệu</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srgbClr val="C00000"/>
                </a:solidFill>
                <a:latin typeface="Times New Roman" panose="02020603050405020304" pitchFamily="18" charset="0"/>
                <a:ea typeface="+mn-ea"/>
                <a:cs typeface="Times New Roman" panose="02020603050405020304" pitchFamily="18" charset="0"/>
              </a:rPr>
              <a:t>Năm</a:t>
            </a:r>
            <a:r>
              <a:rPr lang="en-US" sz="2100" kern="1200" dirty="0">
                <a:solidFill>
                  <a:srgbClr val="C00000"/>
                </a:solidFill>
                <a:latin typeface="Times New Roman" panose="02020603050405020304" pitchFamily="18" charset="0"/>
                <a:ea typeface="+mn-ea"/>
                <a:cs typeface="Times New Roman" panose="02020603050405020304" pitchFamily="18" charset="0"/>
              </a:rPr>
              <a:t> 221 TCN, </a:t>
            </a:r>
            <a:r>
              <a:rPr lang="en-US" sz="2100" kern="1200" dirty="0" err="1">
                <a:solidFill>
                  <a:srgbClr val="C00000"/>
                </a:solidFill>
                <a:latin typeface="Times New Roman" panose="02020603050405020304" pitchFamily="18" charset="0"/>
                <a:ea typeface="+mn-ea"/>
                <a:cs typeface="Times New Roman" panose="02020603050405020304" pitchFamily="18" charset="0"/>
              </a:rPr>
              <a:t>Tần</a:t>
            </a:r>
            <a:r>
              <a:rPr lang="en-US" sz="2100" kern="1200" dirty="0">
                <a:solidFill>
                  <a:srgbClr val="C00000"/>
                </a:solidFill>
                <a:latin typeface="Times New Roman" panose="02020603050405020304" pitchFamily="18" charset="0"/>
                <a:ea typeface="+mn-ea"/>
                <a:cs typeface="Times New Roman" panose="02020603050405020304" pitchFamily="18" charset="0"/>
              </a:rPr>
              <a:t> </a:t>
            </a:r>
            <a:r>
              <a:rPr lang="en-US" sz="2100" kern="1200" dirty="0" err="1">
                <a:solidFill>
                  <a:srgbClr val="C00000"/>
                </a:solidFill>
                <a:latin typeface="Times New Roman" panose="02020603050405020304" pitchFamily="18" charset="0"/>
                <a:ea typeface="+mn-ea"/>
                <a:cs typeface="Times New Roman" panose="02020603050405020304" pitchFamily="18" charset="0"/>
              </a:rPr>
              <a:t>chiếm</a:t>
            </a:r>
            <a:r>
              <a:rPr lang="en-US" sz="2100" kern="1200" dirty="0">
                <a:solidFill>
                  <a:srgbClr val="C00000"/>
                </a:solidFill>
                <a:latin typeface="Times New Roman" panose="02020603050405020304" pitchFamily="18" charset="0"/>
                <a:ea typeface="+mn-ea"/>
                <a:cs typeface="Times New Roman" panose="02020603050405020304" pitchFamily="18" charset="0"/>
              </a:rPr>
              <a:t> </a:t>
            </a:r>
            <a:r>
              <a:rPr lang="en-US" sz="2100" kern="1200" dirty="0" err="1">
                <a:solidFill>
                  <a:srgbClr val="C00000"/>
                </a:solidFill>
                <a:latin typeface="Times New Roman" panose="02020603050405020304" pitchFamily="18" charset="0"/>
                <a:ea typeface="+mn-ea"/>
                <a:cs typeface="Times New Roman" panose="02020603050405020304" pitchFamily="18" charset="0"/>
              </a:rPr>
              <a:t>Tề</a:t>
            </a:r>
            <a:r>
              <a:rPr lang="en-US" sz="2100" kern="1200" dirty="0">
                <a:solidFill>
                  <a:srgbClr val="C00000"/>
                </a:solidFill>
                <a:latin typeface="Times New Roman" panose="02020603050405020304" pitchFamily="18" charset="0"/>
                <a:ea typeface="+mn-ea"/>
                <a:cs typeface="Times New Roman" panose="02020603050405020304" pitchFamily="18" charset="0"/>
              </a:rPr>
              <a:t>, </a:t>
            </a:r>
            <a:r>
              <a:rPr lang="en-US" sz="2100" kern="1200" dirty="0" err="1">
                <a:solidFill>
                  <a:srgbClr val="C00000"/>
                </a:solidFill>
                <a:latin typeface="Times New Roman" panose="02020603050405020304" pitchFamily="18" charset="0"/>
                <a:ea typeface="+mn-ea"/>
                <a:cs typeface="Times New Roman" panose="02020603050405020304" pitchFamily="18" charset="0"/>
              </a:rPr>
              <a:t>hoàn</a:t>
            </a:r>
            <a:r>
              <a:rPr lang="en-US" sz="2100" kern="1200" dirty="0">
                <a:solidFill>
                  <a:srgbClr val="C00000"/>
                </a:solidFill>
                <a:latin typeface="Times New Roman" panose="02020603050405020304" pitchFamily="18" charset="0"/>
                <a:ea typeface="+mn-ea"/>
                <a:cs typeface="Times New Roman" panose="02020603050405020304" pitchFamily="18" charset="0"/>
              </a:rPr>
              <a:t> </a:t>
            </a:r>
            <a:r>
              <a:rPr lang="en-US" sz="2100" kern="1200" dirty="0" err="1">
                <a:solidFill>
                  <a:srgbClr val="C00000"/>
                </a:solidFill>
                <a:latin typeface="Times New Roman" panose="02020603050405020304" pitchFamily="18" charset="0"/>
                <a:ea typeface="+mn-ea"/>
                <a:cs typeface="Times New Roman" panose="02020603050405020304" pitchFamily="18" charset="0"/>
              </a:rPr>
              <a:t>thành</a:t>
            </a:r>
            <a:r>
              <a:rPr lang="en-US" sz="2100" kern="1200" dirty="0">
                <a:solidFill>
                  <a:srgbClr val="C00000"/>
                </a:solidFill>
                <a:latin typeface="Times New Roman" panose="02020603050405020304" pitchFamily="18" charset="0"/>
                <a:ea typeface="+mn-ea"/>
                <a:cs typeface="Times New Roman" panose="02020603050405020304" pitchFamily="18" charset="0"/>
              </a:rPr>
              <a:t> </a:t>
            </a:r>
            <a:r>
              <a:rPr lang="en-US" sz="2100" kern="1200" dirty="0" err="1">
                <a:solidFill>
                  <a:srgbClr val="C00000"/>
                </a:solidFill>
                <a:latin typeface="Times New Roman" panose="02020603050405020304" pitchFamily="18" charset="0"/>
                <a:ea typeface="+mn-ea"/>
                <a:cs typeface="Times New Roman" panose="02020603050405020304" pitchFamily="18" charset="0"/>
              </a:rPr>
              <a:t>thống</a:t>
            </a:r>
            <a:r>
              <a:rPr lang="en-US" sz="2100" kern="1200" dirty="0">
                <a:solidFill>
                  <a:srgbClr val="C00000"/>
                </a:solidFill>
                <a:latin typeface="Times New Roman" panose="02020603050405020304" pitchFamily="18" charset="0"/>
                <a:ea typeface="+mn-ea"/>
                <a:cs typeface="Times New Roman" panose="02020603050405020304" pitchFamily="18" charset="0"/>
              </a:rPr>
              <a:t> </a:t>
            </a:r>
            <a:r>
              <a:rPr lang="en-US" sz="2100" kern="1200" dirty="0" err="1">
                <a:solidFill>
                  <a:srgbClr val="C00000"/>
                </a:solidFill>
                <a:latin typeface="Times New Roman" panose="02020603050405020304" pitchFamily="18" charset="0"/>
                <a:ea typeface="+mn-ea"/>
                <a:cs typeface="Times New Roman" panose="02020603050405020304" pitchFamily="18" charset="0"/>
              </a:rPr>
              <a:t>nhất</a:t>
            </a:r>
            <a:r>
              <a:rPr lang="en-US" sz="2100" kern="1200" dirty="0">
                <a:solidFill>
                  <a:srgbClr val="C00000"/>
                </a:solidFill>
                <a:latin typeface="Times New Roman" panose="02020603050405020304" pitchFamily="18" charset="0"/>
                <a:ea typeface="+mn-ea"/>
                <a:cs typeface="Times New Roman" panose="02020603050405020304" pitchFamily="18" charset="0"/>
              </a:rPr>
              <a:t> </a:t>
            </a:r>
            <a:r>
              <a:rPr lang="en-US" sz="2100" kern="1200" dirty="0" err="1">
                <a:solidFill>
                  <a:srgbClr val="C00000"/>
                </a:solidFill>
                <a:latin typeface="Times New Roman" panose="02020603050405020304" pitchFamily="18" charset="0"/>
                <a:ea typeface="+mn-ea"/>
                <a:cs typeface="Times New Roman" panose="02020603050405020304" pitchFamily="18" charset="0"/>
              </a:rPr>
              <a:t>Trung</a:t>
            </a:r>
            <a:r>
              <a:rPr lang="en-US" sz="2100" kern="1200" dirty="0">
                <a:solidFill>
                  <a:srgbClr val="C00000"/>
                </a:solidFill>
                <a:latin typeface="Times New Roman" panose="02020603050405020304" pitchFamily="18" charset="0"/>
                <a:ea typeface="+mn-ea"/>
                <a:cs typeface="Times New Roman" panose="02020603050405020304" pitchFamily="18" charset="0"/>
              </a:rPr>
              <a:t> </a:t>
            </a:r>
            <a:r>
              <a:rPr lang="en-US" sz="2100" kern="1200" dirty="0" err="1">
                <a:solidFill>
                  <a:srgbClr val="C00000"/>
                </a:solidFill>
                <a:latin typeface="Times New Roman" panose="02020603050405020304" pitchFamily="18" charset="0"/>
                <a:ea typeface="+mn-ea"/>
                <a:cs typeface="Times New Roman" panose="02020603050405020304" pitchFamily="18" charset="0"/>
              </a:rPr>
              <a:t>Quốc</a:t>
            </a:r>
            <a:r>
              <a:rPr lang="en-US" sz="2100" kern="1200" dirty="0">
                <a:solidFill>
                  <a:prstClr val="black"/>
                </a:solidFill>
                <a:latin typeface="Times New Roman" panose="02020603050405020304" pitchFamily="18" charset="0"/>
                <a:ea typeface="+mn-ea"/>
                <a:cs typeface="Times New Roman" panose="02020603050405020304" pitchFamily="18" charset="0"/>
              </a:rPr>
              <a:t>.</a:t>
            </a:r>
          </a:p>
        </p:txBody>
      </p:sp>
      <p:pic>
        <p:nvPicPr>
          <p:cNvPr id="38" name="Picture 37">
            <a:extLst>
              <a:ext uri="{FF2B5EF4-FFF2-40B4-BE49-F238E27FC236}">
                <a16:creationId xmlns:a16="http://schemas.microsoft.com/office/drawing/2014/main" id="{D41D468C-87E1-8E44-99ED-EF47538319B1}"/>
              </a:ext>
            </a:extLst>
          </p:cNvPr>
          <p:cNvPicPr>
            <a:picLocks noChangeAspect="1"/>
          </p:cNvPicPr>
          <p:nvPr/>
        </p:nvPicPr>
        <p:blipFill rotWithShape="1">
          <a:blip r:embed="rId10"/>
          <a:srcRect l="38148" t="9814" r="32011" b="4280"/>
          <a:stretch/>
        </p:blipFill>
        <p:spPr>
          <a:xfrm>
            <a:off x="6395116" y="2083245"/>
            <a:ext cx="705095" cy="1142678"/>
          </a:xfrm>
          <a:prstGeom prst="rect">
            <a:avLst/>
          </a:prstGeom>
        </p:spPr>
      </p:pic>
      <p:pic>
        <p:nvPicPr>
          <p:cNvPr id="41" name="Picture 40">
            <a:extLst>
              <a:ext uri="{FF2B5EF4-FFF2-40B4-BE49-F238E27FC236}">
                <a16:creationId xmlns:a16="http://schemas.microsoft.com/office/drawing/2014/main" id="{E364314C-8F45-5F41-AC72-2A07EE8C9936}"/>
              </a:ext>
            </a:extLst>
          </p:cNvPr>
          <p:cNvPicPr>
            <a:picLocks noChangeAspect="1"/>
          </p:cNvPicPr>
          <p:nvPr/>
        </p:nvPicPr>
        <p:blipFill rotWithShape="1">
          <a:blip r:embed="rId10"/>
          <a:srcRect l="38148" t="9814" r="32011" b="4280"/>
          <a:stretch/>
        </p:blipFill>
        <p:spPr>
          <a:xfrm>
            <a:off x="3858984" y="-53576"/>
            <a:ext cx="497630" cy="806459"/>
          </a:xfrm>
          <a:prstGeom prst="rect">
            <a:avLst/>
          </a:prstGeom>
        </p:spPr>
      </p:pic>
      <p:pic>
        <p:nvPicPr>
          <p:cNvPr id="44" name="Picture 43">
            <a:extLst>
              <a:ext uri="{FF2B5EF4-FFF2-40B4-BE49-F238E27FC236}">
                <a16:creationId xmlns:a16="http://schemas.microsoft.com/office/drawing/2014/main" id="{926C5DC9-CF47-AD47-BC0F-8805CED53374}"/>
              </a:ext>
            </a:extLst>
          </p:cNvPr>
          <p:cNvPicPr>
            <a:picLocks noChangeAspect="1"/>
          </p:cNvPicPr>
          <p:nvPr/>
        </p:nvPicPr>
        <p:blipFill rotWithShape="1">
          <a:blip r:embed="rId10"/>
          <a:srcRect l="38148" t="9814" r="32011" b="4280"/>
          <a:stretch/>
        </p:blipFill>
        <p:spPr>
          <a:xfrm>
            <a:off x="5533868" y="1083840"/>
            <a:ext cx="497630" cy="806459"/>
          </a:xfrm>
          <a:prstGeom prst="rect">
            <a:avLst/>
          </a:prstGeom>
        </p:spPr>
      </p:pic>
      <p:pic>
        <p:nvPicPr>
          <p:cNvPr id="28" name="Am-thanh-chien-truong-co-dai-www_tiengdong_com.mp3" descr="Am-thanh-chien-truong-co-dai-www_tiengdong_com.mp3">
            <a:hlinkClick r:id="" action="ppaction://media"/>
            <a:extLst>
              <a:ext uri="{FF2B5EF4-FFF2-40B4-BE49-F238E27FC236}">
                <a16:creationId xmlns:a16="http://schemas.microsoft.com/office/drawing/2014/main" id="{E630D96A-1C58-E344-9DB9-4A950970C63C}"/>
              </a:ext>
            </a:extLst>
          </p:cNvPr>
          <p:cNvPicPr>
            <a:picLocks noChangeAspect="1"/>
          </p:cNvPicPr>
          <p:nvPr>
            <a:audioFile r:link="rId1"/>
            <p:extLst>
              <p:ext uri="{DAA4B4D4-6D71-4841-9C94-3DE7FCFB9230}">
                <p14:media xmlns:p14="http://schemas.microsoft.com/office/powerpoint/2010/main" r:embed="rId2">
                  <p14:trim end="15436.5983"/>
                </p14:media>
              </p:ext>
            </p:extLst>
          </p:nvPr>
        </p:nvPicPr>
        <p:blipFill>
          <a:blip r:embed="rId12"/>
          <a:stretch>
            <a:fillRect/>
          </a:stretch>
        </p:blipFill>
        <p:spPr>
          <a:xfrm>
            <a:off x="4394200" y="-1656278"/>
            <a:ext cx="812800" cy="812800"/>
          </a:xfrm>
          <a:prstGeom prst="rect">
            <a:avLst/>
          </a:prstGeom>
        </p:spPr>
      </p:pic>
    </p:spTree>
    <p:extLst>
      <p:ext uri="{BB962C8B-B14F-4D97-AF65-F5344CB8AC3E}">
        <p14:creationId xmlns:p14="http://schemas.microsoft.com/office/powerpoint/2010/main" val="299687844"/>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grpId="0" nodeType="withEffect">
                                  <p:stCondLst>
                                    <p:cond delay="0"/>
                                  </p:stCondLst>
                                  <p:childTnLst>
                                    <p:animMotion origin="layout" path="M 1.25E-6 -4.44444E-6 L -3.47383 -0.00486 " pathEditMode="relative" rAng="0" ptsTypes="AA">
                                      <p:cBhvr>
                                        <p:cTn id="6" dur="30000" fill="hold"/>
                                        <p:tgtEl>
                                          <p:spTgt spid="46"/>
                                        </p:tgtEl>
                                        <p:attrNameLst>
                                          <p:attrName>ppt_x</p:attrName>
                                          <p:attrName>ppt_y</p:attrName>
                                        </p:attrNameLst>
                                      </p:cBhvr>
                                      <p:rCtr x="-173698" y="-255"/>
                                    </p:animMotion>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dissolve">
                                      <p:cBhvr>
                                        <p:cTn id="11" dur="500"/>
                                        <p:tgtEl>
                                          <p:spTgt spid="36"/>
                                        </p:tgtEl>
                                      </p:cBhvr>
                                    </p:animEffect>
                                  </p:childTnLst>
                                </p:cTn>
                              </p:par>
                              <p:par>
                                <p:cTn id="12" presetID="1" presetClass="mediacall" presetSubtype="0" fill="hold" nodeType="withEffect">
                                  <p:stCondLst>
                                    <p:cond delay="0"/>
                                  </p:stCondLst>
                                  <p:childTnLst>
                                    <p:cmd type="call" cmd="playFrom(0.0)">
                                      <p:cBhvr>
                                        <p:cTn id="13" dur="15211" fill="hold"/>
                                        <p:tgtEl>
                                          <p:spTgt spid="28"/>
                                        </p:tgtEl>
                                      </p:cBhvr>
                                    </p:cmd>
                                  </p:childTnLst>
                                </p:cTn>
                              </p:par>
                              <p:par>
                                <p:cTn id="14" presetID="5" presetClass="entr" presetSubtype="10" repeatCount="indefinite"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heckerboard(across)">
                                      <p:cBhvr>
                                        <p:cTn id="16" dur="1000"/>
                                        <p:tgtEl>
                                          <p:spTgt spid="42"/>
                                        </p:tgtEl>
                                      </p:cBhvr>
                                    </p:animEffect>
                                  </p:childTnLst>
                                </p:cTn>
                              </p:par>
                              <p:par>
                                <p:cTn id="17" presetID="5" presetClass="entr" presetSubtype="10" repeatCount="indefinite"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checkerboard(across)">
                                      <p:cBhvr>
                                        <p:cTn id="19" dur="1000"/>
                                        <p:tgtEl>
                                          <p:spTgt spid="43"/>
                                        </p:tgtEl>
                                      </p:cBhvr>
                                    </p:animEffect>
                                  </p:childTnLst>
                                </p:cTn>
                              </p:par>
                              <p:par>
                                <p:cTn id="20" presetID="5" presetClass="entr" presetSubtype="1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heckerboard(across)">
                                      <p:cBhvr>
                                        <p:cTn id="22" dur="250"/>
                                        <p:tgtEl>
                                          <p:spTgt spid="20"/>
                                        </p:tgtEl>
                                      </p:cBhvr>
                                    </p:animEffect>
                                  </p:childTnLst>
                                </p:cTn>
                              </p:par>
                              <p:par>
                                <p:cTn id="23" presetID="5" presetClass="entr" presetSubtype="1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checkerboard(across)">
                                      <p:cBhvr>
                                        <p:cTn id="25" dur="500"/>
                                        <p:tgtEl>
                                          <p:spTgt spid="29"/>
                                        </p:tgtEl>
                                      </p:cBhvr>
                                    </p:animEffect>
                                  </p:childTnLst>
                                </p:cTn>
                              </p:par>
                              <p:par>
                                <p:cTn id="26" presetID="5" presetClass="entr" presetSubtype="1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checkerboard(across)">
                                      <p:cBhvr>
                                        <p:cTn id="28" dur="500"/>
                                        <p:tgtEl>
                                          <p:spTgt spid="39"/>
                                        </p:tgtEl>
                                      </p:cBhvr>
                                    </p:animEffect>
                                  </p:childTnLst>
                                </p:cTn>
                              </p:par>
                              <p:par>
                                <p:cTn id="29" presetID="5" presetClass="entr" presetSubtype="1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checkerboard(across)">
                                      <p:cBhvr>
                                        <p:cTn id="31" dur="500"/>
                                        <p:tgtEl>
                                          <p:spTgt spid="26"/>
                                        </p:tgtEl>
                                      </p:cBhvr>
                                    </p:animEffect>
                                  </p:childTnLst>
                                </p:cTn>
                              </p:par>
                              <p:par>
                                <p:cTn id="32" presetID="5" presetClass="entr" presetSubtype="10"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checkerboard(across)">
                                      <p:cBhvr>
                                        <p:cTn id="34" dur="500"/>
                                        <p:tgtEl>
                                          <p:spTgt spid="35"/>
                                        </p:tgtEl>
                                      </p:cBhvr>
                                    </p:animEffect>
                                  </p:childTnLst>
                                </p:cTn>
                              </p:par>
                              <p:par>
                                <p:cTn id="35" presetID="5" presetClass="entr" presetSubtype="1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checkerboard(across)">
                                      <p:cBhvr>
                                        <p:cTn id="37" dur="500"/>
                                        <p:tgtEl>
                                          <p:spTgt spid="31"/>
                                        </p:tgtEl>
                                      </p:cBhvr>
                                    </p:animEffect>
                                  </p:childTnLst>
                                </p:cTn>
                              </p:par>
                              <p:par>
                                <p:cTn id="38" presetID="5" presetClass="entr" presetSubtype="10" fill="hold"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checkerboard(across)">
                                      <p:cBhvr>
                                        <p:cTn id="40" dur="500"/>
                                        <p:tgtEl>
                                          <p:spTgt spid="38"/>
                                        </p:tgtEl>
                                      </p:cBhvr>
                                    </p:animEffect>
                                  </p:childTnLst>
                                </p:cTn>
                              </p:par>
                              <p:par>
                                <p:cTn id="41" presetID="5" presetClass="entr" presetSubtype="10"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checkerboard(across)">
                                      <p:cBhvr>
                                        <p:cTn id="43" dur="500"/>
                                        <p:tgtEl>
                                          <p:spTgt spid="41"/>
                                        </p:tgtEl>
                                      </p:cBhvr>
                                    </p:animEffect>
                                  </p:childTnLst>
                                </p:cTn>
                              </p:par>
                              <p:par>
                                <p:cTn id="44" presetID="5" presetClass="entr" presetSubtype="10" fill="hold" nodeType="with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checkerboard(across)">
                                      <p:cBhvr>
                                        <p:cTn id="4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8"/>
                </p:tgtEl>
              </p:cMediaNode>
            </p:audio>
          </p:childTnLst>
        </p:cTn>
      </p:par>
    </p:tnLst>
    <p:bldLst>
      <p:bldP spid="36" grpId="0" animBg="1"/>
      <p:bldP spid="42" grpId="0" animBg="1"/>
      <p:bldP spid="43" grpId="0" animBg="1"/>
      <p:bldP spid="46"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140E22"/>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84" y="0"/>
            <a:ext cx="1568116" cy="1585116"/>
          </a:xfrm>
          <a:prstGeom prst="rect">
            <a:avLst/>
          </a:prstGeom>
        </p:spPr>
      </p:pic>
      <p:pic>
        <p:nvPicPr>
          <p:cNvPr id="2052" name="Picture 4" descr="Lại Văn Sâm | Wiki Ai là triệu phú | Fandom">
            <a:extLst>
              <a:ext uri="{FF2B5EF4-FFF2-40B4-BE49-F238E27FC236}">
                <a16:creationId xmlns:a16="http://schemas.microsoft.com/office/drawing/2014/main" id="{C0804A5E-DCDE-174E-86ED-E92E6A1EED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588"/>
            <a:ext cx="6781800" cy="5138737"/>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24B47872-9FE6-6E45-ABEF-DCA2CCA79890}"/>
              </a:ext>
            </a:extLst>
          </p:cNvPr>
          <p:cNvSpPr/>
          <p:nvPr/>
        </p:nvSpPr>
        <p:spPr>
          <a:xfrm>
            <a:off x="457200" y="1358851"/>
            <a:ext cx="2514600" cy="378565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AI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LÀ TRIỆU PHÚ</a:t>
            </a:r>
          </a:p>
        </p:txBody>
      </p:sp>
      <p:sp>
        <p:nvSpPr>
          <p:cNvPr id="2" name="Rectangle 1">
            <a:extLst>
              <a:ext uri="{FF2B5EF4-FFF2-40B4-BE49-F238E27FC236}">
                <a16:creationId xmlns:a16="http://schemas.microsoft.com/office/drawing/2014/main" id="{57B695B0-BBA0-EE4D-8787-0949E9F28461}"/>
              </a:ext>
            </a:extLst>
          </p:cNvPr>
          <p:cNvSpPr/>
          <p:nvPr/>
        </p:nvSpPr>
        <p:spPr>
          <a:xfrm>
            <a:off x="2971800" y="4476750"/>
            <a:ext cx="762000" cy="304800"/>
          </a:xfrm>
          <a:prstGeom prst="rect">
            <a:avLst/>
          </a:prstGeom>
          <a:solidFill>
            <a:srgbClr val="1B1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139521529"/>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910529-29E0-1442-95B0-C6B2C8E081C6}"/>
              </a:ext>
            </a:extLst>
          </p:cNvPr>
          <p:cNvPicPr>
            <a:picLocks noChangeAspect="1"/>
          </p:cNvPicPr>
          <p:nvPr/>
        </p:nvPicPr>
        <p:blipFill>
          <a:blip r:embed="rId3"/>
          <a:stretch>
            <a:fillRect/>
          </a:stretch>
        </p:blipFill>
        <p:spPr>
          <a:xfrm>
            <a:off x="5562600" y="-171450"/>
            <a:ext cx="3352800" cy="2235200"/>
          </a:xfrm>
          <a:prstGeom prst="rect">
            <a:avLst/>
          </a:prstGeom>
        </p:spPr>
      </p:pic>
      <p:pic>
        <p:nvPicPr>
          <p:cNvPr id="4" name="Picture 3">
            <a:extLst>
              <a:ext uri="{FF2B5EF4-FFF2-40B4-BE49-F238E27FC236}">
                <a16:creationId xmlns:a16="http://schemas.microsoft.com/office/drawing/2014/main" id="{D86C9734-F347-A641-A924-D6390677BB06}"/>
              </a:ext>
            </a:extLst>
          </p:cNvPr>
          <p:cNvPicPr>
            <a:picLocks noChangeAspect="1"/>
          </p:cNvPicPr>
          <p:nvPr/>
        </p:nvPicPr>
        <p:blipFill rotWithShape="1">
          <a:blip r:embed="rId4"/>
          <a:srcRect l="24814" r="25927"/>
          <a:stretch/>
        </p:blipFill>
        <p:spPr>
          <a:xfrm>
            <a:off x="6508630" y="-46231"/>
            <a:ext cx="2667000" cy="5183931"/>
          </a:xfrm>
          <a:prstGeom prst="rect">
            <a:avLst/>
          </a:prstGeom>
        </p:spPr>
      </p:pic>
      <p:pic>
        <p:nvPicPr>
          <p:cNvPr id="1032" name="Picture 8">
            <a:extLst>
              <a:ext uri="{FF2B5EF4-FFF2-40B4-BE49-F238E27FC236}">
                <a16:creationId xmlns:a16="http://schemas.microsoft.com/office/drawing/2014/main" id="{8209B3B1-B38E-E949-B67E-030D97AAB4A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642" r="22381"/>
          <a:stretch/>
        </p:blipFill>
        <p:spPr bwMode="auto">
          <a:xfrm>
            <a:off x="3533393" y="1820387"/>
            <a:ext cx="2014961" cy="331731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38BE7F8-13CE-074E-8900-08DEB70C503A}"/>
              </a:ext>
            </a:extLst>
          </p:cNvPr>
          <p:cNvGrpSpPr/>
          <p:nvPr/>
        </p:nvGrpSpPr>
        <p:grpSpPr>
          <a:xfrm>
            <a:off x="5415094" y="439571"/>
            <a:ext cx="3213670" cy="1606660"/>
            <a:chOff x="5129841" y="431691"/>
            <a:chExt cx="3213670" cy="1606660"/>
          </a:xfrm>
        </p:grpSpPr>
        <p:sp>
          <p:nvSpPr>
            <p:cNvPr id="12" name="Rounded Rectangular Callout 11">
              <a:extLst>
                <a:ext uri="{FF2B5EF4-FFF2-40B4-BE49-F238E27FC236}">
                  <a16:creationId xmlns:a16="http://schemas.microsoft.com/office/drawing/2014/main" id="{5E8B68F9-D8F2-A942-90AE-CB3F004A71FF}"/>
                </a:ext>
              </a:extLst>
            </p:cNvPr>
            <p:cNvSpPr/>
            <p:nvPr/>
          </p:nvSpPr>
          <p:spPr>
            <a:xfrm>
              <a:off x="5154612" y="431691"/>
              <a:ext cx="3188899" cy="1606660"/>
            </a:xfrm>
            <a:prstGeom prst="wedgeRoundRectCallout">
              <a:avLst>
                <a:gd name="adj1" fmla="val -46368"/>
                <a:gd name="adj2" fmla="val 70873"/>
                <a:gd name="adj3" fmla="val 16667"/>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3" name="TextBox 12">
              <a:extLst>
                <a:ext uri="{FF2B5EF4-FFF2-40B4-BE49-F238E27FC236}">
                  <a16:creationId xmlns:a16="http://schemas.microsoft.com/office/drawing/2014/main" id="{6FF45D48-2093-4A42-8C7A-D456501FF142}"/>
                </a:ext>
              </a:extLst>
            </p:cNvPr>
            <p:cNvSpPr txBox="1"/>
            <p:nvPr/>
          </p:nvSpPr>
          <p:spPr>
            <a:xfrm>
              <a:off x="5129841" y="523850"/>
              <a:ext cx="3150410" cy="1384995"/>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Hôm</a:t>
              </a:r>
              <a:r>
                <a:rPr lang="en-US" sz="2800" dirty="0">
                  <a:latin typeface="Times New Roman" panose="02020603050405020304" pitchFamily="18" charset="0"/>
                  <a:cs typeface="Times New Roman" panose="02020603050405020304" pitchFamily="18" charset="0"/>
                </a:rPr>
                <a:t> n</a:t>
              </a:r>
              <a:r>
                <a:rPr lang="en-VN" sz="2800" dirty="0">
                  <a:latin typeface="Times New Roman" panose="02020603050405020304" pitchFamily="18" charset="0"/>
                  <a:cs typeface="Times New Roman" panose="02020603050405020304" pitchFamily="18" charset="0"/>
                </a:rPr>
                <a:t>ay</a:t>
              </a:r>
              <a:r>
                <a:rPr lang="en-US" sz="2800" dirty="0">
                  <a:latin typeface="Times New Roman" panose="02020603050405020304" pitchFamily="18" charset="0"/>
                  <a:cs typeface="Times New Roman" panose="02020603050405020304" pitchFamily="18" charset="0"/>
                </a:rPr>
                <a:t>,</a:t>
              </a:r>
              <a:r>
                <a:rPr lang="en-VN" sz="2800" dirty="0">
                  <a:latin typeface="Times New Roman" panose="02020603050405020304" pitchFamily="18" charset="0"/>
                  <a:cs typeface="Times New Roman" panose="02020603050405020304" pitchFamily="18" charset="0"/>
                </a:rPr>
                <a:t> chúng ta sẽ bay đến 1 đất nước.</a:t>
              </a:r>
            </a:p>
          </p:txBody>
        </p:sp>
      </p:grpSp>
      <p:grpSp>
        <p:nvGrpSpPr>
          <p:cNvPr id="17" name="Group 16">
            <a:extLst>
              <a:ext uri="{FF2B5EF4-FFF2-40B4-BE49-F238E27FC236}">
                <a16:creationId xmlns:a16="http://schemas.microsoft.com/office/drawing/2014/main" id="{8662AD46-7B62-B545-A81C-59F2EB3F3B55}"/>
              </a:ext>
            </a:extLst>
          </p:cNvPr>
          <p:cNvGrpSpPr/>
          <p:nvPr/>
        </p:nvGrpSpPr>
        <p:grpSpPr>
          <a:xfrm>
            <a:off x="5318356" y="383123"/>
            <a:ext cx="3810000" cy="1606660"/>
            <a:chOff x="5249127" y="457425"/>
            <a:chExt cx="3810000" cy="1606660"/>
          </a:xfrm>
        </p:grpSpPr>
        <p:sp>
          <p:nvSpPr>
            <p:cNvPr id="18" name="Rounded Rectangular Callout 17">
              <a:extLst>
                <a:ext uri="{FF2B5EF4-FFF2-40B4-BE49-F238E27FC236}">
                  <a16:creationId xmlns:a16="http://schemas.microsoft.com/office/drawing/2014/main" id="{DEA889ED-6B30-7643-8E75-70E688970479}"/>
                </a:ext>
              </a:extLst>
            </p:cNvPr>
            <p:cNvSpPr/>
            <p:nvPr/>
          </p:nvSpPr>
          <p:spPr>
            <a:xfrm>
              <a:off x="5249127" y="457425"/>
              <a:ext cx="3810000" cy="1606660"/>
            </a:xfrm>
            <a:prstGeom prst="wedgeRoundRectCallout">
              <a:avLst>
                <a:gd name="adj1" fmla="val -49040"/>
                <a:gd name="adj2" fmla="val 7624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9" name="TextBox 18">
              <a:extLst>
                <a:ext uri="{FF2B5EF4-FFF2-40B4-BE49-F238E27FC236}">
                  <a16:creationId xmlns:a16="http://schemas.microsoft.com/office/drawing/2014/main" id="{3F511152-093E-0544-8569-00EBE23F9823}"/>
                </a:ext>
              </a:extLst>
            </p:cNvPr>
            <p:cNvSpPr txBox="1"/>
            <p:nvPr/>
          </p:nvSpPr>
          <p:spPr>
            <a:xfrm>
              <a:off x="5249127" y="570446"/>
              <a:ext cx="3649497" cy="1384995"/>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Đất nước này có diện tích lớn thứ 4 và dân số đông nhất thế giới.</a:t>
              </a:r>
              <a:endParaRPr lang="en-VN" sz="2800" dirty="0">
                <a:latin typeface="Times New Roman" panose="02020603050405020304" pitchFamily="18" charset="0"/>
                <a:cs typeface="Times New Roman" panose="02020603050405020304" pitchFamily="18" charset="0"/>
              </a:endParaRPr>
            </a:p>
          </p:txBody>
        </p:sp>
      </p:grpSp>
      <p:pic>
        <p:nvPicPr>
          <p:cNvPr id="8" name="Picture 7">
            <a:extLst>
              <a:ext uri="{FF2B5EF4-FFF2-40B4-BE49-F238E27FC236}">
                <a16:creationId xmlns:a16="http://schemas.microsoft.com/office/drawing/2014/main" id="{216FA33B-D3F6-BD4F-BE64-214CDD6B8733}"/>
              </a:ext>
            </a:extLst>
          </p:cNvPr>
          <p:cNvPicPr>
            <a:picLocks noChangeAspect="1"/>
          </p:cNvPicPr>
          <p:nvPr/>
        </p:nvPicPr>
        <p:blipFill rotWithShape="1">
          <a:blip r:embed="rId6"/>
          <a:srcRect l="6626" r="9167" b="6300"/>
          <a:stretch/>
        </p:blipFill>
        <p:spPr>
          <a:xfrm>
            <a:off x="15644" y="0"/>
            <a:ext cx="3580859" cy="3151785"/>
          </a:xfrm>
          <a:prstGeom prst="rect">
            <a:avLst/>
          </a:prstGeom>
        </p:spPr>
      </p:pic>
      <p:grpSp>
        <p:nvGrpSpPr>
          <p:cNvPr id="21" name="Group 20">
            <a:extLst>
              <a:ext uri="{FF2B5EF4-FFF2-40B4-BE49-F238E27FC236}">
                <a16:creationId xmlns:a16="http://schemas.microsoft.com/office/drawing/2014/main" id="{09B36F5D-11E5-474C-953C-8D1B34B83BE5}"/>
              </a:ext>
            </a:extLst>
          </p:cNvPr>
          <p:cNvGrpSpPr/>
          <p:nvPr/>
        </p:nvGrpSpPr>
        <p:grpSpPr>
          <a:xfrm>
            <a:off x="5711649" y="395975"/>
            <a:ext cx="3227388" cy="1527130"/>
            <a:chOff x="4503053" y="1569389"/>
            <a:chExt cx="3227388" cy="1527130"/>
          </a:xfrm>
        </p:grpSpPr>
        <p:sp>
          <p:nvSpPr>
            <p:cNvPr id="22" name="Rounded Rectangular Callout 21">
              <a:extLst>
                <a:ext uri="{FF2B5EF4-FFF2-40B4-BE49-F238E27FC236}">
                  <a16:creationId xmlns:a16="http://schemas.microsoft.com/office/drawing/2014/main" id="{C117B0FE-4296-844B-8D6B-47CB82D370D4}"/>
                </a:ext>
              </a:extLst>
            </p:cNvPr>
            <p:cNvSpPr/>
            <p:nvPr/>
          </p:nvSpPr>
          <p:spPr>
            <a:xfrm>
              <a:off x="4503053" y="1569389"/>
              <a:ext cx="3227388" cy="1527130"/>
            </a:xfrm>
            <a:prstGeom prst="wedgeRoundRectCallout">
              <a:avLst>
                <a:gd name="adj1" fmla="val -61198"/>
                <a:gd name="adj2" fmla="val 81382"/>
                <a:gd name="adj3" fmla="val 16667"/>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3" name="TextBox 22">
              <a:extLst>
                <a:ext uri="{FF2B5EF4-FFF2-40B4-BE49-F238E27FC236}">
                  <a16:creationId xmlns:a16="http://schemas.microsoft.com/office/drawing/2014/main" id="{C8D11F7A-F941-6048-9A6E-60B9B64274E0}"/>
                </a:ext>
              </a:extLst>
            </p:cNvPr>
            <p:cNvSpPr txBox="1"/>
            <p:nvPr/>
          </p:nvSpPr>
          <p:spPr>
            <a:xfrm>
              <a:off x="4503053" y="1640456"/>
              <a:ext cx="3150410" cy="1384995"/>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Một trong những món ăn rất nổi tiếng ở đất nước này.</a:t>
              </a:r>
              <a:endParaRPr lang="en-VN" sz="2800" dirty="0">
                <a:latin typeface="Times New Roman" panose="02020603050405020304" pitchFamily="18" charset="0"/>
                <a:cs typeface="Times New Roman" panose="02020603050405020304" pitchFamily="18" charset="0"/>
              </a:endParaRPr>
            </a:p>
          </p:txBody>
        </p:sp>
      </p:grpSp>
      <p:grpSp>
        <p:nvGrpSpPr>
          <p:cNvPr id="25" name="Group 24">
            <a:extLst>
              <a:ext uri="{FF2B5EF4-FFF2-40B4-BE49-F238E27FC236}">
                <a16:creationId xmlns:a16="http://schemas.microsoft.com/office/drawing/2014/main" id="{262BE609-1D89-9443-9E3F-5F2B6F07DDCD}"/>
              </a:ext>
            </a:extLst>
          </p:cNvPr>
          <p:cNvGrpSpPr/>
          <p:nvPr/>
        </p:nvGrpSpPr>
        <p:grpSpPr>
          <a:xfrm>
            <a:off x="-17111" y="58264"/>
            <a:ext cx="3613613" cy="1384996"/>
            <a:chOff x="5171493" y="2256843"/>
            <a:chExt cx="3613613" cy="1016081"/>
          </a:xfrm>
        </p:grpSpPr>
        <p:sp>
          <p:nvSpPr>
            <p:cNvPr id="26" name="Rounded Rectangular Callout 25">
              <a:extLst>
                <a:ext uri="{FF2B5EF4-FFF2-40B4-BE49-F238E27FC236}">
                  <a16:creationId xmlns:a16="http://schemas.microsoft.com/office/drawing/2014/main" id="{D4CEEB28-3BDD-4849-9EE8-99C9E0D2D9BE}"/>
                </a:ext>
              </a:extLst>
            </p:cNvPr>
            <p:cNvSpPr/>
            <p:nvPr/>
          </p:nvSpPr>
          <p:spPr>
            <a:xfrm>
              <a:off x="5171493" y="2269133"/>
              <a:ext cx="3613613" cy="954107"/>
            </a:xfrm>
            <a:prstGeom prst="wedgeRoundRectCallout">
              <a:avLst>
                <a:gd name="adj1" fmla="val 50403"/>
                <a:gd name="adj2" fmla="val 108293"/>
                <a:gd name="adj3" fmla="val 16667"/>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CA1A5532-E52F-FE49-AEAC-75C05867F1D9}"/>
                </a:ext>
              </a:extLst>
            </p:cNvPr>
            <p:cNvSpPr txBox="1"/>
            <p:nvPr/>
          </p:nvSpPr>
          <p:spPr>
            <a:xfrm>
              <a:off x="5262717" y="2256843"/>
              <a:ext cx="3459279" cy="1016081"/>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Trang phục truyền thống của nước này là sườn xám.</a:t>
              </a:r>
              <a:endParaRPr lang="en-VN" sz="2800" dirty="0">
                <a:latin typeface="Times New Roman" panose="02020603050405020304" pitchFamily="18" charset="0"/>
                <a:cs typeface="Times New Roman" panose="02020603050405020304" pitchFamily="18" charset="0"/>
              </a:endParaRPr>
            </a:p>
          </p:txBody>
        </p:sp>
      </p:grpSp>
      <p:pic>
        <p:nvPicPr>
          <p:cNvPr id="6" name="Picture 5">
            <a:extLst>
              <a:ext uri="{FF2B5EF4-FFF2-40B4-BE49-F238E27FC236}">
                <a16:creationId xmlns:a16="http://schemas.microsoft.com/office/drawing/2014/main" id="{96580A41-71BC-7B4A-A9B5-5D62567600F6}"/>
              </a:ext>
            </a:extLst>
          </p:cNvPr>
          <p:cNvPicPr>
            <a:picLocks noChangeAspect="1"/>
          </p:cNvPicPr>
          <p:nvPr/>
        </p:nvPicPr>
        <p:blipFill>
          <a:blip r:embed="rId7"/>
          <a:stretch>
            <a:fillRect/>
          </a:stretch>
        </p:blipFill>
        <p:spPr>
          <a:xfrm>
            <a:off x="74113" y="40986"/>
            <a:ext cx="3495999" cy="3146250"/>
          </a:xfrm>
          <a:prstGeom prst="rect">
            <a:avLst/>
          </a:prstGeom>
        </p:spPr>
      </p:pic>
    </p:spTree>
    <p:extLst>
      <p:ext uri="{BB962C8B-B14F-4D97-AF65-F5344CB8AC3E}">
        <p14:creationId xmlns:p14="http://schemas.microsoft.com/office/powerpoint/2010/main" val="42046277"/>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wipe(down)">
                                      <p:cBhvr>
                                        <p:cTn id="7" dur="500"/>
                                        <p:tgtEl>
                                          <p:spTgt spid="1032"/>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xit" presetSubtype="10" fill="hold" nodeType="clickEffect">
                                  <p:stCondLst>
                                    <p:cond delay="0"/>
                                  </p:stCondLst>
                                  <p:childTnLst>
                                    <p:animEffect transition="out" filter="checkerboard(across)">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22" presetClass="entr" presetSubtype="8"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par>
                                <p:cTn id="19" presetID="16" presetClass="entr" presetSubtype="37"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out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xit" presetSubtype="10" fill="hold" nodeType="clickEffect">
                                  <p:stCondLst>
                                    <p:cond delay="0"/>
                                  </p:stCondLst>
                                  <p:childTnLst>
                                    <p:animEffect transition="out" filter="checkerboard(across)">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5" presetClass="exit" presetSubtype="10" fill="hold" nodeType="withEffect">
                                  <p:stCondLst>
                                    <p:cond delay="0"/>
                                  </p:stCondLst>
                                  <p:childTnLst>
                                    <p:animEffect transition="out" filter="checkerboard(across)">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22" presetClass="entr" presetSubtype="4"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par>
                                <p:cTn id="33" presetID="16" presetClass="entr" presetSubtype="42"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outHorizont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xit" presetSubtype="10" fill="hold" nodeType="clickEffect">
                                  <p:stCondLst>
                                    <p:cond delay="0"/>
                                  </p:stCondLst>
                                  <p:childTnLst>
                                    <p:animEffect transition="out" filter="checkerboard(across)">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par>
                                <p:cTn id="41" presetID="5" presetClass="exit" presetSubtype="10" fill="hold" nodeType="withEffect">
                                  <p:stCondLst>
                                    <p:cond delay="0"/>
                                  </p:stCondLst>
                                  <p:childTnLst>
                                    <p:animEffect transition="out" filter="checkerboard(across)">
                                      <p:cBhvr>
                                        <p:cTn id="42" dur="500"/>
                                        <p:tgtEl>
                                          <p:spTgt spid="4"/>
                                        </p:tgtEl>
                                      </p:cBhvr>
                                    </p:animEffect>
                                    <p:set>
                                      <p:cBhvr>
                                        <p:cTn id="43" dur="1" fill="hold">
                                          <p:stCondLst>
                                            <p:cond delay="499"/>
                                          </p:stCondLst>
                                        </p:cTn>
                                        <p:tgtEl>
                                          <p:spTgt spid="4"/>
                                        </p:tgtEl>
                                        <p:attrNameLst>
                                          <p:attrName>style.visibility</p:attrName>
                                        </p:attrNameLst>
                                      </p:cBhvr>
                                      <p:to>
                                        <p:strVal val="hidden"/>
                                      </p:to>
                                    </p:set>
                                  </p:childTnLst>
                                </p:cTn>
                              </p:par>
                              <p:par>
                                <p:cTn id="44" presetID="22" presetClass="entr" presetSubtype="2"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right)">
                                      <p:cBhvr>
                                        <p:cTn id="46" dur="500"/>
                                        <p:tgtEl>
                                          <p:spTgt spid="21"/>
                                        </p:tgtEl>
                                      </p:cBhvr>
                                    </p:animEffect>
                                  </p:childTnLst>
                                </p:cTn>
                              </p:par>
                              <p:par>
                                <p:cTn id="47" presetID="16" presetClass="entr" presetSubtype="21"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barn(inVertical)">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9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994"/>
            <a:ext cx="1585116" cy="158511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454009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32779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5496" y="2088815"/>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24849" y="1516743"/>
            <a:ext cx="8154143" cy="119536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23192" y="1515342"/>
            <a:ext cx="70377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Từ thế kỉ XXI đến thế kỉ III,</a:t>
            </a:r>
            <a:r>
              <a:rPr kumimoji="0" lang="vi-VN" sz="3600" b="0" i="0" u="none" strike="noStrike" kern="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Trung Quốc trải qua triều đại nào?</a:t>
            </a:r>
            <a:endParaRPr kumimoji="0" lang="en-US" sz="36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779890" y="4128713"/>
            <a:ext cx="4187019" cy="8227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marR="0" lvl="0" indent="-214313" algn="ctr"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779890" y="2945843"/>
            <a:ext cx="4187019" cy="8363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marR="0" lvl="0" indent="-214313" algn="ctr"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8" y="4287548"/>
            <a:ext cx="3708997" cy="523220"/>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a:t>
            </a:r>
            <a:r>
              <a:rPr lang="en-US" sz="2800" b="1" dirty="0" err="1">
                <a:solidFill>
                  <a:prstClr val="white"/>
                </a:solidFill>
                <a:latin typeface="Times New Roman" panose="02020603050405020304" pitchFamily="18" charset="0"/>
                <a:cs typeface="Times New Roman" panose="02020603050405020304" pitchFamily="18" charset="0"/>
              </a:rPr>
              <a:t>Hạ</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Thương</a:t>
            </a:r>
            <a:r>
              <a:rPr lang="en-US" sz="2800" b="1" dirty="0">
                <a:solidFill>
                  <a:prstClr val="white"/>
                </a:solidFill>
                <a:latin typeface="Times New Roman" panose="02020603050405020304" pitchFamily="18" charset="0"/>
                <a:cs typeface="Times New Roman" panose="02020603050405020304" pitchFamily="18" charset="0"/>
              </a:rPr>
              <a:t>, Chu</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8" y="3094071"/>
            <a:ext cx="3708997" cy="523220"/>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a:t>
            </a:r>
            <a:r>
              <a:rPr lang="en-US" sz="2800" b="1" dirty="0" err="1">
                <a:solidFill>
                  <a:prstClr val="white"/>
                </a:solidFill>
                <a:latin typeface="Times New Roman" panose="02020603050405020304" pitchFamily="18" charset="0"/>
                <a:cs typeface="Times New Roman" panose="02020603050405020304" pitchFamily="18" charset="0"/>
              </a:rPr>
              <a:t>Thương</a:t>
            </a:r>
            <a:r>
              <a:rPr lang="en-US" sz="2800" b="1" dirty="0">
                <a:solidFill>
                  <a:prstClr val="white"/>
                </a:solidFill>
                <a:latin typeface="Times New Roman" panose="02020603050405020304" pitchFamily="18" charset="0"/>
                <a:cs typeface="Times New Roman" panose="02020603050405020304" pitchFamily="18" charset="0"/>
              </a:rPr>
              <a:t>, Chu, </a:t>
            </a:r>
            <a:r>
              <a:rPr lang="en-US" sz="2800" b="1" dirty="0" err="1">
                <a:solidFill>
                  <a:prstClr val="white"/>
                </a:solidFill>
                <a:latin typeface="Times New Roman" panose="02020603050405020304" pitchFamily="18" charset="0"/>
                <a:cs typeface="Times New Roman" panose="02020603050405020304" pitchFamily="18" charset="0"/>
              </a:rPr>
              <a:t>Tần</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524849" y="2955329"/>
            <a:ext cx="4187019" cy="8363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524849" y="4138198"/>
            <a:ext cx="4187019" cy="8227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786802" y="3066188"/>
            <a:ext cx="3708997" cy="523220"/>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t>
            </a: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Hạ</a:t>
            </a: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Thương</a:t>
            </a: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Hàn</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771108" y="4278480"/>
            <a:ext cx="3708997" cy="523220"/>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lang="en-US" sz="2800" b="1" dirty="0" err="1">
                <a:solidFill>
                  <a:prstClr val="white"/>
                </a:solidFill>
                <a:latin typeface="Times New Roman" panose="02020603050405020304" pitchFamily="18" charset="0"/>
                <a:cs typeface="Times New Roman" panose="02020603050405020304" pitchFamily="18" charset="0"/>
              </a:rPr>
              <a:t>Thương</a:t>
            </a:r>
            <a:r>
              <a:rPr lang="en-US" sz="2800" b="1" dirty="0">
                <a:solidFill>
                  <a:prstClr val="white"/>
                </a:solidFill>
                <a:latin typeface="Times New Roman" panose="02020603050405020304" pitchFamily="18" charset="0"/>
                <a:cs typeface="Times New Roman" panose="02020603050405020304" pitchFamily="18" charset="0"/>
              </a:rPr>
              <a:t>, Chu, </a:t>
            </a:r>
            <a:r>
              <a:rPr lang="en-US" sz="2800" b="1" dirty="0" err="1">
                <a:solidFill>
                  <a:prstClr val="white"/>
                </a:solidFill>
                <a:latin typeface="Times New Roman" panose="02020603050405020304" pitchFamily="18" charset="0"/>
                <a:cs typeface="Times New Roman" panose="02020603050405020304" pitchFamily="18" charset="0"/>
              </a:rPr>
              <a:t>Sở</a:t>
            </a:r>
            <a:r>
              <a:rPr lang="en-US" sz="2800" b="1" dirty="0">
                <a:solidFill>
                  <a:prstClr val="white"/>
                </a:solidFill>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
        <p:nvSpPr>
          <p:cNvPr id="20" name="Rectangle 19">
            <a:extLst>
              <a:ext uri="{FF2B5EF4-FFF2-40B4-BE49-F238E27FC236}">
                <a16:creationId xmlns:a16="http://schemas.microsoft.com/office/drawing/2014/main" id="{24B47872-9FE6-6E45-ABEF-DCA2CCA79890}"/>
              </a:ext>
            </a:extLst>
          </p:cNvPr>
          <p:cNvSpPr/>
          <p:nvPr/>
        </p:nvSpPr>
        <p:spPr>
          <a:xfrm>
            <a:off x="1706709" y="151118"/>
            <a:ext cx="6405921"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AI LÀ TRIỆU PHÚ</a:t>
            </a:r>
          </a:p>
        </p:txBody>
      </p:sp>
    </p:spTree>
    <p:extLst>
      <p:ext uri="{BB962C8B-B14F-4D97-AF65-F5344CB8AC3E}">
        <p14:creationId xmlns:p14="http://schemas.microsoft.com/office/powerpoint/2010/main" val="3979169737"/>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24" presetClass="emph" presetSubtype="0" fill="hold" grpId="1" nodeType="clickEffect">
                                  <p:stCondLst>
                                    <p:cond delay="0"/>
                                  </p:stCondLst>
                                  <p:childTnLst>
                                    <p:animClr clrSpc="hsl" dir="cw">
                                      <p:cBhvr override="childStyle">
                                        <p:cTn id="100" dur="500" fill="hold"/>
                                        <p:tgtEl>
                                          <p:spTgt spid="27"/>
                                        </p:tgtEl>
                                        <p:attrNameLst>
                                          <p:attrName>style.color</p:attrName>
                                        </p:attrNameLst>
                                      </p:cBhvr>
                                      <p:by>
                                        <p:hsl h="0" s="-12549" l="-25098"/>
                                      </p:by>
                                    </p:animClr>
                                    <p:animClr clrSpc="hsl" dir="cw">
                                      <p:cBhvr>
                                        <p:cTn id="101" dur="500" fill="hold"/>
                                        <p:tgtEl>
                                          <p:spTgt spid="27"/>
                                        </p:tgtEl>
                                        <p:attrNameLst>
                                          <p:attrName>fillcolor</p:attrName>
                                        </p:attrNameLst>
                                      </p:cBhvr>
                                      <p:by>
                                        <p:hsl h="0" s="-12549" l="-25098"/>
                                      </p:by>
                                    </p:animClr>
                                    <p:animClr clrSpc="hsl" dir="cw">
                                      <p:cBhvr>
                                        <p:cTn id="102" dur="500" fill="hold"/>
                                        <p:tgtEl>
                                          <p:spTgt spid="27"/>
                                        </p:tgtEl>
                                        <p:attrNameLst>
                                          <p:attrName>stroke.color</p:attrName>
                                        </p:attrNameLst>
                                      </p:cBhvr>
                                      <p:by>
                                        <p:hsl h="0" s="-12549" l="-25098"/>
                                      </p:by>
                                    </p:animClr>
                                    <p:set>
                                      <p:cBhvr>
                                        <p:cTn id="103" dur="500" fill="hold"/>
                                        <p:tgtEl>
                                          <p:spTgt spid="27"/>
                                        </p:tgtEl>
                                        <p:attrNameLst>
                                          <p:attrName>fill.type</p:attrName>
                                        </p:attrNameLst>
                                      </p:cBhvr>
                                      <p:to>
                                        <p:strVal val="solid"/>
                                      </p:to>
                                    </p:set>
                                  </p:childTnLst>
                                </p:cTn>
                              </p:par>
                              <p:par>
                                <p:cTn id="104" presetID="19" presetClass="emph" presetSubtype="0" fill="hold" grpId="0" nodeType="withEffect">
                                  <p:stCondLst>
                                    <p:cond delay="0"/>
                                  </p:stCondLst>
                                  <p:childTnLst>
                                    <p:animClr clrSpc="rgb" dir="cw">
                                      <p:cBhvr override="childStyle">
                                        <p:cTn id="105" dur="500" fill="hold"/>
                                        <p:tgtEl>
                                          <p:spTgt spid="16"/>
                                        </p:tgtEl>
                                        <p:attrNameLst>
                                          <p:attrName>style.color</p:attrName>
                                        </p:attrNameLst>
                                      </p:cBhvr>
                                      <p:to>
                                        <a:srgbClr val="FFC000"/>
                                      </p:to>
                                    </p:animClr>
                                    <p:animClr clrSpc="rgb" dir="cw">
                                      <p:cBhvr>
                                        <p:cTn id="106" dur="500" fill="hold"/>
                                        <p:tgtEl>
                                          <p:spTgt spid="16"/>
                                        </p:tgtEl>
                                        <p:attrNameLst>
                                          <p:attrName>fillcolor</p:attrName>
                                        </p:attrNameLst>
                                      </p:cBhvr>
                                      <p:to>
                                        <a:srgbClr val="FFC000"/>
                                      </p:to>
                                    </p:animClr>
                                    <p:set>
                                      <p:cBhvr>
                                        <p:cTn id="107" dur="500" fill="hold"/>
                                        <p:tgtEl>
                                          <p:spTgt spid="16"/>
                                        </p:tgtEl>
                                        <p:attrNameLst>
                                          <p:attrName>fill.type</p:attrName>
                                        </p:attrNameLst>
                                      </p:cBhvr>
                                      <p:to>
                                        <p:strVal val="solid"/>
                                      </p:to>
                                    </p:set>
                                    <p:set>
                                      <p:cBhvr>
                                        <p:cTn id="108" dur="500" fill="hold"/>
                                        <p:tgtEl>
                                          <p:spTgt spid="16"/>
                                        </p:tgtEl>
                                        <p:attrNameLst>
                                          <p:attrName>fill.on</p:attrName>
                                        </p:attrNameLst>
                                      </p:cBhvr>
                                      <p:to>
                                        <p:strVal val="true"/>
                                      </p:to>
                                    </p:set>
                                  </p:childTnLst>
                                </p:cTn>
                              </p:par>
                              <p:par>
                                <p:cTn id="109" presetID="1" presetClass="mediacall" presetSubtype="0" fill="hold" nodeType="withEffect">
                                  <p:stCondLst>
                                    <p:cond delay="0"/>
                                  </p:stCondLst>
                                  <p:childTnLst>
                                    <p:cmd type="call" cmd="playFrom(0.0)">
                                      <p:cBhvr>
                                        <p:cTn id="110" dur="20218" fill="hold"/>
                                        <p:tgtEl>
                                          <p:spTgt spid="39"/>
                                        </p:tgtEl>
                                      </p:cBhvr>
                                    </p:cmd>
                                  </p:childTnLst>
                                </p:cTn>
                              </p:par>
                              <p:par>
                                <p:cTn id="111" presetID="3" presetClass="mediacall" presetSubtype="0" fill="hold" nodeType="withEffect">
                                  <p:stCondLst>
                                    <p:cond delay="0"/>
                                  </p:stCondLst>
                                  <p:childTnLst>
                                    <p:cmd type="call" cmd="stop">
                                      <p:cBhvr>
                                        <p:cTn id="112" dur="1" fill="hold"/>
                                        <p:tgtEl>
                                          <p:spTgt spid="38"/>
                                        </p:tgtEl>
                                      </p:cBhvr>
                                    </p:cmd>
                                  </p:childTnLst>
                                </p:cTn>
                              </p:par>
                              <p:par>
                                <p:cTn id="113" presetID="19" presetClass="emph" presetSubtype="0" fill="hold" grpId="1" nodeType="withEffect">
                                  <p:stCondLst>
                                    <p:cond delay="3500"/>
                                  </p:stCondLst>
                                  <p:childTnLst>
                                    <p:animClr clrSpc="rgb" dir="cw">
                                      <p:cBhvr override="childStyle">
                                        <p:cTn id="114" dur="500" fill="hold"/>
                                        <p:tgtEl>
                                          <p:spTgt spid="16"/>
                                        </p:tgtEl>
                                        <p:attrNameLst>
                                          <p:attrName>style.color</p:attrName>
                                        </p:attrNameLst>
                                      </p:cBhvr>
                                      <p:to>
                                        <a:srgbClr val="FF0000"/>
                                      </p:to>
                                    </p:animClr>
                                    <p:animClr clrSpc="rgb" dir="cw">
                                      <p:cBhvr>
                                        <p:cTn id="115" dur="500" fill="hold"/>
                                        <p:tgtEl>
                                          <p:spTgt spid="16"/>
                                        </p:tgtEl>
                                        <p:attrNameLst>
                                          <p:attrName>fillcolor</p:attrName>
                                        </p:attrNameLst>
                                      </p:cBhvr>
                                      <p:to>
                                        <a:srgbClr val="FF0000"/>
                                      </p:to>
                                    </p:animClr>
                                    <p:set>
                                      <p:cBhvr>
                                        <p:cTn id="116" dur="500" fill="hold"/>
                                        <p:tgtEl>
                                          <p:spTgt spid="16"/>
                                        </p:tgtEl>
                                        <p:attrNameLst>
                                          <p:attrName>fill.type</p:attrName>
                                        </p:attrNameLst>
                                      </p:cBhvr>
                                      <p:to>
                                        <p:strVal val="solid"/>
                                      </p:to>
                                    </p:set>
                                    <p:set>
                                      <p:cBhvr>
                                        <p:cTn id="117" dur="500" fill="hold"/>
                                        <p:tgtEl>
                                          <p:spTgt spid="16"/>
                                        </p:tgtEl>
                                        <p:attrNameLst>
                                          <p:attrName>fill.on</p:attrName>
                                        </p:attrNameLst>
                                      </p:cBhvr>
                                      <p:to>
                                        <p:strVal val="true"/>
                                      </p:to>
                                    </p:set>
                                  </p:childTnLst>
                                </p:cTn>
                              </p:par>
                              <p:par>
                                <p:cTn id="118" presetID="1" presetClass="mediacall" presetSubtype="0" fill="hold" nodeType="withEffect">
                                  <p:stCondLst>
                                    <p:cond delay="3500"/>
                                  </p:stCondLst>
                                  <p:childTnLst>
                                    <p:cmd type="call" cmd="playFrom(0.0)">
                                      <p:cBhvr>
                                        <p:cTn id="119" dur="5903" fill="hold"/>
                                        <p:tgtEl>
                                          <p:spTgt spid="41"/>
                                        </p:tgtEl>
                                      </p:cBhvr>
                                    </p:cmd>
                                  </p:childTnLst>
                                </p:cTn>
                              </p:par>
                              <p:par>
                                <p:cTn id="120" presetID="3" presetClass="mediacall" presetSubtype="0" fill="hold" nodeType="withEffect">
                                  <p:stCondLst>
                                    <p:cond delay="3500"/>
                                  </p:stCondLst>
                                  <p:childTnLst>
                                    <p:cmd type="call" cmd="stop">
                                      <p:cBhvr>
                                        <p:cTn id="121" dur="1" fill="hold"/>
                                        <p:tgtEl>
                                          <p:spTgt spid="39"/>
                                        </p:tgtEl>
                                      </p:cBhvr>
                                    </p:cmd>
                                  </p:childTnLst>
                                </p:cTn>
                              </p:par>
                              <p:par>
                                <p:cTn id="122" presetID="30" presetClass="emph" presetSubtype="0" fill="hold" grpId="2" nodeType="withEffect">
                                  <p:stCondLst>
                                    <p:cond delay="3500"/>
                                  </p:stCondLst>
                                  <p:childTnLst>
                                    <p:animClr clrSpc="hsl" dir="cw">
                                      <p:cBhvr override="childStyle">
                                        <p:cTn id="123" dur="500" fill="hold"/>
                                        <p:tgtEl>
                                          <p:spTgt spid="27"/>
                                        </p:tgtEl>
                                        <p:attrNameLst>
                                          <p:attrName>style.color</p:attrName>
                                        </p:attrNameLst>
                                      </p:cBhvr>
                                      <p:by>
                                        <p:hsl h="0" s="12549" l="25098"/>
                                      </p:by>
                                    </p:animClr>
                                    <p:animClr clrSpc="hsl" dir="cw">
                                      <p:cBhvr>
                                        <p:cTn id="124" dur="500" fill="hold"/>
                                        <p:tgtEl>
                                          <p:spTgt spid="27"/>
                                        </p:tgtEl>
                                        <p:attrNameLst>
                                          <p:attrName>fillcolor</p:attrName>
                                        </p:attrNameLst>
                                      </p:cBhvr>
                                      <p:by>
                                        <p:hsl h="0" s="12549" l="25098"/>
                                      </p:by>
                                    </p:animClr>
                                    <p:animClr clrSpc="hsl" dir="cw">
                                      <p:cBhvr>
                                        <p:cTn id="125" dur="500" fill="hold"/>
                                        <p:tgtEl>
                                          <p:spTgt spid="27"/>
                                        </p:tgtEl>
                                        <p:attrNameLst>
                                          <p:attrName>stroke.color</p:attrName>
                                        </p:attrNameLst>
                                      </p:cBhvr>
                                      <p:by>
                                        <p:hsl h="0" s="12549" l="25098"/>
                                      </p:by>
                                    </p:animClr>
                                    <p:set>
                                      <p:cBhvr>
                                        <p:cTn id="126"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7" restart="whenNotActive" fill="hold" evtFilter="cancelBubble" nodeType="interactiveSeq">
                <p:stCondLst>
                  <p:cond evt="onClick" delay="0">
                    <p:tgtEl>
                      <p:spTgt spid="34"/>
                    </p:tgtEl>
                  </p:cond>
                </p:stCondLst>
                <p:endSync evt="end" delay="0">
                  <p:rtn val="all"/>
                </p:endSync>
                <p:childTnLst>
                  <p:par>
                    <p:cTn id="128" fill="hold">
                      <p:stCondLst>
                        <p:cond delay="0"/>
                      </p:stCondLst>
                      <p:childTnLst>
                        <p:par>
                          <p:cTn id="129" fill="hold">
                            <p:stCondLst>
                              <p:cond delay="0"/>
                            </p:stCondLst>
                            <p:childTnLst>
                              <p:par>
                                <p:cTn id="130" presetID="24" presetClass="emph" presetSubtype="0" fill="hold" grpId="1" nodeType="clickEffect">
                                  <p:stCondLst>
                                    <p:cond delay="0"/>
                                  </p:stCondLst>
                                  <p:childTnLst>
                                    <p:animClr clrSpc="hsl" dir="cw">
                                      <p:cBhvr override="childStyle">
                                        <p:cTn id="131" dur="500" fill="hold"/>
                                        <p:tgtEl>
                                          <p:spTgt spid="34"/>
                                        </p:tgtEl>
                                        <p:attrNameLst>
                                          <p:attrName>style.color</p:attrName>
                                        </p:attrNameLst>
                                      </p:cBhvr>
                                      <p:by>
                                        <p:hsl h="0" s="-12549" l="-25098"/>
                                      </p:by>
                                    </p:animClr>
                                    <p:animClr clrSpc="hsl" dir="cw">
                                      <p:cBhvr>
                                        <p:cTn id="132" dur="500" fill="hold"/>
                                        <p:tgtEl>
                                          <p:spTgt spid="34"/>
                                        </p:tgtEl>
                                        <p:attrNameLst>
                                          <p:attrName>fillcolor</p:attrName>
                                        </p:attrNameLst>
                                      </p:cBhvr>
                                      <p:by>
                                        <p:hsl h="0" s="-12549" l="-25098"/>
                                      </p:by>
                                    </p:animClr>
                                    <p:animClr clrSpc="hsl" dir="cw">
                                      <p:cBhvr>
                                        <p:cTn id="133" dur="500" fill="hold"/>
                                        <p:tgtEl>
                                          <p:spTgt spid="34"/>
                                        </p:tgtEl>
                                        <p:attrNameLst>
                                          <p:attrName>stroke.color</p:attrName>
                                        </p:attrNameLst>
                                      </p:cBhvr>
                                      <p:by>
                                        <p:hsl h="0" s="-12549" l="-25098"/>
                                      </p:by>
                                    </p:animClr>
                                    <p:set>
                                      <p:cBhvr>
                                        <p:cTn id="134" dur="500" fill="hold"/>
                                        <p:tgtEl>
                                          <p:spTgt spid="34"/>
                                        </p:tgtEl>
                                        <p:attrNameLst>
                                          <p:attrName>fill.type</p:attrName>
                                        </p:attrNameLst>
                                      </p:cBhvr>
                                      <p:to>
                                        <p:strVal val="solid"/>
                                      </p:to>
                                    </p:set>
                                  </p:childTnLst>
                                </p:cTn>
                              </p:par>
                              <p:par>
                                <p:cTn id="135" presetID="19" presetClass="emph" presetSubtype="0" fill="hold" grpId="0" nodeType="withEffect">
                                  <p:stCondLst>
                                    <p:cond delay="0"/>
                                  </p:stCondLst>
                                  <p:childTnLst>
                                    <p:animClr clrSpc="rgb" dir="cw">
                                      <p:cBhvr override="childStyle">
                                        <p:cTn id="136" dur="500" fill="hold"/>
                                        <p:tgtEl>
                                          <p:spTgt spid="32"/>
                                        </p:tgtEl>
                                        <p:attrNameLst>
                                          <p:attrName>style.color</p:attrName>
                                        </p:attrNameLst>
                                      </p:cBhvr>
                                      <p:to>
                                        <a:schemeClr val="accent2"/>
                                      </p:to>
                                    </p:animClr>
                                    <p:animClr clrSpc="rgb" dir="cw">
                                      <p:cBhvr>
                                        <p:cTn id="137" dur="500" fill="hold"/>
                                        <p:tgtEl>
                                          <p:spTgt spid="32"/>
                                        </p:tgtEl>
                                        <p:attrNameLst>
                                          <p:attrName>fillcolor</p:attrName>
                                        </p:attrNameLst>
                                      </p:cBhvr>
                                      <p:to>
                                        <a:schemeClr val="accent2"/>
                                      </p:to>
                                    </p:animClr>
                                    <p:set>
                                      <p:cBhvr>
                                        <p:cTn id="138" dur="500" fill="hold"/>
                                        <p:tgtEl>
                                          <p:spTgt spid="32"/>
                                        </p:tgtEl>
                                        <p:attrNameLst>
                                          <p:attrName>fill.type</p:attrName>
                                        </p:attrNameLst>
                                      </p:cBhvr>
                                      <p:to>
                                        <p:strVal val="solid"/>
                                      </p:to>
                                    </p:set>
                                    <p:set>
                                      <p:cBhvr>
                                        <p:cTn id="139" dur="500" fill="hold"/>
                                        <p:tgtEl>
                                          <p:spTgt spid="32"/>
                                        </p:tgtEl>
                                        <p:attrNameLst>
                                          <p:attrName>fill.on</p:attrName>
                                        </p:attrNameLst>
                                      </p:cBhvr>
                                      <p:to>
                                        <p:strVal val="true"/>
                                      </p:to>
                                    </p:set>
                                  </p:childTnLst>
                                </p:cTn>
                              </p:par>
                              <p:par>
                                <p:cTn id="140" presetID="1" presetClass="mediacall" presetSubtype="0" fill="hold" nodeType="withEffect">
                                  <p:stCondLst>
                                    <p:cond delay="0"/>
                                  </p:stCondLst>
                                  <p:childTnLst>
                                    <p:cmd type="call" cmd="playFrom(0.0)">
                                      <p:cBhvr>
                                        <p:cTn id="141" dur="20218" fill="hold"/>
                                        <p:tgtEl>
                                          <p:spTgt spid="39"/>
                                        </p:tgtEl>
                                      </p:cBhvr>
                                    </p:cmd>
                                  </p:childTnLst>
                                </p:cTn>
                              </p:par>
                              <p:par>
                                <p:cTn id="142" presetID="3" presetClass="mediacall" presetSubtype="0" fill="hold" nodeType="withEffect">
                                  <p:stCondLst>
                                    <p:cond delay="0"/>
                                  </p:stCondLst>
                                  <p:childTnLst>
                                    <p:cmd type="call" cmd="stop">
                                      <p:cBhvr>
                                        <p:cTn id="143" dur="1" fill="hold"/>
                                        <p:tgtEl>
                                          <p:spTgt spid="38"/>
                                        </p:tgtEl>
                                      </p:cBhvr>
                                    </p:cmd>
                                  </p:childTnLst>
                                </p:cTn>
                              </p:par>
                              <p:par>
                                <p:cTn id="144" presetID="19" presetClass="emph" presetSubtype="0" fill="hold" grpId="1" nodeType="withEffect">
                                  <p:stCondLst>
                                    <p:cond delay="3000"/>
                                  </p:stCondLst>
                                  <p:childTnLst>
                                    <p:animClr clrSpc="rgb" dir="cw">
                                      <p:cBhvr override="childStyle">
                                        <p:cTn id="145" dur="500" fill="hold"/>
                                        <p:tgtEl>
                                          <p:spTgt spid="32"/>
                                        </p:tgtEl>
                                        <p:attrNameLst>
                                          <p:attrName>style.color</p:attrName>
                                        </p:attrNameLst>
                                      </p:cBhvr>
                                      <p:to>
                                        <a:srgbClr val="FF0000"/>
                                      </p:to>
                                    </p:animClr>
                                    <p:animClr clrSpc="rgb" dir="cw">
                                      <p:cBhvr>
                                        <p:cTn id="146" dur="500" fill="hold"/>
                                        <p:tgtEl>
                                          <p:spTgt spid="32"/>
                                        </p:tgtEl>
                                        <p:attrNameLst>
                                          <p:attrName>fillcolor</p:attrName>
                                        </p:attrNameLst>
                                      </p:cBhvr>
                                      <p:to>
                                        <a:srgbClr val="FF0000"/>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3000"/>
                                  </p:stCondLst>
                                  <p:childTnLst>
                                    <p:cmd type="call" cmd="playFrom(0.0)">
                                      <p:cBhvr>
                                        <p:cTn id="150" dur="5903" fill="hold"/>
                                        <p:tgtEl>
                                          <p:spTgt spid="41"/>
                                        </p:tgtEl>
                                      </p:cBhvr>
                                    </p:cmd>
                                  </p:childTnLst>
                                </p:cTn>
                              </p:par>
                              <p:par>
                                <p:cTn id="151" presetID="3" presetClass="mediacall" presetSubtype="0" fill="hold" nodeType="withEffect">
                                  <p:stCondLst>
                                    <p:cond delay="3000"/>
                                  </p:stCondLst>
                                  <p:childTnLst>
                                    <p:cmd type="call" cmd="stop">
                                      <p:cBhvr>
                                        <p:cTn id="152" dur="1" fill="hold"/>
                                        <p:tgtEl>
                                          <p:spTgt spid="39"/>
                                        </p:tgtEl>
                                      </p:cBhvr>
                                    </p:cmd>
                                  </p:childTnLst>
                                </p:cTn>
                              </p:par>
                              <p:par>
                                <p:cTn id="153" presetID="30" presetClass="emph" presetSubtype="0" fill="hold" grpId="2" nodeType="withEffect">
                                  <p:stCondLst>
                                    <p:cond delay="300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8" fill="hold" display="0">
                  <p:stCondLst>
                    <p:cond delay="indefinite"/>
                  </p:stCondLst>
                  <p:endCondLst>
                    <p:cond evt="onStopAudio" delay="0">
                      <p:tgtEl>
                        <p:sldTgt/>
                      </p:tgtEl>
                    </p:cond>
                  </p:endCondLst>
                </p:cTn>
                <p:tgtEl>
                  <p:spTgt spid="39"/>
                </p:tgtEl>
              </p:cMediaNode>
            </p:audio>
            <p:audio>
              <p:cMediaNode vol="80000">
                <p:cTn id="159" fill="hold" display="0">
                  <p:stCondLst>
                    <p:cond delay="indefinite"/>
                  </p:stCondLst>
                  <p:endCondLst>
                    <p:cond evt="onStopAudio" delay="0">
                      <p:tgtEl>
                        <p:sldTgt/>
                      </p:tgtEl>
                    </p:cond>
                  </p:endCondLst>
                </p:cTn>
                <p:tgtEl>
                  <p:spTgt spid="40"/>
                </p:tgtEl>
              </p:cMediaNode>
            </p:audio>
            <p:audio>
              <p:cMediaNode vol="80000">
                <p:cTn id="160"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3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319" y="-1742"/>
            <a:ext cx="1434376" cy="143437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a:cxnSpLocks/>
          </p:cNvCxnSpPr>
          <p:nvPr/>
        </p:nvCxnSpPr>
        <p:spPr>
          <a:xfrm>
            <a:off x="0" y="338157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5496" y="1932366"/>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79432" y="1474542"/>
            <a:ext cx="8154143" cy="112659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88568" y="1500251"/>
            <a:ext cx="7037773" cy="107721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VN" sz="32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Nước</a:t>
            </a:r>
            <a:r>
              <a:rPr kumimoji="0" lang="en-US" altLang="en-VN" sz="32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nào</a:t>
            </a:r>
            <a:r>
              <a:rPr kumimoji="0" lang="en-US" altLang="en-VN" sz="32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đã</a:t>
            </a:r>
            <a:r>
              <a:rPr kumimoji="0" lang="en-US" altLang="en-VN" sz="32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thống</a:t>
            </a:r>
            <a:r>
              <a:rPr kumimoji="0" lang="en-US" altLang="en-VN" sz="32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nhất</a:t>
            </a:r>
            <a:r>
              <a:rPr kumimoji="0" lang="en-US" altLang="en-VN" sz="32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được</a:t>
            </a:r>
            <a:r>
              <a:rPr kumimoji="0" lang="en-US" altLang="en-VN" sz="32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Trung</a:t>
            </a:r>
            <a:r>
              <a:rPr lang="en-US" altLang="en-VN" sz="3200" b="1" dirty="0">
                <a:solidFill>
                  <a:srgbClr val="FFFF00"/>
                </a:solidFill>
                <a:latin typeface="Times New Roman" panose="02020603050405020304" pitchFamily="18" charset="0"/>
                <a:cs typeface="Times New Roman" panose="02020603050405020304" pitchFamily="18" charset="0"/>
              </a:rPr>
              <a:t> </a:t>
            </a:r>
            <a:r>
              <a:rPr lang="en-US" altLang="en-VN" sz="3200" b="1" dirty="0" err="1">
                <a:solidFill>
                  <a:srgbClr val="FFFF00"/>
                </a:solidFill>
                <a:latin typeface="Times New Roman" panose="02020603050405020304" pitchFamily="18" charset="0"/>
                <a:cs typeface="Times New Roman" panose="02020603050405020304" pitchFamily="18" charset="0"/>
              </a:rPr>
              <a:t>Quốc</a:t>
            </a:r>
            <a:r>
              <a:rPr lang="en-US" altLang="en-VN" sz="3200" b="1" dirty="0">
                <a:solidFill>
                  <a:srgbClr val="FFFF00"/>
                </a:solidFill>
                <a:latin typeface="Times New Roman" panose="02020603050405020304" pitchFamily="18" charset="0"/>
                <a:cs typeface="Times New Roman" panose="02020603050405020304" pitchFamily="18" charset="0"/>
              </a:rPr>
              <a:t> </a:t>
            </a:r>
            <a:r>
              <a:rPr lang="en-US" altLang="en-VN" sz="3200" b="1" dirty="0" err="1">
                <a:solidFill>
                  <a:srgbClr val="FFFF00"/>
                </a:solidFill>
                <a:latin typeface="Times New Roman" panose="02020603050405020304" pitchFamily="18" charset="0"/>
                <a:cs typeface="Times New Roman" panose="02020603050405020304" pitchFamily="18" charset="0"/>
              </a:rPr>
              <a:t>vào</a:t>
            </a:r>
            <a:r>
              <a:rPr lang="en-US" altLang="en-VN" sz="3200" b="1" dirty="0">
                <a:solidFill>
                  <a:srgbClr val="FFFF00"/>
                </a:solidFill>
                <a:latin typeface="Times New Roman" panose="02020603050405020304" pitchFamily="18" charset="0"/>
                <a:cs typeface="Times New Roman" panose="02020603050405020304" pitchFamily="18" charset="0"/>
              </a:rPr>
              <a:t> </a:t>
            </a:r>
            <a:r>
              <a:rPr lang="en-US" altLang="en-VN" sz="3200" b="1" dirty="0" err="1">
                <a:solidFill>
                  <a:srgbClr val="FFFF00"/>
                </a:solidFill>
                <a:latin typeface="Times New Roman" panose="02020603050405020304" pitchFamily="18" charset="0"/>
                <a:cs typeface="Times New Roman" panose="02020603050405020304" pitchFamily="18" charset="0"/>
              </a:rPr>
              <a:t>năm</a:t>
            </a:r>
            <a:r>
              <a:rPr lang="en-US" altLang="en-VN" sz="3200" b="1" dirty="0">
                <a:solidFill>
                  <a:srgbClr val="FFFF00"/>
                </a:solidFill>
                <a:latin typeface="Times New Roman" panose="02020603050405020304" pitchFamily="18" charset="0"/>
                <a:cs typeface="Times New Roman" panose="02020603050405020304" pitchFamily="18" charset="0"/>
              </a:rPr>
              <a:t> 221 TCN?</a:t>
            </a:r>
            <a:endParaRPr kumimoji="0" lang="en-US" altLang="en-VN" sz="32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631843" y="3021332"/>
            <a:ext cx="3937330" cy="8167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74827" y="4258262"/>
            <a:ext cx="3937330" cy="8167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909669" y="3133097"/>
            <a:ext cx="3487814" cy="584775"/>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a:t>
            </a:r>
            <a:r>
              <a:rPr lang="en-US" sz="32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Tần</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023192" y="4402972"/>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lang="en-US" sz="32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Thương</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34670" y="3017116"/>
            <a:ext cx="3937330" cy="8167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572000" y="4258262"/>
            <a:ext cx="3937330" cy="8167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89349" y="3105900"/>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Sở</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959371" y="4374243"/>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Tống</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
        <p:nvSpPr>
          <p:cNvPr id="20" name="Rectangle 19">
            <a:extLst>
              <a:ext uri="{FF2B5EF4-FFF2-40B4-BE49-F238E27FC236}">
                <a16:creationId xmlns:a16="http://schemas.microsoft.com/office/drawing/2014/main" id="{FE8FC658-9CAC-1940-86C8-E2C1EAA3542D}"/>
              </a:ext>
            </a:extLst>
          </p:cNvPr>
          <p:cNvSpPr/>
          <p:nvPr/>
        </p:nvSpPr>
        <p:spPr>
          <a:xfrm>
            <a:off x="1706709" y="151118"/>
            <a:ext cx="6405921"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AI LÀ TRIỆU PHÚ</a:t>
            </a:r>
          </a:p>
        </p:txBody>
      </p:sp>
    </p:spTree>
    <p:extLst>
      <p:ext uri="{BB962C8B-B14F-4D97-AF65-F5344CB8AC3E}">
        <p14:creationId xmlns:p14="http://schemas.microsoft.com/office/powerpoint/2010/main" val="3539301813"/>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24" presetClass="emph" presetSubtype="0" fill="hold" grpId="1" nodeType="clickEffect">
                                  <p:stCondLst>
                                    <p:cond delay="0"/>
                                  </p:stCondLst>
                                  <p:childTnLst>
                                    <p:animClr clrSpc="hsl" dir="cw">
                                      <p:cBhvr override="childStyle">
                                        <p:cTn id="100" dur="500" fill="hold"/>
                                        <p:tgtEl>
                                          <p:spTgt spid="27"/>
                                        </p:tgtEl>
                                        <p:attrNameLst>
                                          <p:attrName>style.color</p:attrName>
                                        </p:attrNameLst>
                                      </p:cBhvr>
                                      <p:by>
                                        <p:hsl h="0" s="-12549" l="-25098"/>
                                      </p:by>
                                    </p:animClr>
                                    <p:animClr clrSpc="hsl" dir="cw">
                                      <p:cBhvr>
                                        <p:cTn id="101" dur="500" fill="hold"/>
                                        <p:tgtEl>
                                          <p:spTgt spid="27"/>
                                        </p:tgtEl>
                                        <p:attrNameLst>
                                          <p:attrName>fillcolor</p:attrName>
                                        </p:attrNameLst>
                                      </p:cBhvr>
                                      <p:by>
                                        <p:hsl h="0" s="-12549" l="-25098"/>
                                      </p:by>
                                    </p:animClr>
                                    <p:animClr clrSpc="hsl" dir="cw">
                                      <p:cBhvr>
                                        <p:cTn id="102" dur="500" fill="hold"/>
                                        <p:tgtEl>
                                          <p:spTgt spid="27"/>
                                        </p:tgtEl>
                                        <p:attrNameLst>
                                          <p:attrName>stroke.color</p:attrName>
                                        </p:attrNameLst>
                                      </p:cBhvr>
                                      <p:by>
                                        <p:hsl h="0" s="-12549" l="-25098"/>
                                      </p:by>
                                    </p:animClr>
                                    <p:set>
                                      <p:cBhvr>
                                        <p:cTn id="103" dur="500" fill="hold"/>
                                        <p:tgtEl>
                                          <p:spTgt spid="27"/>
                                        </p:tgtEl>
                                        <p:attrNameLst>
                                          <p:attrName>fill.type</p:attrName>
                                        </p:attrNameLst>
                                      </p:cBhvr>
                                      <p:to>
                                        <p:strVal val="solid"/>
                                      </p:to>
                                    </p:set>
                                  </p:childTnLst>
                                </p:cTn>
                              </p:par>
                              <p:par>
                                <p:cTn id="104" presetID="19" presetClass="emph" presetSubtype="0" fill="hold" grpId="0" nodeType="withEffect">
                                  <p:stCondLst>
                                    <p:cond delay="0"/>
                                  </p:stCondLst>
                                  <p:childTnLst>
                                    <p:animClr clrSpc="rgb" dir="cw">
                                      <p:cBhvr override="childStyle">
                                        <p:cTn id="105" dur="500" fill="hold"/>
                                        <p:tgtEl>
                                          <p:spTgt spid="16"/>
                                        </p:tgtEl>
                                        <p:attrNameLst>
                                          <p:attrName>style.color</p:attrName>
                                        </p:attrNameLst>
                                      </p:cBhvr>
                                      <p:to>
                                        <a:srgbClr val="FFC000"/>
                                      </p:to>
                                    </p:animClr>
                                    <p:animClr clrSpc="rgb" dir="cw">
                                      <p:cBhvr>
                                        <p:cTn id="106" dur="500" fill="hold"/>
                                        <p:tgtEl>
                                          <p:spTgt spid="16"/>
                                        </p:tgtEl>
                                        <p:attrNameLst>
                                          <p:attrName>fillcolor</p:attrName>
                                        </p:attrNameLst>
                                      </p:cBhvr>
                                      <p:to>
                                        <a:srgbClr val="FFC000"/>
                                      </p:to>
                                    </p:animClr>
                                    <p:set>
                                      <p:cBhvr>
                                        <p:cTn id="107" dur="500" fill="hold"/>
                                        <p:tgtEl>
                                          <p:spTgt spid="16"/>
                                        </p:tgtEl>
                                        <p:attrNameLst>
                                          <p:attrName>fill.type</p:attrName>
                                        </p:attrNameLst>
                                      </p:cBhvr>
                                      <p:to>
                                        <p:strVal val="solid"/>
                                      </p:to>
                                    </p:set>
                                    <p:set>
                                      <p:cBhvr>
                                        <p:cTn id="108" dur="500" fill="hold"/>
                                        <p:tgtEl>
                                          <p:spTgt spid="16"/>
                                        </p:tgtEl>
                                        <p:attrNameLst>
                                          <p:attrName>fill.on</p:attrName>
                                        </p:attrNameLst>
                                      </p:cBhvr>
                                      <p:to>
                                        <p:strVal val="true"/>
                                      </p:to>
                                    </p:set>
                                  </p:childTnLst>
                                </p:cTn>
                              </p:par>
                              <p:par>
                                <p:cTn id="109" presetID="1" presetClass="mediacall" presetSubtype="0" fill="hold" nodeType="withEffect">
                                  <p:stCondLst>
                                    <p:cond delay="0"/>
                                  </p:stCondLst>
                                  <p:childTnLst>
                                    <p:cmd type="call" cmd="playFrom(0.0)">
                                      <p:cBhvr>
                                        <p:cTn id="110" dur="20218" fill="hold"/>
                                        <p:tgtEl>
                                          <p:spTgt spid="39"/>
                                        </p:tgtEl>
                                      </p:cBhvr>
                                    </p:cmd>
                                  </p:childTnLst>
                                </p:cTn>
                              </p:par>
                              <p:par>
                                <p:cTn id="111" presetID="3" presetClass="mediacall" presetSubtype="0" fill="hold" nodeType="withEffect">
                                  <p:stCondLst>
                                    <p:cond delay="0"/>
                                  </p:stCondLst>
                                  <p:childTnLst>
                                    <p:cmd type="call" cmd="stop">
                                      <p:cBhvr>
                                        <p:cTn id="112" dur="1" fill="hold"/>
                                        <p:tgtEl>
                                          <p:spTgt spid="38"/>
                                        </p:tgtEl>
                                      </p:cBhvr>
                                    </p:cmd>
                                  </p:childTnLst>
                                </p:cTn>
                              </p:par>
                              <p:par>
                                <p:cTn id="113" presetID="19" presetClass="emph" presetSubtype="0" fill="hold" grpId="1" nodeType="withEffect">
                                  <p:stCondLst>
                                    <p:cond delay="3500"/>
                                  </p:stCondLst>
                                  <p:childTnLst>
                                    <p:animClr clrSpc="rgb" dir="cw">
                                      <p:cBhvr override="childStyle">
                                        <p:cTn id="114" dur="500" fill="hold"/>
                                        <p:tgtEl>
                                          <p:spTgt spid="16"/>
                                        </p:tgtEl>
                                        <p:attrNameLst>
                                          <p:attrName>style.color</p:attrName>
                                        </p:attrNameLst>
                                      </p:cBhvr>
                                      <p:to>
                                        <a:srgbClr val="FF0000"/>
                                      </p:to>
                                    </p:animClr>
                                    <p:animClr clrSpc="rgb" dir="cw">
                                      <p:cBhvr>
                                        <p:cTn id="115" dur="500" fill="hold"/>
                                        <p:tgtEl>
                                          <p:spTgt spid="16"/>
                                        </p:tgtEl>
                                        <p:attrNameLst>
                                          <p:attrName>fillcolor</p:attrName>
                                        </p:attrNameLst>
                                      </p:cBhvr>
                                      <p:to>
                                        <a:srgbClr val="FF0000"/>
                                      </p:to>
                                    </p:animClr>
                                    <p:set>
                                      <p:cBhvr>
                                        <p:cTn id="116" dur="500" fill="hold"/>
                                        <p:tgtEl>
                                          <p:spTgt spid="16"/>
                                        </p:tgtEl>
                                        <p:attrNameLst>
                                          <p:attrName>fill.type</p:attrName>
                                        </p:attrNameLst>
                                      </p:cBhvr>
                                      <p:to>
                                        <p:strVal val="solid"/>
                                      </p:to>
                                    </p:set>
                                    <p:set>
                                      <p:cBhvr>
                                        <p:cTn id="117" dur="500" fill="hold"/>
                                        <p:tgtEl>
                                          <p:spTgt spid="16"/>
                                        </p:tgtEl>
                                        <p:attrNameLst>
                                          <p:attrName>fill.on</p:attrName>
                                        </p:attrNameLst>
                                      </p:cBhvr>
                                      <p:to>
                                        <p:strVal val="true"/>
                                      </p:to>
                                    </p:set>
                                  </p:childTnLst>
                                </p:cTn>
                              </p:par>
                              <p:par>
                                <p:cTn id="118" presetID="1" presetClass="mediacall" presetSubtype="0" fill="hold" nodeType="withEffect">
                                  <p:stCondLst>
                                    <p:cond delay="3500"/>
                                  </p:stCondLst>
                                  <p:childTnLst>
                                    <p:cmd type="call" cmd="playFrom(0.0)">
                                      <p:cBhvr>
                                        <p:cTn id="119" dur="5903" fill="hold"/>
                                        <p:tgtEl>
                                          <p:spTgt spid="41"/>
                                        </p:tgtEl>
                                      </p:cBhvr>
                                    </p:cmd>
                                  </p:childTnLst>
                                </p:cTn>
                              </p:par>
                              <p:par>
                                <p:cTn id="120" presetID="3" presetClass="mediacall" presetSubtype="0" fill="hold" nodeType="withEffect">
                                  <p:stCondLst>
                                    <p:cond delay="3500"/>
                                  </p:stCondLst>
                                  <p:childTnLst>
                                    <p:cmd type="call" cmd="stop">
                                      <p:cBhvr>
                                        <p:cTn id="121" dur="1" fill="hold"/>
                                        <p:tgtEl>
                                          <p:spTgt spid="39"/>
                                        </p:tgtEl>
                                      </p:cBhvr>
                                    </p:cmd>
                                  </p:childTnLst>
                                </p:cTn>
                              </p:par>
                              <p:par>
                                <p:cTn id="122" presetID="30" presetClass="emph" presetSubtype="0" fill="hold" grpId="2" nodeType="withEffect">
                                  <p:stCondLst>
                                    <p:cond delay="3500"/>
                                  </p:stCondLst>
                                  <p:childTnLst>
                                    <p:animClr clrSpc="hsl" dir="cw">
                                      <p:cBhvr override="childStyle">
                                        <p:cTn id="123" dur="500" fill="hold"/>
                                        <p:tgtEl>
                                          <p:spTgt spid="27"/>
                                        </p:tgtEl>
                                        <p:attrNameLst>
                                          <p:attrName>style.color</p:attrName>
                                        </p:attrNameLst>
                                      </p:cBhvr>
                                      <p:by>
                                        <p:hsl h="0" s="12549" l="25098"/>
                                      </p:by>
                                    </p:animClr>
                                    <p:animClr clrSpc="hsl" dir="cw">
                                      <p:cBhvr>
                                        <p:cTn id="124" dur="500" fill="hold"/>
                                        <p:tgtEl>
                                          <p:spTgt spid="27"/>
                                        </p:tgtEl>
                                        <p:attrNameLst>
                                          <p:attrName>fillcolor</p:attrName>
                                        </p:attrNameLst>
                                      </p:cBhvr>
                                      <p:by>
                                        <p:hsl h="0" s="12549" l="25098"/>
                                      </p:by>
                                    </p:animClr>
                                    <p:animClr clrSpc="hsl" dir="cw">
                                      <p:cBhvr>
                                        <p:cTn id="125" dur="500" fill="hold"/>
                                        <p:tgtEl>
                                          <p:spTgt spid="27"/>
                                        </p:tgtEl>
                                        <p:attrNameLst>
                                          <p:attrName>stroke.color</p:attrName>
                                        </p:attrNameLst>
                                      </p:cBhvr>
                                      <p:by>
                                        <p:hsl h="0" s="12549" l="25098"/>
                                      </p:by>
                                    </p:animClr>
                                    <p:set>
                                      <p:cBhvr>
                                        <p:cTn id="126"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7" restart="whenNotActive" fill="hold" evtFilter="cancelBubble" nodeType="interactiveSeq">
                <p:stCondLst>
                  <p:cond evt="onClick" delay="0">
                    <p:tgtEl>
                      <p:spTgt spid="34"/>
                    </p:tgtEl>
                  </p:cond>
                </p:stCondLst>
                <p:endSync evt="end" delay="0">
                  <p:rtn val="all"/>
                </p:endSync>
                <p:childTnLst>
                  <p:par>
                    <p:cTn id="128" fill="hold">
                      <p:stCondLst>
                        <p:cond delay="0"/>
                      </p:stCondLst>
                      <p:childTnLst>
                        <p:par>
                          <p:cTn id="129" fill="hold">
                            <p:stCondLst>
                              <p:cond delay="0"/>
                            </p:stCondLst>
                            <p:childTnLst>
                              <p:par>
                                <p:cTn id="130" presetID="24" presetClass="emph" presetSubtype="0" fill="hold" grpId="1" nodeType="clickEffect">
                                  <p:stCondLst>
                                    <p:cond delay="0"/>
                                  </p:stCondLst>
                                  <p:childTnLst>
                                    <p:animClr clrSpc="hsl" dir="cw">
                                      <p:cBhvr override="childStyle">
                                        <p:cTn id="131" dur="500" fill="hold"/>
                                        <p:tgtEl>
                                          <p:spTgt spid="34"/>
                                        </p:tgtEl>
                                        <p:attrNameLst>
                                          <p:attrName>style.color</p:attrName>
                                        </p:attrNameLst>
                                      </p:cBhvr>
                                      <p:by>
                                        <p:hsl h="0" s="-12549" l="-25098"/>
                                      </p:by>
                                    </p:animClr>
                                    <p:animClr clrSpc="hsl" dir="cw">
                                      <p:cBhvr>
                                        <p:cTn id="132" dur="500" fill="hold"/>
                                        <p:tgtEl>
                                          <p:spTgt spid="34"/>
                                        </p:tgtEl>
                                        <p:attrNameLst>
                                          <p:attrName>fillcolor</p:attrName>
                                        </p:attrNameLst>
                                      </p:cBhvr>
                                      <p:by>
                                        <p:hsl h="0" s="-12549" l="-25098"/>
                                      </p:by>
                                    </p:animClr>
                                    <p:animClr clrSpc="hsl" dir="cw">
                                      <p:cBhvr>
                                        <p:cTn id="133" dur="500" fill="hold"/>
                                        <p:tgtEl>
                                          <p:spTgt spid="34"/>
                                        </p:tgtEl>
                                        <p:attrNameLst>
                                          <p:attrName>stroke.color</p:attrName>
                                        </p:attrNameLst>
                                      </p:cBhvr>
                                      <p:by>
                                        <p:hsl h="0" s="-12549" l="-25098"/>
                                      </p:by>
                                    </p:animClr>
                                    <p:set>
                                      <p:cBhvr>
                                        <p:cTn id="134" dur="500" fill="hold"/>
                                        <p:tgtEl>
                                          <p:spTgt spid="34"/>
                                        </p:tgtEl>
                                        <p:attrNameLst>
                                          <p:attrName>fill.type</p:attrName>
                                        </p:attrNameLst>
                                      </p:cBhvr>
                                      <p:to>
                                        <p:strVal val="solid"/>
                                      </p:to>
                                    </p:set>
                                  </p:childTnLst>
                                </p:cTn>
                              </p:par>
                              <p:par>
                                <p:cTn id="135" presetID="19" presetClass="emph" presetSubtype="0" fill="hold" grpId="0" nodeType="withEffect">
                                  <p:stCondLst>
                                    <p:cond delay="0"/>
                                  </p:stCondLst>
                                  <p:childTnLst>
                                    <p:animClr clrSpc="rgb" dir="cw">
                                      <p:cBhvr override="childStyle">
                                        <p:cTn id="136" dur="500" fill="hold"/>
                                        <p:tgtEl>
                                          <p:spTgt spid="32"/>
                                        </p:tgtEl>
                                        <p:attrNameLst>
                                          <p:attrName>style.color</p:attrName>
                                        </p:attrNameLst>
                                      </p:cBhvr>
                                      <p:to>
                                        <a:schemeClr val="accent2"/>
                                      </p:to>
                                    </p:animClr>
                                    <p:animClr clrSpc="rgb" dir="cw">
                                      <p:cBhvr>
                                        <p:cTn id="137" dur="500" fill="hold"/>
                                        <p:tgtEl>
                                          <p:spTgt spid="32"/>
                                        </p:tgtEl>
                                        <p:attrNameLst>
                                          <p:attrName>fillcolor</p:attrName>
                                        </p:attrNameLst>
                                      </p:cBhvr>
                                      <p:to>
                                        <a:schemeClr val="accent2"/>
                                      </p:to>
                                    </p:animClr>
                                    <p:set>
                                      <p:cBhvr>
                                        <p:cTn id="138" dur="500" fill="hold"/>
                                        <p:tgtEl>
                                          <p:spTgt spid="32"/>
                                        </p:tgtEl>
                                        <p:attrNameLst>
                                          <p:attrName>fill.type</p:attrName>
                                        </p:attrNameLst>
                                      </p:cBhvr>
                                      <p:to>
                                        <p:strVal val="solid"/>
                                      </p:to>
                                    </p:set>
                                    <p:set>
                                      <p:cBhvr>
                                        <p:cTn id="139" dur="500" fill="hold"/>
                                        <p:tgtEl>
                                          <p:spTgt spid="32"/>
                                        </p:tgtEl>
                                        <p:attrNameLst>
                                          <p:attrName>fill.on</p:attrName>
                                        </p:attrNameLst>
                                      </p:cBhvr>
                                      <p:to>
                                        <p:strVal val="true"/>
                                      </p:to>
                                    </p:set>
                                  </p:childTnLst>
                                </p:cTn>
                              </p:par>
                              <p:par>
                                <p:cTn id="140" presetID="1" presetClass="mediacall" presetSubtype="0" fill="hold" nodeType="withEffect">
                                  <p:stCondLst>
                                    <p:cond delay="0"/>
                                  </p:stCondLst>
                                  <p:childTnLst>
                                    <p:cmd type="call" cmd="playFrom(0.0)">
                                      <p:cBhvr>
                                        <p:cTn id="141" dur="20218" fill="hold"/>
                                        <p:tgtEl>
                                          <p:spTgt spid="39"/>
                                        </p:tgtEl>
                                      </p:cBhvr>
                                    </p:cmd>
                                  </p:childTnLst>
                                </p:cTn>
                              </p:par>
                              <p:par>
                                <p:cTn id="142" presetID="3" presetClass="mediacall" presetSubtype="0" fill="hold" nodeType="withEffect">
                                  <p:stCondLst>
                                    <p:cond delay="0"/>
                                  </p:stCondLst>
                                  <p:childTnLst>
                                    <p:cmd type="call" cmd="stop">
                                      <p:cBhvr>
                                        <p:cTn id="143" dur="1" fill="hold"/>
                                        <p:tgtEl>
                                          <p:spTgt spid="38"/>
                                        </p:tgtEl>
                                      </p:cBhvr>
                                    </p:cmd>
                                  </p:childTnLst>
                                </p:cTn>
                              </p:par>
                              <p:par>
                                <p:cTn id="144" presetID="19" presetClass="emph" presetSubtype="0" fill="hold" grpId="1" nodeType="withEffect">
                                  <p:stCondLst>
                                    <p:cond delay="3000"/>
                                  </p:stCondLst>
                                  <p:childTnLst>
                                    <p:animClr clrSpc="rgb" dir="cw">
                                      <p:cBhvr override="childStyle">
                                        <p:cTn id="145" dur="500" fill="hold"/>
                                        <p:tgtEl>
                                          <p:spTgt spid="32"/>
                                        </p:tgtEl>
                                        <p:attrNameLst>
                                          <p:attrName>style.color</p:attrName>
                                        </p:attrNameLst>
                                      </p:cBhvr>
                                      <p:to>
                                        <a:srgbClr val="FF0000"/>
                                      </p:to>
                                    </p:animClr>
                                    <p:animClr clrSpc="rgb" dir="cw">
                                      <p:cBhvr>
                                        <p:cTn id="146" dur="500" fill="hold"/>
                                        <p:tgtEl>
                                          <p:spTgt spid="32"/>
                                        </p:tgtEl>
                                        <p:attrNameLst>
                                          <p:attrName>fillcolor</p:attrName>
                                        </p:attrNameLst>
                                      </p:cBhvr>
                                      <p:to>
                                        <a:srgbClr val="FF0000"/>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3000"/>
                                  </p:stCondLst>
                                  <p:childTnLst>
                                    <p:cmd type="call" cmd="playFrom(0.0)">
                                      <p:cBhvr>
                                        <p:cTn id="150" dur="5903" fill="hold"/>
                                        <p:tgtEl>
                                          <p:spTgt spid="41"/>
                                        </p:tgtEl>
                                      </p:cBhvr>
                                    </p:cmd>
                                  </p:childTnLst>
                                </p:cTn>
                              </p:par>
                              <p:par>
                                <p:cTn id="151" presetID="3" presetClass="mediacall" presetSubtype="0" fill="hold" nodeType="withEffect">
                                  <p:stCondLst>
                                    <p:cond delay="3000"/>
                                  </p:stCondLst>
                                  <p:childTnLst>
                                    <p:cmd type="call" cmd="stop">
                                      <p:cBhvr>
                                        <p:cTn id="152" dur="1" fill="hold"/>
                                        <p:tgtEl>
                                          <p:spTgt spid="39"/>
                                        </p:tgtEl>
                                      </p:cBhvr>
                                    </p:cmd>
                                  </p:childTnLst>
                                </p:cTn>
                              </p:par>
                              <p:par>
                                <p:cTn id="153" presetID="30" presetClass="emph" presetSubtype="0" fill="hold" grpId="2" nodeType="withEffect">
                                  <p:stCondLst>
                                    <p:cond delay="300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8" fill="hold" display="0">
                  <p:stCondLst>
                    <p:cond delay="indefinite"/>
                  </p:stCondLst>
                  <p:endCondLst>
                    <p:cond evt="onStopAudio" delay="0">
                      <p:tgtEl>
                        <p:sldTgt/>
                      </p:tgtEl>
                    </p:cond>
                  </p:endCondLst>
                </p:cTn>
                <p:tgtEl>
                  <p:spTgt spid="39"/>
                </p:tgtEl>
              </p:cMediaNode>
            </p:audio>
            <p:audio>
              <p:cMediaNode vol="80000">
                <p:cTn id="159" fill="hold" display="0">
                  <p:stCondLst>
                    <p:cond delay="indefinite"/>
                  </p:stCondLst>
                  <p:endCondLst>
                    <p:cond evt="onStopAudio" delay="0">
                      <p:tgtEl>
                        <p:sldTgt/>
                      </p:tgtEl>
                    </p:cond>
                  </p:endCondLst>
                </p:cTn>
                <p:tgtEl>
                  <p:spTgt spid="40"/>
                </p:tgtEl>
              </p:cMediaNode>
            </p:audio>
            <p:audio>
              <p:cMediaNode vol="80000">
                <p:cTn id="160"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9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994"/>
            <a:ext cx="1585116" cy="158511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454009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32779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5496" y="2088815"/>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24850" y="1516744"/>
            <a:ext cx="8154143" cy="105319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7617" y="1532343"/>
            <a:ext cx="7037773" cy="107721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Hoàng đế của nhà Tần sau khi thống nhất đất nước là ai?</a:t>
            </a:r>
          </a:p>
        </p:txBody>
      </p:sp>
      <p:sp>
        <p:nvSpPr>
          <p:cNvPr id="15" name="bang d">
            <a:extLst>
              <a:ext uri="{FF2B5EF4-FFF2-40B4-BE49-F238E27FC236}">
                <a16:creationId xmlns:a16="http://schemas.microsoft.com/office/drawing/2014/main" id="{D0E6AFB4-275F-4728-9A13-27E00F9EA3A2}"/>
              </a:ext>
            </a:extLst>
          </p:cNvPr>
          <p:cNvSpPr/>
          <p:nvPr/>
        </p:nvSpPr>
        <p:spPr>
          <a:xfrm flipH="1">
            <a:off x="4714743" y="4092476"/>
            <a:ext cx="4052099" cy="8227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marR="0" lvl="0" indent="-214313" algn="ctr"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714744" y="2909606"/>
            <a:ext cx="4052098" cy="8363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marR="0" lvl="0" indent="-214313" algn="ctr"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714744" y="4218281"/>
            <a:ext cx="4052099" cy="584775"/>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a:t>
            </a:r>
            <a:r>
              <a:rPr lang="en-US" sz="32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Tần</a:t>
            </a:r>
            <a:r>
              <a:rPr lang="en-US" sz="32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Thuỷ</a:t>
            </a:r>
            <a:r>
              <a:rPr lang="en-US" sz="32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Hoàng</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5271771" y="3000309"/>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Lưu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Bị</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2916428"/>
            <a:ext cx="3937330" cy="8363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9" y="4099297"/>
            <a:ext cx="3937330" cy="8227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48417" y="3035410"/>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Lã</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Bất</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Vi </a:t>
            </a:r>
          </a:p>
        </p:txBody>
      </p:sp>
      <p:sp>
        <p:nvSpPr>
          <p:cNvPr id="34" name="cau hoi c">
            <a:extLst>
              <a:ext uri="{FF2B5EF4-FFF2-40B4-BE49-F238E27FC236}">
                <a16:creationId xmlns:a16="http://schemas.microsoft.com/office/drawing/2014/main" id="{42A746A3-96B8-42A5-8EFA-A104DB6B2F69}"/>
              </a:ext>
            </a:extLst>
          </p:cNvPr>
          <p:cNvSpPr txBox="1"/>
          <p:nvPr/>
        </p:nvSpPr>
        <p:spPr>
          <a:xfrm>
            <a:off x="817958" y="4218281"/>
            <a:ext cx="3937329" cy="584775"/>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Tào</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Tháo</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
        <p:nvSpPr>
          <p:cNvPr id="20" name="Rectangle 19">
            <a:extLst>
              <a:ext uri="{FF2B5EF4-FFF2-40B4-BE49-F238E27FC236}">
                <a16:creationId xmlns:a16="http://schemas.microsoft.com/office/drawing/2014/main" id="{24B47872-9FE6-6E45-ABEF-DCA2CCA79890}"/>
              </a:ext>
            </a:extLst>
          </p:cNvPr>
          <p:cNvSpPr/>
          <p:nvPr/>
        </p:nvSpPr>
        <p:spPr>
          <a:xfrm>
            <a:off x="1706709" y="151118"/>
            <a:ext cx="6405921"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AI LÀ TRIỆU PHÚ</a:t>
            </a:r>
          </a:p>
        </p:txBody>
      </p:sp>
    </p:spTree>
    <p:extLst>
      <p:ext uri="{BB962C8B-B14F-4D97-AF65-F5344CB8AC3E}">
        <p14:creationId xmlns:p14="http://schemas.microsoft.com/office/powerpoint/2010/main" val="522126803"/>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24" presetClass="emph" presetSubtype="0" fill="hold" grpId="1" nodeType="clickEffect">
                                  <p:stCondLst>
                                    <p:cond delay="0"/>
                                  </p:stCondLst>
                                  <p:childTnLst>
                                    <p:animClr clrSpc="hsl" dir="cw">
                                      <p:cBhvr override="childStyle">
                                        <p:cTn id="100" dur="500" fill="hold"/>
                                        <p:tgtEl>
                                          <p:spTgt spid="27"/>
                                        </p:tgtEl>
                                        <p:attrNameLst>
                                          <p:attrName>style.color</p:attrName>
                                        </p:attrNameLst>
                                      </p:cBhvr>
                                      <p:by>
                                        <p:hsl h="0" s="-12549" l="-25098"/>
                                      </p:by>
                                    </p:animClr>
                                    <p:animClr clrSpc="hsl" dir="cw">
                                      <p:cBhvr>
                                        <p:cTn id="101" dur="500" fill="hold"/>
                                        <p:tgtEl>
                                          <p:spTgt spid="27"/>
                                        </p:tgtEl>
                                        <p:attrNameLst>
                                          <p:attrName>fillcolor</p:attrName>
                                        </p:attrNameLst>
                                      </p:cBhvr>
                                      <p:by>
                                        <p:hsl h="0" s="-12549" l="-25098"/>
                                      </p:by>
                                    </p:animClr>
                                    <p:animClr clrSpc="hsl" dir="cw">
                                      <p:cBhvr>
                                        <p:cTn id="102" dur="500" fill="hold"/>
                                        <p:tgtEl>
                                          <p:spTgt spid="27"/>
                                        </p:tgtEl>
                                        <p:attrNameLst>
                                          <p:attrName>stroke.color</p:attrName>
                                        </p:attrNameLst>
                                      </p:cBhvr>
                                      <p:by>
                                        <p:hsl h="0" s="-12549" l="-25098"/>
                                      </p:by>
                                    </p:animClr>
                                    <p:set>
                                      <p:cBhvr>
                                        <p:cTn id="103" dur="500" fill="hold"/>
                                        <p:tgtEl>
                                          <p:spTgt spid="27"/>
                                        </p:tgtEl>
                                        <p:attrNameLst>
                                          <p:attrName>fill.type</p:attrName>
                                        </p:attrNameLst>
                                      </p:cBhvr>
                                      <p:to>
                                        <p:strVal val="solid"/>
                                      </p:to>
                                    </p:set>
                                  </p:childTnLst>
                                </p:cTn>
                              </p:par>
                              <p:par>
                                <p:cTn id="104" presetID="19" presetClass="emph" presetSubtype="0" fill="hold" grpId="0" nodeType="withEffect">
                                  <p:stCondLst>
                                    <p:cond delay="0"/>
                                  </p:stCondLst>
                                  <p:childTnLst>
                                    <p:animClr clrSpc="rgb" dir="cw">
                                      <p:cBhvr override="childStyle">
                                        <p:cTn id="105" dur="500" fill="hold"/>
                                        <p:tgtEl>
                                          <p:spTgt spid="16"/>
                                        </p:tgtEl>
                                        <p:attrNameLst>
                                          <p:attrName>style.color</p:attrName>
                                        </p:attrNameLst>
                                      </p:cBhvr>
                                      <p:to>
                                        <a:srgbClr val="FFC000"/>
                                      </p:to>
                                    </p:animClr>
                                    <p:animClr clrSpc="rgb" dir="cw">
                                      <p:cBhvr>
                                        <p:cTn id="106" dur="500" fill="hold"/>
                                        <p:tgtEl>
                                          <p:spTgt spid="16"/>
                                        </p:tgtEl>
                                        <p:attrNameLst>
                                          <p:attrName>fillcolor</p:attrName>
                                        </p:attrNameLst>
                                      </p:cBhvr>
                                      <p:to>
                                        <a:srgbClr val="FFC000"/>
                                      </p:to>
                                    </p:animClr>
                                    <p:set>
                                      <p:cBhvr>
                                        <p:cTn id="107" dur="500" fill="hold"/>
                                        <p:tgtEl>
                                          <p:spTgt spid="16"/>
                                        </p:tgtEl>
                                        <p:attrNameLst>
                                          <p:attrName>fill.type</p:attrName>
                                        </p:attrNameLst>
                                      </p:cBhvr>
                                      <p:to>
                                        <p:strVal val="solid"/>
                                      </p:to>
                                    </p:set>
                                    <p:set>
                                      <p:cBhvr>
                                        <p:cTn id="108" dur="500" fill="hold"/>
                                        <p:tgtEl>
                                          <p:spTgt spid="16"/>
                                        </p:tgtEl>
                                        <p:attrNameLst>
                                          <p:attrName>fill.on</p:attrName>
                                        </p:attrNameLst>
                                      </p:cBhvr>
                                      <p:to>
                                        <p:strVal val="true"/>
                                      </p:to>
                                    </p:set>
                                  </p:childTnLst>
                                </p:cTn>
                              </p:par>
                              <p:par>
                                <p:cTn id="109" presetID="1" presetClass="mediacall" presetSubtype="0" fill="hold" nodeType="withEffect">
                                  <p:stCondLst>
                                    <p:cond delay="0"/>
                                  </p:stCondLst>
                                  <p:childTnLst>
                                    <p:cmd type="call" cmd="playFrom(0.0)">
                                      <p:cBhvr>
                                        <p:cTn id="110" dur="20218" fill="hold"/>
                                        <p:tgtEl>
                                          <p:spTgt spid="39"/>
                                        </p:tgtEl>
                                      </p:cBhvr>
                                    </p:cmd>
                                  </p:childTnLst>
                                </p:cTn>
                              </p:par>
                              <p:par>
                                <p:cTn id="111" presetID="3" presetClass="mediacall" presetSubtype="0" fill="hold" nodeType="withEffect">
                                  <p:stCondLst>
                                    <p:cond delay="0"/>
                                  </p:stCondLst>
                                  <p:childTnLst>
                                    <p:cmd type="call" cmd="stop">
                                      <p:cBhvr>
                                        <p:cTn id="112" dur="1" fill="hold"/>
                                        <p:tgtEl>
                                          <p:spTgt spid="38"/>
                                        </p:tgtEl>
                                      </p:cBhvr>
                                    </p:cmd>
                                  </p:childTnLst>
                                </p:cTn>
                              </p:par>
                              <p:par>
                                <p:cTn id="113" presetID="19" presetClass="emph" presetSubtype="0" fill="hold" grpId="1" nodeType="withEffect">
                                  <p:stCondLst>
                                    <p:cond delay="3500"/>
                                  </p:stCondLst>
                                  <p:childTnLst>
                                    <p:animClr clrSpc="rgb" dir="cw">
                                      <p:cBhvr override="childStyle">
                                        <p:cTn id="114" dur="500" fill="hold"/>
                                        <p:tgtEl>
                                          <p:spTgt spid="16"/>
                                        </p:tgtEl>
                                        <p:attrNameLst>
                                          <p:attrName>style.color</p:attrName>
                                        </p:attrNameLst>
                                      </p:cBhvr>
                                      <p:to>
                                        <a:srgbClr val="FF0000"/>
                                      </p:to>
                                    </p:animClr>
                                    <p:animClr clrSpc="rgb" dir="cw">
                                      <p:cBhvr>
                                        <p:cTn id="115" dur="500" fill="hold"/>
                                        <p:tgtEl>
                                          <p:spTgt spid="16"/>
                                        </p:tgtEl>
                                        <p:attrNameLst>
                                          <p:attrName>fillcolor</p:attrName>
                                        </p:attrNameLst>
                                      </p:cBhvr>
                                      <p:to>
                                        <a:srgbClr val="FF0000"/>
                                      </p:to>
                                    </p:animClr>
                                    <p:set>
                                      <p:cBhvr>
                                        <p:cTn id="116" dur="500" fill="hold"/>
                                        <p:tgtEl>
                                          <p:spTgt spid="16"/>
                                        </p:tgtEl>
                                        <p:attrNameLst>
                                          <p:attrName>fill.type</p:attrName>
                                        </p:attrNameLst>
                                      </p:cBhvr>
                                      <p:to>
                                        <p:strVal val="solid"/>
                                      </p:to>
                                    </p:set>
                                    <p:set>
                                      <p:cBhvr>
                                        <p:cTn id="117" dur="500" fill="hold"/>
                                        <p:tgtEl>
                                          <p:spTgt spid="16"/>
                                        </p:tgtEl>
                                        <p:attrNameLst>
                                          <p:attrName>fill.on</p:attrName>
                                        </p:attrNameLst>
                                      </p:cBhvr>
                                      <p:to>
                                        <p:strVal val="true"/>
                                      </p:to>
                                    </p:set>
                                  </p:childTnLst>
                                </p:cTn>
                              </p:par>
                              <p:par>
                                <p:cTn id="118" presetID="1" presetClass="mediacall" presetSubtype="0" fill="hold" nodeType="withEffect">
                                  <p:stCondLst>
                                    <p:cond delay="3500"/>
                                  </p:stCondLst>
                                  <p:childTnLst>
                                    <p:cmd type="call" cmd="playFrom(0.0)">
                                      <p:cBhvr>
                                        <p:cTn id="119" dur="5903" fill="hold"/>
                                        <p:tgtEl>
                                          <p:spTgt spid="41"/>
                                        </p:tgtEl>
                                      </p:cBhvr>
                                    </p:cmd>
                                  </p:childTnLst>
                                </p:cTn>
                              </p:par>
                              <p:par>
                                <p:cTn id="120" presetID="3" presetClass="mediacall" presetSubtype="0" fill="hold" nodeType="withEffect">
                                  <p:stCondLst>
                                    <p:cond delay="3500"/>
                                  </p:stCondLst>
                                  <p:childTnLst>
                                    <p:cmd type="call" cmd="stop">
                                      <p:cBhvr>
                                        <p:cTn id="121" dur="1" fill="hold"/>
                                        <p:tgtEl>
                                          <p:spTgt spid="39"/>
                                        </p:tgtEl>
                                      </p:cBhvr>
                                    </p:cmd>
                                  </p:childTnLst>
                                </p:cTn>
                              </p:par>
                              <p:par>
                                <p:cTn id="122" presetID="30" presetClass="emph" presetSubtype="0" fill="hold" grpId="2" nodeType="withEffect">
                                  <p:stCondLst>
                                    <p:cond delay="3500"/>
                                  </p:stCondLst>
                                  <p:childTnLst>
                                    <p:animClr clrSpc="hsl" dir="cw">
                                      <p:cBhvr override="childStyle">
                                        <p:cTn id="123" dur="500" fill="hold"/>
                                        <p:tgtEl>
                                          <p:spTgt spid="27"/>
                                        </p:tgtEl>
                                        <p:attrNameLst>
                                          <p:attrName>style.color</p:attrName>
                                        </p:attrNameLst>
                                      </p:cBhvr>
                                      <p:by>
                                        <p:hsl h="0" s="12549" l="25098"/>
                                      </p:by>
                                    </p:animClr>
                                    <p:animClr clrSpc="hsl" dir="cw">
                                      <p:cBhvr>
                                        <p:cTn id="124" dur="500" fill="hold"/>
                                        <p:tgtEl>
                                          <p:spTgt spid="27"/>
                                        </p:tgtEl>
                                        <p:attrNameLst>
                                          <p:attrName>fillcolor</p:attrName>
                                        </p:attrNameLst>
                                      </p:cBhvr>
                                      <p:by>
                                        <p:hsl h="0" s="12549" l="25098"/>
                                      </p:by>
                                    </p:animClr>
                                    <p:animClr clrSpc="hsl" dir="cw">
                                      <p:cBhvr>
                                        <p:cTn id="125" dur="500" fill="hold"/>
                                        <p:tgtEl>
                                          <p:spTgt spid="27"/>
                                        </p:tgtEl>
                                        <p:attrNameLst>
                                          <p:attrName>stroke.color</p:attrName>
                                        </p:attrNameLst>
                                      </p:cBhvr>
                                      <p:by>
                                        <p:hsl h="0" s="12549" l="25098"/>
                                      </p:by>
                                    </p:animClr>
                                    <p:set>
                                      <p:cBhvr>
                                        <p:cTn id="126"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7" restart="whenNotActive" fill="hold" evtFilter="cancelBubble" nodeType="interactiveSeq">
                <p:stCondLst>
                  <p:cond evt="onClick" delay="0">
                    <p:tgtEl>
                      <p:spTgt spid="34"/>
                    </p:tgtEl>
                  </p:cond>
                </p:stCondLst>
                <p:endSync evt="end" delay="0">
                  <p:rtn val="all"/>
                </p:endSync>
                <p:childTnLst>
                  <p:par>
                    <p:cTn id="128" fill="hold">
                      <p:stCondLst>
                        <p:cond delay="0"/>
                      </p:stCondLst>
                      <p:childTnLst>
                        <p:par>
                          <p:cTn id="129" fill="hold">
                            <p:stCondLst>
                              <p:cond delay="0"/>
                            </p:stCondLst>
                            <p:childTnLst>
                              <p:par>
                                <p:cTn id="130" presetID="24" presetClass="emph" presetSubtype="0" fill="hold" grpId="1" nodeType="clickEffect">
                                  <p:stCondLst>
                                    <p:cond delay="0"/>
                                  </p:stCondLst>
                                  <p:childTnLst>
                                    <p:animClr clrSpc="hsl" dir="cw">
                                      <p:cBhvr override="childStyle">
                                        <p:cTn id="131" dur="500" fill="hold"/>
                                        <p:tgtEl>
                                          <p:spTgt spid="34"/>
                                        </p:tgtEl>
                                        <p:attrNameLst>
                                          <p:attrName>style.color</p:attrName>
                                        </p:attrNameLst>
                                      </p:cBhvr>
                                      <p:by>
                                        <p:hsl h="0" s="-12549" l="-25098"/>
                                      </p:by>
                                    </p:animClr>
                                    <p:animClr clrSpc="hsl" dir="cw">
                                      <p:cBhvr>
                                        <p:cTn id="132" dur="500" fill="hold"/>
                                        <p:tgtEl>
                                          <p:spTgt spid="34"/>
                                        </p:tgtEl>
                                        <p:attrNameLst>
                                          <p:attrName>fillcolor</p:attrName>
                                        </p:attrNameLst>
                                      </p:cBhvr>
                                      <p:by>
                                        <p:hsl h="0" s="-12549" l="-25098"/>
                                      </p:by>
                                    </p:animClr>
                                    <p:animClr clrSpc="hsl" dir="cw">
                                      <p:cBhvr>
                                        <p:cTn id="133" dur="500" fill="hold"/>
                                        <p:tgtEl>
                                          <p:spTgt spid="34"/>
                                        </p:tgtEl>
                                        <p:attrNameLst>
                                          <p:attrName>stroke.color</p:attrName>
                                        </p:attrNameLst>
                                      </p:cBhvr>
                                      <p:by>
                                        <p:hsl h="0" s="-12549" l="-25098"/>
                                      </p:by>
                                    </p:animClr>
                                    <p:set>
                                      <p:cBhvr>
                                        <p:cTn id="134" dur="500" fill="hold"/>
                                        <p:tgtEl>
                                          <p:spTgt spid="34"/>
                                        </p:tgtEl>
                                        <p:attrNameLst>
                                          <p:attrName>fill.type</p:attrName>
                                        </p:attrNameLst>
                                      </p:cBhvr>
                                      <p:to>
                                        <p:strVal val="solid"/>
                                      </p:to>
                                    </p:set>
                                  </p:childTnLst>
                                </p:cTn>
                              </p:par>
                              <p:par>
                                <p:cTn id="135" presetID="19" presetClass="emph" presetSubtype="0" fill="hold" grpId="0" nodeType="withEffect">
                                  <p:stCondLst>
                                    <p:cond delay="0"/>
                                  </p:stCondLst>
                                  <p:childTnLst>
                                    <p:animClr clrSpc="rgb" dir="cw">
                                      <p:cBhvr override="childStyle">
                                        <p:cTn id="136" dur="500" fill="hold"/>
                                        <p:tgtEl>
                                          <p:spTgt spid="32"/>
                                        </p:tgtEl>
                                        <p:attrNameLst>
                                          <p:attrName>style.color</p:attrName>
                                        </p:attrNameLst>
                                      </p:cBhvr>
                                      <p:to>
                                        <a:schemeClr val="accent2"/>
                                      </p:to>
                                    </p:animClr>
                                    <p:animClr clrSpc="rgb" dir="cw">
                                      <p:cBhvr>
                                        <p:cTn id="137" dur="500" fill="hold"/>
                                        <p:tgtEl>
                                          <p:spTgt spid="32"/>
                                        </p:tgtEl>
                                        <p:attrNameLst>
                                          <p:attrName>fillcolor</p:attrName>
                                        </p:attrNameLst>
                                      </p:cBhvr>
                                      <p:to>
                                        <a:schemeClr val="accent2"/>
                                      </p:to>
                                    </p:animClr>
                                    <p:set>
                                      <p:cBhvr>
                                        <p:cTn id="138" dur="500" fill="hold"/>
                                        <p:tgtEl>
                                          <p:spTgt spid="32"/>
                                        </p:tgtEl>
                                        <p:attrNameLst>
                                          <p:attrName>fill.type</p:attrName>
                                        </p:attrNameLst>
                                      </p:cBhvr>
                                      <p:to>
                                        <p:strVal val="solid"/>
                                      </p:to>
                                    </p:set>
                                    <p:set>
                                      <p:cBhvr>
                                        <p:cTn id="139" dur="500" fill="hold"/>
                                        <p:tgtEl>
                                          <p:spTgt spid="32"/>
                                        </p:tgtEl>
                                        <p:attrNameLst>
                                          <p:attrName>fill.on</p:attrName>
                                        </p:attrNameLst>
                                      </p:cBhvr>
                                      <p:to>
                                        <p:strVal val="true"/>
                                      </p:to>
                                    </p:set>
                                  </p:childTnLst>
                                </p:cTn>
                              </p:par>
                              <p:par>
                                <p:cTn id="140" presetID="1" presetClass="mediacall" presetSubtype="0" fill="hold" nodeType="withEffect">
                                  <p:stCondLst>
                                    <p:cond delay="0"/>
                                  </p:stCondLst>
                                  <p:childTnLst>
                                    <p:cmd type="call" cmd="playFrom(0.0)">
                                      <p:cBhvr>
                                        <p:cTn id="141" dur="20218" fill="hold"/>
                                        <p:tgtEl>
                                          <p:spTgt spid="39"/>
                                        </p:tgtEl>
                                      </p:cBhvr>
                                    </p:cmd>
                                  </p:childTnLst>
                                </p:cTn>
                              </p:par>
                              <p:par>
                                <p:cTn id="142" presetID="3" presetClass="mediacall" presetSubtype="0" fill="hold" nodeType="withEffect">
                                  <p:stCondLst>
                                    <p:cond delay="0"/>
                                  </p:stCondLst>
                                  <p:childTnLst>
                                    <p:cmd type="call" cmd="stop">
                                      <p:cBhvr>
                                        <p:cTn id="143" dur="1" fill="hold"/>
                                        <p:tgtEl>
                                          <p:spTgt spid="38"/>
                                        </p:tgtEl>
                                      </p:cBhvr>
                                    </p:cmd>
                                  </p:childTnLst>
                                </p:cTn>
                              </p:par>
                              <p:par>
                                <p:cTn id="144" presetID="19" presetClass="emph" presetSubtype="0" fill="hold" grpId="1" nodeType="withEffect">
                                  <p:stCondLst>
                                    <p:cond delay="3000"/>
                                  </p:stCondLst>
                                  <p:childTnLst>
                                    <p:animClr clrSpc="rgb" dir="cw">
                                      <p:cBhvr override="childStyle">
                                        <p:cTn id="145" dur="500" fill="hold"/>
                                        <p:tgtEl>
                                          <p:spTgt spid="32"/>
                                        </p:tgtEl>
                                        <p:attrNameLst>
                                          <p:attrName>style.color</p:attrName>
                                        </p:attrNameLst>
                                      </p:cBhvr>
                                      <p:to>
                                        <a:srgbClr val="FF0000"/>
                                      </p:to>
                                    </p:animClr>
                                    <p:animClr clrSpc="rgb" dir="cw">
                                      <p:cBhvr>
                                        <p:cTn id="146" dur="500" fill="hold"/>
                                        <p:tgtEl>
                                          <p:spTgt spid="32"/>
                                        </p:tgtEl>
                                        <p:attrNameLst>
                                          <p:attrName>fillcolor</p:attrName>
                                        </p:attrNameLst>
                                      </p:cBhvr>
                                      <p:to>
                                        <a:srgbClr val="FF0000"/>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3000"/>
                                  </p:stCondLst>
                                  <p:childTnLst>
                                    <p:cmd type="call" cmd="playFrom(0.0)">
                                      <p:cBhvr>
                                        <p:cTn id="150" dur="5903" fill="hold"/>
                                        <p:tgtEl>
                                          <p:spTgt spid="41"/>
                                        </p:tgtEl>
                                      </p:cBhvr>
                                    </p:cmd>
                                  </p:childTnLst>
                                </p:cTn>
                              </p:par>
                              <p:par>
                                <p:cTn id="151" presetID="3" presetClass="mediacall" presetSubtype="0" fill="hold" nodeType="withEffect">
                                  <p:stCondLst>
                                    <p:cond delay="3000"/>
                                  </p:stCondLst>
                                  <p:childTnLst>
                                    <p:cmd type="call" cmd="stop">
                                      <p:cBhvr>
                                        <p:cTn id="152" dur="1" fill="hold"/>
                                        <p:tgtEl>
                                          <p:spTgt spid="39"/>
                                        </p:tgtEl>
                                      </p:cBhvr>
                                    </p:cmd>
                                  </p:childTnLst>
                                </p:cTn>
                              </p:par>
                              <p:par>
                                <p:cTn id="153" presetID="30" presetClass="emph" presetSubtype="0" fill="hold" grpId="2" nodeType="withEffect">
                                  <p:stCondLst>
                                    <p:cond delay="300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8" fill="hold" display="0">
                  <p:stCondLst>
                    <p:cond delay="indefinite"/>
                  </p:stCondLst>
                  <p:endCondLst>
                    <p:cond evt="onStopAudio" delay="0">
                      <p:tgtEl>
                        <p:sldTgt/>
                      </p:tgtEl>
                    </p:cond>
                  </p:endCondLst>
                </p:cTn>
                <p:tgtEl>
                  <p:spTgt spid="39"/>
                </p:tgtEl>
              </p:cMediaNode>
            </p:audio>
            <p:audio>
              <p:cMediaNode vol="80000">
                <p:cTn id="159" fill="hold" display="0">
                  <p:stCondLst>
                    <p:cond delay="indefinite"/>
                  </p:stCondLst>
                  <p:endCondLst>
                    <p:cond evt="onStopAudio" delay="0">
                      <p:tgtEl>
                        <p:sldTgt/>
                      </p:tgtEl>
                    </p:cond>
                  </p:endCondLst>
                </p:cTn>
                <p:tgtEl>
                  <p:spTgt spid="40"/>
                </p:tgtEl>
              </p:cMediaNode>
            </p:audio>
            <p:audio>
              <p:cMediaNode vol="80000">
                <p:cTn id="160"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52CDF2-FB3A-8A4F-8091-62BAE0ECD2F1}"/>
              </a:ext>
            </a:extLst>
          </p:cNvPr>
          <p:cNvSpPr txBox="1"/>
          <p:nvPr/>
        </p:nvSpPr>
        <p:spPr>
          <a:xfrm>
            <a:off x="0" y="438150"/>
            <a:ext cx="91440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2.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Nhà</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Tần</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thống</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nhất</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và</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xác</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lập</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chế</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độ</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phong</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kiến</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ở</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Trung</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Quốc</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a:t>
            </a:r>
            <a:endParaRPr kumimoji="0" lang="vi-VN" sz="3200" b="1" i="1"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endParaRPr>
          </a:p>
        </p:txBody>
      </p:sp>
      <p:grpSp>
        <p:nvGrpSpPr>
          <p:cNvPr id="5" name="Group 4">
            <a:extLst>
              <a:ext uri="{FF2B5EF4-FFF2-40B4-BE49-F238E27FC236}">
                <a16:creationId xmlns:a16="http://schemas.microsoft.com/office/drawing/2014/main" id="{82576B23-77D0-7440-A648-EC8615491573}"/>
              </a:ext>
            </a:extLst>
          </p:cNvPr>
          <p:cNvGrpSpPr/>
          <p:nvPr/>
        </p:nvGrpSpPr>
        <p:grpSpPr>
          <a:xfrm>
            <a:off x="457200" y="1581150"/>
            <a:ext cx="8229600" cy="3276600"/>
            <a:chOff x="457200" y="1581150"/>
            <a:chExt cx="8229600" cy="3276600"/>
          </a:xfrm>
        </p:grpSpPr>
        <p:pic>
          <p:nvPicPr>
            <p:cNvPr id="4" name="Picture 3">
              <a:extLst>
                <a:ext uri="{FF2B5EF4-FFF2-40B4-BE49-F238E27FC236}">
                  <a16:creationId xmlns:a16="http://schemas.microsoft.com/office/drawing/2014/main" id="{5383C4BA-3012-B141-A684-B3F24661DFB3}"/>
                </a:ext>
              </a:extLst>
            </p:cNvPr>
            <p:cNvPicPr>
              <a:picLocks noChangeAspect="1"/>
            </p:cNvPicPr>
            <p:nvPr/>
          </p:nvPicPr>
          <p:blipFill>
            <a:blip r:embed="rId2"/>
            <a:stretch>
              <a:fillRect/>
            </a:stretch>
          </p:blipFill>
          <p:spPr>
            <a:xfrm>
              <a:off x="457200" y="1581150"/>
              <a:ext cx="8229600" cy="3276600"/>
            </a:xfrm>
            <a:prstGeom prst="rect">
              <a:avLst/>
            </a:prstGeom>
          </p:spPr>
        </p:pic>
        <p:sp>
          <p:nvSpPr>
            <p:cNvPr id="3" name="Rounded Rectangle 2">
              <a:extLst>
                <a:ext uri="{FF2B5EF4-FFF2-40B4-BE49-F238E27FC236}">
                  <a16:creationId xmlns:a16="http://schemas.microsoft.com/office/drawing/2014/main" id="{854B3938-F773-5643-9A4E-AD4039526171}"/>
                </a:ext>
              </a:extLst>
            </p:cNvPr>
            <p:cNvSpPr/>
            <p:nvPr/>
          </p:nvSpPr>
          <p:spPr>
            <a:xfrm>
              <a:off x="1981200" y="1581150"/>
              <a:ext cx="1143000" cy="685800"/>
            </a:xfrm>
            <a:prstGeom prst="roundRect">
              <a:avLst/>
            </a:prstGeom>
            <a:solidFill>
              <a:srgbClr val="FFFE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Tree>
    <p:extLst>
      <p:ext uri="{BB962C8B-B14F-4D97-AF65-F5344CB8AC3E}">
        <p14:creationId xmlns:p14="http://schemas.microsoft.com/office/powerpoint/2010/main" val="15421660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2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3CB7AA-17FB-AC40-AE9C-A724D241BDDA}"/>
              </a:ext>
            </a:extLst>
          </p:cNvPr>
          <p:cNvSpPr txBox="1"/>
          <p:nvPr/>
        </p:nvSpPr>
        <p:spPr>
          <a:xfrm>
            <a:off x="-53812" y="224165"/>
            <a:ext cx="91440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2. </a:t>
            </a:r>
            <a:r>
              <a:rPr kumimoji="0" lang="en-US" altLang="vi-VN" sz="40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Nhà</a:t>
            </a: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40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Tần</a:t>
            </a: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40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thống</a:t>
            </a: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40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nhất</a:t>
            </a: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40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và</a:t>
            </a: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40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xác</a:t>
            </a: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40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lập</a:t>
            </a: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40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chế</a:t>
            </a: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40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độ</a:t>
            </a: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40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phong</a:t>
            </a: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40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kiến</a:t>
            </a: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40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ở</a:t>
            </a: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40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Trung</a:t>
            </a: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40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Quốc</a:t>
            </a: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a:t>
            </a:r>
            <a:endParaRPr kumimoji="0" lang="vi-VN" sz="4000" b="1" i="1"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endParaRPr>
          </a:p>
        </p:txBody>
      </p:sp>
      <p:sp>
        <p:nvSpPr>
          <p:cNvPr id="7" name="Rectangle 6">
            <a:extLst>
              <a:ext uri="{FF2B5EF4-FFF2-40B4-BE49-F238E27FC236}">
                <a16:creationId xmlns:a16="http://schemas.microsoft.com/office/drawing/2014/main" id="{30CCA18F-10CF-2248-9B2C-6DD423C67D60}"/>
              </a:ext>
            </a:extLst>
          </p:cNvPr>
          <p:cNvSpPr/>
          <p:nvPr/>
        </p:nvSpPr>
        <p:spPr>
          <a:xfrm>
            <a:off x="-53812" y="3479017"/>
            <a:ext cx="6610099"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Năm</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221 TCN,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Tần</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Thuỷ</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Hoàng</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đã</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thống</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nhất</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lãnh</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thổ</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kumimoji="0" lang="en-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pic>
        <p:nvPicPr>
          <p:cNvPr id="11" name="Picture 10">
            <a:extLst>
              <a:ext uri="{FF2B5EF4-FFF2-40B4-BE49-F238E27FC236}">
                <a16:creationId xmlns:a16="http://schemas.microsoft.com/office/drawing/2014/main" id="{232D2EBE-1E31-C64B-A664-350C38CB1211}"/>
              </a:ext>
            </a:extLst>
          </p:cNvPr>
          <p:cNvPicPr>
            <a:picLocks noChangeAspect="1"/>
          </p:cNvPicPr>
          <p:nvPr/>
        </p:nvPicPr>
        <p:blipFill>
          <a:blip r:embed="rId3"/>
          <a:stretch>
            <a:fillRect/>
          </a:stretch>
        </p:blipFill>
        <p:spPr>
          <a:xfrm>
            <a:off x="6381499" y="1052185"/>
            <a:ext cx="2516583" cy="3867150"/>
          </a:xfrm>
          <a:prstGeom prst="rect">
            <a:avLst/>
          </a:prstGeom>
        </p:spPr>
      </p:pic>
      <p:sp>
        <p:nvSpPr>
          <p:cNvPr id="2" name="Rectangle 1">
            <a:extLst>
              <a:ext uri="{FF2B5EF4-FFF2-40B4-BE49-F238E27FC236}">
                <a16:creationId xmlns:a16="http://schemas.microsoft.com/office/drawing/2014/main" id="{1960F67B-0A45-AD4C-89F5-2D7C47C49C85}"/>
              </a:ext>
            </a:extLst>
          </p:cNvPr>
          <p:cNvSpPr/>
          <p:nvPr/>
        </p:nvSpPr>
        <p:spPr>
          <a:xfrm>
            <a:off x="0" y="1714478"/>
            <a:ext cx="6610100" cy="1384995"/>
          </a:xfrm>
          <a:prstGeom prst="rect">
            <a:avLst/>
          </a:prstGeom>
        </p:spPr>
        <p:txBody>
          <a:bodyPr wrap="square">
            <a:spAutoFit/>
          </a:bodyPr>
          <a:lstStyle/>
          <a:p>
            <a:pPr algn="just"/>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Đến</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cuối</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thời</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nhà</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Chu</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nhà</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Tần</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đã</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lần</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lượt</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đánh</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chiếm</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các</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nước</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Yên</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Triệu</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Ngụy</a:t>
            </a:r>
            <a:r>
              <a:rPr lang="nl-NL" sz="2800" dirty="0">
                <a:latin typeface="Times New Roman" panose="02020603050405020304" pitchFamily="18" charset="0"/>
                <a:ea typeface="Calibri" panose="020F0502020204030204" pitchFamily="34" charset="0"/>
                <a:cs typeface="Times New Roman" panose="02020603050405020304" pitchFamily="18" charset="0"/>
              </a:rPr>
              <a:t>, Hán, </a:t>
            </a:r>
            <a:r>
              <a:rPr lang="nl-NL" sz="2800" dirty="0" err="1">
                <a:latin typeface="Times New Roman" panose="02020603050405020304" pitchFamily="18" charset="0"/>
                <a:ea typeface="Calibri" panose="020F0502020204030204" pitchFamily="34" charset="0"/>
                <a:cs typeface="Times New Roman" panose="02020603050405020304" pitchFamily="18" charset="0"/>
              </a:rPr>
              <a:t>Sở</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Tề</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thống</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nhất</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Trung</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Quốc</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endParaRPr lang="en-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0318551"/>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0000">
                                          <p:cBhvr additive="base">
                                            <p:cTn id="11"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14:presetBounceEnd="50000">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14:bounceEnd="50000">
                                          <p:cBhvr additive="base">
                                            <p:cTn id="17"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14:presetBounceEnd="50000">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14:bounceEnd="50000">
                                          <p:cBhvr additive="base">
                                            <p:cTn id="23"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1+#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FFFF00">
            <a:alpha val="33000"/>
          </a:srgbClr>
        </a:solidFill>
        <a:effectLst/>
      </p:bgPr>
    </p:bg>
    <p:spTree>
      <p:nvGrpSpPr>
        <p:cNvPr id="1" name="Shape 62"/>
        <p:cNvGrpSpPr/>
        <p:nvPr/>
      </p:nvGrpSpPr>
      <p:grpSpPr>
        <a:xfrm>
          <a:off x="0" y="0"/>
          <a:ext cx="0" cy="0"/>
          <a:chOff x="0" y="0"/>
          <a:chExt cx="0" cy="0"/>
        </a:xfrm>
      </p:grpSpPr>
      <p:sp>
        <p:nvSpPr>
          <p:cNvPr id="5" name="Rectangle 4">
            <a:extLst>
              <a:ext uri="{FF2B5EF4-FFF2-40B4-BE49-F238E27FC236}">
                <a16:creationId xmlns:a16="http://schemas.microsoft.com/office/drawing/2014/main" id="{56EDFA07-CE9D-6745-AF4A-DA05A5B6FAA5}"/>
              </a:ext>
            </a:extLst>
          </p:cNvPr>
          <p:cNvSpPr/>
          <p:nvPr/>
        </p:nvSpPr>
        <p:spPr>
          <a:xfrm>
            <a:off x="-101735" y="704010"/>
            <a:ext cx="435363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THẢO LUẬN</a:t>
            </a:r>
          </a:p>
        </p:txBody>
      </p:sp>
      <p:sp>
        <p:nvSpPr>
          <p:cNvPr id="24" name="Rounded Rectangle 23">
            <a:extLst>
              <a:ext uri="{FF2B5EF4-FFF2-40B4-BE49-F238E27FC236}">
                <a16:creationId xmlns:a16="http://schemas.microsoft.com/office/drawing/2014/main" id="{B4827CB9-9F05-1C4B-B2BD-16145C412D75}"/>
              </a:ext>
            </a:extLst>
          </p:cNvPr>
          <p:cNvSpPr/>
          <p:nvPr/>
        </p:nvSpPr>
        <p:spPr>
          <a:xfrm>
            <a:off x="4289882" y="763958"/>
            <a:ext cx="4854117" cy="1316913"/>
          </a:xfrm>
          <a:prstGeom prst="roundRect">
            <a:avLst/>
          </a:prstGeom>
          <a:solidFill>
            <a:schemeClr val="accent1">
              <a:lumMod val="20000"/>
              <a:lumOff val="80000"/>
            </a:schemeClr>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Rounded Rectangle 24">
            <a:extLst>
              <a:ext uri="{FF2B5EF4-FFF2-40B4-BE49-F238E27FC236}">
                <a16:creationId xmlns:a16="http://schemas.microsoft.com/office/drawing/2014/main" id="{06257EE4-0578-784F-89D1-8760E9768AB3}"/>
              </a:ext>
            </a:extLst>
          </p:cNvPr>
          <p:cNvSpPr/>
          <p:nvPr/>
        </p:nvSpPr>
        <p:spPr>
          <a:xfrm>
            <a:off x="7312442" y="138164"/>
            <a:ext cx="1575930" cy="565846"/>
          </a:xfrm>
          <a:prstGeom prst="roundRect">
            <a:avLst/>
          </a:prstGeom>
          <a:solidFill>
            <a:schemeClr val="accent5">
              <a:lumMod val="40000"/>
              <a:lumOff val="60000"/>
            </a:schemeClr>
          </a:solidFill>
          <a:effectLst>
            <a:glow rad="139700">
              <a:schemeClr val="accent4">
                <a:satMod val="175000"/>
                <a:alpha val="40000"/>
              </a:schemeClr>
            </a:glow>
            <a:reflection blurRad="6350" stA="50000" endA="300" endPos="0" dir="5400000" sy="-100000" algn="bl" rotWithShape="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Câu 1</a:t>
            </a:r>
            <a:endParaRPr kumimoji="0" lang="en-VN"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 name="Rounded Rectangle 25">
            <a:extLst>
              <a:ext uri="{FF2B5EF4-FFF2-40B4-BE49-F238E27FC236}">
                <a16:creationId xmlns:a16="http://schemas.microsoft.com/office/drawing/2014/main" id="{F7CB3312-DB3C-464C-8003-29AB3CA898CB}"/>
              </a:ext>
            </a:extLst>
          </p:cNvPr>
          <p:cNvSpPr/>
          <p:nvPr/>
        </p:nvSpPr>
        <p:spPr>
          <a:xfrm>
            <a:off x="4114800" y="3144022"/>
            <a:ext cx="4994113" cy="1999478"/>
          </a:xfrm>
          <a:prstGeom prst="roundRect">
            <a:avLst/>
          </a:prstGeom>
          <a:solidFill>
            <a:schemeClr val="accent1">
              <a:lumMod val="20000"/>
              <a:lumOff val="80000"/>
            </a:schemeClr>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7" name="Rounded Rectangle 26">
            <a:extLst>
              <a:ext uri="{FF2B5EF4-FFF2-40B4-BE49-F238E27FC236}">
                <a16:creationId xmlns:a16="http://schemas.microsoft.com/office/drawing/2014/main" id="{23C6DC8F-F69C-EF47-BE45-20CEB6F8D6EE}"/>
              </a:ext>
            </a:extLst>
          </p:cNvPr>
          <p:cNvSpPr/>
          <p:nvPr/>
        </p:nvSpPr>
        <p:spPr>
          <a:xfrm>
            <a:off x="7194739" y="2448247"/>
            <a:ext cx="1669047" cy="619145"/>
          </a:xfrm>
          <a:prstGeom prst="roundRect">
            <a:avLst/>
          </a:prstGeom>
          <a:solidFill>
            <a:schemeClr val="accent3">
              <a:lumMod val="20000"/>
              <a:lumOff val="8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a:t>
            </a:r>
            <a:r>
              <a:rPr kumimoji="0" lang="en-VN"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âu 2</a:t>
            </a:r>
          </a:p>
        </p:txBody>
      </p:sp>
      <p:sp>
        <p:nvSpPr>
          <p:cNvPr id="30" name="Rectangle 29">
            <a:extLst>
              <a:ext uri="{FF2B5EF4-FFF2-40B4-BE49-F238E27FC236}">
                <a16:creationId xmlns:a16="http://schemas.microsoft.com/office/drawing/2014/main" id="{5CFE515F-BCA6-5B49-9120-78AB632176B6}"/>
              </a:ext>
            </a:extLst>
          </p:cNvPr>
          <p:cNvSpPr/>
          <p:nvPr/>
        </p:nvSpPr>
        <p:spPr>
          <a:xfrm>
            <a:off x="4289883" y="962357"/>
            <a:ext cx="4854117" cy="954107"/>
          </a:xfrm>
          <a:prstGeom prst="rect">
            <a:avLst/>
          </a:prstGeom>
        </p:spPr>
        <p:txBody>
          <a:bodyPr wrap="square">
            <a:spAutoFit/>
          </a:bodyPr>
          <a:lstStyle/>
          <a:p>
            <a:pPr lvl="0" algn="ctr"/>
            <a:r>
              <a:rPr lang="vi-VN" sz="2800" dirty="0">
                <a:latin typeface="Times New Roman" panose="02020603050405020304" pitchFamily="18" charset="0"/>
                <a:cs typeface="Times New Roman" panose="02020603050405020304" pitchFamily="18" charset="0"/>
              </a:rPr>
              <a:t>Những biện pháp sau khi thống nhất đất nước của nhà Tần? </a:t>
            </a:r>
            <a:endParaRPr kumimoji="0" lang="en-VN" sz="2800" b="0" i="0" u="none" strike="noStrike" kern="0" cap="none" spc="0" normalizeH="0" baseline="0" noProof="0" dirty="0">
              <a:ln>
                <a:noFill/>
              </a:ln>
              <a:solidFill>
                <a:srgbClr val="000000"/>
              </a:solidFill>
              <a:effectLst/>
              <a:uLnTx/>
              <a:uFillTx/>
              <a:sym typeface="Arial"/>
            </a:endParaRPr>
          </a:p>
        </p:txBody>
      </p:sp>
      <p:sp>
        <p:nvSpPr>
          <p:cNvPr id="31" name="Rectangle 30">
            <a:extLst>
              <a:ext uri="{FF2B5EF4-FFF2-40B4-BE49-F238E27FC236}">
                <a16:creationId xmlns:a16="http://schemas.microsoft.com/office/drawing/2014/main" id="{544560E9-F81F-DE41-83CD-3997770F7EB8}"/>
              </a:ext>
            </a:extLst>
          </p:cNvPr>
          <p:cNvSpPr/>
          <p:nvPr/>
        </p:nvSpPr>
        <p:spPr>
          <a:xfrm>
            <a:off x="4191001" y="3235820"/>
            <a:ext cx="4800600" cy="1815882"/>
          </a:xfrm>
          <a:prstGeom prst="rect">
            <a:avLst/>
          </a:prstGeom>
        </p:spPr>
        <p:txBody>
          <a:bodyPr wrap="square">
            <a:spAutoFit/>
          </a:bodyPr>
          <a:lstStyle/>
          <a:p>
            <a:pPr lvl="0" algn="just">
              <a:defRPr/>
            </a:pPr>
            <a:r>
              <a:rPr lang="vi-VN" sz="2800" dirty="0">
                <a:solidFill>
                  <a:srgbClr val="8B81D2">
                    <a:lumMod val="75000"/>
                  </a:srgbClr>
                </a:solidFill>
                <a:latin typeface="Times New Roman" panose="02020603050405020304" pitchFamily="18" charset="0"/>
                <a:cs typeface="Times New Roman" panose="02020603050405020304" pitchFamily="18" charset="0"/>
              </a:rPr>
              <a:t>Những kể tên những cấp mới xuất hiện vào thời nhà Tần và mối quan hệ của những giai cấp đó trong xã hội phong kiến? </a:t>
            </a:r>
            <a:endParaRPr kumimoji="0" lang="en-US" sz="28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endParaRPr>
          </a:p>
        </p:txBody>
      </p:sp>
      <p:pic>
        <p:nvPicPr>
          <p:cNvPr id="10" name="Picture 2" descr="GIFs For Powerpoint Presentation - 100 Pieces of GIF Animation">
            <a:extLst>
              <a:ext uri="{FF2B5EF4-FFF2-40B4-BE49-F238E27FC236}">
                <a16:creationId xmlns:a16="http://schemas.microsoft.com/office/drawing/2014/main" id="{0E86F6A4-4855-E94B-A038-DDBC7E2FF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408" r="8858" b="9928"/>
          <a:stretch/>
        </p:blipFill>
        <p:spPr bwMode="auto">
          <a:xfrm>
            <a:off x="-1" y="1725745"/>
            <a:ext cx="3896439" cy="3442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890096"/>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114" fill="hold">
                                          <p:stCondLst>
                                            <p:cond delay="0"/>
                                          </p:stCondLst>
                                        </p:cTn>
                                        <p:tgtEl>
                                          <p:spTgt spid="5"/>
                                        </p:tgtEl>
                                        <p:attrNameLst>
                                          <p:attrName>style.rotation</p:attrName>
                                        </p:attrNameLst>
                                      </p:cBhvr>
                                      <p:to>
                                        <p:strVal val="-45.0"/>
                                      </p:to>
                                    </p:set>
                                    <p:anim calcmode="lin" valueType="num">
                                      <p:cBhvr>
                                        <p:cTn id="8" dur="114" fill="hold">
                                          <p:stCondLst>
                                            <p:cond delay="114"/>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5"/>
                                        </p:tgtEl>
                                        <p:attrNameLst>
                                          <p:attrName>ppt_y</p:attrName>
                                        </p:attrNameLst>
                                      </p:cBhvr>
                                      <p:tavLst>
                                        <p:tav tm="0">
                                          <p:val>
                                            <p:strVal val="#ppt_y-(0.354*#ppt_w-0.172*#ppt_h)"/>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500" fill="hold"/>
                                        <p:tgtEl>
                                          <p:spTgt spid="25"/>
                                        </p:tgtEl>
                                        <p:attrNameLst>
                                          <p:attrName>ppt_x</p:attrName>
                                        </p:attrNameLst>
                                      </p:cBhvr>
                                      <p:tavLst>
                                        <p:tav tm="0">
                                          <p:val>
                                            <p:strVal val="#ppt_x"/>
                                          </p:val>
                                        </p:tav>
                                        <p:tav tm="100000">
                                          <p:val>
                                            <p:strVal val="#ppt_x"/>
                                          </p:val>
                                        </p:tav>
                                      </p:tavLst>
                                    </p:anim>
                                    <p:anim calcmode="lin" valueType="num">
                                      <p:cBhvr additive="base">
                                        <p:cTn id="15" dur="1500" fill="hold"/>
                                        <p:tgtEl>
                                          <p:spTgt spid="2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1500" fill="hold"/>
                                        <p:tgtEl>
                                          <p:spTgt spid="27"/>
                                        </p:tgtEl>
                                        <p:attrNameLst>
                                          <p:attrName>ppt_x</p:attrName>
                                        </p:attrNameLst>
                                      </p:cBhvr>
                                      <p:tavLst>
                                        <p:tav tm="0">
                                          <p:val>
                                            <p:strVal val="#ppt_x"/>
                                          </p:val>
                                        </p:tav>
                                        <p:tav tm="100000">
                                          <p:val>
                                            <p:strVal val="#ppt_x"/>
                                          </p:val>
                                        </p:tav>
                                      </p:tavLst>
                                    </p:anim>
                                    <p:anim calcmode="lin" valueType="num">
                                      <p:cBhvr additive="base">
                                        <p:cTn id="19" dur="1500" fill="hold"/>
                                        <p:tgtEl>
                                          <p:spTgt spid="27"/>
                                        </p:tgtEl>
                                        <p:attrNameLst>
                                          <p:attrName>ppt_y</p:attrName>
                                        </p:attrNameLst>
                                      </p:cBhvr>
                                      <p:tavLst>
                                        <p:tav tm="0">
                                          <p:val>
                                            <p:strVal val="1+#ppt_h/2"/>
                                          </p:val>
                                        </p:tav>
                                        <p:tav tm="100000">
                                          <p:val>
                                            <p:strVal val="#ppt_y"/>
                                          </p:val>
                                        </p:tav>
                                      </p:tavLst>
                                    </p:anim>
                                  </p:childTnLst>
                                </p:cTn>
                              </p:par>
                              <p:par>
                                <p:cTn id="20" presetID="2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edge">
                                      <p:cBhvr>
                                        <p:cTn id="22" dur="500"/>
                                        <p:tgtEl>
                                          <p:spTgt spid="10"/>
                                        </p:tgtEl>
                                      </p:cBhvr>
                                    </p:animEffect>
                                  </p:childTnLst>
                                </p:cTn>
                              </p:par>
                              <p:par>
                                <p:cTn id="23" presetID="2" presetClass="entr" presetSubtype="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0-#ppt_h/2"/>
                                          </p:val>
                                        </p:tav>
                                        <p:tav tm="100000">
                                          <p:val>
                                            <p:strVal val="#ppt_y"/>
                                          </p:val>
                                        </p:tav>
                                      </p:tavLst>
                                    </p:anim>
                                  </p:childTnLst>
                                </p:cTn>
                              </p:par>
                              <p:par>
                                <p:cTn id="31" presetID="45" presetClass="entr" presetSubtype="0" repeatCount="0" fill="hold" grpId="1" nodeType="withEffect">
                                  <p:stCondLst>
                                    <p:cond delay="0"/>
                                  </p:stCondLst>
                                  <p:iterate type="lt">
                                    <p:tmPct val="10000"/>
                                  </p:iterate>
                                  <p:childTnLst>
                                    <p:set>
                                      <p:cBhvr>
                                        <p:cTn id="32" dur="1" fill="hold">
                                          <p:stCondLst>
                                            <p:cond delay="0"/>
                                          </p:stCondLst>
                                        </p:cTn>
                                        <p:tgtEl>
                                          <p:spTgt spid="5"/>
                                        </p:tgtEl>
                                        <p:attrNameLst>
                                          <p:attrName>style.visibility</p:attrName>
                                        </p:attrNameLst>
                                      </p:cBhvr>
                                      <p:to>
                                        <p:strVal val="visible"/>
                                      </p:to>
                                    </p:set>
                                    <p:animEffect transition="in" filter="fade">
                                      <p:cBhvr>
                                        <p:cTn id="33" dur="1750"/>
                                        <p:tgtEl>
                                          <p:spTgt spid="5"/>
                                        </p:tgtEl>
                                      </p:cBhvr>
                                    </p:animEffect>
                                    <p:anim calcmode="lin" valueType="num">
                                      <p:cBhvr>
                                        <p:cTn id="34" dur="1750" fill="hold"/>
                                        <p:tgtEl>
                                          <p:spTgt spid="5"/>
                                        </p:tgtEl>
                                        <p:attrNameLst>
                                          <p:attrName>ppt_w</p:attrName>
                                        </p:attrNameLst>
                                      </p:cBhvr>
                                      <p:tavLst>
                                        <p:tav tm="0" fmla="#ppt_w*sin(2.5*pi*$)">
                                          <p:val>
                                            <p:fltVal val="0"/>
                                          </p:val>
                                        </p:tav>
                                        <p:tav tm="100000">
                                          <p:val>
                                            <p:fltVal val="1"/>
                                          </p:val>
                                        </p:tav>
                                      </p:tavLst>
                                    </p:anim>
                                    <p:anim calcmode="lin" valueType="num">
                                      <p:cBhvr>
                                        <p:cTn id="35" dur="175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41" presetClass="entr" presetSubtype="0" fill="hold" grpId="0" nodeType="clickEffect">
                                  <p:stCondLst>
                                    <p:cond delay="0"/>
                                  </p:stCondLst>
                                  <p:iterate type="lt">
                                    <p:tmPct val="10000"/>
                                  </p:iterate>
                                  <p:childTnLst>
                                    <p:set>
                                      <p:cBhvr>
                                        <p:cTn id="39" dur="1" fill="hold">
                                          <p:stCondLst>
                                            <p:cond delay="0"/>
                                          </p:stCondLst>
                                        </p:cTn>
                                        <p:tgtEl>
                                          <p:spTgt spid="30"/>
                                        </p:tgtEl>
                                        <p:attrNameLst>
                                          <p:attrName>style.visibility</p:attrName>
                                        </p:attrNameLst>
                                      </p:cBhvr>
                                      <p:to>
                                        <p:strVal val="visible"/>
                                      </p:to>
                                    </p:set>
                                    <p:anim calcmode="lin" valueType="num">
                                      <p:cBhvr>
                                        <p:cTn id="40" dur="25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41" dur="250" fill="hold"/>
                                        <p:tgtEl>
                                          <p:spTgt spid="30"/>
                                        </p:tgtEl>
                                        <p:attrNameLst>
                                          <p:attrName>ppt_y</p:attrName>
                                        </p:attrNameLst>
                                      </p:cBhvr>
                                      <p:tavLst>
                                        <p:tav tm="0">
                                          <p:val>
                                            <p:strVal val="#ppt_y"/>
                                          </p:val>
                                        </p:tav>
                                        <p:tav tm="100000">
                                          <p:val>
                                            <p:strVal val="#ppt_y"/>
                                          </p:val>
                                        </p:tav>
                                      </p:tavLst>
                                    </p:anim>
                                    <p:anim calcmode="lin" valueType="num">
                                      <p:cBhvr>
                                        <p:cTn id="42" dur="25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43" dur="25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44" dur="250" tmFilter="0,0; .5, 1; 1, 1"/>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41" presetClass="entr" presetSubtype="0" fill="hold" grpId="0" nodeType="clickEffect">
                                  <p:stCondLst>
                                    <p:cond delay="0"/>
                                  </p:stCondLst>
                                  <p:iterate type="lt">
                                    <p:tmPct val="10000"/>
                                  </p:iterate>
                                  <p:childTnLst>
                                    <p:set>
                                      <p:cBhvr>
                                        <p:cTn id="48" dur="1" fill="hold">
                                          <p:stCondLst>
                                            <p:cond delay="0"/>
                                          </p:stCondLst>
                                        </p:cTn>
                                        <p:tgtEl>
                                          <p:spTgt spid="31"/>
                                        </p:tgtEl>
                                        <p:attrNameLst>
                                          <p:attrName>style.visibility</p:attrName>
                                        </p:attrNameLst>
                                      </p:cBhvr>
                                      <p:to>
                                        <p:strVal val="visible"/>
                                      </p:to>
                                    </p:set>
                                    <p:anim calcmode="lin" valueType="num">
                                      <p:cBhvr>
                                        <p:cTn id="49" dur="25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50" dur="250" fill="hold"/>
                                        <p:tgtEl>
                                          <p:spTgt spid="31"/>
                                        </p:tgtEl>
                                        <p:attrNameLst>
                                          <p:attrName>ppt_y</p:attrName>
                                        </p:attrNameLst>
                                      </p:cBhvr>
                                      <p:tavLst>
                                        <p:tav tm="0">
                                          <p:val>
                                            <p:strVal val="#ppt_y"/>
                                          </p:val>
                                        </p:tav>
                                        <p:tav tm="100000">
                                          <p:val>
                                            <p:strVal val="#ppt_y"/>
                                          </p:val>
                                        </p:tav>
                                      </p:tavLst>
                                    </p:anim>
                                    <p:anim calcmode="lin" valueType="num">
                                      <p:cBhvr>
                                        <p:cTn id="51" dur="25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52" dur="25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53" dur="25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4" grpId="0" animBg="1"/>
      <p:bldP spid="25" grpId="0" animBg="1"/>
      <p:bldP spid="26" grpId="0" animBg="1"/>
      <p:bldP spid="27" grpId="0" animBg="1"/>
      <p:bldP spid="30" grpId="0"/>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BDB8F-0C7C-A94B-BCE8-56E1552417C8}"/>
              </a:ext>
            </a:extLst>
          </p:cNvPr>
          <p:cNvSpPr/>
          <p:nvPr/>
        </p:nvSpPr>
        <p:spPr>
          <a:xfrm>
            <a:off x="0" y="4099619"/>
            <a:ext cx="9144000" cy="1077218"/>
          </a:xfrm>
          <a:prstGeom prst="rect">
            <a:avLst/>
          </a:prstGeom>
        </p:spPr>
        <p:txBody>
          <a:bodyPr wrap="square">
            <a:spAutoFit/>
          </a:bodyPr>
          <a:lstStyle/>
          <a:p>
            <a:pPr lvl="0" algn="ctr"/>
            <a:r>
              <a:rPr lang="vi-VN" sz="3200" b="1" dirty="0">
                <a:solidFill>
                  <a:srgbClr val="FF0000"/>
                </a:solidFill>
                <a:latin typeface="Times New Roman" panose="02020603050405020304" pitchFamily="18" charset="0"/>
                <a:cs typeface="Times New Roman" panose="02020603050405020304" pitchFamily="18" charset="0"/>
              </a:rPr>
              <a:t>NHỮNG BIỆN PHÁP SAU KHI THỐNG NHẤT ĐẤT NƯỚC CỦA NHÀ TẦN </a:t>
            </a:r>
            <a:endParaRPr lang="en-VN" sz="3200" b="1" dirty="0">
              <a:solidFill>
                <a:srgbClr val="FF0000"/>
              </a:solidFill>
            </a:endParaRPr>
          </a:p>
        </p:txBody>
      </p:sp>
      <p:pic>
        <p:nvPicPr>
          <p:cNvPr id="5" name="Picture 4">
            <a:extLst>
              <a:ext uri="{FF2B5EF4-FFF2-40B4-BE49-F238E27FC236}">
                <a16:creationId xmlns:a16="http://schemas.microsoft.com/office/drawing/2014/main" id="{81BE25AB-6094-F44B-BEC5-608F4F354131}"/>
              </a:ext>
            </a:extLst>
          </p:cNvPr>
          <p:cNvPicPr>
            <a:picLocks noChangeAspect="1"/>
          </p:cNvPicPr>
          <p:nvPr/>
        </p:nvPicPr>
        <p:blipFill rotWithShape="1">
          <a:blip r:embed="rId4"/>
          <a:srcRect b="52963"/>
          <a:stretch/>
        </p:blipFill>
        <p:spPr>
          <a:xfrm>
            <a:off x="-345829" y="-57150"/>
            <a:ext cx="2757232" cy="2123179"/>
          </a:xfrm>
          <a:prstGeom prst="rect">
            <a:avLst/>
          </a:prstGeom>
        </p:spPr>
      </p:pic>
      <p:pic>
        <p:nvPicPr>
          <p:cNvPr id="6148" name="Picture 4">
            <a:extLst>
              <a:ext uri="{FF2B5EF4-FFF2-40B4-BE49-F238E27FC236}">
                <a16:creationId xmlns:a16="http://schemas.microsoft.com/office/drawing/2014/main" id="{2A5E563D-EBCE-9B4C-93CA-7CB7CB75A28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780" t="22690" r="24616" b="32309"/>
          <a:stretch/>
        </p:blipFill>
        <p:spPr bwMode="auto">
          <a:xfrm>
            <a:off x="2563803" y="172017"/>
            <a:ext cx="1770026" cy="171760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Nhà Tần – Wikipedia tiếng Việt">
            <a:extLst>
              <a:ext uri="{FF2B5EF4-FFF2-40B4-BE49-F238E27FC236}">
                <a16:creationId xmlns:a16="http://schemas.microsoft.com/office/drawing/2014/main" id="{8211EC4F-605A-0542-BD2F-877ECFF633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1291" y="221356"/>
            <a:ext cx="1650157" cy="168651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5D7B1DA-A7F0-F54B-A444-4FC3A9081D3F}"/>
              </a:ext>
            </a:extLst>
          </p:cNvPr>
          <p:cNvSpPr/>
          <p:nvPr/>
        </p:nvSpPr>
        <p:spPr>
          <a:xfrm>
            <a:off x="58207" y="2368630"/>
            <a:ext cx="1850754" cy="954107"/>
          </a:xfrm>
          <a:prstGeom prst="rect">
            <a:avLst/>
          </a:prstGeom>
        </p:spPr>
        <p:txBody>
          <a:bodyPr wrap="square">
            <a:spAutoFit/>
          </a:bodyPr>
          <a:lstStyle/>
          <a:p>
            <a:pPr algn="ctr"/>
            <a:r>
              <a:rPr lang="fr-FR" sz="28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Thống</a:t>
            </a:r>
            <a:r>
              <a:rPr lang="fr-FR"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nhất</a:t>
            </a:r>
            <a:r>
              <a:rPr lang="fr-FR"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tiền</a:t>
            </a:r>
            <a:r>
              <a:rPr lang="fr-FR"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tệ</a:t>
            </a:r>
            <a:r>
              <a:rPr lang="en-VN" sz="2800" dirty="0">
                <a:solidFill>
                  <a:srgbClr val="0070C0"/>
                </a:solidFill>
                <a:latin typeface="Times New Roman" panose="020206030504050203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4F81E2C5-5FB8-5444-AB9B-3ACBA2E8295A}"/>
              </a:ext>
            </a:extLst>
          </p:cNvPr>
          <p:cNvSpPr/>
          <p:nvPr/>
        </p:nvSpPr>
        <p:spPr>
          <a:xfrm>
            <a:off x="2514600" y="2368630"/>
            <a:ext cx="1850754" cy="954107"/>
          </a:xfrm>
          <a:prstGeom prst="rect">
            <a:avLst/>
          </a:prstGeom>
        </p:spPr>
        <p:txBody>
          <a:bodyPr wrap="square">
            <a:spAutoFit/>
          </a:bodyPr>
          <a:lstStyle/>
          <a:p>
            <a:pPr algn="ctr"/>
            <a:r>
              <a:rPr lang="fr-FR"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Thống</a:t>
            </a:r>
            <a:r>
              <a:rPr lang="fr-FR"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nhất</a:t>
            </a:r>
            <a:r>
              <a:rPr lang="fr-FR"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 lường</a:t>
            </a:r>
            <a:endParaRPr lang="en-VN" sz="2800" dirty="0">
              <a:solidFill>
                <a:srgbClr val="FF000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D358EBCF-CAF7-8C40-A657-AA6E81E7BA37}"/>
              </a:ext>
            </a:extLst>
          </p:cNvPr>
          <p:cNvSpPr/>
          <p:nvPr/>
        </p:nvSpPr>
        <p:spPr>
          <a:xfrm>
            <a:off x="4970993" y="2368630"/>
            <a:ext cx="1850754" cy="954107"/>
          </a:xfrm>
          <a:prstGeom prst="rect">
            <a:avLst/>
          </a:prstGeom>
        </p:spPr>
        <p:txBody>
          <a:bodyPr wrap="square">
            <a:spAutoFit/>
          </a:bodyPr>
          <a:lstStyle/>
          <a:p>
            <a:pPr algn="ctr"/>
            <a:r>
              <a:rPr lang="fr-FR" sz="28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Thống</a:t>
            </a:r>
            <a:r>
              <a:rPr lang="fr-FR"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nhất</a:t>
            </a:r>
            <a:r>
              <a:rPr lang="fr-FR"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chữ viết</a:t>
            </a:r>
            <a:endParaRPr lang="en-VN" sz="2800" dirty="0">
              <a:solidFill>
                <a:srgbClr val="0070C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2B86019D-AF86-3845-B766-B67E48E5556A}"/>
              </a:ext>
            </a:extLst>
          </p:cNvPr>
          <p:cNvSpPr/>
          <p:nvPr/>
        </p:nvSpPr>
        <p:spPr>
          <a:xfrm>
            <a:off x="7170499" y="2368630"/>
            <a:ext cx="1850754" cy="954107"/>
          </a:xfrm>
          <a:prstGeom prst="rect">
            <a:avLst/>
          </a:prstGeom>
        </p:spPr>
        <p:txBody>
          <a:bodyPr wrap="square">
            <a:spAutoFit/>
          </a:bodyPr>
          <a:lstStyle/>
          <a:p>
            <a:pPr algn="ctr"/>
            <a:r>
              <a:rPr lang="vi-VN" sz="2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Ban hành pháp luật</a:t>
            </a:r>
            <a:endParaRPr lang="en-VN" sz="2800"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6154" name="Picture 10" descr="Hình ảnh Biểu Tượng Búa Pháp Luật Cho Các Trang Web Và Dự án Thiết Kế Của  Bạn, Chiếc Búa., Luật Pháp., Biểu Tượng điều Lệ Vector và PNG với nền trong">
            <a:extLst>
              <a:ext uri="{FF2B5EF4-FFF2-40B4-BE49-F238E27FC236}">
                <a16:creationId xmlns:a16="http://schemas.microsoft.com/office/drawing/2014/main" id="{2775F37E-56D7-B944-BA23-556A8714D55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999" t="10001" r="10001" b="9999"/>
          <a:stretch/>
        </p:blipFill>
        <p:spPr bwMode="auto">
          <a:xfrm>
            <a:off x="7190049" y="103879"/>
            <a:ext cx="1850754" cy="1850753"/>
          </a:xfrm>
          <a:prstGeom prst="ellipse">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46F3B70A-BD63-774A-9513-C5DBFBA9118D}"/>
              </a:ext>
            </a:extLst>
          </p:cNvPr>
          <p:cNvGrpSpPr/>
          <p:nvPr/>
        </p:nvGrpSpPr>
        <p:grpSpPr>
          <a:xfrm>
            <a:off x="304800" y="3638550"/>
            <a:ext cx="8534400" cy="1438210"/>
            <a:chOff x="76200" y="-1495360"/>
            <a:chExt cx="8534400" cy="1438210"/>
          </a:xfrm>
        </p:grpSpPr>
        <p:sp>
          <p:nvSpPr>
            <p:cNvPr id="9" name="Terminator 8">
              <a:extLst>
                <a:ext uri="{FF2B5EF4-FFF2-40B4-BE49-F238E27FC236}">
                  <a16:creationId xmlns:a16="http://schemas.microsoft.com/office/drawing/2014/main" id="{36019FCF-CACE-2741-B871-BB68C56CE667}"/>
                </a:ext>
              </a:extLst>
            </p:cNvPr>
            <p:cNvSpPr/>
            <p:nvPr/>
          </p:nvSpPr>
          <p:spPr>
            <a:xfrm>
              <a:off x="76200" y="-1495360"/>
              <a:ext cx="8534400" cy="1438210"/>
            </a:xfrm>
            <a:prstGeom prst="flowChartTerminator">
              <a:avLst/>
            </a:prstGeom>
            <a:solidFill>
              <a:schemeClr val="accent4">
                <a:lumMod val="40000"/>
                <a:lumOff val="6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Rectangle 7">
              <a:extLst>
                <a:ext uri="{FF2B5EF4-FFF2-40B4-BE49-F238E27FC236}">
                  <a16:creationId xmlns:a16="http://schemas.microsoft.com/office/drawing/2014/main" id="{E440AF77-58C3-6D4F-B24F-1C54161D92AF}"/>
                </a:ext>
              </a:extLst>
            </p:cNvPr>
            <p:cNvSpPr/>
            <p:nvPr/>
          </p:nvSpPr>
          <p:spPr>
            <a:xfrm>
              <a:off x="381000" y="-1376420"/>
              <a:ext cx="7620000" cy="1200329"/>
            </a:xfrm>
            <a:prstGeom prst="rect">
              <a:avLst/>
            </a:prstGeom>
          </p:spPr>
          <p:txBody>
            <a:bodyPr wrap="square">
              <a:spAutoFit/>
            </a:bodyPr>
            <a:lstStyle/>
            <a:p>
              <a:pPr algn="ct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Em </a:t>
              </a:r>
              <a:r>
                <a:rPr lang="nl-NL"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nhận</a:t>
              </a: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xét</a:t>
              </a: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như</a:t>
              </a: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thế</a:t>
              </a: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nào</a:t>
              </a: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về</a:t>
              </a: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những</a:t>
              </a: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chính</a:t>
              </a: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sách</a:t>
              </a: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cai </a:t>
              </a:r>
              <a:r>
                <a:rPr lang="nl-NL"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trị</a:t>
              </a: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của</a:t>
              </a: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Tần</a:t>
              </a: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Thủy</a:t>
              </a: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Hoàng</a:t>
              </a: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endParaRPr lang="en-VN" sz="3600" dirty="0">
                <a:solidFill>
                  <a:srgbClr val="C0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726671548"/>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14:presetBounceEnd="50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50000">
                                          <p:cBhvr additive="base">
                                            <p:cTn id="12"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push.wav"/>
                                            </p:tgtEl>
                                          </p:cMediaNode>
                                        </p:audio>
                                      </p:subTnLst>
                                    </p:cTn>
                                  </p:par>
                                </p:childTnLst>
                              </p:cTn>
                            </p:par>
                            <p:par>
                              <p:cTn id="14" fill="hold">
                                <p:stCondLst>
                                  <p:cond delay="500"/>
                                </p:stCondLst>
                                <p:childTnLst>
                                  <p:par>
                                    <p:cTn id="15" presetID="2" presetClass="entr" presetSubtype="8" fill="hold" grpId="0" nodeType="afterEffect" p14:presetBounceEnd="50000">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14:bounceEnd="50000">
                                          <p:cBhvr additive="base">
                                            <p:cTn id="17"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childTnLst>
                              </p:cTn>
                            </p:par>
                            <p:par>
                              <p:cTn id="19" fill="hold">
                                <p:stCondLst>
                                  <p:cond delay="1000"/>
                                </p:stCondLst>
                                <p:childTnLst>
                                  <p:par>
                                    <p:cTn id="20" presetID="2" presetClass="entr" presetSubtype="1" fill="hold" nodeType="afterEffect" p14:presetBounceEnd="50000">
                                      <p:stCondLst>
                                        <p:cond delay="0"/>
                                      </p:stCondLst>
                                      <p:childTnLst>
                                        <p:set>
                                          <p:cBhvr>
                                            <p:cTn id="21" dur="1" fill="hold">
                                              <p:stCondLst>
                                                <p:cond delay="0"/>
                                              </p:stCondLst>
                                            </p:cTn>
                                            <p:tgtEl>
                                              <p:spTgt spid="6148"/>
                                            </p:tgtEl>
                                            <p:attrNameLst>
                                              <p:attrName>style.visibility</p:attrName>
                                            </p:attrNameLst>
                                          </p:cBhvr>
                                          <p:to>
                                            <p:strVal val="visible"/>
                                          </p:to>
                                        </p:set>
                                        <p:anim calcmode="lin" valueType="num" p14:bounceEnd="50000">
                                          <p:cBhvr additive="base">
                                            <p:cTn id="22" dur="500" fill="hold"/>
                                            <p:tgtEl>
                                              <p:spTgt spid="6148"/>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14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push.wav"/>
                                            </p:tgtEl>
                                          </p:cMediaNode>
                                        </p:audio>
                                      </p:subTnLst>
                                    </p:cTn>
                                  </p:par>
                                </p:childTnLst>
                              </p:cTn>
                            </p:par>
                            <p:par>
                              <p:cTn id="24" fill="hold">
                                <p:stCondLst>
                                  <p:cond delay="1500"/>
                                </p:stCondLst>
                                <p:childTnLst>
                                  <p:par>
                                    <p:cTn id="25" presetID="2" presetClass="entr" presetSubtype="8" fill="hold" grpId="0" nodeType="afterEffect" p14:presetBounceEnd="50000">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14:bounceEnd="50000">
                                          <p:cBhvr additive="base">
                                            <p:cTn id="27"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whoosh.wav"/>
                                            </p:tgtEl>
                                          </p:cMediaNode>
                                        </p:audio>
                                      </p:subTnLst>
                                    </p:cTn>
                                  </p:par>
                                </p:childTnLst>
                              </p:cTn>
                            </p:par>
                            <p:par>
                              <p:cTn id="29" fill="hold">
                                <p:stCondLst>
                                  <p:cond delay="2000"/>
                                </p:stCondLst>
                                <p:childTnLst>
                                  <p:par>
                                    <p:cTn id="30" presetID="2" presetClass="entr" presetSubtype="1" fill="hold" nodeType="afterEffect" p14:presetBounceEnd="50000">
                                      <p:stCondLst>
                                        <p:cond delay="0"/>
                                      </p:stCondLst>
                                      <p:childTnLst>
                                        <p:set>
                                          <p:cBhvr>
                                            <p:cTn id="31" dur="1" fill="hold">
                                              <p:stCondLst>
                                                <p:cond delay="0"/>
                                              </p:stCondLst>
                                            </p:cTn>
                                            <p:tgtEl>
                                              <p:spTgt spid="6150"/>
                                            </p:tgtEl>
                                            <p:attrNameLst>
                                              <p:attrName>style.visibility</p:attrName>
                                            </p:attrNameLst>
                                          </p:cBhvr>
                                          <p:to>
                                            <p:strVal val="visible"/>
                                          </p:to>
                                        </p:set>
                                        <p:anim calcmode="lin" valueType="num" p14:bounceEnd="50000">
                                          <p:cBhvr additive="base">
                                            <p:cTn id="32" dur="500" fill="hold"/>
                                            <p:tgtEl>
                                              <p:spTgt spid="6150"/>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615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push.wav"/>
                                            </p:tgtEl>
                                          </p:cMediaNode>
                                        </p:audio>
                                      </p:subTnLst>
                                    </p:cTn>
                                  </p:par>
                                </p:childTnLst>
                              </p:cTn>
                            </p:par>
                            <p:par>
                              <p:cTn id="34" fill="hold">
                                <p:stCondLst>
                                  <p:cond delay="2500"/>
                                </p:stCondLst>
                                <p:childTnLst>
                                  <p:par>
                                    <p:cTn id="35" presetID="2" presetClass="entr" presetSubtype="2" fill="hold" grpId="0" nodeType="afterEffect" p14:presetBounceEnd="50000">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14:bounceEnd="50000">
                                          <p:cBhvr additive="base">
                                            <p:cTn id="37"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38" dur="5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wav"/>
                                            </p:tgtEl>
                                          </p:cMediaNode>
                                        </p:audio>
                                      </p:subTnLst>
                                    </p:cTn>
                                  </p:par>
                                </p:childTnLst>
                              </p:cTn>
                            </p:par>
                            <p:par>
                              <p:cTn id="39" fill="hold">
                                <p:stCondLst>
                                  <p:cond delay="3000"/>
                                </p:stCondLst>
                                <p:childTnLst>
                                  <p:par>
                                    <p:cTn id="40" presetID="2" presetClass="entr" presetSubtype="1" fill="hold" nodeType="afterEffect" p14:presetBounceEnd="50000">
                                      <p:stCondLst>
                                        <p:cond delay="0"/>
                                      </p:stCondLst>
                                      <p:childTnLst>
                                        <p:set>
                                          <p:cBhvr>
                                            <p:cTn id="41" dur="1" fill="hold">
                                              <p:stCondLst>
                                                <p:cond delay="0"/>
                                              </p:stCondLst>
                                            </p:cTn>
                                            <p:tgtEl>
                                              <p:spTgt spid="6154"/>
                                            </p:tgtEl>
                                            <p:attrNameLst>
                                              <p:attrName>style.visibility</p:attrName>
                                            </p:attrNameLst>
                                          </p:cBhvr>
                                          <p:to>
                                            <p:strVal val="visible"/>
                                          </p:to>
                                        </p:set>
                                        <p:anim calcmode="lin" valueType="num" p14:bounceEnd="50000">
                                          <p:cBhvr additive="base">
                                            <p:cTn id="42" dur="500" fill="hold"/>
                                            <p:tgtEl>
                                              <p:spTgt spid="6154"/>
                                            </p:tgtEl>
                                            <p:attrNameLst>
                                              <p:attrName>ppt_x</p:attrName>
                                            </p:attrNameLst>
                                          </p:cBhvr>
                                          <p:tavLst>
                                            <p:tav tm="0">
                                              <p:val>
                                                <p:strVal val="#ppt_x"/>
                                              </p:val>
                                            </p:tav>
                                            <p:tav tm="100000">
                                              <p:val>
                                                <p:strVal val="#ppt_x"/>
                                              </p:val>
                                            </p:tav>
                                          </p:tavLst>
                                        </p:anim>
                                        <p:anim calcmode="lin" valueType="num" p14:bounceEnd="50000">
                                          <p:cBhvr additive="base">
                                            <p:cTn id="43" dur="500" fill="hold"/>
                                            <p:tgtEl>
                                              <p:spTgt spid="615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2" name="push.wav"/>
                                            </p:tgtEl>
                                          </p:cMediaNode>
                                        </p:audio>
                                      </p:subTnLst>
                                    </p:cTn>
                                  </p:par>
                                </p:childTnLst>
                              </p:cTn>
                            </p:par>
                            <p:par>
                              <p:cTn id="44" fill="hold">
                                <p:stCondLst>
                                  <p:cond delay="3500"/>
                                </p:stCondLst>
                                <p:childTnLst>
                                  <p:par>
                                    <p:cTn id="45" presetID="2" presetClass="entr" presetSubtype="2" fill="hold" grpId="0" nodeType="afterEffect" p14:presetBounceEnd="50000">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14:bounceEnd="50000">
                                          <p:cBhvr additive="base">
                                            <p:cTn id="47" dur="50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48" dur="500" fill="hold"/>
                                            <p:tgtEl>
                                              <p:spTgt spid="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3" name="whoosh.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1" fill="hold" nodeType="clickEffect" p14:presetBounceEnd="50000">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14:bounceEnd="50000">
                                          <p:cBhvr additive="base">
                                            <p:cTn id="53"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5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2" grpId="0"/>
          <p:bldP spid="13"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8" name="push.wav"/>
                                            </p:tgtEl>
                                          </p:cMediaNode>
                                        </p:audio>
                                      </p:sub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9" name="whoosh.wav"/>
                                            </p:tgtEl>
                                          </p:cMediaNode>
                                        </p:audio>
                                      </p:subTnLst>
                                    </p:cTn>
                                  </p:par>
                                </p:childTnLst>
                              </p:cTn>
                            </p:par>
                            <p:par>
                              <p:cTn id="19" fill="hold">
                                <p:stCondLst>
                                  <p:cond delay="1000"/>
                                </p:stCondLst>
                                <p:childTnLst>
                                  <p:par>
                                    <p:cTn id="20" presetID="2" presetClass="entr" presetSubtype="1" fill="hold" nodeType="afterEffect">
                                      <p:stCondLst>
                                        <p:cond delay="0"/>
                                      </p:stCondLst>
                                      <p:childTnLst>
                                        <p:set>
                                          <p:cBhvr>
                                            <p:cTn id="21" dur="1" fill="hold">
                                              <p:stCondLst>
                                                <p:cond delay="0"/>
                                              </p:stCondLst>
                                            </p:cTn>
                                            <p:tgtEl>
                                              <p:spTgt spid="6148"/>
                                            </p:tgtEl>
                                            <p:attrNameLst>
                                              <p:attrName>style.visibility</p:attrName>
                                            </p:attrNameLst>
                                          </p:cBhvr>
                                          <p:to>
                                            <p:strVal val="visible"/>
                                          </p:to>
                                        </p:set>
                                        <p:anim calcmode="lin" valueType="num">
                                          <p:cBhvr additive="base">
                                            <p:cTn id="22" dur="500" fill="hold"/>
                                            <p:tgtEl>
                                              <p:spTgt spid="6148"/>
                                            </p:tgtEl>
                                            <p:attrNameLst>
                                              <p:attrName>ppt_x</p:attrName>
                                            </p:attrNameLst>
                                          </p:cBhvr>
                                          <p:tavLst>
                                            <p:tav tm="0">
                                              <p:val>
                                                <p:strVal val="#ppt_x"/>
                                              </p:val>
                                            </p:tav>
                                            <p:tav tm="100000">
                                              <p:val>
                                                <p:strVal val="#ppt_x"/>
                                              </p:val>
                                            </p:tav>
                                          </p:tavLst>
                                        </p:anim>
                                        <p:anim calcmode="lin" valueType="num">
                                          <p:cBhvr additive="base">
                                            <p:cTn id="23" dur="500" fill="hold"/>
                                            <p:tgtEl>
                                              <p:spTgt spid="614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8" name="push.wav"/>
                                            </p:tgtEl>
                                          </p:cMediaNode>
                                        </p:audio>
                                      </p:subTnLst>
                                    </p:cTn>
                                  </p:par>
                                </p:childTnLst>
                              </p:cTn>
                            </p:par>
                            <p:par>
                              <p:cTn id="24" fill="hold">
                                <p:stCondLst>
                                  <p:cond delay="1500"/>
                                </p:stCondLst>
                                <p:childTnLst>
                                  <p:par>
                                    <p:cTn id="25" presetID="2" presetClass="entr" presetSubtype="8"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9" name="whoosh.wav"/>
                                            </p:tgtEl>
                                          </p:cMediaNode>
                                        </p:audio>
                                      </p:subTnLst>
                                    </p:cTn>
                                  </p:par>
                                </p:childTnLst>
                              </p:cTn>
                            </p:par>
                            <p:par>
                              <p:cTn id="29" fill="hold">
                                <p:stCondLst>
                                  <p:cond delay="2000"/>
                                </p:stCondLst>
                                <p:childTnLst>
                                  <p:par>
                                    <p:cTn id="30" presetID="2" presetClass="entr" presetSubtype="1" fill="hold" nodeType="afterEffect">
                                      <p:stCondLst>
                                        <p:cond delay="0"/>
                                      </p:stCondLst>
                                      <p:childTnLst>
                                        <p:set>
                                          <p:cBhvr>
                                            <p:cTn id="31" dur="1" fill="hold">
                                              <p:stCondLst>
                                                <p:cond delay="0"/>
                                              </p:stCondLst>
                                            </p:cTn>
                                            <p:tgtEl>
                                              <p:spTgt spid="6150"/>
                                            </p:tgtEl>
                                            <p:attrNameLst>
                                              <p:attrName>style.visibility</p:attrName>
                                            </p:attrNameLst>
                                          </p:cBhvr>
                                          <p:to>
                                            <p:strVal val="visible"/>
                                          </p:to>
                                        </p:set>
                                        <p:anim calcmode="lin" valueType="num">
                                          <p:cBhvr additive="base">
                                            <p:cTn id="32" dur="500" fill="hold"/>
                                            <p:tgtEl>
                                              <p:spTgt spid="6150"/>
                                            </p:tgtEl>
                                            <p:attrNameLst>
                                              <p:attrName>ppt_x</p:attrName>
                                            </p:attrNameLst>
                                          </p:cBhvr>
                                          <p:tavLst>
                                            <p:tav tm="0">
                                              <p:val>
                                                <p:strVal val="#ppt_x"/>
                                              </p:val>
                                            </p:tav>
                                            <p:tav tm="100000">
                                              <p:val>
                                                <p:strVal val="#ppt_x"/>
                                              </p:val>
                                            </p:tav>
                                          </p:tavLst>
                                        </p:anim>
                                        <p:anim calcmode="lin" valueType="num">
                                          <p:cBhvr additive="base">
                                            <p:cTn id="33" dur="500" fill="hold"/>
                                            <p:tgtEl>
                                              <p:spTgt spid="615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8" name="push.wav"/>
                                            </p:tgtEl>
                                          </p:cMediaNode>
                                        </p:audio>
                                      </p:subTnLst>
                                    </p:cTn>
                                  </p:par>
                                </p:childTnLst>
                              </p:cTn>
                            </p:par>
                            <p:par>
                              <p:cTn id="34" fill="hold">
                                <p:stCondLst>
                                  <p:cond delay="2500"/>
                                </p:stCondLst>
                                <p:childTnLst>
                                  <p:par>
                                    <p:cTn id="35" presetID="2" presetClass="entr" presetSubtype="2"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1+#ppt_w/2"/>
                                              </p:val>
                                            </p:tav>
                                            <p:tav tm="100000">
                                              <p:val>
                                                <p:strVal val="#ppt_x"/>
                                              </p:val>
                                            </p:tav>
                                          </p:tavLst>
                                        </p:anim>
                                        <p:anim calcmode="lin" valueType="num">
                                          <p:cBhvr additive="base">
                                            <p:cTn id="38" dur="5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9" name="whoosh.wav"/>
                                            </p:tgtEl>
                                          </p:cMediaNode>
                                        </p:audio>
                                      </p:subTnLst>
                                    </p:cTn>
                                  </p:par>
                                </p:childTnLst>
                              </p:cTn>
                            </p:par>
                            <p:par>
                              <p:cTn id="39" fill="hold">
                                <p:stCondLst>
                                  <p:cond delay="3000"/>
                                </p:stCondLst>
                                <p:childTnLst>
                                  <p:par>
                                    <p:cTn id="40" presetID="2" presetClass="entr" presetSubtype="1" fill="hold" nodeType="afterEffect">
                                      <p:stCondLst>
                                        <p:cond delay="0"/>
                                      </p:stCondLst>
                                      <p:childTnLst>
                                        <p:set>
                                          <p:cBhvr>
                                            <p:cTn id="41" dur="1" fill="hold">
                                              <p:stCondLst>
                                                <p:cond delay="0"/>
                                              </p:stCondLst>
                                            </p:cTn>
                                            <p:tgtEl>
                                              <p:spTgt spid="6154"/>
                                            </p:tgtEl>
                                            <p:attrNameLst>
                                              <p:attrName>style.visibility</p:attrName>
                                            </p:attrNameLst>
                                          </p:cBhvr>
                                          <p:to>
                                            <p:strVal val="visible"/>
                                          </p:to>
                                        </p:set>
                                        <p:anim calcmode="lin" valueType="num">
                                          <p:cBhvr additive="base">
                                            <p:cTn id="42" dur="500" fill="hold"/>
                                            <p:tgtEl>
                                              <p:spTgt spid="6154"/>
                                            </p:tgtEl>
                                            <p:attrNameLst>
                                              <p:attrName>ppt_x</p:attrName>
                                            </p:attrNameLst>
                                          </p:cBhvr>
                                          <p:tavLst>
                                            <p:tav tm="0">
                                              <p:val>
                                                <p:strVal val="#ppt_x"/>
                                              </p:val>
                                            </p:tav>
                                            <p:tav tm="100000">
                                              <p:val>
                                                <p:strVal val="#ppt_x"/>
                                              </p:val>
                                            </p:tav>
                                          </p:tavLst>
                                        </p:anim>
                                        <p:anim calcmode="lin" valueType="num">
                                          <p:cBhvr additive="base">
                                            <p:cTn id="43" dur="500" fill="hold"/>
                                            <p:tgtEl>
                                              <p:spTgt spid="615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8" name="push.wav"/>
                                            </p:tgtEl>
                                          </p:cMediaNode>
                                        </p:audio>
                                      </p:subTnLst>
                                    </p:cTn>
                                  </p:par>
                                </p:childTnLst>
                              </p:cTn>
                            </p:par>
                            <p:par>
                              <p:cTn id="44" fill="hold">
                                <p:stCondLst>
                                  <p:cond delay="3500"/>
                                </p:stCondLst>
                                <p:childTnLst>
                                  <p:par>
                                    <p:cTn id="45" presetID="2" presetClass="entr" presetSubtype="2"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1+#ppt_w/2"/>
                                              </p:val>
                                            </p:tav>
                                            <p:tav tm="100000">
                                              <p:val>
                                                <p:strVal val="#ppt_x"/>
                                              </p:val>
                                            </p:tav>
                                          </p:tavLst>
                                        </p:anim>
                                        <p:anim calcmode="lin" valueType="num">
                                          <p:cBhvr additive="base">
                                            <p:cTn id="48" dur="500" fill="hold"/>
                                            <p:tgtEl>
                                              <p:spTgt spid="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9" name="whoosh.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1"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2" grpId="0"/>
          <p:bldP spid="13" grpId="0"/>
          <p:bldP spid="14"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3CB7AA-17FB-AC40-AE9C-A724D241BDDA}"/>
              </a:ext>
            </a:extLst>
          </p:cNvPr>
          <p:cNvSpPr txBox="1"/>
          <p:nvPr/>
        </p:nvSpPr>
        <p:spPr>
          <a:xfrm>
            <a:off x="-14288" y="436096"/>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2. </a:t>
            </a:r>
            <a:r>
              <a:rPr kumimoji="0" lang="en-US" altLang="vi-VN" sz="36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Nhà</a:t>
            </a: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36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Tần</a:t>
            </a: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36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thống</a:t>
            </a: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36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nhất</a:t>
            </a: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36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và</a:t>
            </a: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36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xác</a:t>
            </a: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36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lập</a:t>
            </a: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36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chế</a:t>
            </a: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36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độ</a:t>
            </a: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36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phong</a:t>
            </a: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36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kiến</a:t>
            </a: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36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ở</a:t>
            </a: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36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Trung</a:t>
            </a: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36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Quốc</a:t>
            </a: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a:t>
            </a:r>
            <a:endParaRPr kumimoji="0" lang="vi-VN" sz="3600" b="1" i="1"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endParaRPr>
          </a:p>
        </p:txBody>
      </p:sp>
      <p:sp>
        <p:nvSpPr>
          <p:cNvPr id="7" name="Rectangle 6">
            <a:extLst>
              <a:ext uri="{FF2B5EF4-FFF2-40B4-BE49-F238E27FC236}">
                <a16:creationId xmlns:a16="http://schemas.microsoft.com/office/drawing/2014/main" id="{30CCA18F-10CF-2248-9B2C-6DD423C67D60}"/>
              </a:ext>
            </a:extLst>
          </p:cNvPr>
          <p:cNvSpPr/>
          <p:nvPr/>
        </p:nvSpPr>
        <p:spPr>
          <a:xfrm>
            <a:off x="366712" y="1881972"/>
            <a:ext cx="6014787"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Năm</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221 TCN,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Tần</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Thuỷ</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Hoàng</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đã</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thống</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nhất</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lãnh</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thổ</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kumimoji="0" lang="en-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sp>
        <p:nvSpPr>
          <p:cNvPr id="9" name="Rectangle 8">
            <a:extLst>
              <a:ext uri="{FF2B5EF4-FFF2-40B4-BE49-F238E27FC236}">
                <a16:creationId xmlns:a16="http://schemas.microsoft.com/office/drawing/2014/main" id="{AE36C262-ECCB-1B48-ACBD-D86450BC130B}"/>
              </a:ext>
            </a:extLst>
          </p:cNvPr>
          <p:cNvSpPr/>
          <p:nvPr/>
        </p:nvSpPr>
        <p:spPr>
          <a:xfrm>
            <a:off x="519112" y="3005793"/>
            <a:ext cx="601478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Nhà tần đã thi hành biện pháp tích cực.</a:t>
            </a:r>
            <a:endParaRPr kumimoji="0" lang="en-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82A13D82-FBCA-9042-B0F3-FDCDB033F99E}"/>
              </a:ext>
            </a:extLst>
          </p:cNvPr>
          <p:cNvPicPr>
            <a:picLocks noChangeAspect="1"/>
          </p:cNvPicPr>
          <p:nvPr/>
        </p:nvPicPr>
        <p:blipFill>
          <a:blip r:embed="rId2"/>
          <a:stretch>
            <a:fillRect/>
          </a:stretch>
        </p:blipFill>
        <p:spPr>
          <a:xfrm>
            <a:off x="6381499" y="1052185"/>
            <a:ext cx="2516583" cy="3867150"/>
          </a:xfrm>
          <a:prstGeom prst="rect">
            <a:avLst/>
          </a:prstGeom>
        </p:spPr>
      </p:pic>
    </p:spTree>
    <p:extLst>
      <p:ext uri="{BB962C8B-B14F-4D97-AF65-F5344CB8AC3E}">
        <p14:creationId xmlns:p14="http://schemas.microsoft.com/office/powerpoint/2010/main" val="1924309571"/>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50000">
                                          <p:cBhvr additive="base">
                                            <p:cTn id="15"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14:presetBounceEnd="50000">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14:bounceEnd="50000">
                                          <p:cBhvr additive="base">
                                            <p:cTn id="21"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F0E7FC7-66D0-0F44-ADF4-C3E8AD814AA8}"/>
              </a:ext>
            </a:extLst>
          </p:cNvPr>
          <p:cNvGrpSpPr/>
          <p:nvPr/>
        </p:nvGrpSpPr>
        <p:grpSpPr>
          <a:xfrm>
            <a:off x="457200" y="0"/>
            <a:ext cx="8229600" cy="5143500"/>
            <a:chOff x="457200" y="0"/>
            <a:chExt cx="8229600" cy="5143500"/>
          </a:xfrm>
        </p:grpSpPr>
        <p:pic>
          <p:nvPicPr>
            <p:cNvPr id="2" name="Picture 1">
              <a:extLst>
                <a:ext uri="{FF2B5EF4-FFF2-40B4-BE49-F238E27FC236}">
                  <a16:creationId xmlns:a16="http://schemas.microsoft.com/office/drawing/2014/main" id="{FDCB2123-C6C4-F246-99FA-337E7EB981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0"/>
              <a:ext cx="8229600" cy="5143500"/>
            </a:xfrm>
            <a:prstGeom prst="rect">
              <a:avLst/>
            </a:prstGeom>
          </p:spPr>
        </p:pic>
        <p:sp>
          <p:nvSpPr>
            <p:cNvPr id="12" name="TextBox 11">
              <a:extLst>
                <a:ext uri="{FF2B5EF4-FFF2-40B4-BE49-F238E27FC236}">
                  <a16:creationId xmlns:a16="http://schemas.microsoft.com/office/drawing/2014/main" id="{B80BAC46-1DE8-F14F-BA02-22CFEEA46951}"/>
                </a:ext>
              </a:extLst>
            </p:cNvPr>
            <p:cNvSpPr txBox="1"/>
            <p:nvPr/>
          </p:nvSpPr>
          <p:spPr>
            <a:xfrm>
              <a:off x="3662362" y="125266"/>
              <a:ext cx="1505428" cy="707886"/>
            </a:xfrm>
            <a:prstGeom prst="rect">
              <a:avLst/>
            </a:prstGeom>
            <a:noFill/>
          </p:spPr>
          <p:txBody>
            <a:bodyPr wrap="square" rtlCol="0">
              <a:spAutoFit/>
            </a:bodyPr>
            <a:lstStyle/>
            <a:p>
              <a:pPr algn="ctr"/>
              <a:r>
                <a:rPr lang="en-VN" sz="2000" dirty="0">
                  <a:latin typeface="Times New Roman" panose="02020603050405020304" pitchFamily="18" charset="0"/>
                  <a:cs typeface="Times New Roman" panose="02020603050405020304" pitchFamily="18" charset="0"/>
                </a:rPr>
                <a:t>Chiếm nhiều ruộng đất</a:t>
              </a:r>
            </a:p>
          </p:txBody>
        </p:sp>
      </p:grpSp>
      <p:sp>
        <p:nvSpPr>
          <p:cNvPr id="3" name="Rounded Rectangle 2">
            <a:extLst>
              <a:ext uri="{FF2B5EF4-FFF2-40B4-BE49-F238E27FC236}">
                <a16:creationId xmlns:a16="http://schemas.microsoft.com/office/drawing/2014/main" id="{9DD1ED96-7D27-9F46-A287-F4D360952534}"/>
              </a:ext>
            </a:extLst>
          </p:cNvPr>
          <p:cNvSpPr/>
          <p:nvPr/>
        </p:nvSpPr>
        <p:spPr>
          <a:xfrm>
            <a:off x="964860" y="459438"/>
            <a:ext cx="2209801" cy="6096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Rounded Rectangle 3">
            <a:extLst>
              <a:ext uri="{FF2B5EF4-FFF2-40B4-BE49-F238E27FC236}">
                <a16:creationId xmlns:a16="http://schemas.microsoft.com/office/drawing/2014/main" id="{56E08A20-DE43-744F-9E99-DA5104FFE20D}"/>
              </a:ext>
            </a:extLst>
          </p:cNvPr>
          <p:cNvSpPr/>
          <p:nvPr/>
        </p:nvSpPr>
        <p:spPr>
          <a:xfrm>
            <a:off x="6278221" y="521072"/>
            <a:ext cx="1706454" cy="6096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Rounded Rectangle 4">
            <a:extLst>
              <a:ext uri="{FF2B5EF4-FFF2-40B4-BE49-F238E27FC236}">
                <a16:creationId xmlns:a16="http://schemas.microsoft.com/office/drawing/2014/main" id="{AD55019F-D556-C741-9534-50E24A13FCC3}"/>
              </a:ext>
            </a:extLst>
          </p:cNvPr>
          <p:cNvSpPr/>
          <p:nvPr/>
        </p:nvSpPr>
        <p:spPr>
          <a:xfrm>
            <a:off x="799098" y="3586162"/>
            <a:ext cx="2375563" cy="6096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 name="Rounded Rectangle 5">
            <a:extLst>
              <a:ext uri="{FF2B5EF4-FFF2-40B4-BE49-F238E27FC236}">
                <a16:creationId xmlns:a16="http://schemas.microsoft.com/office/drawing/2014/main" id="{F183F128-32A4-614E-A11B-294BCDC94098}"/>
              </a:ext>
            </a:extLst>
          </p:cNvPr>
          <p:cNvSpPr/>
          <p:nvPr/>
        </p:nvSpPr>
        <p:spPr>
          <a:xfrm>
            <a:off x="5715000" y="3595687"/>
            <a:ext cx="2451421" cy="6096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7" name="Picture 6">
            <a:extLst>
              <a:ext uri="{FF2B5EF4-FFF2-40B4-BE49-F238E27FC236}">
                <a16:creationId xmlns:a16="http://schemas.microsoft.com/office/drawing/2014/main" id="{08B84166-1694-1D44-8E79-92CA6ADC830D}"/>
              </a:ext>
            </a:extLst>
          </p:cNvPr>
          <p:cNvPicPr>
            <a:picLocks noChangeAspect="1"/>
          </p:cNvPicPr>
          <p:nvPr/>
        </p:nvPicPr>
        <p:blipFill rotWithShape="1">
          <a:blip r:embed="rId3"/>
          <a:srcRect l="15085" r="14512"/>
          <a:stretch/>
        </p:blipFill>
        <p:spPr>
          <a:xfrm>
            <a:off x="8352994" y="-164116"/>
            <a:ext cx="1010104" cy="1434766"/>
          </a:xfrm>
          <a:prstGeom prst="rect">
            <a:avLst/>
          </a:prstGeom>
        </p:spPr>
      </p:pic>
      <p:pic>
        <p:nvPicPr>
          <p:cNvPr id="8" name="Picture 7">
            <a:extLst>
              <a:ext uri="{FF2B5EF4-FFF2-40B4-BE49-F238E27FC236}">
                <a16:creationId xmlns:a16="http://schemas.microsoft.com/office/drawing/2014/main" id="{8AF1D964-6E82-C94A-9407-7F741D72C291}"/>
              </a:ext>
            </a:extLst>
          </p:cNvPr>
          <p:cNvPicPr>
            <a:picLocks noChangeAspect="1"/>
          </p:cNvPicPr>
          <p:nvPr/>
        </p:nvPicPr>
        <p:blipFill rotWithShape="1">
          <a:blip r:embed="rId4"/>
          <a:srcRect l="35426" r="34083"/>
          <a:stretch/>
        </p:blipFill>
        <p:spPr>
          <a:xfrm flipH="1">
            <a:off x="-94247" y="-164116"/>
            <a:ext cx="893345" cy="1692592"/>
          </a:xfrm>
          <a:prstGeom prst="rect">
            <a:avLst/>
          </a:prstGeom>
        </p:spPr>
      </p:pic>
      <p:pic>
        <p:nvPicPr>
          <p:cNvPr id="9" name="Picture 8">
            <a:extLst>
              <a:ext uri="{FF2B5EF4-FFF2-40B4-BE49-F238E27FC236}">
                <a16:creationId xmlns:a16="http://schemas.microsoft.com/office/drawing/2014/main" id="{B3AE224B-E9C1-7A40-B265-68A22296A4FA}"/>
              </a:ext>
            </a:extLst>
          </p:cNvPr>
          <p:cNvPicPr>
            <a:picLocks noChangeAspect="1"/>
          </p:cNvPicPr>
          <p:nvPr/>
        </p:nvPicPr>
        <p:blipFill rotWithShape="1">
          <a:blip r:embed="rId5"/>
          <a:srcRect l="18527" t="9307" r="19680" b="8304"/>
          <a:stretch/>
        </p:blipFill>
        <p:spPr>
          <a:xfrm>
            <a:off x="8128321" y="2956110"/>
            <a:ext cx="1015679" cy="1354238"/>
          </a:xfrm>
          <a:prstGeom prst="rect">
            <a:avLst/>
          </a:prstGeom>
        </p:spPr>
      </p:pic>
      <p:pic>
        <p:nvPicPr>
          <p:cNvPr id="10" name="Picture 9">
            <a:extLst>
              <a:ext uri="{FF2B5EF4-FFF2-40B4-BE49-F238E27FC236}">
                <a16:creationId xmlns:a16="http://schemas.microsoft.com/office/drawing/2014/main" id="{8C41EBBA-BC53-8946-9024-B032193630FD}"/>
              </a:ext>
            </a:extLst>
          </p:cNvPr>
          <p:cNvPicPr>
            <a:picLocks noChangeAspect="1"/>
          </p:cNvPicPr>
          <p:nvPr/>
        </p:nvPicPr>
        <p:blipFill>
          <a:blip r:embed="rId6"/>
          <a:stretch>
            <a:fillRect/>
          </a:stretch>
        </p:blipFill>
        <p:spPr>
          <a:xfrm>
            <a:off x="-324136" y="2747676"/>
            <a:ext cx="1562672" cy="1562672"/>
          </a:xfrm>
          <a:prstGeom prst="rect">
            <a:avLst/>
          </a:prstGeom>
        </p:spPr>
      </p:pic>
      <p:pic>
        <p:nvPicPr>
          <p:cNvPr id="11" name="Picture 10">
            <a:extLst>
              <a:ext uri="{FF2B5EF4-FFF2-40B4-BE49-F238E27FC236}">
                <a16:creationId xmlns:a16="http://schemas.microsoft.com/office/drawing/2014/main" id="{D8FA9CCF-2294-3F46-AEA1-AB92418E9A08}"/>
              </a:ext>
            </a:extLst>
          </p:cNvPr>
          <p:cNvPicPr>
            <a:picLocks noChangeAspect="1"/>
          </p:cNvPicPr>
          <p:nvPr/>
        </p:nvPicPr>
        <p:blipFill>
          <a:blip r:embed="rId7"/>
          <a:stretch>
            <a:fillRect/>
          </a:stretch>
        </p:blipFill>
        <p:spPr>
          <a:xfrm>
            <a:off x="1" y="4079972"/>
            <a:ext cx="1276635" cy="1043493"/>
          </a:xfrm>
          <a:prstGeom prst="rect">
            <a:avLst/>
          </a:prstGeom>
        </p:spPr>
      </p:pic>
      <p:pic>
        <p:nvPicPr>
          <p:cNvPr id="14" name="Picture 13">
            <a:extLst>
              <a:ext uri="{FF2B5EF4-FFF2-40B4-BE49-F238E27FC236}">
                <a16:creationId xmlns:a16="http://schemas.microsoft.com/office/drawing/2014/main" id="{CED7E277-FD9F-2C49-A2A6-2821276364B7}"/>
              </a:ext>
            </a:extLst>
          </p:cNvPr>
          <p:cNvPicPr>
            <a:picLocks noChangeAspect="1"/>
          </p:cNvPicPr>
          <p:nvPr/>
        </p:nvPicPr>
        <p:blipFill>
          <a:blip r:embed="rId7"/>
          <a:stretch>
            <a:fillRect/>
          </a:stretch>
        </p:blipFill>
        <p:spPr>
          <a:xfrm>
            <a:off x="8421080" y="4100007"/>
            <a:ext cx="718156" cy="1043493"/>
          </a:xfrm>
          <a:prstGeom prst="rect">
            <a:avLst/>
          </a:prstGeom>
        </p:spPr>
      </p:pic>
    </p:spTree>
    <p:extLst>
      <p:ext uri="{BB962C8B-B14F-4D97-AF65-F5344CB8AC3E}">
        <p14:creationId xmlns:p14="http://schemas.microsoft.com/office/powerpoint/2010/main" val="230157887"/>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5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25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25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250"/>
                                            <p:tgtEl>
                                              <p:spTgt spid="6"/>
                                            </p:tgtEl>
                                          </p:cBhvr>
                                        </p:animEffect>
                                      </p:childTnLst>
                                    </p:cTn>
                                  </p:par>
                                  <p:par>
                                    <p:cTn id="17" presetID="16" presetClass="entr" presetSubtype="37"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outVertical)">
                                          <p:cBhvr>
                                            <p:cTn id="19" dur="500"/>
                                            <p:tgtEl>
                                              <p:spTgt spid="13"/>
                                            </p:tgtEl>
                                          </p:cBhvr>
                                        </p:animEffect>
                                      </p:childTnLst>
                                    </p:cTn>
                                  </p:par>
                                </p:childTnLst>
                              </p:cTn>
                            </p:par>
                            <p:par>
                              <p:cTn id="20" fill="hold">
                                <p:stCondLst>
                                  <p:cond delay="500"/>
                                </p:stCondLst>
                                <p:childTnLst>
                                  <p:par>
                                    <p:cTn id="21" presetID="2" presetClass="entr" presetSubtype="1" fill="hold" nodeType="after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50000">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14:bounceEnd="50000">
                                          <p:cBhvr additive="base">
                                            <p:cTn id="2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7"/>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14:presetBounceEnd="50000">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14:bounceEnd="50000">
                                          <p:cBhvr additive="base">
                                            <p:cTn id="31"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9"/>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14:presetBounceEnd="50000">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14:bounceEnd="50000">
                                          <p:cBhvr additive="base">
                                            <p:cTn id="35"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0"/>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14:presetBounceEnd="50000">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14:bounceEnd="50000">
                                          <p:cBhvr additive="base">
                                            <p:cTn id="39"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40" dur="500" fill="hold"/>
                                            <p:tgtEl>
                                              <p:spTgt spid="11"/>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14:presetBounceEnd="50000">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14:bounceEnd="50000">
                                          <p:cBhvr additive="base">
                                            <p:cTn id="43"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xit" presetSubtype="37" fill="hold" grpId="1" nodeType="clickEffect">
                                      <p:stCondLst>
                                        <p:cond delay="0"/>
                                      </p:stCondLst>
                                      <p:childTnLst>
                                        <p:animEffect transition="out" filter="barn(outVertical)">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xit" presetSubtype="37" fill="hold" grpId="1" nodeType="clickEffect">
                                      <p:stCondLst>
                                        <p:cond delay="0"/>
                                      </p:stCondLst>
                                      <p:childTnLst>
                                        <p:animEffect transition="out" filter="barn(outVertical)">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6" presetClass="exit" presetSubtype="37" fill="hold" grpId="1" nodeType="clickEffect">
                                      <p:stCondLst>
                                        <p:cond delay="0"/>
                                      </p:stCondLst>
                                      <p:childTnLst>
                                        <p:animEffect transition="out" filter="barn(outVertical)">
                                          <p:cBhvr>
                                            <p:cTn id="58" dur="500"/>
                                            <p:tgtEl>
                                              <p:spTgt spid="5"/>
                                            </p:tgtEl>
                                          </p:cBhvr>
                                        </p:animEffect>
                                        <p:set>
                                          <p:cBhvr>
                                            <p:cTn id="59" dur="1" fill="hold">
                                              <p:stCondLst>
                                                <p:cond delay="499"/>
                                              </p:stCondLst>
                                            </p:cTn>
                                            <p:tgtEl>
                                              <p:spTgt spid="5"/>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6" presetClass="exit" presetSubtype="37" fill="hold" grpId="1" nodeType="clickEffect">
                                      <p:stCondLst>
                                        <p:cond delay="0"/>
                                      </p:stCondLst>
                                      <p:childTnLst>
                                        <p:animEffect transition="out" filter="barn(outVertical)">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5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25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25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250"/>
                                            <p:tgtEl>
                                              <p:spTgt spid="6"/>
                                            </p:tgtEl>
                                          </p:cBhvr>
                                        </p:animEffect>
                                      </p:childTnLst>
                                    </p:cTn>
                                  </p:par>
                                  <p:par>
                                    <p:cTn id="17" presetID="16" presetClass="entr" presetSubtype="37"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outVertical)">
                                          <p:cBhvr>
                                            <p:cTn id="19" dur="500"/>
                                            <p:tgtEl>
                                              <p:spTgt spid="13"/>
                                            </p:tgtEl>
                                          </p:cBhvr>
                                        </p:animEffect>
                                      </p:childTnLst>
                                    </p:cTn>
                                  </p:par>
                                </p:childTnLst>
                              </p:cTn>
                            </p:par>
                            <p:par>
                              <p:cTn id="20" fill="hold">
                                <p:stCondLst>
                                  <p:cond delay="500"/>
                                </p:stCondLst>
                                <p:childTnLst>
                                  <p:par>
                                    <p:cTn id="21" presetID="2"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xit" presetSubtype="37" fill="hold" grpId="1" nodeType="clickEffect">
                                      <p:stCondLst>
                                        <p:cond delay="0"/>
                                      </p:stCondLst>
                                      <p:childTnLst>
                                        <p:animEffect transition="out" filter="barn(outVertical)">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xit" presetSubtype="37" fill="hold" grpId="1" nodeType="clickEffect">
                                      <p:stCondLst>
                                        <p:cond delay="0"/>
                                      </p:stCondLst>
                                      <p:childTnLst>
                                        <p:animEffect transition="out" filter="barn(outVertical)">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6" presetClass="exit" presetSubtype="37" fill="hold" grpId="1" nodeType="clickEffect">
                                      <p:stCondLst>
                                        <p:cond delay="0"/>
                                      </p:stCondLst>
                                      <p:childTnLst>
                                        <p:animEffect transition="out" filter="barn(outVertical)">
                                          <p:cBhvr>
                                            <p:cTn id="58" dur="500"/>
                                            <p:tgtEl>
                                              <p:spTgt spid="5"/>
                                            </p:tgtEl>
                                          </p:cBhvr>
                                        </p:animEffect>
                                        <p:set>
                                          <p:cBhvr>
                                            <p:cTn id="59" dur="1" fill="hold">
                                              <p:stCondLst>
                                                <p:cond delay="499"/>
                                              </p:stCondLst>
                                            </p:cTn>
                                            <p:tgtEl>
                                              <p:spTgt spid="5"/>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6" presetClass="exit" presetSubtype="37" fill="hold" grpId="1" nodeType="clickEffect">
                                      <p:stCondLst>
                                        <p:cond delay="0"/>
                                      </p:stCondLst>
                                      <p:childTnLst>
                                        <p:animEffect transition="out" filter="barn(outVertical)">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3CB7AA-17FB-AC40-AE9C-A724D241BDDA}"/>
              </a:ext>
            </a:extLst>
          </p:cNvPr>
          <p:cNvSpPr txBox="1"/>
          <p:nvPr/>
        </p:nvSpPr>
        <p:spPr>
          <a:xfrm>
            <a:off x="-33338" y="432182"/>
            <a:ext cx="91440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2.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Nhà</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Tần</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thống</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nhất</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và</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xác</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lập</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chế</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độ</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phong</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kiến</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ở</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Trung</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Quốc</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a:t>
            </a:r>
            <a:endParaRPr kumimoji="0" lang="vi-VN" sz="3200" b="1" i="1"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endParaRPr>
          </a:p>
        </p:txBody>
      </p:sp>
      <p:sp>
        <p:nvSpPr>
          <p:cNvPr id="7" name="Rectangle 6">
            <a:extLst>
              <a:ext uri="{FF2B5EF4-FFF2-40B4-BE49-F238E27FC236}">
                <a16:creationId xmlns:a16="http://schemas.microsoft.com/office/drawing/2014/main" id="{30CCA18F-10CF-2248-9B2C-6DD423C67D60}"/>
              </a:ext>
            </a:extLst>
          </p:cNvPr>
          <p:cNvSpPr/>
          <p:nvPr/>
        </p:nvSpPr>
        <p:spPr>
          <a:xfrm>
            <a:off x="317472" y="1476789"/>
            <a:ext cx="6540528"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Năm</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221 TCN,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Tần</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Thuỷ</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Hoàng</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đã</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thống</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nhất</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lãnh</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thổ</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kumimoji="0" lang="en-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sp>
        <p:nvSpPr>
          <p:cNvPr id="8" name="Rectangle 7">
            <a:extLst>
              <a:ext uri="{FF2B5EF4-FFF2-40B4-BE49-F238E27FC236}">
                <a16:creationId xmlns:a16="http://schemas.microsoft.com/office/drawing/2014/main" id="{844DB81B-2CE5-6B4F-AD46-DC5507B08385}"/>
              </a:ext>
            </a:extLst>
          </p:cNvPr>
          <p:cNvSpPr/>
          <p:nvPr/>
        </p:nvSpPr>
        <p:spPr>
          <a:xfrm>
            <a:off x="357476" y="3006666"/>
            <a:ext cx="6214236" cy="1547475"/>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1000"/>
              </a:spcAft>
              <a:buClr>
                <a:srgbClr val="000000"/>
              </a:buClr>
              <a:buSzTx/>
              <a:buFont typeface="Arial"/>
              <a:buNone/>
              <a:tabLst/>
              <a:defRPr/>
            </a:pP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Xã</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hội</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phong</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kiến</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được</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hình</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thành</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với</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hai</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giai</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cấp</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cơ</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bản</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Địa</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chủ</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và</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Tá</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điền</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nông</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dân</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lĩnh</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canh</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endParaRPr kumimoji="0" lang="en-VN" sz="2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9" name="Rectangle 8">
            <a:extLst>
              <a:ext uri="{FF2B5EF4-FFF2-40B4-BE49-F238E27FC236}">
                <a16:creationId xmlns:a16="http://schemas.microsoft.com/office/drawing/2014/main" id="{AE36C262-ECCB-1B48-ACBD-D86450BC130B}"/>
              </a:ext>
            </a:extLst>
          </p:cNvPr>
          <p:cNvSpPr/>
          <p:nvPr/>
        </p:nvSpPr>
        <p:spPr>
          <a:xfrm>
            <a:off x="357476" y="2414339"/>
            <a:ext cx="601478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Nhà tần đã thi hành biện pháp tích cực.</a:t>
            </a:r>
            <a:endParaRPr kumimoji="0" lang="en-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DE097C38-3B16-9D4B-8F8C-9A39A19214F0}"/>
              </a:ext>
            </a:extLst>
          </p:cNvPr>
          <p:cNvSpPr/>
          <p:nvPr/>
        </p:nvSpPr>
        <p:spPr>
          <a:xfrm>
            <a:off x="457200" y="4554141"/>
            <a:ext cx="6773008" cy="523220"/>
          </a:xfrm>
          <a:prstGeom prst="rect">
            <a:avLst/>
          </a:prstGeom>
          <a:solidFill>
            <a:srgbClr val="FFFDE3"/>
          </a:solidFill>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0"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itchFamily="2" charset="2"/>
              </a:rPr>
              <a:t></a:t>
            </a:r>
            <a:r>
              <a:rPr kumimoji="0" lang="fr-FR" sz="2800" b="0" i="0"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 </a:t>
            </a:r>
            <a:r>
              <a:rPr kumimoji="0" lang="fr-FR" sz="2800" b="0" i="0"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Xác</a:t>
            </a:r>
            <a:r>
              <a:rPr kumimoji="0" lang="fr-FR" sz="2800" b="0" i="0"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 </a:t>
            </a:r>
            <a:r>
              <a:rPr kumimoji="0" lang="fr-FR" sz="2800" b="0" i="0"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lập</a:t>
            </a:r>
            <a:r>
              <a:rPr kumimoji="0" lang="fr-FR" sz="2800" b="0" i="0"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 </a:t>
            </a:r>
            <a:r>
              <a:rPr kumimoji="0" lang="fr-FR" sz="2800" b="0" i="0"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chế</a:t>
            </a:r>
            <a:r>
              <a:rPr kumimoji="0" lang="fr-FR" sz="2800" b="0" i="0"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 </a:t>
            </a:r>
            <a:r>
              <a:rPr kumimoji="0" lang="fr-FR" sz="2800" b="0" i="0"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độ</a:t>
            </a:r>
            <a:r>
              <a:rPr kumimoji="0" lang="fr-FR" sz="2800" b="0" i="0"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 </a:t>
            </a:r>
            <a:r>
              <a:rPr kumimoji="0" lang="fr-FR" sz="2800" b="0" i="0"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phong</a:t>
            </a:r>
            <a:r>
              <a:rPr kumimoji="0" lang="fr-FR" sz="2800" b="0" i="0"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 </a:t>
            </a:r>
            <a:r>
              <a:rPr kumimoji="0" lang="fr-FR" sz="2800" b="0" i="0"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kiến</a:t>
            </a:r>
            <a:r>
              <a:rPr kumimoji="0" lang="fr-FR" sz="2800" b="0" i="0"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 </a:t>
            </a:r>
            <a:r>
              <a:rPr kumimoji="0" lang="fr-FR" sz="2800" b="0" i="0"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ở</a:t>
            </a:r>
            <a:r>
              <a:rPr kumimoji="0" lang="fr-FR" sz="2800" b="0" i="0"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 Trung </a:t>
            </a:r>
            <a:r>
              <a:rPr kumimoji="0" lang="fr-FR" sz="2800" b="0" i="0"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Quốc</a:t>
            </a:r>
            <a:r>
              <a:rPr lang="fr-FR" sz="2800" dirty="0">
                <a:solidFill>
                  <a:srgbClr val="0070C0"/>
                </a:solidFill>
                <a:latin typeface="Times New Roman" panose="02020603050405020304" pitchFamily="18" charset="0"/>
                <a:ea typeface="Calibri" panose="020F0502020204030204" pitchFamily="34" charset="0"/>
              </a:rPr>
              <a:t>.</a:t>
            </a:r>
            <a:r>
              <a:rPr kumimoji="0" lang="en-VN" sz="2800" b="0" i="0" u="none" strike="noStrike" kern="0" cap="none" spc="0" normalizeH="0" baseline="0" noProof="0" dirty="0">
                <a:ln>
                  <a:noFill/>
                </a:ln>
                <a:solidFill>
                  <a:srgbClr val="0070C0"/>
                </a:solidFill>
                <a:effectLst/>
                <a:uLnTx/>
                <a:uFillTx/>
                <a:latin typeface="Arial"/>
                <a:cs typeface="Arial"/>
                <a:sym typeface="Arial"/>
              </a:rPr>
              <a:t> </a:t>
            </a:r>
          </a:p>
        </p:txBody>
      </p:sp>
      <p:pic>
        <p:nvPicPr>
          <p:cNvPr id="11" name="Picture 10">
            <a:extLst>
              <a:ext uri="{FF2B5EF4-FFF2-40B4-BE49-F238E27FC236}">
                <a16:creationId xmlns:a16="http://schemas.microsoft.com/office/drawing/2014/main" id="{43F9AEF5-6FCE-3E4C-AF6A-16230A9F92BF}"/>
              </a:ext>
            </a:extLst>
          </p:cNvPr>
          <p:cNvPicPr>
            <a:picLocks noChangeAspect="1"/>
          </p:cNvPicPr>
          <p:nvPr/>
        </p:nvPicPr>
        <p:blipFill>
          <a:blip r:embed="rId2"/>
          <a:stretch>
            <a:fillRect/>
          </a:stretch>
        </p:blipFill>
        <p:spPr>
          <a:xfrm>
            <a:off x="6471988" y="948601"/>
            <a:ext cx="2516583" cy="3867150"/>
          </a:xfrm>
          <a:prstGeom prst="rect">
            <a:avLst/>
          </a:prstGeom>
        </p:spPr>
      </p:pic>
    </p:spTree>
    <p:extLst>
      <p:ext uri="{BB962C8B-B14F-4D97-AF65-F5344CB8AC3E}">
        <p14:creationId xmlns:p14="http://schemas.microsoft.com/office/powerpoint/2010/main" val="3480371525"/>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0000">
                                          <p:cBhvr additive="base">
                                            <p:cTn id="11"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50000">
                                          <p:cBhvr additive="base">
                                            <p:cTn id="15"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14:presetBounceEnd="50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50000">
                                          <p:cBhvr additive="base">
                                            <p:cTn id="19"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14:presetBounceEnd="50000">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14:bounceEnd="50000">
                                          <p:cBhvr additive="base">
                                            <p:cTn id="25"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EFEDD5"/>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6" y="23813"/>
            <a:ext cx="8214723" cy="1295640"/>
          </a:xfrm>
          <a:prstGeom prst="snip2Diag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4000" b="1" kern="1200" dirty="0">
                <a:solidFill>
                  <a:srgbClr val="FF0000"/>
                </a:solidFill>
                <a:latin typeface="Times New Roman" panose="02020603050405020304" pitchFamily="18" charset="0"/>
                <a:cs typeface="Times New Roman" panose="02020603050405020304" pitchFamily="18" charset="0"/>
              </a:rPr>
              <a:t>Trong số các nước sau, cô và trò mình vừa đến thăm đất nước nào?</a:t>
            </a:r>
          </a:p>
        </p:txBody>
      </p:sp>
      <p:sp>
        <p:nvSpPr>
          <p:cNvPr id="26" name="Rectangle 25"/>
          <p:cNvSpPr/>
          <p:nvPr/>
        </p:nvSpPr>
        <p:spPr>
          <a:xfrm>
            <a:off x="56992" y="4406472"/>
            <a:ext cx="3143410" cy="733144"/>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eaLnBrk="0" fontAlgn="base" hangingPunct="0">
              <a:spcBef>
                <a:spcPct val="0"/>
              </a:spcBef>
              <a:spcAft>
                <a:spcPct val="0"/>
              </a:spcAft>
              <a:buClrTx/>
              <a:defRPr/>
            </a:pPr>
            <a:r>
              <a:rPr lang="en-US" altLang="en-US" sz="2800" b="1" kern="1200" dirty="0">
                <a:solidFill>
                  <a:schemeClr val="tx1"/>
                </a:solidFill>
                <a:latin typeface="Times New Roman" panose="02020603050405020304" pitchFamily="18" charset="0"/>
                <a:cs typeface="Times New Roman" panose="02020603050405020304" pitchFamily="18" charset="0"/>
                <a:sym typeface="Roboto" charset="0"/>
              </a:rPr>
              <a:t>A. </a:t>
            </a:r>
            <a:r>
              <a:rPr lang="en-US" altLang="en-US" sz="2800" b="1" kern="1200" dirty="0" err="1">
                <a:solidFill>
                  <a:schemeClr val="tx1"/>
                </a:solidFill>
                <a:latin typeface="Times New Roman" panose="02020603050405020304" pitchFamily="18" charset="0"/>
                <a:cs typeface="Times New Roman" panose="02020603050405020304" pitchFamily="18" charset="0"/>
                <a:sym typeface="Roboto" charset="0"/>
              </a:rPr>
              <a:t>Ấn</a:t>
            </a:r>
            <a:r>
              <a:rPr lang="en-US" altLang="en-US" sz="2800" b="1" kern="1200" dirty="0">
                <a:solidFill>
                  <a:schemeClr val="tx1"/>
                </a:solidFill>
                <a:latin typeface="Times New Roman" panose="02020603050405020304" pitchFamily="18" charset="0"/>
                <a:cs typeface="Times New Roman" panose="02020603050405020304" pitchFamily="18" charset="0"/>
                <a:sym typeface="Roboto" charset="0"/>
              </a:rPr>
              <a:t> </a:t>
            </a:r>
            <a:r>
              <a:rPr lang="en-US" altLang="en-US" sz="2800" b="1" kern="1200" dirty="0" err="1">
                <a:solidFill>
                  <a:schemeClr val="tx1"/>
                </a:solidFill>
                <a:latin typeface="Times New Roman" panose="02020603050405020304" pitchFamily="18" charset="0"/>
                <a:cs typeface="Times New Roman" panose="02020603050405020304" pitchFamily="18" charset="0"/>
                <a:sym typeface="Roboto" charset="0"/>
              </a:rPr>
              <a:t>Độ</a:t>
            </a:r>
            <a:r>
              <a:rPr lang="en-US" altLang="en-US" sz="2800" b="1" kern="1200" dirty="0">
                <a:solidFill>
                  <a:schemeClr val="tx1"/>
                </a:solidFill>
                <a:latin typeface="Times New Roman" panose="02020603050405020304" pitchFamily="18" charset="0"/>
                <a:cs typeface="Times New Roman" panose="02020603050405020304" pitchFamily="18" charset="0"/>
                <a:sym typeface="Roboto" charset="0"/>
              </a:rPr>
              <a:t>.</a:t>
            </a: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3431352" y="4410356"/>
            <a:ext cx="2919128" cy="733144"/>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b="1" kern="1200" dirty="0">
                <a:solidFill>
                  <a:prstClr val="black"/>
                </a:solidFill>
                <a:latin typeface="Times New Roman" panose="02020603050405020304" pitchFamily="18" charset="0"/>
                <a:cs typeface="Times New Roman" panose="02020603050405020304" pitchFamily="18" charset="0"/>
              </a:rPr>
              <a:t>B.Trung Quốc</a:t>
            </a:r>
          </a:p>
        </p:txBody>
      </p:sp>
      <p:sp>
        <p:nvSpPr>
          <p:cNvPr id="43" name="Rectangle 42"/>
          <p:cNvSpPr/>
          <p:nvPr/>
        </p:nvSpPr>
        <p:spPr>
          <a:xfrm>
            <a:off x="6581430" y="4435455"/>
            <a:ext cx="2505579" cy="708045"/>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b="1" kern="1200" dirty="0">
                <a:solidFill>
                  <a:prstClr val="black"/>
                </a:solidFill>
                <a:latin typeface="Times New Roman" panose="02020603050405020304" pitchFamily="18" charset="0"/>
                <a:cs typeface="Times New Roman" panose="02020603050405020304" pitchFamily="18" charset="0"/>
              </a:rPr>
              <a:t>C. Thái Lan</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40219" y="4574674"/>
            <a:ext cx="604292"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519523" y="4618288"/>
            <a:ext cx="603402" cy="52806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46923" y="4548054"/>
            <a:ext cx="603557" cy="482845"/>
          </a:xfrm>
          <a:prstGeom prst="rect">
            <a:avLst/>
          </a:prstGeom>
        </p:spPr>
      </p:pic>
      <p:sp>
        <p:nvSpPr>
          <p:cNvPr id="17" name="Cloud 16">
            <a:hlinkClick r:id="" action="ppaction://hlinkshowjump?jump=nextslide"/>
          </p:cNvPr>
          <p:cNvSpPr/>
          <p:nvPr/>
        </p:nvSpPr>
        <p:spPr>
          <a:xfrm>
            <a:off x="4414142" y="3902066"/>
            <a:ext cx="1041674" cy="487852"/>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1500" kern="1200" dirty="0">
                <a:solidFill>
                  <a:prstClr val="white">
                    <a:lumMod val="85000"/>
                  </a:prstClr>
                </a:solidFill>
                <a:latin typeface="Arial" panose="020B0604020202020204" pitchFamily="34" charset="0"/>
              </a:rPr>
              <a:t>NEXT</a:t>
            </a:r>
          </a:p>
        </p:txBody>
      </p:sp>
      <p:pic>
        <p:nvPicPr>
          <p:cNvPr id="18" name="Picture 17">
            <a:extLst>
              <a:ext uri="{FF2B5EF4-FFF2-40B4-BE49-F238E27FC236}">
                <a16:creationId xmlns:a16="http://schemas.microsoft.com/office/drawing/2014/main" id="{E0EBA228-AECB-8D49-90AA-0F2C03F4BF8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63274" y="1316559"/>
            <a:ext cx="3143409" cy="3036568"/>
          </a:xfrm>
          <a:prstGeom prst="rect">
            <a:avLst/>
          </a:prstGeom>
        </p:spPr>
      </p:pic>
      <p:pic>
        <p:nvPicPr>
          <p:cNvPr id="19" name="Picture 18">
            <a:extLst>
              <a:ext uri="{FF2B5EF4-FFF2-40B4-BE49-F238E27FC236}">
                <a16:creationId xmlns:a16="http://schemas.microsoft.com/office/drawing/2014/main" id="{A579EEC6-A2B4-EA42-A02C-BF6034555C4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8508" y="1346225"/>
            <a:ext cx="2919129" cy="3026349"/>
          </a:xfrm>
          <a:prstGeom prst="rect">
            <a:avLst/>
          </a:prstGeom>
        </p:spPr>
      </p:pic>
      <p:pic>
        <p:nvPicPr>
          <p:cNvPr id="20" name="Picture 19">
            <a:extLst>
              <a:ext uri="{FF2B5EF4-FFF2-40B4-BE49-F238E27FC236}">
                <a16:creationId xmlns:a16="http://schemas.microsoft.com/office/drawing/2014/main" id="{6905D669-5557-B944-BA1A-28BF8EA0FF8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581430" y="1381228"/>
            <a:ext cx="2562570" cy="3026349"/>
          </a:xfrm>
          <a:prstGeom prst="rect">
            <a:avLst/>
          </a:prstGeom>
        </p:spPr>
      </p:pic>
    </p:spTree>
    <p:extLst>
      <p:ext uri="{BB962C8B-B14F-4D97-AF65-F5344CB8AC3E}">
        <p14:creationId xmlns:p14="http://schemas.microsoft.com/office/powerpoint/2010/main" val="1282408270"/>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1" fill="hold" nodeType="withEffect" p14:presetBounceEnd="50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50000">
                                          <p:cBhvr additive="base">
                                            <p:cTn id="12"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20"/>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14:presetBounceEnd="50000">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14:bounceEnd="50000">
                                          <p:cBhvr additive="base">
                                            <p:cTn id="16"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19"/>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14:presetBounceEnd="50000">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14:bounceEnd="50000">
                                          <p:cBhvr additive="base">
                                            <p:cTn id="20"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18"/>
                                            </p:tgtEl>
                                            <p:attrNameLst>
                                              <p:attrName>ppt_y</p:attrName>
                                            </p:attrNameLst>
                                          </p:cBhvr>
                                          <p:tavLst>
                                            <p:tav tm="0">
                                              <p:val>
                                                <p:strVal val="0-#ppt_h/2"/>
                                              </p:val>
                                            </p:tav>
                                            <p:tav tm="100000">
                                              <p:val>
                                                <p:strVal val="#ppt_y"/>
                                              </p:val>
                                            </p:tav>
                                          </p:tavLst>
                                        </p:anim>
                                      </p:childTnLst>
                                    </p:cTn>
                                  </p:par>
                                  <p:par>
                                    <p:cTn id="22" presetID="42" presetClass="entr" presetSubtype="0" fill="hold" grpId="0" nodeType="withEffect">
                                      <p:stCondLst>
                                        <p:cond delay="50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anim calcmode="lin" valueType="num">
                                          <p:cBhvr>
                                            <p:cTn id="25" dur="500" fill="hold"/>
                                            <p:tgtEl>
                                              <p:spTgt spid="26"/>
                                            </p:tgtEl>
                                            <p:attrNameLst>
                                              <p:attrName>ppt_x</p:attrName>
                                            </p:attrNameLst>
                                          </p:cBhvr>
                                          <p:tavLst>
                                            <p:tav tm="0">
                                              <p:val>
                                                <p:strVal val="#ppt_x"/>
                                              </p:val>
                                            </p:tav>
                                            <p:tav tm="100000">
                                              <p:val>
                                                <p:strVal val="#ppt_x"/>
                                              </p:val>
                                            </p:tav>
                                          </p:tavLst>
                                        </p:anim>
                                        <p:anim calcmode="lin" valueType="num">
                                          <p:cBhvr>
                                            <p:cTn id="26" dur="500" fill="hold"/>
                                            <p:tgtEl>
                                              <p:spTgt spid="2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100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anim calcmode="lin" valueType="num">
                                          <p:cBhvr>
                                            <p:cTn id="30" dur="500" fill="hold"/>
                                            <p:tgtEl>
                                              <p:spTgt spid="42"/>
                                            </p:tgtEl>
                                            <p:attrNameLst>
                                              <p:attrName>ppt_x</p:attrName>
                                            </p:attrNameLst>
                                          </p:cBhvr>
                                          <p:tavLst>
                                            <p:tav tm="0">
                                              <p:val>
                                                <p:strVal val="#ppt_x"/>
                                              </p:val>
                                            </p:tav>
                                            <p:tav tm="100000">
                                              <p:val>
                                                <p:strVal val="#ppt_x"/>
                                              </p:val>
                                            </p:tav>
                                          </p:tavLst>
                                        </p:anim>
                                        <p:anim calcmode="lin" valueType="num">
                                          <p:cBhvr>
                                            <p:cTn id="31" dur="500" fill="hold"/>
                                            <p:tgtEl>
                                              <p:spTgt spid="4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150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anim calcmode="lin" valueType="num">
                                          <p:cBhvr>
                                            <p:cTn id="35" dur="500" fill="hold"/>
                                            <p:tgtEl>
                                              <p:spTgt spid="43"/>
                                            </p:tgtEl>
                                            <p:attrNameLst>
                                              <p:attrName>ppt_x</p:attrName>
                                            </p:attrNameLst>
                                          </p:cBhvr>
                                          <p:tavLst>
                                            <p:tav tm="0">
                                              <p:val>
                                                <p:strVal val="#ppt_x"/>
                                              </p:val>
                                            </p:tav>
                                            <p:tav tm="100000">
                                              <p:val>
                                                <p:strVal val="#ppt_x"/>
                                              </p:val>
                                            </p:tav>
                                          </p:tavLst>
                                        </p:anim>
                                        <p:anim calcmode="lin" valueType="num">
                                          <p:cBhvr>
                                            <p:cTn id="36" dur="500" fill="hold"/>
                                            <p:tgtEl>
                                              <p:spTgt spid="43"/>
                                            </p:tgtEl>
                                            <p:attrNameLst>
                                              <p:attrName>ppt_y</p:attrName>
                                            </p:attrNameLst>
                                          </p:cBhvr>
                                          <p:tavLst>
                                            <p:tav tm="0">
                                              <p:val>
                                                <p:strVal val="#ppt_y+.1"/>
                                              </p:val>
                                            </p:tav>
                                            <p:tav tm="100000">
                                              <p:val>
                                                <p:strVal val="#ppt_y"/>
                                              </p:val>
                                            </p:tav>
                                          </p:tavLst>
                                        </p:anim>
                                      </p:childTnLst>
                                    </p:cTn>
                                  </p:par>
                                  <p:par>
                                    <p:cTn id="37" presetID="8" presetClass="emph" presetSubtype="0" repeatCount="indefinite" fill="hold" nodeType="withEffect">
                                      <p:stCondLst>
                                        <p:cond delay="0"/>
                                      </p:stCondLst>
                                      <p:childTnLst>
                                        <p:animRot by="21600000">
                                          <p:cBhvr>
                                            <p:cTn id="38" dur="2250" fill="hold"/>
                                            <p:tgtEl>
                                              <p:spTgt spid="7"/>
                                            </p:tgtEl>
                                            <p:attrNameLst>
                                              <p:attrName>r</p:attrName>
                                            </p:attrNameLst>
                                          </p:cBhvr>
                                        </p:animRot>
                                      </p:childTnLst>
                                    </p:cTn>
                                  </p:par>
                                  <p:par>
                                    <p:cTn id="39" presetID="8" presetClass="emph" presetSubtype="0" repeatCount="indefinite" fill="hold" nodeType="withEffect">
                                      <p:stCondLst>
                                        <p:cond delay="0"/>
                                      </p:stCondLst>
                                      <p:childTnLst>
                                        <p:animRot by="21600000">
                                          <p:cBhvr>
                                            <p:cTn id="40" dur="2500" fill="hold"/>
                                            <p:tgtEl>
                                              <p:spTgt spid="9"/>
                                            </p:tgtEl>
                                            <p:attrNameLst>
                                              <p:attrName>r</p:attrName>
                                            </p:attrNameLst>
                                          </p:cBhvr>
                                        </p:animRot>
                                      </p:childTnLst>
                                    </p:cTn>
                                  </p:par>
                                  <p:par>
                                    <p:cTn id="41" presetID="8" presetClass="emph" presetSubtype="0" repeatCount="indefinite" fill="hold" nodeType="withEffect">
                                      <p:stCondLst>
                                        <p:cond delay="0"/>
                                      </p:stCondLst>
                                      <p:childTnLst>
                                        <p:animRot by="21600000">
                                          <p:cBhvr>
                                            <p:cTn id="42" dur="2000" fill="hold"/>
                                            <p:tgtEl>
                                              <p:spTgt spid="11"/>
                                            </p:tgtEl>
                                            <p:attrNameLst>
                                              <p:attrName>r</p:attrName>
                                            </p:attrNameLst>
                                          </p:cBhvr>
                                        </p:animRot>
                                      </p:childTnLst>
                                    </p:cTn>
                                  </p:par>
                                  <p:par>
                                    <p:cTn id="43" presetID="2" presetClass="entr" presetSubtype="2" repeatCount="indefinite" fill="hold" grpId="0" nodeType="withEffect">
                                      <p:stCondLst>
                                        <p:cond delay="500"/>
                                      </p:stCondLst>
                                      <p:childTnLst>
                                        <p:set>
                                          <p:cBhvr>
                                            <p:cTn id="44" dur="1" fill="hold">
                                              <p:stCondLst>
                                                <p:cond delay="0"/>
                                              </p:stCondLst>
                                            </p:cTn>
                                            <p:tgtEl>
                                              <p:spTgt spid="40"/>
                                            </p:tgtEl>
                                            <p:attrNameLst>
                                              <p:attrName>style.visibility</p:attrName>
                                            </p:attrNameLst>
                                          </p:cBhvr>
                                          <p:to>
                                            <p:strVal val="visible"/>
                                          </p:to>
                                        </p:set>
                                        <p:anim calcmode="lin" valueType="num">
                                          <p:cBhvr additive="base">
                                            <p:cTn id="45" dur="20000" fill="hold"/>
                                            <p:tgtEl>
                                              <p:spTgt spid="40"/>
                                            </p:tgtEl>
                                            <p:attrNameLst>
                                              <p:attrName>ppt_x</p:attrName>
                                            </p:attrNameLst>
                                          </p:cBhvr>
                                          <p:tavLst>
                                            <p:tav tm="0">
                                              <p:val>
                                                <p:strVal val="1+#ppt_w/2"/>
                                              </p:val>
                                            </p:tav>
                                            <p:tav tm="100000">
                                              <p:val>
                                                <p:strVal val="#ppt_x"/>
                                              </p:val>
                                            </p:tav>
                                          </p:tavLst>
                                        </p:anim>
                                        <p:anim calcmode="lin" valueType="num">
                                          <p:cBhvr additive="base">
                                            <p:cTn id="46" dur="20000" fill="hold"/>
                                            <p:tgtEl>
                                              <p:spTgt spid="40"/>
                                            </p:tgtEl>
                                            <p:attrNameLst>
                                              <p:attrName>ppt_y</p:attrName>
                                            </p:attrNameLst>
                                          </p:cBhvr>
                                          <p:tavLst>
                                            <p:tav tm="0">
                                              <p:val>
                                                <p:strVal val="#ppt_y"/>
                                              </p:val>
                                            </p:tav>
                                            <p:tav tm="100000">
                                              <p:val>
                                                <p:strVal val="#ppt_y"/>
                                              </p:val>
                                            </p:tav>
                                          </p:tavLst>
                                        </p:anim>
                                      </p:childTnLst>
                                    </p:cTn>
                                  </p:par>
                                  <p:par>
                                    <p:cTn id="47" presetID="2" presetClass="entr" presetSubtype="8" repeatCount="indefinite" fill="hold" grpId="0" nodeType="withEffect">
                                      <p:stCondLst>
                                        <p:cond delay="500"/>
                                      </p:stCondLst>
                                      <p:childTnLst>
                                        <p:set>
                                          <p:cBhvr>
                                            <p:cTn id="48" dur="1" fill="hold">
                                              <p:stCondLst>
                                                <p:cond delay="0"/>
                                              </p:stCondLst>
                                            </p:cTn>
                                            <p:tgtEl>
                                              <p:spTgt spid="41"/>
                                            </p:tgtEl>
                                            <p:attrNameLst>
                                              <p:attrName>style.visibility</p:attrName>
                                            </p:attrNameLst>
                                          </p:cBhvr>
                                          <p:to>
                                            <p:strVal val="visible"/>
                                          </p:to>
                                        </p:set>
                                        <p:anim calcmode="lin" valueType="num">
                                          <p:cBhvr additive="base">
                                            <p:cTn id="49" dur="20000" fill="hold"/>
                                            <p:tgtEl>
                                              <p:spTgt spid="41"/>
                                            </p:tgtEl>
                                            <p:attrNameLst>
                                              <p:attrName>ppt_x</p:attrName>
                                            </p:attrNameLst>
                                          </p:cBhvr>
                                          <p:tavLst>
                                            <p:tav tm="0">
                                              <p:val>
                                                <p:strVal val="0-#ppt_w/2"/>
                                              </p:val>
                                            </p:tav>
                                            <p:tav tm="100000">
                                              <p:val>
                                                <p:strVal val="#ppt_x"/>
                                              </p:val>
                                            </p:tav>
                                          </p:tavLst>
                                        </p:anim>
                                        <p:anim calcmode="lin" valueType="num">
                                          <p:cBhvr additive="base">
                                            <p:cTn id="50"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6"/>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50" fill="hold"/>
                                            <p:tgtEl>
                                              <p:spTgt spid="26"/>
                                            </p:tgtEl>
                                            <p:attrNameLst>
                                              <p:attrName>fillcolor</p:attrName>
                                            </p:attrNameLst>
                                          </p:cBhvr>
                                          <p:to>
                                            <a:srgbClr val="FFF2CC"/>
                                          </p:to>
                                        </p:animClr>
                                        <p:set>
                                          <p:cBhvr>
                                            <p:cTn id="56" dur="250" fill="hold"/>
                                            <p:tgtEl>
                                              <p:spTgt spid="26"/>
                                            </p:tgtEl>
                                            <p:attrNameLst>
                                              <p:attrName>fill.type</p:attrName>
                                            </p:attrNameLst>
                                          </p:cBhvr>
                                          <p:to>
                                            <p:strVal val="solid"/>
                                          </p:to>
                                        </p:set>
                                        <p:set>
                                          <p:cBhvr>
                                            <p:cTn id="57" dur="250" fill="hold"/>
                                            <p:tgtEl>
                                              <p:spTgt spid="26"/>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47"/>
                                            </p:tgtEl>
                                            <p:attrNameLst>
                                              <p:attrName>style.visibility</p:attrName>
                                            </p:attrNameLst>
                                          </p:cBhvr>
                                          <p:to>
                                            <p:strVal val="visible"/>
                                          </p:to>
                                        </p:set>
                                        <p:anim calcmode="lin" valueType="num">
                                          <p:cBhvr>
                                            <p:cTn id="60" dur="250" fill="hold"/>
                                            <p:tgtEl>
                                              <p:spTgt spid="47"/>
                                            </p:tgtEl>
                                            <p:attrNameLst>
                                              <p:attrName>ppt_w</p:attrName>
                                            </p:attrNameLst>
                                          </p:cBhvr>
                                          <p:tavLst>
                                            <p:tav tm="0">
                                              <p:val>
                                                <p:strVal val="4*#ppt_w"/>
                                              </p:val>
                                            </p:tav>
                                            <p:tav tm="100000">
                                              <p:val>
                                                <p:strVal val="#ppt_w"/>
                                              </p:val>
                                            </p:tav>
                                          </p:tavLst>
                                        </p:anim>
                                        <p:anim calcmode="lin" valueType="num">
                                          <p:cBhvr>
                                            <p:cTn id="61"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par>
                                    <p:cTn id="62" presetID="1" presetClass="emph" presetSubtype="2" fill="hold" nodeType="withEffect">
                                      <p:stCondLst>
                                        <p:cond delay="1000"/>
                                      </p:stCondLst>
                                      <p:childTnLst>
                                        <p:animClr clrSpc="rgb" dir="cw">
                                          <p:cBhvr>
                                            <p:cTn id="63" dur="250" fill="hold"/>
                                            <p:tgtEl>
                                              <p:spTgt spid="26"/>
                                            </p:tgtEl>
                                            <p:attrNameLst>
                                              <p:attrName>fillcolor</p:attrName>
                                            </p:attrNameLst>
                                          </p:cBhvr>
                                          <p:to>
                                            <a:srgbClr val="FFFF00"/>
                                          </p:to>
                                        </p:animClr>
                                        <p:set>
                                          <p:cBhvr>
                                            <p:cTn id="64" dur="250" fill="hold"/>
                                            <p:tgtEl>
                                              <p:spTgt spid="26"/>
                                            </p:tgtEl>
                                            <p:attrNameLst>
                                              <p:attrName>fill.type</p:attrName>
                                            </p:attrNameLst>
                                          </p:cBhvr>
                                          <p:to>
                                            <p:strVal val="solid"/>
                                          </p:to>
                                        </p:set>
                                        <p:set>
                                          <p:cBhvr>
                                            <p:cTn id="65"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4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42"/>
                                            </p:tgtEl>
                                            <p:attrNameLst>
                                              <p:attrName>fillcolor</p:attrName>
                                            </p:attrNameLst>
                                          </p:cBhvr>
                                          <p:to>
                                            <a:srgbClr val="FFF2CC"/>
                                          </p:to>
                                        </p:animClr>
                                        <p:set>
                                          <p:cBhvr>
                                            <p:cTn id="71" dur="250" fill="hold"/>
                                            <p:tgtEl>
                                              <p:spTgt spid="42"/>
                                            </p:tgtEl>
                                            <p:attrNameLst>
                                              <p:attrName>fill.type</p:attrName>
                                            </p:attrNameLst>
                                          </p:cBhvr>
                                          <p:to>
                                            <p:strVal val="solid"/>
                                          </p:to>
                                        </p:set>
                                        <p:set>
                                          <p:cBhvr>
                                            <p:cTn id="72" dur="250" fill="hold"/>
                                            <p:tgtEl>
                                              <p:spTgt spid="42"/>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53"/>
                                            </p:tgtEl>
                                            <p:attrNameLst>
                                              <p:attrName>style.visibility</p:attrName>
                                            </p:attrNameLst>
                                          </p:cBhvr>
                                          <p:to>
                                            <p:strVal val="visible"/>
                                          </p:to>
                                        </p:set>
                                        <p:anim calcmode="lin" valueType="num">
                                          <p:cBhvr>
                                            <p:cTn id="75" dur="250" fill="hold"/>
                                            <p:tgtEl>
                                              <p:spTgt spid="53"/>
                                            </p:tgtEl>
                                            <p:attrNameLst>
                                              <p:attrName>ppt_w</p:attrName>
                                            </p:attrNameLst>
                                          </p:cBhvr>
                                          <p:tavLst>
                                            <p:tav tm="0">
                                              <p:val>
                                                <p:strVal val="4*#ppt_w"/>
                                              </p:val>
                                            </p:tav>
                                            <p:tav tm="100000">
                                              <p:val>
                                                <p:strVal val="#ppt_w"/>
                                              </p:val>
                                            </p:tav>
                                          </p:tavLst>
                                        </p:anim>
                                        <p:anim calcmode="lin" valueType="num">
                                          <p:cBhvr>
                                            <p:cTn id="76"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4" name="Check mark.wav"/>
                                            </p:tgtEl>
                                          </p:cMediaNode>
                                        </p:audio>
                                      </p:subTnLst>
                                    </p:cTn>
                                  </p:par>
                                  <p:par>
                                    <p:cTn id="77" presetID="1" presetClass="emph" presetSubtype="2" fill="hold" nodeType="withEffect">
                                      <p:stCondLst>
                                        <p:cond delay="1000"/>
                                      </p:stCondLst>
                                      <p:childTnLst>
                                        <p:animClr clrSpc="rgb" dir="cw">
                                          <p:cBhvr>
                                            <p:cTn id="78" dur="250" fill="hold"/>
                                            <p:tgtEl>
                                              <p:spTgt spid="42"/>
                                            </p:tgtEl>
                                            <p:attrNameLst>
                                              <p:attrName>fillcolor</p:attrName>
                                            </p:attrNameLst>
                                          </p:cBhvr>
                                          <p:to>
                                            <a:srgbClr val="00B050"/>
                                          </p:to>
                                        </p:animClr>
                                        <p:set>
                                          <p:cBhvr>
                                            <p:cTn id="79" dur="250" fill="hold"/>
                                            <p:tgtEl>
                                              <p:spTgt spid="42"/>
                                            </p:tgtEl>
                                            <p:attrNameLst>
                                              <p:attrName>fill.type</p:attrName>
                                            </p:attrNameLst>
                                          </p:cBhvr>
                                          <p:to>
                                            <p:strVal val="solid"/>
                                          </p:to>
                                        </p:set>
                                        <p:set>
                                          <p:cBhvr>
                                            <p:cTn id="80"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81" restart="whenNotActive" fill="hold" evtFilter="cancelBubble" nodeType="interactiveSeq">
                    <p:stCondLst>
                      <p:cond evt="onClick" delay="0">
                        <p:tgtEl>
                          <p:spTgt spid="43"/>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43"/>
                                            </p:tgtEl>
                                            <p:attrNameLst>
                                              <p:attrName>fillcolor</p:attrName>
                                            </p:attrNameLst>
                                          </p:cBhvr>
                                          <p:to>
                                            <a:srgbClr val="FFF2CC"/>
                                          </p:to>
                                        </p:animClr>
                                        <p:set>
                                          <p:cBhvr>
                                            <p:cTn id="86" dur="250" fill="hold"/>
                                            <p:tgtEl>
                                              <p:spTgt spid="43"/>
                                            </p:tgtEl>
                                            <p:attrNameLst>
                                              <p:attrName>fill.type</p:attrName>
                                            </p:attrNameLst>
                                          </p:cBhvr>
                                          <p:to>
                                            <p:strVal val="solid"/>
                                          </p:to>
                                        </p:set>
                                        <p:set>
                                          <p:cBhvr>
                                            <p:cTn id="87" dur="250" fill="hold"/>
                                            <p:tgtEl>
                                              <p:spTgt spid="43"/>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51"/>
                                            </p:tgtEl>
                                            <p:attrNameLst>
                                              <p:attrName>style.visibility</p:attrName>
                                            </p:attrNameLst>
                                          </p:cBhvr>
                                          <p:to>
                                            <p:strVal val="visible"/>
                                          </p:to>
                                        </p:set>
                                        <p:anim calcmode="lin" valueType="num">
                                          <p:cBhvr>
                                            <p:cTn id="90" dur="250" fill="hold"/>
                                            <p:tgtEl>
                                              <p:spTgt spid="51"/>
                                            </p:tgtEl>
                                            <p:attrNameLst>
                                              <p:attrName>ppt_w</p:attrName>
                                            </p:attrNameLst>
                                          </p:cBhvr>
                                          <p:tavLst>
                                            <p:tav tm="0">
                                              <p:val>
                                                <p:strVal val="4*#ppt_w"/>
                                              </p:val>
                                            </p:tav>
                                            <p:tav tm="100000">
                                              <p:val>
                                                <p:strVal val="#ppt_w"/>
                                              </p:val>
                                            </p:tav>
                                          </p:tavLst>
                                        </p:anim>
                                        <p:anim calcmode="lin" valueType="num">
                                          <p:cBhvr>
                                            <p:cTn id="91"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3" name="Wrong Buzzer.wav"/>
                                            </p:tgtEl>
                                          </p:cMediaNode>
                                        </p:audio>
                                      </p:subTnLst>
                                    </p:cTn>
                                  </p:par>
                                  <p:par>
                                    <p:cTn id="92" presetID="1" presetClass="emph" presetSubtype="2" fill="hold" nodeType="withEffect">
                                      <p:stCondLst>
                                        <p:cond delay="1000"/>
                                      </p:stCondLst>
                                      <p:childTnLst>
                                        <p:animClr clrSpc="rgb" dir="cw">
                                          <p:cBhvr>
                                            <p:cTn id="93" dur="250" fill="hold"/>
                                            <p:tgtEl>
                                              <p:spTgt spid="43"/>
                                            </p:tgtEl>
                                            <p:attrNameLst>
                                              <p:attrName>fillcolor</p:attrName>
                                            </p:attrNameLst>
                                          </p:cBhvr>
                                          <p:to>
                                            <a:srgbClr val="FFFF00"/>
                                          </p:to>
                                        </p:animClr>
                                        <p:set>
                                          <p:cBhvr>
                                            <p:cTn id="94" dur="250" fill="hold"/>
                                            <p:tgtEl>
                                              <p:spTgt spid="43"/>
                                            </p:tgtEl>
                                            <p:attrNameLst>
                                              <p:attrName>fill.type</p:attrName>
                                            </p:attrNameLst>
                                          </p:cBhvr>
                                          <p:to>
                                            <p:strVal val="solid"/>
                                          </p:to>
                                        </p:set>
                                        <p:set>
                                          <p:cBhvr>
                                            <p:cTn id="95"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childTnLst>
            </p:cTn>
          </p:par>
        </p:tnLst>
        <p:bldLst>
          <p:bldP spid="4" grpId="0" animBg="1"/>
          <p:bldP spid="26" grpId="0" animBg="1"/>
          <p:bldP spid="40" grpId="0" animBg="1"/>
          <p:bldP spid="41" grpId="0" animBg="1"/>
          <p:bldP spid="42" grpId="0" animBg="1"/>
          <p:bldP spid="4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1"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0-#ppt_h/2"/>
                                              </p:val>
                                            </p:tav>
                                            <p:tav tm="100000">
                                              <p:val>
                                                <p:strVal val="#ppt_y"/>
                                              </p:val>
                                            </p:tav>
                                          </p:tavLst>
                                        </p:anim>
                                      </p:childTnLst>
                                    </p:cTn>
                                  </p:par>
                                  <p:par>
                                    <p:cTn id="22" presetID="42" presetClass="entr" presetSubtype="0" fill="hold" grpId="0" nodeType="withEffect">
                                      <p:stCondLst>
                                        <p:cond delay="50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anim calcmode="lin" valueType="num">
                                          <p:cBhvr>
                                            <p:cTn id="25" dur="500" fill="hold"/>
                                            <p:tgtEl>
                                              <p:spTgt spid="26"/>
                                            </p:tgtEl>
                                            <p:attrNameLst>
                                              <p:attrName>ppt_x</p:attrName>
                                            </p:attrNameLst>
                                          </p:cBhvr>
                                          <p:tavLst>
                                            <p:tav tm="0">
                                              <p:val>
                                                <p:strVal val="#ppt_x"/>
                                              </p:val>
                                            </p:tav>
                                            <p:tav tm="100000">
                                              <p:val>
                                                <p:strVal val="#ppt_x"/>
                                              </p:val>
                                            </p:tav>
                                          </p:tavLst>
                                        </p:anim>
                                        <p:anim calcmode="lin" valueType="num">
                                          <p:cBhvr>
                                            <p:cTn id="26" dur="500" fill="hold"/>
                                            <p:tgtEl>
                                              <p:spTgt spid="2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100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anim calcmode="lin" valueType="num">
                                          <p:cBhvr>
                                            <p:cTn id="30" dur="500" fill="hold"/>
                                            <p:tgtEl>
                                              <p:spTgt spid="42"/>
                                            </p:tgtEl>
                                            <p:attrNameLst>
                                              <p:attrName>ppt_x</p:attrName>
                                            </p:attrNameLst>
                                          </p:cBhvr>
                                          <p:tavLst>
                                            <p:tav tm="0">
                                              <p:val>
                                                <p:strVal val="#ppt_x"/>
                                              </p:val>
                                            </p:tav>
                                            <p:tav tm="100000">
                                              <p:val>
                                                <p:strVal val="#ppt_x"/>
                                              </p:val>
                                            </p:tav>
                                          </p:tavLst>
                                        </p:anim>
                                        <p:anim calcmode="lin" valueType="num">
                                          <p:cBhvr>
                                            <p:cTn id="31" dur="500" fill="hold"/>
                                            <p:tgtEl>
                                              <p:spTgt spid="4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150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anim calcmode="lin" valueType="num">
                                          <p:cBhvr>
                                            <p:cTn id="35" dur="500" fill="hold"/>
                                            <p:tgtEl>
                                              <p:spTgt spid="43"/>
                                            </p:tgtEl>
                                            <p:attrNameLst>
                                              <p:attrName>ppt_x</p:attrName>
                                            </p:attrNameLst>
                                          </p:cBhvr>
                                          <p:tavLst>
                                            <p:tav tm="0">
                                              <p:val>
                                                <p:strVal val="#ppt_x"/>
                                              </p:val>
                                            </p:tav>
                                            <p:tav tm="100000">
                                              <p:val>
                                                <p:strVal val="#ppt_x"/>
                                              </p:val>
                                            </p:tav>
                                          </p:tavLst>
                                        </p:anim>
                                        <p:anim calcmode="lin" valueType="num">
                                          <p:cBhvr>
                                            <p:cTn id="36" dur="500" fill="hold"/>
                                            <p:tgtEl>
                                              <p:spTgt spid="43"/>
                                            </p:tgtEl>
                                            <p:attrNameLst>
                                              <p:attrName>ppt_y</p:attrName>
                                            </p:attrNameLst>
                                          </p:cBhvr>
                                          <p:tavLst>
                                            <p:tav tm="0">
                                              <p:val>
                                                <p:strVal val="#ppt_y+.1"/>
                                              </p:val>
                                            </p:tav>
                                            <p:tav tm="100000">
                                              <p:val>
                                                <p:strVal val="#ppt_y"/>
                                              </p:val>
                                            </p:tav>
                                          </p:tavLst>
                                        </p:anim>
                                      </p:childTnLst>
                                    </p:cTn>
                                  </p:par>
                                  <p:par>
                                    <p:cTn id="37" presetID="8" presetClass="emph" presetSubtype="0" repeatCount="indefinite" fill="hold" nodeType="withEffect">
                                      <p:stCondLst>
                                        <p:cond delay="0"/>
                                      </p:stCondLst>
                                      <p:childTnLst>
                                        <p:animRot by="21600000">
                                          <p:cBhvr>
                                            <p:cTn id="38" dur="2250" fill="hold"/>
                                            <p:tgtEl>
                                              <p:spTgt spid="7"/>
                                            </p:tgtEl>
                                            <p:attrNameLst>
                                              <p:attrName>r</p:attrName>
                                            </p:attrNameLst>
                                          </p:cBhvr>
                                        </p:animRot>
                                      </p:childTnLst>
                                    </p:cTn>
                                  </p:par>
                                  <p:par>
                                    <p:cTn id="39" presetID="8" presetClass="emph" presetSubtype="0" repeatCount="indefinite" fill="hold" nodeType="withEffect">
                                      <p:stCondLst>
                                        <p:cond delay="0"/>
                                      </p:stCondLst>
                                      <p:childTnLst>
                                        <p:animRot by="21600000">
                                          <p:cBhvr>
                                            <p:cTn id="40" dur="2500" fill="hold"/>
                                            <p:tgtEl>
                                              <p:spTgt spid="9"/>
                                            </p:tgtEl>
                                            <p:attrNameLst>
                                              <p:attrName>r</p:attrName>
                                            </p:attrNameLst>
                                          </p:cBhvr>
                                        </p:animRot>
                                      </p:childTnLst>
                                    </p:cTn>
                                  </p:par>
                                  <p:par>
                                    <p:cTn id="41" presetID="8" presetClass="emph" presetSubtype="0" repeatCount="indefinite" fill="hold" nodeType="withEffect">
                                      <p:stCondLst>
                                        <p:cond delay="0"/>
                                      </p:stCondLst>
                                      <p:childTnLst>
                                        <p:animRot by="21600000">
                                          <p:cBhvr>
                                            <p:cTn id="42" dur="2000" fill="hold"/>
                                            <p:tgtEl>
                                              <p:spTgt spid="11"/>
                                            </p:tgtEl>
                                            <p:attrNameLst>
                                              <p:attrName>r</p:attrName>
                                            </p:attrNameLst>
                                          </p:cBhvr>
                                        </p:animRot>
                                      </p:childTnLst>
                                    </p:cTn>
                                  </p:par>
                                  <p:par>
                                    <p:cTn id="43" presetID="2" presetClass="entr" presetSubtype="2" repeatCount="indefinite" fill="hold" grpId="0" nodeType="withEffect">
                                      <p:stCondLst>
                                        <p:cond delay="500"/>
                                      </p:stCondLst>
                                      <p:childTnLst>
                                        <p:set>
                                          <p:cBhvr>
                                            <p:cTn id="44" dur="1" fill="hold">
                                              <p:stCondLst>
                                                <p:cond delay="0"/>
                                              </p:stCondLst>
                                            </p:cTn>
                                            <p:tgtEl>
                                              <p:spTgt spid="40"/>
                                            </p:tgtEl>
                                            <p:attrNameLst>
                                              <p:attrName>style.visibility</p:attrName>
                                            </p:attrNameLst>
                                          </p:cBhvr>
                                          <p:to>
                                            <p:strVal val="visible"/>
                                          </p:to>
                                        </p:set>
                                        <p:anim calcmode="lin" valueType="num">
                                          <p:cBhvr additive="base">
                                            <p:cTn id="45" dur="20000" fill="hold"/>
                                            <p:tgtEl>
                                              <p:spTgt spid="40"/>
                                            </p:tgtEl>
                                            <p:attrNameLst>
                                              <p:attrName>ppt_x</p:attrName>
                                            </p:attrNameLst>
                                          </p:cBhvr>
                                          <p:tavLst>
                                            <p:tav tm="0">
                                              <p:val>
                                                <p:strVal val="1+#ppt_w/2"/>
                                              </p:val>
                                            </p:tav>
                                            <p:tav tm="100000">
                                              <p:val>
                                                <p:strVal val="#ppt_x"/>
                                              </p:val>
                                            </p:tav>
                                          </p:tavLst>
                                        </p:anim>
                                        <p:anim calcmode="lin" valueType="num">
                                          <p:cBhvr additive="base">
                                            <p:cTn id="46" dur="20000" fill="hold"/>
                                            <p:tgtEl>
                                              <p:spTgt spid="40"/>
                                            </p:tgtEl>
                                            <p:attrNameLst>
                                              <p:attrName>ppt_y</p:attrName>
                                            </p:attrNameLst>
                                          </p:cBhvr>
                                          <p:tavLst>
                                            <p:tav tm="0">
                                              <p:val>
                                                <p:strVal val="#ppt_y"/>
                                              </p:val>
                                            </p:tav>
                                            <p:tav tm="100000">
                                              <p:val>
                                                <p:strVal val="#ppt_y"/>
                                              </p:val>
                                            </p:tav>
                                          </p:tavLst>
                                        </p:anim>
                                      </p:childTnLst>
                                    </p:cTn>
                                  </p:par>
                                  <p:par>
                                    <p:cTn id="47" presetID="2" presetClass="entr" presetSubtype="8" repeatCount="indefinite" fill="hold" grpId="0" nodeType="withEffect">
                                      <p:stCondLst>
                                        <p:cond delay="500"/>
                                      </p:stCondLst>
                                      <p:childTnLst>
                                        <p:set>
                                          <p:cBhvr>
                                            <p:cTn id="48" dur="1" fill="hold">
                                              <p:stCondLst>
                                                <p:cond delay="0"/>
                                              </p:stCondLst>
                                            </p:cTn>
                                            <p:tgtEl>
                                              <p:spTgt spid="41"/>
                                            </p:tgtEl>
                                            <p:attrNameLst>
                                              <p:attrName>style.visibility</p:attrName>
                                            </p:attrNameLst>
                                          </p:cBhvr>
                                          <p:to>
                                            <p:strVal val="visible"/>
                                          </p:to>
                                        </p:set>
                                        <p:anim calcmode="lin" valueType="num">
                                          <p:cBhvr additive="base">
                                            <p:cTn id="49" dur="20000" fill="hold"/>
                                            <p:tgtEl>
                                              <p:spTgt spid="41"/>
                                            </p:tgtEl>
                                            <p:attrNameLst>
                                              <p:attrName>ppt_x</p:attrName>
                                            </p:attrNameLst>
                                          </p:cBhvr>
                                          <p:tavLst>
                                            <p:tav tm="0">
                                              <p:val>
                                                <p:strVal val="0-#ppt_w/2"/>
                                              </p:val>
                                            </p:tav>
                                            <p:tav tm="100000">
                                              <p:val>
                                                <p:strVal val="#ppt_x"/>
                                              </p:val>
                                            </p:tav>
                                          </p:tavLst>
                                        </p:anim>
                                        <p:anim calcmode="lin" valueType="num">
                                          <p:cBhvr additive="base">
                                            <p:cTn id="50"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6"/>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50" fill="hold"/>
                                            <p:tgtEl>
                                              <p:spTgt spid="26"/>
                                            </p:tgtEl>
                                            <p:attrNameLst>
                                              <p:attrName>fillcolor</p:attrName>
                                            </p:attrNameLst>
                                          </p:cBhvr>
                                          <p:to>
                                            <a:srgbClr val="FFF2CC"/>
                                          </p:to>
                                        </p:animClr>
                                        <p:set>
                                          <p:cBhvr>
                                            <p:cTn id="56" dur="250" fill="hold"/>
                                            <p:tgtEl>
                                              <p:spTgt spid="26"/>
                                            </p:tgtEl>
                                            <p:attrNameLst>
                                              <p:attrName>fill.type</p:attrName>
                                            </p:attrNameLst>
                                          </p:cBhvr>
                                          <p:to>
                                            <p:strVal val="solid"/>
                                          </p:to>
                                        </p:set>
                                        <p:set>
                                          <p:cBhvr>
                                            <p:cTn id="57" dur="250" fill="hold"/>
                                            <p:tgtEl>
                                              <p:spTgt spid="26"/>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17"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47"/>
                                            </p:tgtEl>
                                            <p:attrNameLst>
                                              <p:attrName>style.visibility</p:attrName>
                                            </p:attrNameLst>
                                          </p:cBhvr>
                                          <p:to>
                                            <p:strVal val="visible"/>
                                          </p:to>
                                        </p:set>
                                        <p:anim calcmode="lin" valueType="num">
                                          <p:cBhvr>
                                            <p:cTn id="60" dur="250" fill="hold"/>
                                            <p:tgtEl>
                                              <p:spTgt spid="47"/>
                                            </p:tgtEl>
                                            <p:attrNameLst>
                                              <p:attrName>ppt_w</p:attrName>
                                            </p:attrNameLst>
                                          </p:cBhvr>
                                          <p:tavLst>
                                            <p:tav tm="0">
                                              <p:val>
                                                <p:strVal val="4*#ppt_w"/>
                                              </p:val>
                                            </p:tav>
                                            <p:tav tm="100000">
                                              <p:val>
                                                <p:strVal val="#ppt_w"/>
                                              </p:val>
                                            </p:tav>
                                          </p:tavLst>
                                        </p:anim>
                                        <p:anim calcmode="lin" valueType="num">
                                          <p:cBhvr>
                                            <p:cTn id="61"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18" name="Wrong Buzzer.wav"/>
                                            </p:tgtEl>
                                          </p:cMediaNode>
                                        </p:audio>
                                      </p:subTnLst>
                                    </p:cTn>
                                  </p:par>
                                  <p:par>
                                    <p:cTn id="62" presetID="1" presetClass="emph" presetSubtype="2" fill="hold" nodeType="withEffect">
                                      <p:stCondLst>
                                        <p:cond delay="1000"/>
                                      </p:stCondLst>
                                      <p:childTnLst>
                                        <p:animClr clrSpc="rgb" dir="cw">
                                          <p:cBhvr>
                                            <p:cTn id="63" dur="250" fill="hold"/>
                                            <p:tgtEl>
                                              <p:spTgt spid="26"/>
                                            </p:tgtEl>
                                            <p:attrNameLst>
                                              <p:attrName>fillcolor</p:attrName>
                                            </p:attrNameLst>
                                          </p:cBhvr>
                                          <p:to>
                                            <a:srgbClr val="FFFF00"/>
                                          </p:to>
                                        </p:animClr>
                                        <p:set>
                                          <p:cBhvr>
                                            <p:cTn id="64" dur="250" fill="hold"/>
                                            <p:tgtEl>
                                              <p:spTgt spid="26"/>
                                            </p:tgtEl>
                                            <p:attrNameLst>
                                              <p:attrName>fill.type</p:attrName>
                                            </p:attrNameLst>
                                          </p:cBhvr>
                                          <p:to>
                                            <p:strVal val="solid"/>
                                          </p:to>
                                        </p:set>
                                        <p:set>
                                          <p:cBhvr>
                                            <p:cTn id="65"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4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42"/>
                                            </p:tgtEl>
                                            <p:attrNameLst>
                                              <p:attrName>fillcolor</p:attrName>
                                            </p:attrNameLst>
                                          </p:cBhvr>
                                          <p:to>
                                            <a:srgbClr val="FFF2CC"/>
                                          </p:to>
                                        </p:animClr>
                                        <p:set>
                                          <p:cBhvr>
                                            <p:cTn id="71" dur="250" fill="hold"/>
                                            <p:tgtEl>
                                              <p:spTgt spid="42"/>
                                            </p:tgtEl>
                                            <p:attrNameLst>
                                              <p:attrName>fill.type</p:attrName>
                                            </p:attrNameLst>
                                          </p:cBhvr>
                                          <p:to>
                                            <p:strVal val="solid"/>
                                          </p:to>
                                        </p:set>
                                        <p:set>
                                          <p:cBhvr>
                                            <p:cTn id="72" dur="250" fill="hold"/>
                                            <p:tgtEl>
                                              <p:spTgt spid="42"/>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17"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53"/>
                                            </p:tgtEl>
                                            <p:attrNameLst>
                                              <p:attrName>style.visibility</p:attrName>
                                            </p:attrNameLst>
                                          </p:cBhvr>
                                          <p:to>
                                            <p:strVal val="visible"/>
                                          </p:to>
                                        </p:set>
                                        <p:anim calcmode="lin" valueType="num">
                                          <p:cBhvr>
                                            <p:cTn id="75" dur="250" fill="hold"/>
                                            <p:tgtEl>
                                              <p:spTgt spid="53"/>
                                            </p:tgtEl>
                                            <p:attrNameLst>
                                              <p:attrName>ppt_w</p:attrName>
                                            </p:attrNameLst>
                                          </p:cBhvr>
                                          <p:tavLst>
                                            <p:tav tm="0">
                                              <p:val>
                                                <p:strVal val="4*#ppt_w"/>
                                              </p:val>
                                            </p:tav>
                                            <p:tav tm="100000">
                                              <p:val>
                                                <p:strVal val="#ppt_w"/>
                                              </p:val>
                                            </p:tav>
                                          </p:tavLst>
                                        </p:anim>
                                        <p:anim calcmode="lin" valueType="num">
                                          <p:cBhvr>
                                            <p:cTn id="76"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19" name="Check mark.wav"/>
                                            </p:tgtEl>
                                          </p:cMediaNode>
                                        </p:audio>
                                      </p:subTnLst>
                                    </p:cTn>
                                  </p:par>
                                  <p:par>
                                    <p:cTn id="77" presetID="1" presetClass="emph" presetSubtype="2" fill="hold" nodeType="withEffect">
                                      <p:stCondLst>
                                        <p:cond delay="1000"/>
                                      </p:stCondLst>
                                      <p:childTnLst>
                                        <p:animClr clrSpc="rgb" dir="cw">
                                          <p:cBhvr>
                                            <p:cTn id="78" dur="250" fill="hold"/>
                                            <p:tgtEl>
                                              <p:spTgt spid="42"/>
                                            </p:tgtEl>
                                            <p:attrNameLst>
                                              <p:attrName>fillcolor</p:attrName>
                                            </p:attrNameLst>
                                          </p:cBhvr>
                                          <p:to>
                                            <a:srgbClr val="00B050"/>
                                          </p:to>
                                        </p:animClr>
                                        <p:set>
                                          <p:cBhvr>
                                            <p:cTn id="79" dur="250" fill="hold"/>
                                            <p:tgtEl>
                                              <p:spTgt spid="42"/>
                                            </p:tgtEl>
                                            <p:attrNameLst>
                                              <p:attrName>fill.type</p:attrName>
                                            </p:attrNameLst>
                                          </p:cBhvr>
                                          <p:to>
                                            <p:strVal val="solid"/>
                                          </p:to>
                                        </p:set>
                                        <p:set>
                                          <p:cBhvr>
                                            <p:cTn id="80"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81" restart="whenNotActive" fill="hold" evtFilter="cancelBubble" nodeType="interactiveSeq">
                    <p:stCondLst>
                      <p:cond evt="onClick" delay="0">
                        <p:tgtEl>
                          <p:spTgt spid="43"/>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43"/>
                                            </p:tgtEl>
                                            <p:attrNameLst>
                                              <p:attrName>fillcolor</p:attrName>
                                            </p:attrNameLst>
                                          </p:cBhvr>
                                          <p:to>
                                            <a:srgbClr val="FFF2CC"/>
                                          </p:to>
                                        </p:animClr>
                                        <p:set>
                                          <p:cBhvr>
                                            <p:cTn id="86" dur="250" fill="hold"/>
                                            <p:tgtEl>
                                              <p:spTgt spid="43"/>
                                            </p:tgtEl>
                                            <p:attrNameLst>
                                              <p:attrName>fill.type</p:attrName>
                                            </p:attrNameLst>
                                          </p:cBhvr>
                                          <p:to>
                                            <p:strVal val="solid"/>
                                          </p:to>
                                        </p:set>
                                        <p:set>
                                          <p:cBhvr>
                                            <p:cTn id="87" dur="250" fill="hold"/>
                                            <p:tgtEl>
                                              <p:spTgt spid="43"/>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17"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51"/>
                                            </p:tgtEl>
                                            <p:attrNameLst>
                                              <p:attrName>style.visibility</p:attrName>
                                            </p:attrNameLst>
                                          </p:cBhvr>
                                          <p:to>
                                            <p:strVal val="visible"/>
                                          </p:to>
                                        </p:set>
                                        <p:anim calcmode="lin" valueType="num">
                                          <p:cBhvr>
                                            <p:cTn id="90" dur="250" fill="hold"/>
                                            <p:tgtEl>
                                              <p:spTgt spid="51"/>
                                            </p:tgtEl>
                                            <p:attrNameLst>
                                              <p:attrName>ppt_w</p:attrName>
                                            </p:attrNameLst>
                                          </p:cBhvr>
                                          <p:tavLst>
                                            <p:tav tm="0">
                                              <p:val>
                                                <p:strVal val="4*#ppt_w"/>
                                              </p:val>
                                            </p:tav>
                                            <p:tav tm="100000">
                                              <p:val>
                                                <p:strVal val="#ppt_w"/>
                                              </p:val>
                                            </p:tav>
                                          </p:tavLst>
                                        </p:anim>
                                        <p:anim calcmode="lin" valueType="num">
                                          <p:cBhvr>
                                            <p:cTn id="91"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18" name="Wrong Buzzer.wav"/>
                                            </p:tgtEl>
                                          </p:cMediaNode>
                                        </p:audio>
                                      </p:subTnLst>
                                    </p:cTn>
                                  </p:par>
                                  <p:par>
                                    <p:cTn id="92" presetID="1" presetClass="emph" presetSubtype="2" fill="hold" nodeType="withEffect">
                                      <p:stCondLst>
                                        <p:cond delay="1000"/>
                                      </p:stCondLst>
                                      <p:childTnLst>
                                        <p:animClr clrSpc="rgb" dir="cw">
                                          <p:cBhvr>
                                            <p:cTn id="93" dur="250" fill="hold"/>
                                            <p:tgtEl>
                                              <p:spTgt spid="43"/>
                                            </p:tgtEl>
                                            <p:attrNameLst>
                                              <p:attrName>fillcolor</p:attrName>
                                            </p:attrNameLst>
                                          </p:cBhvr>
                                          <p:to>
                                            <a:srgbClr val="FFFF00"/>
                                          </p:to>
                                        </p:animClr>
                                        <p:set>
                                          <p:cBhvr>
                                            <p:cTn id="94" dur="250" fill="hold"/>
                                            <p:tgtEl>
                                              <p:spTgt spid="43"/>
                                            </p:tgtEl>
                                            <p:attrNameLst>
                                              <p:attrName>fill.type</p:attrName>
                                            </p:attrNameLst>
                                          </p:cBhvr>
                                          <p:to>
                                            <p:strVal val="solid"/>
                                          </p:to>
                                        </p:set>
                                        <p:set>
                                          <p:cBhvr>
                                            <p:cTn id="95"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childTnLst>
            </p:cTn>
          </p:par>
        </p:tnLst>
        <p:bldLst>
          <p:bldP spid="4" grpId="0" animBg="1"/>
          <p:bldP spid="26" grpId="0" animBg="1"/>
          <p:bldP spid="40" grpId="0" animBg="1"/>
          <p:bldP spid="41" grpId="0" animBg="1"/>
          <p:bldP spid="42" grpId="0" animBg="1"/>
          <p:bldP spid="43"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6A336FD-5903-4E04-BC79-89216DF3BE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9" y="0"/>
            <a:ext cx="9137392" cy="5143500"/>
          </a:xfrm>
          <a:prstGeom prst="rect">
            <a:avLst/>
          </a:prstGeom>
        </p:spPr>
      </p:pic>
      <p:pic>
        <p:nvPicPr>
          <p:cNvPr id="5" name="图片 4">
            <a:extLst>
              <a:ext uri="{FF2B5EF4-FFF2-40B4-BE49-F238E27FC236}">
                <a16:creationId xmlns:a16="http://schemas.microsoft.com/office/drawing/2014/main" id="{FFEAB154-4D05-4DD1-859C-B318B705D2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833699" cy="5143500"/>
          </a:xfrm>
          <a:prstGeom prst="rect">
            <a:avLst/>
          </a:prstGeom>
        </p:spPr>
      </p:pic>
      <p:grpSp>
        <p:nvGrpSpPr>
          <p:cNvPr id="10" name="组合 9">
            <a:extLst>
              <a:ext uri="{FF2B5EF4-FFF2-40B4-BE49-F238E27FC236}">
                <a16:creationId xmlns:a16="http://schemas.microsoft.com/office/drawing/2014/main" id="{EB8D023C-D70B-40C7-B517-D73DD781ED2F}"/>
              </a:ext>
            </a:extLst>
          </p:cNvPr>
          <p:cNvGrpSpPr/>
          <p:nvPr/>
        </p:nvGrpSpPr>
        <p:grpSpPr>
          <a:xfrm>
            <a:off x="752880" y="0"/>
            <a:ext cx="430125" cy="677314"/>
            <a:chOff x="1003840" y="0"/>
            <a:chExt cx="573500" cy="903085"/>
          </a:xfrm>
        </p:grpSpPr>
        <p:pic>
          <p:nvPicPr>
            <p:cNvPr id="6" name="图片 5">
              <a:extLst>
                <a:ext uri="{FF2B5EF4-FFF2-40B4-BE49-F238E27FC236}">
                  <a16:creationId xmlns:a16="http://schemas.microsoft.com/office/drawing/2014/main" id="{13F4C263-5C82-4D0E-BB96-C680CCE170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840" y="0"/>
              <a:ext cx="408510" cy="903085"/>
            </a:xfrm>
            <a:prstGeom prst="rect">
              <a:avLst/>
            </a:prstGeom>
          </p:spPr>
        </p:pic>
        <p:pic>
          <p:nvPicPr>
            <p:cNvPr id="7" name="图片 6">
              <a:extLst>
                <a:ext uri="{FF2B5EF4-FFF2-40B4-BE49-F238E27FC236}">
                  <a16:creationId xmlns:a16="http://schemas.microsoft.com/office/drawing/2014/main" id="{1CA656A2-A227-4B6D-BF61-A2C65A71F8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902" y="29999"/>
              <a:ext cx="521438" cy="849574"/>
            </a:xfrm>
            <a:prstGeom prst="rect">
              <a:avLst/>
            </a:prstGeom>
          </p:spPr>
        </p:pic>
      </p:grpSp>
      <p:pic>
        <p:nvPicPr>
          <p:cNvPr id="9" name="图片 8">
            <a:extLst>
              <a:ext uri="{FF2B5EF4-FFF2-40B4-BE49-F238E27FC236}">
                <a16:creationId xmlns:a16="http://schemas.microsoft.com/office/drawing/2014/main" id="{64AF9456-50A3-46D1-84BD-427685D10B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4628" y="-243351"/>
            <a:ext cx="1212764" cy="1363334"/>
          </a:xfrm>
          <a:prstGeom prst="rect">
            <a:avLst/>
          </a:prstGeom>
        </p:spPr>
      </p:pic>
      <p:sp>
        <p:nvSpPr>
          <p:cNvPr id="2" name="TextBox 1">
            <a:extLst>
              <a:ext uri="{FF2B5EF4-FFF2-40B4-BE49-F238E27FC236}">
                <a16:creationId xmlns:a16="http://schemas.microsoft.com/office/drawing/2014/main" id="{9E66E3E8-6FF6-4CDB-AC60-0EADF2492187}"/>
              </a:ext>
            </a:extLst>
          </p:cNvPr>
          <p:cNvSpPr txBox="1"/>
          <p:nvPr/>
        </p:nvSpPr>
        <p:spPr>
          <a:xfrm>
            <a:off x="1183005" y="90305"/>
            <a:ext cx="6392317" cy="738664"/>
          </a:xfrm>
          <a:prstGeom prst="rect">
            <a:avLst/>
          </a:prstGeom>
          <a:noFill/>
        </p:spPr>
        <p:txBody>
          <a:bodyPr wrap="square" rtlCol="0">
            <a:spAutoFit/>
          </a:bodyPr>
          <a:lstStyle/>
          <a:p>
            <a:pP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3. </a:t>
            </a:r>
            <a:r>
              <a:rPr lang="en-US" sz="2100" b="1" kern="1200" dirty="0" err="1">
                <a:solidFill>
                  <a:prstClr val="black"/>
                </a:solidFill>
                <a:latin typeface="Cambria" panose="02040503050406030204" pitchFamily="18" charset="0"/>
                <a:ea typeface="Cambria" panose="02040503050406030204" pitchFamily="18" charset="0"/>
                <a:cs typeface="+mn-cs"/>
              </a:rPr>
              <a:t>Trung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Quốc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từ</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thời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nhà</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Hán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đến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thời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nhà</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Tùy</a:t>
            </a:r>
            <a:r>
              <a:rPr lang="en-US" sz="2100" b="1" kern="1200" dirty="0">
                <a:solidFill>
                  <a:prstClr val="black"/>
                </a:solidFill>
                <a:latin typeface="Cambria" panose="02040503050406030204" pitchFamily="18" charset="0"/>
                <a:ea typeface="Cambria" panose="02040503050406030204" pitchFamily="18" charset="0"/>
                <a:cs typeface="+mn-cs"/>
              </a:rPr>
              <a:t> (206 TCN – </a:t>
            </a:r>
            <a:r>
              <a:rPr lang="en-US" sz="2100" b="1" kern="1200" dirty="0" err="1">
                <a:solidFill>
                  <a:prstClr val="black"/>
                </a:solidFill>
                <a:latin typeface="Cambria" panose="02040503050406030204" pitchFamily="18" charset="0"/>
                <a:ea typeface="Cambria" panose="02040503050406030204" pitchFamily="18" charset="0"/>
                <a:cs typeface="+mn-cs"/>
              </a:rPr>
              <a:t>thế</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kỉ</a:t>
            </a:r>
            <a:r>
              <a:rPr lang="en-US" sz="2100" b="1" kern="1200" dirty="0">
                <a:solidFill>
                  <a:prstClr val="black"/>
                </a:solidFill>
                <a:latin typeface="Cambria" panose="02040503050406030204" pitchFamily="18" charset="0"/>
                <a:ea typeface="Cambria" panose="02040503050406030204" pitchFamily="18" charset="0"/>
                <a:cs typeface="+mn-cs"/>
              </a:rPr>
              <a:t> VII)</a:t>
            </a:r>
          </a:p>
        </p:txBody>
      </p:sp>
      <p:sp>
        <p:nvSpPr>
          <p:cNvPr id="26" name="TextBox 25">
            <a:extLst>
              <a:ext uri="{FF2B5EF4-FFF2-40B4-BE49-F238E27FC236}">
                <a16:creationId xmlns:a16="http://schemas.microsoft.com/office/drawing/2014/main" id="{C15F61CE-F051-4E6D-B318-F42CA1A8DF6E}"/>
              </a:ext>
            </a:extLst>
          </p:cNvPr>
          <p:cNvSpPr txBox="1"/>
          <p:nvPr/>
        </p:nvSpPr>
        <p:spPr>
          <a:xfrm>
            <a:off x="987466" y="816965"/>
            <a:ext cx="8045850" cy="1711366"/>
          </a:xfrm>
          <a:prstGeom prst="rect">
            <a:avLst/>
          </a:prstGeom>
          <a:noFill/>
        </p:spPr>
        <p:txBody>
          <a:bodyPr wrap="square" rtlCol="0">
            <a:spAutoFit/>
          </a:bodyPr>
          <a:lstStyle/>
          <a:p>
            <a:pPr algn="just" defTabSz="685800">
              <a:lnSpc>
                <a:spcPct val="150000"/>
              </a:lnSpc>
              <a:buClrTx/>
            </a:pP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Quan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sát</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sơ</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đồ</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và</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trả</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lời</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các</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câu</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hỏi</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sau</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a:t>
            </a:r>
          </a:p>
          <a:p>
            <a:pPr algn="just" defTabSz="685800">
              <a:lnSpc>
                <a:spcPct val="150000"/>
              </a:lnSpc>
              <a:buClrTx/>
            </a:pP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1.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Giai</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đoạn</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từ</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năm</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206 TCN –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thế</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kỉ</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VII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gắn</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liền</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với</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những</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triều</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đại</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nào</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a:t>
            </a:r>
          </a:p>
          <a:p>
            <a:pPr algn="just" defTabSz="685800">
              <a:lnSpc>
                <a:spcPct val="150000"/>
              </a:lnSpc>
              <a:buClrTx/>
            </a:pP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2.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Triều</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đại</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nào</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kéo</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dài</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nhất</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a:t>
            </a:r>
          </a:p>
          <a:p>
            <a:pPr algn="just" defTabSz="685800">
              <a:lnSpc>
                <a:spcPct val="150000"/>
              </a:lnSpc>
              <a:buClrTx/>
            </a:pP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3.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Triều</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đại</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nào</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tồn</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tại</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ngắn</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nhất</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a:t>
            </a:r>
          </a:p>
        </p:txBody>
      </p:sp>
      <p:sp>
        <p:nvSpPr>
          <p:cNvPr id="11" name="object 240">
            <a:extLst>
              <a:ext uri="{FF2B5EF4-FFF2-40B4-BE49-F238E27FC236}">
                <a16:creationId xmlns:a16="http://schemas.microsoft.com/office/drawing/2014/main" id="{7C45F9BF-C8D4-435A-8A1B-89558D81CD3A}"/>
              </a:ext>
            </a:extLst>
          </p:cNvPr>
          <p:cNvSpPr/>
          <p:nvPr/>
        </p:nvSpPr>
        <p:spPr>
          <a:xfrm>
            <a:off x="987465" y="2711602"/>
            <a:ext cx="7840849" cy="1891133"/>
          </a:xfrm>
          <a:prstGeom prst="rect">
            <a:avLst/>
          </a:prstGeom>
          <a:blipFill>
            <a:blip r:embed="rId7" cstate="print"/>
            <a:stretch>
              <a:fillRect b="-21432"/>
            </a:stretch>
          </a:blipFill>
        </p:spPr>
        <p:txBody>
          <a:bodyPr wrap="square" lIns="0" tIns="0" rIns="0" bIns="0" rtlCol="0"/>
          <a:lstStyle/>
          <a:p>
            <a:pPr defTabSz="457223">
              <a:buClrTx/>
            </a:pPr>
            <a:endParaRPr sz="900" kern="1200">
              <a:solidFill>
                <a:prstClr val="black"/>
              </a:solidFill>
              <a:latin typeface="Calibri"/>
              <a:ea typeface="+mn-ea"/>
              <a:cs typeface="+mn-cs"/>
            </a:endParaRPr>
          </a:p>
        </p:txBody>
      </p:sp>
      <p:sp>
        <p:nvSpPr>
          <p:cNvPr id="3" name="TextBox 2">
            <a:extLst>
              <a:ext uri="{FF2B5EF4-FFF2-40B4-BE49-F238E27FC236}">
                <a16:creationId xmlns:a16="http://schemas.microsoft.com/office/drawing/2014/main" id="{937F05E3-31A1-451E-9F64-668A37B8720F}"/>
              </a:ext>
            </a:extLst>
          </p:cNvPr>
          <p:cNvSpPr txBox="1"/>
          <p:nvPr/>
        </p:nvSpPr>
        <p:spPr>
          <a:xfrm>
            <a:off x="2329544" y="4602736"/>
            <a:ext cx="5867400" cy="369332"/>
          </a:xfrm>
          <a:prstGeom prst="rect">
            <a:avLst/>
          </a:prstGeom>
          <a:noFill/>
        </p:spPr>
        <p:txBody>
          <a:bodyPr wrap="square" rtlCol="0">
            <a:spAutoFit/>
          </a:bodyPr>
          <a:lstStyle/>
          <a:p>
            <a:pPr defTabSz="685800">
              <a:buClrTx/>
            </a:pPr>
            <a:r>
              <a:rPr lang="en-US" sz="1800" b="1" kern="1200" dirty="0" err="1">
                <a:solidFill>
                  <a:prstClr val="black"/>
                </a:solidFill>
                <a:latin typeface="Cambria" panose="02040503050406030204" pitchFamily="18" charset="0"/>
                <a:ea typeface="Cambria" panose="02040503050406030204" pitchFamily="18" charset="0"/>
                <a:cs typeface="+mn-cs"/>
              </a:rPr>
              <a:t>Sơ</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đồ</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Trung</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Quốc</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từ</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thời</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nhà</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Hán</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đến</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thời</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nhà</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Tùy</a:t>
            </a:r>
            <a:endParaRPr lang="en-US" sz="1800" b="1" kern="1200" dirty="0">
              <a:solidFill>
                <a:prstClr val="black"/>
              </a:solidFill>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623429938"/>
      </p:ext>
    </p:extLst>
  </p:cSld>
  <p:clrMapOvr>
    <a:masterClrMapping/>
  </p:clrMapOvr>
  <mc:AlternateContent xmlns:mc="http://schemas.openxmlformats.org/markup-compatibility/2006" xmlns:p14="http://schemas.microsoft.com/office/powerpoint/2010/main">
    <mc:Choice Requires="p14">
      <p:transition spd="slow" p14:dur="175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750"/>
                                        <p:tgtEl>
                                          <p:spTgt spid="10"/>
                                        </p:tgtEl>
                                      </p:cBhvr>
                                    </p:animEffect>
                                  </p:childTnLst>
                                </p:cTn>
                              </p:par>
                            </p:childTnLst>
                          </p:cTn>
                        </p:par>
                        <p:par>
                          <p:cTn id="12" fill="hold">
                            <p:stCondLst>
                              <p:cond delay="1500"/>
                            </p:stCondLst>
                            <p:childTnLst>
                              <p:par>
                                <p:cTn id="13" presetID="22" presetClass="entr" presetSubtype="2"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750"/>
                                        <p:tgtEl>
                                          <p:spTgt spid="9"/>
                                        </p:tgtEl>
                                      </p:cBhvr>
                                    </p:animEffect>
                                  </p:childTnLst>
                                </p:cTn>
                              </p:par>
                            </p:childTnLst>
                          </p:cTn>
                        </p:par>
                        <p:par>
                          <p:cTn id="16" fill="hold">
                            <p:stCondLst>
                              <p:cond delay="2250"/>
                            </p:stCondLst>
                            <p:childTnLst>
                              <p:par>
                                <p:cTn id="17" presetID="22" presetClass="entr" presetSubtype="8"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P spid="11" grpId="0" animBg="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6A336FD-5903-4E04-BC79-89216DF3BE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9" y="0"/>
            <a:ext cx="9137392" cy="5143500"/>
          </a:xfrm>
          <a:prstGeom prst="rect">
            <a:avLst/>
          </a:prstGeom>
        </p:spPr>
      </p:pic>
      <p:pic>
        <p:nvPicPr>
          <p:cNvPr id="5" name="图片 4">
            <a:extLst>
              <a:ext uri="{FF2B5EF4-FFF2-40B4-BE49-F238E27FC236}">
                <a16:creationId xmlns:a16="http://schemas.microsoft.com/office/drawing/2014/main" id="{FFEAB154-4D05-4DD1-859C-B318B705D2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833699" cy="5143500"/>
          </a:xfrm>
          <a:prstGeom prst="rect">
            <a:avLst/>
          </a:prstGeom>
        </p:spPr>
      </p:pic>
      <p:grpSp>
        <p:nvGrpSpPr>
          <p:cNvPr id="10" name="组合 9">
            <a:extLst>
              <a:ext uri="{FF2B5EF4-FFF2-40B4-BE49-F238E27FC236}">
                <a16:creationId xmlns:a16="http://schemas.microsoft.com/office/drawing/2014/main" id="{EB8D023C-D70B-40C7-B517-D73DD781ED2F}"/>
              </a:ext>
            </a:extLst>
          </p:cNvPr>
          <p:cNvGrpSpPr/>
          <p:nvPr/>
        </p:nvGrpSpPr>
        <p:grpSpPr>
          <a:xfrm>
            <a:off x="752880" y="0"/>
            <a:ext cx="430125" cy="677314"/>
            <a:chOff x="1003840" y="0"/>
            <a:chExt cx="573500" cy="903085"/>
          </a:xfrm>
        </p:grpSpPr>
        <p:pic>
          <p:nvPicPr>
            <p:cNvPr id="6" name="图片 5">
              <a:extLst>
                <a:ext uri="{FF2B5EF4-FFF2-40B4-BE49-F238E27FC236}">
                  <a16:creationId xmlns:a16="http://schemas.microsoft.com/office/drawing/2014/main" id="{13F4C263-5C82-4D0E-BB96-C680CCE170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840" y="0"/>
              <a:ext cx="408510" cy="903085"/>
            </a:xfrm>
            <a:prstGeom prst="rect">
              <a:avLst/>
            </a:prstGeom>
          </p:spPr>
        </p:pic>
        <p:pic>
          <p:nvPicPr>
            <p:cNvPr id="7" name="图片 6">
              <a:extLst>
                <a:ext uri="{FF2B5EF4-FFF2-40B4-BE49-F238E27FC236}">
                  <a16:creationId xmlns:a16="http://schemas.microsoft.com/office/drawing/2014/main" id="{1CA656A2-A227-4B6D-BF61-A2C65A71F8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902" y="29999"/>
              <a:ext cx="521438" cy="849574"/>
            </a:xfrm>
            <a:prstGeom prst="rect">
              <a:avLst/>
            </a:prstGeom>
          </p:spPr>
        </p:pic>
      </p:grpSp>
      <p:pic>
        <p:nvPicPr>
          <p:cNvPr id="9" name="图片 8">
            <a:extLst>
              <a:ext uri="{FF2B5EF4-FFF2-40B4-BE49-F238E27FC236}">
                <a16:creationId xmlns:a16="http://schemas.microsoft.com/office/drawing/2014/main" id="{64AF9456-50A3-46D1-84BD-427685D10B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4628" y="-243351"/>
            <a:ext cx="1212764" cy="1363334"/>
          </a:xfrm>
          <a:prstGeom prst="rect">
            <a:avLst/>
          </a:prstGeom>
        </p:spPr>
      </p:pic>
      <p:sp>
        <p:nvSpPr>
          <p:cNvPr id="2" name="TextBox 1">
            <a:extLst>
              <a:ext uri="{FF2B5EF4-FFF2-40B4-BE49-F238E27FC236}">
                <a16:creationId xmlns:a16="http://schemas.microsoft.com/office/drawing/2014/main" id="{9E66E3E8-6FF6-4CDB-AC60-0EADF2492187}"/>
              </a:ext>
            </a:extLst>
          </p:cNvPr>
          <p:cNvSpPr txBox="1"/>
          <p:nvPr/>
        </p:nvSpPr>
        <p:spPr>
          <a:xfrm>
            <a:off x="1183005" y="90305"/>
            <a:ext cx="6392317" cy="738664"/>
          </a:xfrm>
          <a:prstGeom prst="rect">
            <a:avLst/>
          </a:prstGeom>
          <a:noFill/>
        </p:spPr>
        <p:txBody>
          <a:bodyPr wrap="square" rtlCol="0">
            <a:spAutoFit/>
          </a:bodyPr>
          <a:lstStyle/>
          <a:p>
            <a:pP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3. </a:t>
            </a:r>
            <a:r>
              <a:rPr lang="en-US" sz="2100" b="1" kern="1200" dirty="0" err="1">
                <a:solidFill>
                  <a:prstClr val="black"/>
                </a:solidFill>
                <a:latin typeface="Cambria" panose="02040503050406030204" pitchFamily="18" charset="0"/>
                <a:ea typeface="Cambria" panose="02040503050406030204" pitchFamily="18" charset="0"/>
                <a:cs typeface="+mn-cs"/>
              </a:rPr>
              <a:t>Trung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Quốc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từ</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thời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nhà</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Hán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đến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thời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nhà</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Tùy</a:t>
            </a:r>
            <a:r>
              <a:rPr lang="en-US" sz="2100" b="1" kern="1200" dirty="0">
                <a:solidFill>
                  <a:prstClr val="black"/>
                </a:solidFill>
                <a:latin typeface="Cambria" panose="02040503050406030204" pitchFamily="18" charset="0"/>
                <a:ea typeface="Cambria" panose="02040503050406030204" pitchFamily="18" charset="0"/>
                <a:cs typeface="+mn-cs"/>
              </a:rPr>
              <a:t> (206 TCN – </a:t>
            </a:r>
            <a:r>
              <a:rPr lang="en-US" sz="2100" b="1" kern="1200" dirty="0" err="1">
                <a:solidFill>
                  <a:prstClr val="black"/>
                </a:solidFill>
                <a:latin typeface="Cambria" panose="02040503050406030204" pitchFamily="18" charset="0"/>
                <a:ea typeface="Cambria" panose="02040503050406030204" pitchFamily="18" charset="0"/>
                <a:cs typeface="+mn-cs"/>
              </a:rPr>
              <a:t>thế</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kỉ</a:t>
            </a:r>
            <a:r>
              <a:rPr lang="en-US" sz="2100" b="1" kern="1200" dirty="0">
                <a:solidFill>
                  <a:prstClr val="black"/>
                </a:solidFill>
                <a:latin typeface="Cambria" panose="02040503050406030204" pitchFamily="18" charset="0"/>
                <a:ea typeface="Cambria" panose="02040503050406030204" pitchFamily="18" charset="0"/>
                <a:cs typeface="+mn-cs"/>
              </a:rPr>
              <a:t> VII)</a:t>
            </a:r>
          </a:p>
        </p:txBody>
      </p:sp>
      <p:sp>
        <p:nvSpPr>
          <p:cNvPr id="26" name="TextBox 25">
            <a:extLst>
              <a:ext uri="{FF2B5EF4-FFF2-40B4-BE49-F238E27FC236}">
                <a16:creationId xmlns:a16="http://schemas.microsoft.com/office/drawing/2014/main" id="{C15F61CE-F051-4E6D-B318-F42CA1A8DF6E}"/>
              </a:ext>
            </a:extLst>
          </p:cNvPr>
          <p:cNvSpPr txBox="1"/>
          <p:nvPr/>
        </p:nvSpPr>
        <p:spPr>
          <a:xfrm>
            <a:off x="987466" y="816965"/>
            <a:ext cx="8045850" cy="1496500"/>
          </a:xfrm>
          <a:prstGeom prst="rect">
            <a:avLst/>
          </a:prstGeom>
          <a:noFill/>
        </p:spPr>
        <p:txBody>
          <a:bodyPr wrap="square" rtlCol="0">
            <a:spAutoFit/>
          </a:bodyPr>
          <a:lstStyle/>
          <a:p>
            <a:pPr marL="257175" indent="-257175" algn="just" defTabSz="685800">
              <a:lnSpc>
                <a:spcPct val="150000"/>
              </a:lnSpc>
              <a:buClrTx/>
              <a:buFontTx/>
              <a:buChar char="-"/>
            </a:pPr>
            <a:r>
              <a:rPr lang="en-US" sz="2100" kern="1200" spc="-2" dirty="0">
                <a:solidFill>
                  <a:srgbClr val="ED7D31">
                    <a:lumMod val="50000"/>
                  </a:srgbClr>
                </a:solidFill>
                <a:latin typeface="#9Slide07 IcielBaliho Script" pitchFamily="2" charset="0"/>
                <a:ea typeface="+mn-ea"/>
                <a:cs typeface="TeXGyreTermes"/>
              </a:rPr>
              <a:t>Sau </a:t>
            </a:r>
            <a:r>
              <a:rPr lang="en-US" sz="2100" kern="1200" spc="-2" dirty="0" err="1">
                <a:solidFill>
                  <a:srgbClr val="ED7D31">
                    <a:lumMod val="50000"/>
                  </a:srgbClr>
                </a:solidFill>
                <a:latin typeface="#9Slide07 IcielBaliho Script" pitchFamily="2" charset="0"/>
                <a:ea typeface="+mn-ea"/>
                <a:cs typeface="TeXGyreTermes"/>
              </a:rPr>
              <a:t>nhà</a:t>
            </a:r>
            <a:r>
              <a:rPr lang="en-US" sz="2100" kern="1200" spc="-2" dirty="0">
                <a:solidFill>
                  <a:srgbClr val="ED7D31">
                    <a:lumMod val="50000"/>
                  </a:srgbClr>
                </a:solidFill>
                <a:latin typeface="#9Slide07 IcielBaliho Script" pitchFamily="2" charset="0"/>
                <a:ea typeface="+mn-ea"/>
                <a:cs typeface="TeXGyreTermes"/>
              </a:rPr>
              <a:t> </a:t>
            </a:r>
            <a:r>
              <a:rPr lang="en-US" sz="2100" kern="1200" spc="-2" dirty="0" err="1">
                <a:solidFill>
                  <a:srgbClr val="ED7D31">
                    <a:lumMod val="50000"/>
                  </a:srgbClr>
                </a:solidFill>
                <a:latin typeface="#9Slide07 IcielBaliho Script" pitchFamily="2" charset="0"/>
                <a:ea typeface="+mn-ea"/>
                <a:cs typeface="TeXGyreTermes"/>
              </a:rPr>
              <a:t>Tần</a:t>
            </a:r>
            <a:r>
              <a:rPr lang="en-US" sz="2100" kern="1200" spc="-2" dirty="0">
                <a:solidFill>
                  <a:srgbClr val="ED7D31">
                    <a:lumMod val="50000"/>
                  </a:srgbClr>
                </a:solidFill>
                <a:latin typeface="#9Slide07 IcielBaliho Script" pitchFamily="2" charset="0"/>
                <a:ea typeface="+mn-ea"/>
                <a:cs typeface="TeXGyreTermes"/>
              </a:rPr>
              <a:t> </a:t>
            </a:r>
            <a:r>
              <a:rPr lang="en-US" sz="2100" kern="1200" dirty="0" err="1">
                <a:solidFill>
                  <a:srgbClr val="ED7D31">
                    <a:lumMod val="50000"/>
                  </a:srgbClr>
                </a:solidFill>
                <a:latin typeface="#9Slide07 IcielBaliho Script" pitchFamily="2" charset="0"/>
                <a:ea typeface="+mn-ea"/>
                <a:cs typeface="TeXGyreTermes"/>
              </a:rPr>
              <a:t>là</a:t>
            </a:r>
            <a:r>
              <a:rPr lang="en-US" sz="2100" kern="1200" dirty="0">
                <a:solidFill>
                  <a:srgbClr val="ED7D31">
                    <a:lumMod val="50000"/>
                  </a:srgbClr>
                </a:solidFill>
                <a:latin typeface="#9Slide07 IcielBaliho Script" pitchFamily="2" charset="0"/>
                <a:ea typeface="+mn-ea"/>
                <a:cs typeface="TeXGyreTermes"/>
              </a:rPr>
              <a:t> </a:t>
            </a:r>
            <a:r>
              <a:rPr lang="en-US" sz="2100" kern="1200" spc="-2" dirty="0" err="1">
                <a:solidFill>
                  <a:srgbClr val="ED7D31">
                    <a:lumMod val="50000"/>
                  </a:srgbClr>
                </a:solidFill>
                <a:latin typeface="#9Slide07 IcielBaliho Script" pitchFamily="2" charset="0"/>
                <a:ea typeface="+mn-ea"/>
                <a:cs typeface="TeXGyreTermes"/>
              </a:rPr>
              <a:t>các</a:t>
            </a:r>
            <a:r>
              <a:rPr lang="en-US" sz="2100" kern="1200" spc="-2" dirty="0">
                <a:solidFill>
                  <a:srgbClr val="ED7D31">
                    <a:lumMod val="50000"/>
                  </a:srgbClr>
                </a:solidFill>
                <a:latin typeface="#9Slide07 IcielBaliho Script" pitchFamily="2" charset="0"/>
                <a:ea typeface="+mn-ea"/>
                <a:cs typeface="TeXGyreTermes"/>
              </a:rPr>
              <a:t> </a:t>
            </a:r>
            <a:r>
              <a:rPr lang="en-US" sz="2100" kern="1200" spc="-2" dirty="0" err="1">
                <a:solidFill>
                  <a:srgbClr val="ED7D31">
                    <a:lumMod val="50000"/>
                  </a:srgbClr>
                </a:solidFill>
                <a:latin typeface="#9Slide07 IcielBaliho Script" pitchFamily="2" charset="0"/>
                <a:ea typeface="+mn-ea"/>
                <a:cs typeface="TeXGyreTermes"/>
              </a:rPr>
              <a:t>triều</a:t>
            </a:r>
            <a:r>
              <a:rPr lang="en-US" sz="2100" kern="1200" spc="-2" dirty="0">
                <a:solidFill>
                  <a:srgbClr val="ED7D31">
                    <a:lumMod val="50000"/>
                  </a:srgbClr>
                </a:solidFill>
                <a:latin typeface="#9Slide07 IcielBaliho Script" pitchFamily="2" charset="0"/>
                <a:ea typeface="+mn-ea"/>
                <a:cs typeface="TeXGyreTermes"/>
              </a:rPr>
              <a:t> </a:t>
            </a:r>
            <a:r>
              <a:rPr lang="en-US" sz="2100" kern="1200" spc="-2" dirty="0" err="1">
                <a:solidFill>
                  <a:srgbClr val="ED7D31">
                    <a:lumMod val="50000"/>
                  </a:srgbClr>
                </a:solidFill>
                <a:latin typeface="#9Slide07 IcielBaliho Script" pitchFamily="2" charset="0"/>
                <a:ea typeface="+mn-ea"/>
                <a:cs typeface="TeXGyreTermes"/>
              </a:rPr>
              <a:t>đại</a:t>
            </a:r>
            <a:r>
              <a:rPr lang="en-US" sz="2100" kern="1200" spc="-2" dirty="0">
                <a:solidFill>
                  <a:srgbClr val="ED7D31">
                    <a:lumMod val="50000"/>
                  </a:srgbClr>
                </a:solidFill>
                <a:latin typeface="#9Slide07 IcielBaliho Script" pitchFamily="2" charset="0"/>
                <a:ea typeface="+mn-ea"/>
                <a:cs typeface="TeXGyreTermes"/>
              </a:rPr>
              <a:t>: </a:t>
            </a:r>
            <a:r>
              <a:rPr lang="en-US" sz="2100" kern="1200" spc="-2" dirty="0" err="1">
                <a:solidFill>
                  <a:srgbClr val="ED7D31">
                    <a:lumMod val="50000"/>
                  </a:srgbClr>
                </a:solidFill>
                <a:latin typeface="#9Slide07 IcielBaliho Script" pitchFamily="2" charset="0"/>
                <a:ea typeface="+mn-ea"/>
                <a:cs typeface="TeXGyreTermes"/>
              </a:rPr>
              <a:t>Hán</a:t>
            </a:r>
            <a:r>
              <a:rPr lang="en-US" sz="2100" kern="1200" spc="-2" dirty="0">
                <a:solidFill>
                  <a:srgbClr val="ED7D31">
                    <a:lumMod val="50000"/>
                  </a:srgbClr>
                </a:solidFill>
                <a:latin typeface="#9Slide07 IcielBaliho Script" pitchFamily="2" charset="0"/>
                <a:ea typeface="+mn-ea"/>
                <a:cs typeface="TeXGyreTermes"/>
              </a:rPr>
              <a:t>, Tam </a:t>
            </a:r>
            <a:r>
              <a:rPr lang="en-US" sz="2100" kern="1200" spc="-2" dirty="0" err="1">
                <a:solidFill>
                  <a:srgbClr val="ED7D31">
                    <a:lumMod val="50000"/>
                  </a:srgbClr>
                </a:solidFill>
                <a:latin typeface="#9Slide07 IcielBaliho Script" pitchFamily="2" charset="0"/>
                <a:ea typeface="+mn-ea"/>
                <a:cs typeface="TeXGyreTermes"/>
              </a:rPr>
              <a:t>Quốc</a:t>
            </a:r>
            <a:r>
              <a:rPr lang="en-US" sz="2100" kern="1200" spc="-2" dirty="0">
                <a:solidFill>
                  <a:srgbClr val="ED7D31">
                    <a:lumMod val="50000"/>
                  </a:srgbClr>
                </a:solidFill>
                <a:latin typeface="#9Slide07 IcielBaliho Script" pitchFamily="2" charset="0"/>
                <a:ea typeface="+mn-ea"/>
                <a:cs typeface="TeXGyreTermes"/>
              </a:rPr>
              <a:t>, </a:t>
            </a:r>
            <a:r>
              <a:rPr lang="en-US" sz="2100" kern="1200" spc="-2" dirty="0" err="1">
                <a:solidFill>
                  <a:srgbClr val="ED7D31">
                    <a:lumMod val="50000"/>
                  </a:srgbClr>
                </a:solidFill>
                <a:latin typeface="#9Slide07 IcielBaliho Script" pitchFamily="2" charset="0"/>
                <a:ea typeface="+mn-ea"/>
                <a:cs typeface="TeXGyreTermes"/>
              </a:rPr>
              <a:t>Tấn</a:t>
            </a:r>
            <a:r>
              <a:rPr lang="en-US" sz="2100" kern="1200" spc="-2" dirty="0">
                <a:solidFill>
                  <a:srgbClr val="ED7D31">
                    <a:lumMod val="50000"/>
                  </a:srgbClr>
                </a:solidFill>
                <a:latin typeface="#9Slide07 IcielBaliho Script" pitchFamily="2" charset="0"/>
                <a:ea typeface="+mn-ea"/>
                <a:cs typeface="TeXGyreTermes"/>
              </a:rPr>
              <a:t>, Nam-</a:t>
            </a:r>
            <a:r>
              <a:rPr lang="en-US" sz="2100" kern="1200" spc="-2" dirty="0" err="1">
                <a:solidFill>
                  <a:srgbClr val="ED7D31">
                    <a:lumMod val="50000"/>
                  </a:srgbClr>
                </a:solidFill>
                <a:latin typeface="#9Slide07 IcielBaliho Script" pitchFamily="2" charset="0"/>
                <a:ea typeface="+mn-ea"/>
                <a:cs typeface="TeXGyreTermes"/>
              </a:rPr>
              <a:t>Bắc</a:t>
            </a:r>
            <a:r>
              <a:rPr lang="en-US" sz="2100" kern="1200" spc="-2" dirty="0">
                <a:solidFill>
                  <a:srgbClr val="ED7D31">
                    <a:lumMod val="50000"/>
                  </a:srgbClr>
                </a:solidFill>
                <a:latin typeface="#9Slide07 IcielBaliho Script" pitchFamily="2" charset="0"/>
                <a:ea typeface="+mn-ea"/>
                <a:cs typeface="TeXGyreTermes"/>
              </a:rPr>
              <a:t> </a:t>
            </a:r>
            <a:r>
              <a:rPr lang="en-US" sz="2100" kern="1200" spc="-2" dirty="0" err="1">
                <a:solidFill>
                  <a:srgbClr val="ED7D31">
                    <a:lumMod val="50000"/>
                  </a:srgbClr>
                </a:solidFill>
                <a:latin typeface="#9Slide07 IcielBaliho Script" pitchFamily="2" charset="0"/>
                <a:ea typeface="+mn-ea"/>
                <a:cs typeface="TeXGyreTermes"/>
              </a:rPr>
              <a:t>triều</a:t>
            </a:r>
            <a:r>
              <a:rPr lang="en-US" sz="2100" kern="1200" spc="-2" dirty="0">
                <a:solidFill>
                  <a:srgbClr val="ED7D31">
                    <a:lumMod val="50000"/>
                  </a:srgbClr>
                </a:solidFill>
                <a:latin typeface="#9Slide07 IcielBaliho Script" pitchFamily="2" charset="0"/>
                <a:ea typeface="+mn-ea"/>
                <a:cs typeface="TeXGyreTermes"/>
              </a:rPr>
              <a:t>,</a:t>
            </a:r>
            <a:r>
              <a:rPr lang="en-US" sz="2100" kern="1200" spc="-8" dirty="0">
                <a:solidFill>
                  <a:srgbClr val="ED7D31">
                    <a:lumMod val="50000"/>
                  </a:srgbClr>
                </a:solidFill>
                <a:latin typeface="#9Slide07 IcielBaliho Script" pitchFamily="2" charset="0"/>
                <a:ea typeface="+mn-ea"/>
                <a:cs typeface="TeXGyreTermes"/>
              </a:rPr>
              <a:t> </a:t>
            </a:r>
            <a:r>
              <a:rPr lang="en-US" sz="2100" kern="1200" spc="-2" dirty="0" err="1">
                <a:solidFill>
                  <a:srgbClr val="ED7D31">
                    <a:lumMod val="50000"/>
                  </a:srgbClr>
                </a:solidFill>
                <a:latin typeface="#9Slide07 IcielBaliho Script" pitchFamily="2" charset="0"/>
                <a:ea typeface="+mn-ea"/>
                <a:cs typeface="TeXGyreTermes"/>
              </a:rPr>
              <a:t>Tùy</a:t>
            </a:r>
            <a:r>
              <a:rPr lang="en-US" sz="2100" kern="1200" spc="-2" dirty="0">
                <a:solidFill>
                  <a:srgbClr val="ED7D31">
                    <a:lumMod val="50000"/>
                  </a:srgbClr>
                </a:solidFill>
                <a:latin typeface="#9Slide07 IcielBaliho Script" pitchFamily="2" charset="0"/>
                <a:ea typeface="+mn-ea"/>
                <a:cs typeface="TeXGyreTermes"/>
              </a:rPr>
              <a:t>.</a:t>
            </a:r>
          </a:p>
          <a:p>
            <a:pPr marL="257175" indent="-257175" algn="just" defTabSz="685800">
              <a:lnSpc>
                <a:spcPct val="150000"/>
              </a:lnSpc>
              <a:buClrTx/>
              <a:buFontTx/>
              <a:buChar char="-"/>
            </a:pP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Nhà</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Hán</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là</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một</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trong</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những</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triều</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đại</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thịnh</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vượng</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nhất</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trong</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lịch</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sử</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phong</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kiến</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Trung</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Quốc</a:t>
            </a:r>
            <a:endParaRPr lang="en-US" sz="2100" kern="1200"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endParaRPr>
          </a:p>
        </p:txBody>
      </p:sp>
      <p:sp>
        <p:nvSpPr>
          <p:cNvPr id="11" name="object 240">
            <a:extLst>
              <a:ext uri="{FF2B5EF4-FFF2-40B4-BE49-F238E27FC236}">
                <a16:creationId xmlns:a16="http://schemas.microsoft.com/office/drawing/2014/main" id="{7C45F9BF-C8D4-435A-8A1B-89558D81CD3A}"/>
              </a:ext>
            </a:extLst>
          </p:cNvPr>
          <p:cNvSpPr/>
          <p:nvPr/>
        </p:nvSpPr>
        <p:spPr>
          <a:xfrm>
            <a:off x="987465" y="2340429"/>
            <a:ext cx="7840849" cy="2262307"/>
          </a:xfrm>
          <a:prstGeom prst="rect">
            <a:avLst/>
          </a:prstGeom>
          <a:blipFill>
            <a:blip r:embed="rId7" cstate="print"/>
            <a:stretch>
              <a:fillRect b="-21432"/>
            </a:stretch>
          </a:blipFill>
        </p:spPr>
        <p:txBody>
          <a:bodyPr wrap="square" lIns="0" tIns="0" rIns="0" bIns="0" rtlCol="0"/>
          <a:lstStyle/>
          <a:p>
            <a:pPr defTabSz="457223">
              <a:buClrTx/>
            </a:pPr>
            <a:endParaRPr sz="900" kern="1200">
              <a:solidFill>
                <a:prstClr val="black"/>
              </a:solidFill>
              <a:latin typeface="Calibri"/>
              <a:ea typeface="+mn-ea"/>
              <a:cs typeface="+mn-cs"/>
            </a:endParaRPr>
          </a:p>
        </p:txBody>
      </p:sp>
      <p:sp>
        <p:nvSpPr>
          <p:cNvPr id="3" name="TextBox 2">
            <a:extLst>
              <a:ext uri="{FF2B5EF4-FFF2-40B4-BE49-F238E27FC236}">
                <a16:creationId xmlns:a16="http://schemas.microsoft.com/office/drawing/2014/main" id="{937F05E3-31A1-451E-9F64-668A37B8720F}"/>
              </a:ext>
            </a:extLst>
          </p:cNvPr>
          <p:cNvSpPr txBox="1"/>
          <p:nvPr/>
        </p:nvSpPr>
        <p:spPr>
          <a:xfrm>
            <a:off x="2329544" y="4602736"/>
            <a:ext cx="5867400" cy="369332"/>
          </a:xfrm>
          <a:prstGeom prst="rect">
            <a:avLst/>
          </a:prstGeom>
          <a:noFill/>
        </p:spPr>
        <p:txBody>
          <a:bodyPr wrap="square" rtlCol="0">
            <a:spAutoFit/>
          </a:bodyPr>
          <a:lstStyle/>
          <a:p>
            <a:pPr defTabSz="685800">
              <a:buClrTx/>
            </a:pPr>
            <a:r>
              <a:rPr lang="en-US" sz="1800" b="1" kern="1200" dirty="0" err="1">
                <a:solidFill>
                  <a:prstClr val="black"/>
                </a:solidFill>
                <a:latin typeface="Cambria" panose="02040503050406030204" pitchFamily="18" charset="0"/>
                <a:ea typeface="Cambria" panose="02040503050406030204" pitchFamily="18" charset="0"/>
                <a:cs typeface="+mn-cs"/>
              </a:rPr>
              <a:t>Sơ</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đồ</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Trung</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Quốc</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từ</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thời</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nhà</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Hán</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đến</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thời</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nhà</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Tùy</a:t>
            </a:r>
            <a:endParaRPr lang="en-US" sz="1800" b="1" kern="1200" dirty="0">
              <a:solidFill>
                <a:prstClr val="black"/>
              </a:solidFill>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194951079"/>
      </p:ext>
    </p:extLst>
  </p:cSld>
  <p:clrMapOvr>
    <a:masterClrMapping/>
  </p:clrMapOvr>
  <mc:AlternateContent xmlns:mc="http://schemas.openxmlformats.org/markup-compatibility/2006" xmlns:p14="http://schemas.microsoft.com/office/powerpoint/2010/main">
    <mc:Choice Requires="p14">
      <p:transition spd="slow" p14:dur="175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750"/>
                                        <p:tgtEl>
                                          <p:spTgt spid="10"/>
                                        </p:tgtEl>
                                      </p:cBhvr>
                                    </p:animEffect>
                                  </p:childTnLst>
                                </p:cTn>
                              </p:par>
                            </p:childTnLst>
                          </p:cTn>
                        </p:par>
                        <p:par>
                          <p:cTn id="12" fill="hold">
                            <p:stCondLst>
                              <p:cond delay="1500"/>
                            </p:stCondLst>
                            <p:childTnLst>
                              <p:par>
                                <p:cTn id="13" presetID="22" presetClass="entr" presetSubtype="2"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750"/>
                                        <p:tgtEl>
                                          <p:spTgt spid="9"/>
                                        </p:tgtEl>
                                      </p:cBhvr>
                                    </p:animEffect>
                                  </p:childTnLst>
                                </p:cTn>
                              </p:par>
                            </p:childTnLst>
                          </p:cTn>
                        </p:par>
                        <p:par>
                          <p:cTn id="16" fill="hold">
                            <p:stCondLst>
                              <p:cond delay="2250"/>
                            </p:stCondLst>
                            <p:childTnLst>
                              <p:par>
                                <p:cTn id="17" presetID="22" presetClass="entr" presetSubtype="8"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P spid="11"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C9826C-F9F7-7D44-BCC5-35BD18A4D4E6}"/>
              </a:ext>
            </a:extLst>
          </p:cNvPr>
          <p:cNvPicPr>
            <a:picLocks noChangeAspect="1"/>
          </p:cNvPicPr>
          <p:nvPr/>
        </p:nvPicPr>
        <p:blipFill rotWithShape="1">
          <a:blip r:embed="rId2"/>
          <a:srcRect r="50479" b="5321"/>
          <a:stretch/>
        </p:blipFill>
        <p:spPr>
          <a:xfrm>
            <a:off x="5247141" y="257067"/>
            <a:ext cx="3773488" cy="4629366"/>
          </a:xfrm>
          <a:prstGeom prst="rect">
            <a:avLst/>
          </a:prstGeom>
        </p:spPr>
      </p:pic>
      <p:grpSp>
        <p:nvGrpSpPr>
          <p:cNvPr id="9" name="Group 8">
            <a:extLst>
              <a:ext uri="{FF2B5EF4-FFF2-40B4-BE49-F238E27FC236}">
                <a16:creationId xmlns:a16="http://schemas.microsoft.com/office/drawing/2014/main" id="{2E2B086D-8F1B-FD40-9EAE-D6A58E9206E1}"/>
              </a:ext>
            </a:extLst>
          </p:cNvPr>
          <p:cNvGrpSpPr/>
          <p:nvPr/>
        </p:nvGrpSpPr>
        <p:grpSpPr>
          <a:xfrm>
            <a:off x="685800" y="666750"/>
            <a:ext cx="5029200" cy="1600200"/>
            <a:chOff x="685800" y="666750"/>
            <a:chExt cx="5029200" cy="1600200"/>
          </a:xfrm>
        </p:grpSpPr>
        <p:sp>
          <p:nvSpPr>
            <p:cNvPr id="7" name="Rounded Rectangle 6">
              <a:extLst>
                <a:ext uri="{FF2B5EF4-FFF2-40B4-BE49-F238E27FC236}">
                  <a16:creationId xmlns:a16="http://schemas.microsoft.com/office/drawing/2014/main" id="{C948DCFD-615C-874F-BB09-DABF0AFB1B5B}"/>
                </a:ext>
              </a:extLst>
            </p:cNvPr>
            <p:cNvSpPr/>
            <p:nvPr/>
          </p:nvSpPr>
          <p:spPr>
            <a:xfrm>
              <a:off x="685800" y="666750"/>
              <a:ext cx="5029200" cy="16002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TextBox 7">
              <a:extLst>
                <a:ext uri="{FF2B5EF4-FFF2-40B4-BE49-F238E27FC236}">
                  <a16:creationId xmlns:a16="http://schemas.microsoft.com/office/drawing/2014/main" id="{8E5B8E81-545B-9948-B117-6FFC647E4381}"/>
                </a:ext>
              </a:extLst>
            </p:cNvPr>
            <p:cNvSpPr txBox="1"/>
            <p:nvPr/>
          </p:nvSpPr>
          <p:spPr>
            <a:xfrm>
              <a:off x="685800" y="866685"/>
              <a:ext cx="4876800" cy="1200329"/>
            </a:xfrm>
            <a:prstGeom prst="rect">
              <a:avLst/>
            </a:prstGeom>
            <a:noFill/>
          </p:spPr>
          <p:txBody>
            <a:bodyPr wrap="square" rtlCol="0">
              <a:spAutoFit/>
            </a:bodyPr>
            <a:lstStyle/>
            <a:p>
              <a:pPr algn="ctr"/>
              <a:r>
                <a:rPr lang="en-VN" sz="3600" dirty="0">
                  <a:solidFill>
                    <a:srgbClr val="0070C0"/>
                  </a:solidFill>
                  <a:latin typeface="Times New Roman" panose="02020603050405020304" pitchFamily="18" charset="0"/>
                  <a:cs typeface="Times New Roman" panose="02020603050405020304" pitchFamily="18" charset="0"/>
                </a:rPr>
                <a:t>Ai đã lật đổ triều đại nhà Tần? Vào thời gian nào?</a:t>
              </a:r>
            </a:p>
          </p:txBody>
        </p:sp>
      </p:grpSp>
      <p:sp>
        <p:nvSpPr>
          <p:cNvPr id="10" name="TextBox 9">
            <a:extLst>
              <a:ext uri="{FF2B5EF4-FFF2-40B4-BE49-F238E27FC236}">
                <a16:creationId xmlns:a16="http://schemas.microsoft.com/office/drawing/2014/main" id="{C76FB07C-8DA8-BB4B-B156-8B5E6F345ED5}"/>
              </a:ext>
            </a:extLst>
          </p:cNvPr>
          <p:cNvSpPr txBox="1"/>
          <p:nvPr/>
        </p:nvSpPr>
        <p:spPr>
          <a:xfrm>
            <a:off x="664029" y="3343572"/>
            <a:ext cx="4561341" cy="954107"/>
          </a:xfrm>
          <a:prstGeom prst="rect">
            <a:avLst/>
          </a:prstGeom>
          <a:noFill/>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Lưu Bang - một địa chủ phong kiến, vào năm 206 TCN.</a:t>
            </a:r>
          </a:p>
        </p:txBody>
      </p:sp>
    </p:spTree>
    <p:extLst>
      <p:ext uri="{BB962C8B-B14F-4D97-AF65-F5344CB8AC3E}">
        <p14:creationId xmlns:p14="http://schemas.microsoft.com/office/powerpoint/2010/main" val="2933372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5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14:presetBounceEnd="50000">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14:bounceEnd="50000">
                                          <p:cBhvr additive="base">
                                            <p:cTn id="17"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54"/>
          <p:cNvSpPr txBox="1">
            <a:spLocks noGrp="1"/>
          </p:cNvSpPr>
          <p:nvPr>
            <p:ph type="title"/>
          </p:nvPr>
        </p:nvSpPr>
        <p:spPr>
          <a:xfrm>
            <a:off x="1067244" y="2649360"/>
            <a:ext cx="3200400" cy="1294463"/>
          </a:xfrm>
          <a:prstGeom prst="rect">
            <a:avLst/>
          </a:prstGeom>
        </p:spPr>
        <p:txBody>
          <a:bodyPr spcFirstLastPara="1" wrap="square" lIns="91425" tIns="91425" rIns="91425" bIns="91425" anchor="ctr" anchorCtr="0">
            <a:noAutofit/>
          </a:bodyPr>
          <a:lstStyle/>
          <a:p>
            <a:pPr lvl="0"/>
            <a:r>
              <a:rPr lang="en-US" dirty="0"/>
              <a:t>LUYỆN TẬP, VẬN DỤNG</a:t>
            </a:r>
            <a:endParaRPr dirty="0"/>
          </a:p>
        </p:txBody>
      </p:sp>
      <p:sp>
        <p:nvSpPr>
          <p:cNvPr id="5643" name="Google Shape;5643;p54"/>
          <p:cNvSpPr txBox="1">
            <a:spLocks noGrp="1"/>
          </p:cNvSpPr>
          <p:nvPr>
            <p:ph type="title" idx="2"/>
          </p:nvPr>
        </p:nvSpPr>
        <p:spPr>
          <a:xfrm>
            <a:off x="685800" y="1335000"/>
            <a:ext cx="4323900" cy="116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C.</a:t>
            </a:r>
            <a:endParaRPr dirty="0"/>
          </a:p>
        </p:txBody>
      </p:sp>
      <p:cxnSp>
        <p:nvCxnSpPr>
          <p:cNvPr id="5691" name="Google Shape;5691;p54"/>
          <p:cNvCxnSpPr/>
          <p:nvPr/>
        </p:nvCxnSpPr>
        <p:spPr>
          <a:xfrm>
            <a:off x="698550" y="2485500"/>
            <a:ext cx="2149200" cy="17700"/>
          </a:xfrm>
          <a:prstGeom prst="straightConnector1">
            <a:avLst/>
          </a:prstGeom>
          <a:noFill/>
          <a:ln w="19050" cap="flat" cmpd="sng">
            <a:solidFill>
              <a:schemeClr val="dk2"/>
            </a:solidFill>
            <a:prstDash val="dash"/>
            <a:round/>
            <a:headEnd type="none" w="med" len="med"/>
            <a:tailEnd type="none" w="med" len="med"/>
          </a:ln>
        </p:spPr>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38850"/>
            <a:ext cx="4191000" cy="447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Animation Animated GIF | Ocean illustration waves, Wave illustration, Waves  cartoon">
            <a:extLst>
              <a:ext uri="{FF2B5EF4-FFF2-40B4-BE49-F238E27FC236}">
                <a16:creationId xmlns:a16="http://schemas.microsoft.com/office/drawing/2014/main" id="{5CAE304F-2A2C-CB42-BDB6-7116D9027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0" y="457603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imation Animated GIF | Ocean illustration waves, Wave illustration, Waves  cartoon">
            <a:extLst>
              <a:ext uri="{FF2B5EF4-FFF2-40B4-BE49-F238E27FC236}">
                <a16:creationId xmlns:a16="http://schemas.microsoft.com/office/drawing/2014/main" id="{E2449167-088F-6647-B22A-85DF1DE073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2246215" y="4606701"/>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nimation Animated GIF | Ocean illustration waves, Wave illustration, Waves  cartoon">
            <a:extLst>
              <a:ext uri="{FF2B5EF4-FFF2-40B4-BE49-F238E27FC236}">
                <a16:creationId xmlns:a16="http://schemas.microsoft.com/office/drawing/2014/main" id="{22E947C3-F8A9-C548-855B-9498C2E15E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4492430" y="463736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nimation Animated GIF | Ocean illustration waves, Wave illustration, Waves  cartoon">
            <a:extLst>
              <a:ext uri="{FF2B5EF4-FFF2-40B4-BE49-F238E27FC236}">
                <a16:creationId xmlns:a16="http://schemas.microsoft.com/office/drawing/2014/main" id="{DF07FD7A-6AE9-9A4A-B3F1-2D3444EA13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6738645" y="4668031"/>
            <a:ext cx="240535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5737C00-F24B-A843-B494-CC3857FA7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084" y="110756"/>
            <a:ext cx="17145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77A52E4-2E16-914B-B08A-C56861154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1618" y="526537"/>
            <a:ext cx="17145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604898"/>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14:presetBounceEnd="50000">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14:bounceEnd="50000">
                                          <p:cBhvr additive="base">
                                            <p:cTn id="7" dur="500" fill="hold"/>
                                            <p:tgtEl>
                                              <p:spTgt spid="564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14:presetBounceEnd="50000">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14:bounceEnd="50000">
                                          <p:cBhvr additive="base">
                                            <p:cTn id="11" dur="500" fill="hold"/>
                                            <p:tgtEl>
                                              <p:spTgt spid="564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14:bounceEnd="50000">
                                          <p:cBhvr additive="base">
                                            <p:cTn id="15" dur="500" fill="hold"/>
                                            <p:tgtEl>
                                              <p:spTgt spid="56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50000">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14:bounceEnd="50000">
                                          <p:cBhvr additive="base">
                                            <p:cTn id="19"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5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50000">
                                          <p:cBhvr additive="base">
                                            <p:cTn id="2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50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0000">
                                          <p:cBhvr additive="base">
                                            <p:cTn id="35"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14:presetBounceEnd="5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0000">
                                          <p:cBhvr additive="base">
                                            <p:cTn id="39"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14:presetBounceEnd="50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50000">
                                          <p:cBhvr additive="base">
                                            <p:cTn id="43"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cBhvr additive="base">
                                            <p:cTn id="7" dur="500" fill="hold"/>
                                            <p:tgtEl>
                                              <p:spTgt spid="5642"/>
                                            </p:tgtEl>
                                            <p:attrNameLst>
                                              <p:attrName>ppt_x</p:attrName>
                                            </p:attrNameLst>
                                          </p:cBhvr>
                                          <p:tavLst>
                                            <p:tav tm="0">
                                              <p:val>
                                                <p:strVal val="1+#ppt_w/2"/>
                                              </p:val>
                                            </p:tav>
                                            <p:tav tm="100000">
                                              <p:val>
                                                <p:strVal val="#ppt_x"/>
                                              </p:val>
                                            </p:tav>
                                          </p:tavLst>
                                        </p:anim>
                                        <p:anim calcmode="lin" valueType="num">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cBhvr additive="base">
                                            <p:cTn id="11" dur="500" fill="hold"/>
                                            <p:tgtEl>
                                              <p:spTgt spid="5643"/>
                                            </p:tgtEl>
                                            <p:attrNameLst>
                                              <p:attrName>ppt_x</p:attrName>
                                            </p:attrNameLst>
                                          </p:cBhvr>
                                          <p:tavLst>
                                            <p:tav tm="0">
                                              <p:val>
                                                <p:strVal val="1+#ppt_w/2"/>
                                              </p:val>
                                            </p:tav>
                                            <p:tav tm="100000">
                                              <p:val>
                                                <p:strVal val="#ppt_x"/>
                                              </p:val>
                                            </p:tav>
                                          </p:tavLst>
                                        </p:anim>
                                        <p:anim calcmode="lin" valueType="num">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cBhvr additive="base">
                                            <p:cTn id="15" dur="500" fill="hold"/>
                                            <p:tgtEl>
                                              <p:spTgt spid="5691"/>
                                            </p:tgtEl>
                                            <p:attrNameLst>
                                              <p:attrName>ppt_x</p:attrName>
                                            </p:attrNameLst>
                                          </p:cBhvr>
                                          <p:tavLst>
                                            <p:tav tm="0">
                                              <p:val>
                                                <p:strVal val="#ppt_x"/>
                                              </p:val>
                                            </p:tav>
                                            <p:tav tm="100000">
                                              <p:val>
                                                <p:strVal val="#ppt_x"/>
                                              </p:val>
                                            </p:tav>
                                          </p:tavLst>
                                        </p:anim>
                                        <p:anim calcmode="lin" valueType="num">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1+#ppt_w/2"/>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grpSp>
        <p:nvGrpSpPr>
          <p:cNvPr id="1480" name="Google Shape;1480;p48"/>
          <p:cNvGrpSpPr/>
          <p:nvPr/>
        </p:nvGrpSpPr>
        <p:grpSpPr>
          <a:xfrm>
            <a:off x="10210800" y="-2901401"/>
            <a:ext cx="3048000" cy="4088512"/>
            <a:chOff x="4529725" y="1974475"/>
            <a:chExt cx="455425" cy="596825"/>
          </a:xfrm>
        </p:grpSpPr>
        <p:sp>
          <p:nvSpPr>
            <p:cNvPr id="1481" name="Google Shape;1481;p48"/>
            <p:cNvSpPr/>
            <p:nvPr/>
          </p:nvSpPr>
          <p:spPr>
            <a:xfrm>
              <a:off x="4547275" y="2052175"/>
              <a:ext cx="400075" cy="519125"/>
            </a:xfrm>
            <a:custGeom>
              <a:avLst/>
              <a:gdLst/>
              <a:ahLst/>
              <a:cxnLst/>
              <a:rect l="l" t="t" r="r" b="b"/>
              <a:pathLst>
                <a:path w="16003" h="20765" extrusionOk="0">
                  <a:moveTo>
                    <a:pt x="4263" y="0"/>
                  </a:moveTo>
                  <a:lnTo>
                    <a:pt x="2727" y="524"/>
                  </a:lnTo>
                  <a:lnTo>
                    <a:pt x="1" y="1453"/>
                  </a:lnTo>
                  <a:lnTo>
                    <a:pt x="751" y="2870"/>
                  </a:lnTo>
                  <a:lnTo>
                    <a:pt x="8145" y="16848"/>
                  </a:lnTo>
                  <a:lnTo>
                    <a:pt x="10216" y="20765"/>
                  </a:lnTo>
                  <a:cubicBezTo>
                    <a:pt x="12931" y="20717"/>
                    <a:pt x="14181" y="19538"/>
                    <a:pt x="14788" y="19086"/>
                  </a:cubicBezTo>
                  <a:cubicBezTo>
                    <a:pt x="14967" y="18967"/>
                    <a:pt x="15050" y="18872"/>
                    <a:pt x="15050" y="18872"/>
                  </a:cubicBezTo>
                  <a:lnTo>
                    <a:pt x="16003" y="17431"/>
                  </a:lnTo>
                  <a:lnTo>
                    <a:pt x="4263" y="0"/>
                  </a:lnTo>
                  <a:close/>
                </a:path>
              </a:pathLst>
            </a:custGeom>
            <a:solidFill>
              <a:srgbClr val="C6AE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48"/>
            <p:cNvSpPr/>
            <p:nvPr/>
          </p:nvSpPr>
          <p:spPr>
            <a:xfrm>
              <a:off x="4615450" y="2052175"/>
              <a:ext cx="331900" cy="477150"/>
            </a:xfrm>
            <a:custGeom>
              <a:avLst/>
              <a:gdLst/>
              <a:ahLst/>
              <a:cxnLst/>
              <a:rect l="l" t="t" r="r" b="b"/>
              <a:pathLst>
                <a:path w="13276" h="19086" extrusionOk="0">
                  <a:moveTo>
                    <a:pt x="1536" y="0"/>
                  </a:moveTo>
                  <a:lnTo>
                    <a:pt x="0" y="524"/>
                  </a:lnTo>
                  <a:cubicBezTo>
                    <a:pt x="560" y="1143"/>
                    <a:pt x="977" y="1596"/>
                    <a:pt x="977" y="1596"/>
                  </a:cubicBezTo>
                  <a:lnTo>
                    <a:pt x="12061" y="19086"/>
                  </a:lnTo>
                  <a:cubicBezTo>
                    <a:pt x="12240" y="18967"/>
                    <a:pt x="12323" y="18872"/>
                    <a:pt x="12323" y="18872"/>
                  </a:cubicBezTo>
                  <a:lnTo>
                    <a:pt x="13276" y="17431"/>
                  </a:lnTo>
                  <a:lnTo>
                    <a:pt x="1536" y="0"/>
                  </a:lnTo>
                  <a:close/>
                </a:path>
              </a:pathLst>
            </a:custGeom>
            <a:solidFill>
              <a:srgbClr val="8772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48"/>
            <p:cNvSpPr/>
            <p:nvPr/>
          </p:nvSpPr>
          <p:spPr>
            <a:xfrm>
              <a:off x="4652350" y="2000675"/>
              <a:ext cx="332800" cy="541150"/>
            </a:xfrm>
            <a:custGeom>
              <a:avLst/>
              <a:gdLst/>
              <a:ahLst/>
              <a:cxnLst/>
              <a:rect l="l" t="t" r="r" b="b"/>
              <a:pathLst>
                <a:path w="13312" h="21646" extrusionOk="0">
                  <a:moveTo>
                    <a:pt x="1596" y="0"/>
                  </a:moveTo>
                  <a:lnTo>
                    <a:pt x="429" y="2763"/>
                  </a:lnTo>
                  <a:lnTo>
                    <a:pt x="1" y="3787"/>
                  </a:lnTo>
                  <a:lnTo>
                    <a:pt x="1298" y="5811"/>
                  </a:lnTo>
                  <a:lnTo>
                    <a:pt x="2084" y="5382"/>
                  </a:lnTo>
                  <a:lnTo>
                    <a:pt x="2072" y="6882"/>
                  </a:lnTo>
                  <a:lnTo>
                    <a:pt x="6311" y="13847"/>
                  </a:lnTo>
                  <a:lnTo>
                    <a:pt x="7573" y="13859"/>
                  </a:lnTo>
                  <a:lnTo>
                    <a:pt x="6823" y="14502"/>
                  </a:lnTo>
                  <a:lnTo>
                    <a:pt x="8942" y="17824"/>
                  </a:lnTo>
                  <a:lnTo>
                    <a:pt x="9335" y="17372"/>
                  </a:lnTo>
                  <a:lnTo>
                    <a:pt x="9692" y="19193"/>
                  </a:lnTo>
                  <a:lnTo>
                    <a:pt x="11324" y="21646"/>
                  </a:lnTo>
                  <a:lnTo>
                    <a:pt x="11383" y="21646"/>
                  </a:lnTo>
                  <a:cubicBezTo>
                    <a:pt x="11681" y="21634"/>
                    <a:pt x="12967" y="21467"/>
                    <a:pt x="13312" y="19372"/>
                  </a:cubicBezTo>
                  <a:lnTo>
                    <a:pt x="10788" y="15217"/>
                  </a:lnTo>
                  <a:lnTo>
                    <a:pt x="8049" y="10680"/>
                  </a:lnTo>
                  <a:lnTo>
                    <a:pt x="1596" y="0"/>
                  </a:lnTo>
                  <a:close/>
                </a:path>
              </a:pathLst>
            </a:custGeom>
            <a:solidFill>
              <a:srgbClr val="A993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48"/>
            <p:cNvSpPr/>
            <p:nvPr/>
          </p:nvSpPr>
          <p:spPr>
            <a:xfrm>
              <a:off x="4922025" y="2380775"/>
              <a:ext cx="63125" cy="161050"/>
            </a:xfrm>
            <a:custGeom>
              <a:avLst/>
              <a:gdLst/>
              <a:ahLst/>
              <a:cxnLst/>
              <a:rect l="l" t="t" r="r" b="b"/>
              <a:pathLst>
                <a:path w="2525" h="6442" extrusionOk="0">
                  <a:moveTo>
                    <a:pt x="1" y="1"/>
                  </a:moveTo>
                  <a:lnTo>
                    <a:pt x="1" y="1"/>
                  </a:lnTo>
                  <a:cubicBezTo>
                    <a:pt x="382" y="917"/>
                    <a:pt x="679" y="1870"/>
                    <a:pt x="822" y="2858"/>
                  </a:cubicBezTo>
                  <a:cubicBezTo>
                    <a:pt x="1001" y="4049"/>
                    <a:pt x="977" y="5299"/>
                    <a:pt x="596" y="6442"/>
                  </a:cubicBezTo>
                  <a:cubicBezTo>
                    <a:pt x="894" y="6430"/>
                    <a:pt x="2180" y="6263"/>
                    <a:pt x="2525" y="4156"/>
                  </a:cubicBezTo>
                  <a:lnTo>
                    <a:pt x="1" y="1"/>
                  </a:lnTo>
                  <a:close/>
                </a:path>
              </a:pathLst>
            </a:custGeom>
            <a:solidFill>
              <a:srgbClr val="C6AE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48"/>
            <p:cNvSpPr/>
            <p:nvPr/>
          </p:nvSpPr>
          <p:spPr>
            <a:xfrm>
              <a:off x="4663075" y="2000375"/>
              <a:ext cx="190525" cy="267025"/>
            </a:xfrm>
            <a:custGeom>
              <a:avLst/>
              <a:gdLst/>
              <a:ahLst/>
              <a:cxnLst/>
              <a:rect l="l" t="t" r="r" b="b"/>
              <a:pathLst>
                <a:path w="7621" h="10681" extrusionOk="0">
                  <a:moveTo>
                    <a:pt x="1167" y="1"/>
                  </a:moveTo>
                  <a:lnTo>
                    <a:pt x="0" y="2739"/>
                  </a:lnTo>
                  <a:cubicBezTo>
                    <a:pt x="107" y="2798"/>
                    <a:pt x="215" y="2882"/>
                    <a:pt x="298" y="2953"/>
                  </a:cubicBezTo>
                  <a:cubicBezTo>
                    <a:pt x="1370" y="3858"/>
                    <a:pt x="2346" y="4977"/>
                    <a:pt x="3310" y="5989"/>
                  </a:cubicBezTo>
                  <a:cubicBezTo>
                    <a:pt x="4787" y="7525"/>
                    <a:pt x="6227" y="9085"/>
                    <a:pt x="7620" y="10680"/>
                  </a:cubicBezTo>
                  <a:lnTo>
                    <a:pt x="1167" y="1"/>
                  </a:lnTo>
                  <a:close/>
                </a:path>
              </a:pathLst>
            </a:custGeom>
            <a:solidFill>
              <a:srgbClr val="9982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48"/>
            <p:cNvSpPr/>
            <p:nvPr/>
          </p:nvSpPr>
          <p:spPr>
            <a:xfrm>
              <a:off x="4529725" y="1974475"/>
              <a:ext cx="179200" cy="137550"/>
            </a:xfrm>
            <a:custGeom>
              <a:avLst/>
              <a:gdLst/>
              <a:ahLst/>
              <a:cxnLst/>
              <a:rect l="l" t="t" r="r" b="b"/>
              <a:pathLst>
                <a:path w="7168" h="5502" extrusionOk="0">
                  <a:moveTo>
                    <a:pt x="4472" y="0"/>
                  </a:moveTo>
                  <a:cubicBezTo>
                    <a:pt x="3768" y="0"/>
                    <a:pt x="2991" y="224"/>
                    <a:pt x="2274" y="679"/>
                  </a:cubicBezTo>
                  <a:cubicBezTo>
                    <a:pt x="691" y="1679"/>
                    <a:pt x="0" y="3418"/>
                    <a:pt x="727" y="4561"/>
                  </a:cubicBezTo>
                  <a:cubicBezTo>
                    <a:pt x="1128" y="5183"/>
                    <a:pt x="1862" y="5502"/>
                    <a:pt x="2702" y="5502"/>
                  </a:cubicBezTo>
                  <a:cubicBezTo>
                    <a:pt x="3406" y="5502"/>
                    <a:pt x="4184" y="5278"/>
                    <a:pt x="4906" y="4823"/>
                  </a:cubicBezTo>
                  <a:cubicBezTo>
                    <a:pt x="6477" y="3823"/>
                    <a:pt x="7168" y="2084"/>
                    <a:pt x="6442" y="941"/>
                  </a:cubicBezTo>
                  <a:cubicBezTo>
                    <a:pt x="6046" y="319"/>
                    <a:pt x="5312" y="0"/>
                    <a:pt x="4472" y="0"/>
                  </a:cubicBezTo>
                  <a:close/>
                </a:path>
              </a:pathLst>
            </a:custGeom>
            <a:solidFill>
              <a:srgbClr val="D9BE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48"/>
            <p:cNvSpPr/>
            <p:nvPr/>
          </p:nvSpPr>
          <p:spPr>
            <a:xfrm>
              <a:off x="4542225" y="1984375"/>
              <a:ext cx="153600" cy="117850"/>
            </a:xfrm>
            <a:custGeom>
              <a:avLst/>
              <a:gdLst/>
              <a:ahLst/>
              <a:cxnLst/>
              <a:rect l="l" t="t" r="r" b="b"/>
              <a:pathLst>
                <a:path w="6144" h="4714" extrusionOk="0">
                  <a:moveTo>
                    <a:pt x="3834" y="1"/>
                  </a:moveTo>
                  <a:cubicBezTo>
                    <a:pt x="3234" y="1"/>
                    <a:pt x="2570" y="191"/>
                    <a:pt x="1953" y="581"/>
                  </a:cubicBezTo>
                  <a:cubicBezTo>
                    <a:pt x="596" y="1426"/>
                    <a:pt x="0" y="2915"/>
                    <a:pt x="631" y="3903"/>
                  </a:cubicBezTo>
                  <a:cubicBezTo>
                    <a:pt x="968" y="4440"/>
                    <a:pt x="1593" y="4713"/>
                    <a:pt x="2311" y="4713"/>
                  </a:cubicBezTo>
                  <a:cubicBezTo>
                    <a:pt x="2914" y="4713"/>
                    <a:pt x="3584" y="4520"/>
                    <a:pt x="4203" y="4129"/>
                  </a:cubicBezTo>
                  <a:cubicBezTo>
                    <a:pt x="5549" y="3284"/>
                    <a:pt x="6144" y="1795"/>
                    <a:pt x="5525" y="807"/>
                  </a:cubicBezTo>
                  <a:cubicBezTo>
                    <a:pt x="5181" y="275"/>
                    <a:pt x="4553" y="1"/>
                    <a:pt x="3834" y="1"/>
                  </a:cubicBezTo>
                  <a:close/>
                </a:path>
              </a:pathLst>
            </a:custGeom>
            <a:solidFill>
              <a:srgbClr val="A993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48"/>
            <p:cNvSpPr/>
            <p:nvPr/>
          </p:nvSpPr>
          <p:spPr>
            <a:xfrm>
              <a:off x="4553525" y="1992700"/>
              <a:ext cx="131300" cy="101100"/>
            </a:xfrm>
            <a:custGeom>
              <a:avLst/>
              <a:gdLst/>
              <a:ahLst/>
              <a:cxnLst/>
              <a:rect l="l" t="t" r="r" b="b"/>
              <a:pathLst>
                <a:path w="5252" h="4044" extrusionOk="0">
                  <a:moveTo>
                    <a:pt x="3262" y="0"/>
                  </a:moveTo>
                  <a:cubicBezTo>
                    <a:pt x="2750" y="0"/>
                    <a:pt x="2186" y="164"/>
                    <a:pt x="1668" y="498"/>
                  </a:cubicBezTo>
                  <a:cubicBezTo>
                    <a:pt x="501" y="1236"/>
                    <a:pt x="1" y="2510"/>
                    <a:pt x="537" y="3344"/>
                  </a:cubicBezTo>
                  <a:cubicBezTo>
                    <a:pt x="815" y="3809"/>
                    <a:pt x="1346" y="4043"/>
                    <a:pt x="1960" y="4043"/>
                  </a:cubicBezTo>
                  <a:cubicBezTo>
                    <a:pt x="2476" y="4043"/>
                    <a:pt x="3052" y="3878"/>
                    <a:pt x="3585" y="3546"/>
                  </a:cubicBezTo>
                  <a:cubicBezTo>
                    <a:pt x="4740" y="2808"/>
                    <a:pt x="5251" y="1534"/>
                    <a:pt x="4716" y="700"/>
                  </a:cubicBezTo>
                  <a:cubicBezTo>
                    <a:pt x="4423" y="238"/>
                    <a:pt x="3880" y="0"/>
                    <a:pt x="3262" y="0"/>
                  </a:cubicBezTo>
                  <a:close/>
                </a:path>
              </a:pathLst>
            </a:custGeom>
            <a:solidFill>
              <a:srgbClr val="D9BE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48"/>
            <p:cNvSpPr/>
            <p:nvPr/>
          </p:nvSpPr>
          <p:spPr>
            <a:xfrm>
              <a:off x="4562475" y="1999625"/>
              <a:ext cx="113725" cy="87675"/>
            </a:xfrm>
            <a:custGeom>
              <a:avLst/>
              <a:gdLst/>
              <a:ahLst/>
              <a:cxnLst/>
              <a:rect l="l" t="t" r="r" b="b"/>
              <a:pathLst>
                <a:path w="4549" h="3507" extrusionOk="0">
                  <a:moveTo>
                    <a:pt x="2832" y="1"/>
                  </a:moveTo>
                  <a:cubicBezTo>
                    <a:pt x="2390" y="1"/>
                    <a:pt x="1901" y="143"/>
                    <a:pt x="1441" y="435"/>
                  </a:cubicBezTo>
                  <a:cubicBezTo>
                    <a:pt x="429" y="1078"/>
                    <a:pt x="0" y="2174"/>
                    <a:pt x="452" y="2912"/>
                  </a:cubicBezTo>
                  <a:cubicBezTo>
                    <a:pt x="704" y="3305"/>
                    <a:pt x="1168" y="3506"/>
                    <a:pt x="1699" y="3506"/>
                  </a:cubicBezTo>
                  <a:cubicBezTo>
                    <a:pt x="2150" y="3506"/>
                    <a:pt x="2649" y="3362"/>
                    <a:pt x="3108" y="3067"/>
                  </a:cubicBezTo>
                  <a:cubicBezTo>
                    <a:pt x="4120" y="2436"/>
                    <a:pt x="4548" y="1328"/>
                    <a:pt x="4084" y="602"/>
                  </a:cubicBezTo>
                  <a:cubicBezTo>
                    <a:pt x="3824" y="206"/>
                    <a:pt x="3362" y="1"/>
                    <a:pt x="2832" y="1"/>
                  </a:cubicBezTo>
                  <a:close/>
                </a:path>
              </a:pathLst>
            </a:custGeom>
            <a:solidFill>
              <a:srgbClr val="A993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48"/>
            <p:cNvSpPr/>
            <p:nvPr/>
          </p:nvSpPr>
          <p:spPr>
            <a:xfrm>
              <a:off x="4573175" y="2007525"/>
              <a:ext cx="92300" cy="71450"/>
            </a:xfrm>
            <a:custGeom>
              <a:avLst/>
              <a:gdLst/>
              <a:ahLst/>
              <a:cxnLst/>
              <a:rect l="l" t="t" r="r" b="b"/>
              <a:pathLst>
                <a:path w="3692" h="2858" extrusionOk="0">
                  <a:moveTo>
                    <a:pt x="2303" y="0"/>
                  </a:moveTo>
                  <a:cubicBezTo>
                    <a:pt x="1937" y="0"/>
                    <a:pt x="1531" y="118"/>
                    <a:pt x="1156" y="357"/>
                  </a:cubicBezTo>
                  <a:cubicBezTo>
                    <a:pt x="358" y="881"/>
                    <a:pt x="1" y="1774"/>
                    <a:pt x="370" y="2370"/>
                  </a:cubicBezTo>
                  <a:cubicBezTo>
                    <a:pt x="570" y="2693"/>
                    <a:pt x="949" y="2858"/>
                    <a:pt x="1383" y="2858"/>
                  </a:cubicBezTo>
                  <a:cubicBezTo>
                    <a:pt x="1749" y="2858"/>
                    <a:pt x="2154" y="2740"/>
                    <a:pt x="2525" y="2501"/>
                  </a:cubicBezTo>
                  <a:cubicBezTo>
                    <a:pt x="3334" y="1977"/>
                    <a:pt x="3692" y="1084"/>
                    <a:pt x="3322" y="488"/>
                  </a:cubicBezTo>
                  <a:cubicBezTo>
                    <a:pt x="3116" y="165"/>
                    <a:pt x="2737" y="0"/>
                    <a:pt x="2303" y="0"/>
                  </a:cubicBezTo>
                  <a:close/>
                </a:path>
              </a:pathLst>
            </a:custGeom>
            <a:solidFill>
              <a:srgbClr val="D9BE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48"/>
            <p:cNvSpPr/>
            <p:nvPr/>
          </p:nvSpPr>
          <p:spPr>
            <a:xfrm>
              <a:off x="4582700" y="2014000"/>
              <a:ext cx="71175" cy="55875"/>
            </a:xfrm>
            <a:custGeom>
              <a:avLst/>
              <a:gdLst/>
              <a:ahLst/>
              <a:cxnLst/>
              <a:rect l="l" t="t" r="r" b="b"/>
              <a:pathLst>
                <a:path w="2847" h="2235" extrusionOk="0">
                  <a:moveTo>
                    <a:pt x="1724" y="0"/>
                  </a:moveTo>
                  <a:cubicBezTo>
                    <a:pt x="1449" y="0"/>
                    <a:pt x="1150" y="86"/>
                    <a:pt x="882" y="265"/>
                  </a:cubicBezTo>
                  <a:cubicBezTo>
                    <a:pt x="274" y="670"/>
                    <a:pt x="1" y="1361"/>
                    <a:pt x="298" y="1837"/>
                  </a:cubicBezTo>
                  <a:cubicBezTo>
                    <a:pt x="466" y="2098"/>
                    <a:pt x="776" y="2235"/>
                    <a:pt x="1126" y="2235"/>
                  </a:cubicBezTo>
                  <a:cubicBezTo>
                    <a:pt x="1398" y="2235"/>
                    <a:pt x="1694" y="2152"/>
                    <a:pt x="1965" y="1980"/>
                  </a:cubicBezTo>
                  <a:cubicBezTo>
                    <a:pt x="2584" y="1575"/>
                    <a:pt x="2846" y="872"/>
                    <a:pt x="2549" y="396"/>
                  </a:cubicBezTo>
                  <a:cubicBezTo>
                    <a:pt x="2383" y="137"/>
                    <a:pt x="2072" y="0"/>
                    <a:pt x="1724" y="0"/>
                  </a:cubicBezTo>
                  <a:close/>
                </a:path>
              </a:pathLst>
            </a:custGeom>
            <a:solidFill>
              <a:srgbClr val="A993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48"/>
            <p:cNvSpPr/>
            <p:nvPr/>
          </p:nvSpPr>
          <p:spPr>
            <a:xfrm>
              <a:off x="4593125" y="2022125"/>
              <a:ext cx="50625" cy="40025"/>
            </a:xfrm>
            <a:custGeom>
              <a:avLst/>
              <a:gdLst/>
              <a:ahLst/>
              <a:cxnLst/>
              <a:rect l="l" t="t" r="r" b="b"/>
              <a:pathLst>
                <a:path w="2025" h="1601" extrusionOk="0">
                  <a:moveTo>
                    <a:pt x="1226" y="1"/>
                  </a:moveTo>
                  <a:cubicBezTo>
                    <a:pt x="1032" y="1"/>
                    <a:pt x="823" y="61"/>
                    <a:pt x="631" y="190"/>
                  </a:cubicBezTo>
                  <a:cubicBezTo>
                    <a:pt x="179" y="476"/>
                    <a:pt x="0" y="976"/>
                    <a:pt x="215" y="1309"/>
                  </a:cubicBezTo>
                  <a:cubicBezTo>
                    <a:pt x="262" y="1369"/>
                    <a:pt x="298" y="1428"/>
                    <a:pt x="358" y="1464"/>
                  </a:cubicBezTo>
                  <a:cubicBezTo>
                    <a:pt x="480" y="1553"/>
                    <a:pt x="638" y="1600"/>
                    <a:pt x="808" y="1600"/>
                  </a:cubicBezTo>
                  <a:cubicBezTo>
                    <a:pt x="1003" y="1600"/>
                    <a:pt x="1215" y="1538"/>
                    <a:pt x="1405" y="1405"/>
                  </a:cubicBezTo>
                  <a:cubicBezTo>
                    <a:pt x="1846" y="1131"/>
                    <a:pt x="2024" y="643"/>
                    <a:pt x="1822" y="297"/>
                  </a:cubicBezTo>
                  <a:cubicBezTo>
                    <a:pt x="1798" y="262"/>
                    <a:pt x="1774" y="238"/>
                    <a:pt x="1762" y="214"/>
                  </a:cubicBezTo>
                  <a:cubicBezTo>
                    <a:pt x="1637" y="76"/>
                    <a:pt x="1442" y="1"/>
                    <a:pt x="1226" y="1"/>
                  </a:cubicBezTo>
                  <a:close/>
                </a:path>
              </a:pathLst>
            </a:custGeom>
            <a:solidFill>
              <a:srgbClr val="D9BE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48"/>
            <p:cNvSpPr/>
            <p:nvPr/>
          </p:nvSpPr>
          <p:spPr>
            <a:xfrm>
              <a:off x="4593125" y="2022025"/>
              <a:ext cx="44075" cy="36125"/>
            </a:xfrm>
            <a:custGeom>
              <a:avLst/>
              <a:gdLst/>
              <a:ahLst/>
              <a:cxnLst/>
              <a:rect l="l" t="t" r="r" b="b"/>
              <a:pathLst>
                <a:path w="1763" h="1445" extrusionOk="0">
                  <a:moveTo>
                    <a:pt x="1210" y="1"/>
                  </a:moveTo>
                  <a:cubicBezTo>
                    <a:pt x="1021" y="1"/>
                    <a:pt x="817" y="55"/>
                    <a:pt x="631" y="170"/>
                  </a:cubicBezTo>
                  <a:cubicBezTo>
                    <a:pt x="179" y="444"/>
                    <a:pt x="0" y="956"/>
                    <a:pt x="215" y="1278"/>
                  </a:cubicBezTo>
                  <a:cubicBezTo>
                    <a:pt x="250" y="1337"/>
                    <a:pt x="298" y="1397"/>
                    <a:pt x="358" y="1444"/>
                  </a:cubicBezTo>
                  <a:cubicBezTo>
                    <a:pt x="393" y="1361"/>
                    <a:pt x="429" y="1266"/>
                    <a:pt x="512" y="1182"/>
                  </a:cubicBezTo>
                  <a:cubicBezTo>
                    <a:pt x="587" y="1282"/>
                    <a:pt x="714" y="1333"/>
                    <a:pt x="858" y="1333"/>
                  </a:cubicBezTo>
                  <a:cubicBezTo>
                    <a:pt x="988" y="1333"/>
                    <a:pt x="1132" y="1291"/>
                    <a:pt x="1262" y="1206"/>
                  </a:cubicBezTo>
                  <a:cubicBezTo>
                    <a:pt x="1560" y="1016"/>
                    <a:pt x="1703" y="670"/>
                    <a:pt x="1548" y="444"/>
                  </a:cubicBezTo>
                  <a:lnTo>
                    <a:pt x="1501" y="397"/>
                  </a:lnTo>
                  <a:cubicBezTo>
                    <a:pt x="1584" y="349"/>
                    <a:pt x="1667" y="266"/>
                    <a:pt x="1762" y="218"/>
                  </a:cubicBezTo>
                  <a:cubicBezTo>
                    <a:pt x="1634" y="76"/>
                    <a:pt x="1432" y="1"/>
                    <a:pt x="1210" y="1"/>
                  </a:cubicBezTo>
                  <a:close/>
                </a:path>
              </a:pathLst>
            </a:custGeom>
            <a:solidFill>
              <a:srgbClr val="A993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48"/>
            <p:cNvSpPr/>
            <p:nvPr/>
          </p:nvSpPr>
          <p:spPr>
            <a:xfrm>
              <a:off x="4566325" y="2123900"/>
              <a:ext cx="184875" cy="349475"/>
            </a:xfrm>
            <a:custGeom>
              <a:avLst/>
              <a:gdLst/>
              <a:ahLst/>
              <a:cxnLst/>
              <a:rect l="l" t="t" r="r" b="b"/>
              <a:pathLst>
                <a:path w="7395" h="13979" extrusionOk="0">
                  <a:moveTo>
                    <a:pt x="1" y="1"/>
                  </a:moveTo>
                  <a:lnTo>
                    <a:pt x="7395" y="13979"/>
                  </a:lnTo>
                  <a:cubicBezTo>
                    <a:pt x="7395" y="13907"/>
                    <a:pt x="7383" y="13836"/>
                    <a:pt x="7383" y="13752"/>
                  </a:cubicBezTo>
                  <a:cubicBezTo>
                    <a:pt x="7061" y="8395"/>
                    <a:pt x="4263" y="3263"/>
                    <a:pt x="1" y="1"/>
                  </a:cubicBezTo>
                  <a:close/>
                </a:path>
              </a:pathLst>
            </a:custGeom>
            <a:solidFill>
              <a:srgbClr val="D9BE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48"/>
            <p:cNvSpPr/>
            <p:nvPr/>
          </p:nvSpPr>
          <p:spPr>
            <a:xfrm>
              <a:off x="4692550" y="2275075"/>
              <a:ext cx="194975" cy="127150"/>
            </a:xfrm>
            <a:custGeom>
              <a:avLst/>
              <a:gdLst/>
              <a:ahLst/>
              <a:cxnLst/>
              <a:rect l="l" t="t" r="r" b="b"/>
              <a:pathLst>
                <a:path w="7799" h="5086" extrusionOk="0">
                  <a:moveTo>
                    <a:pt x="6797" y="0"/>
                  </a:moveTo>
                  <a:cubicBezTo>
                    <a:pt x="6678" y="0"/>
                    <a:pt x="6596" y="26"/>
                    <a:pt x="6596" y="26"/>
                  </a:cubicBezTo>
                  <a:cubicBezTo>
                    <a:pt x="4931" y="3710"/>
                    <a:pt x="1636" y="4028"/>
                    <a:pt x="548" y="4028"/>
                  </a:cubicBezTo>
                  <a:cubicBezTo>
                    <a:pt x="321" y="4028"/>
                    <a:pt x="191" y="4014"/>
                    <a:pt x="191" y="4014"/>
                  </a:cubicBezTo>
                  <a:cubicBezTo>
                    <a:pt x="48" y="4288"/>
                    <a:pt x="0" y="4491"/>
                    <a:pt x="36" y="4645"/>
                  </a:cubicBezTo>
                  <a:cubicBezTo>
                    <a:pt x="107" y="5086"/>
                    <a:pt x="750" y="5086"/>
                    <a:pt x="750" y="5086"/>
                  </a:cubicBezTo>
                  <a:cubicBezTo>
                    <a:pt x="750" y="5086"/>
                    <a:pt x="2953" y="4955"/>
                    <a:pt x="4167" y="4288"/>
                  </a:cubicBezTo>
                  <a:cubicBezTo>
                    <a:pt x="5394" y="3598"/>
                    <a:pt x="7799" y="1014"/>
                    <a:pt x="7513" y="431"/>
                  </a:cubicBezTo>
                  <a:cubicBezTo>
                    <a:pt x="7394" y="204"/>
                    <a:pt x="7215" y="85"/>
                    <a:pt x="7072" y="50"/>
                  </a:cubicBezTo>
                  <a:cubicBezTo>
                    <a:pt x="6972" y="12"/>
                    <a:pt x="6876" y="0"/>
                    <a:pt x="6797" y="0"/>
                  </a:cubicBezTo>
                  <a:close/>
                </a:path>
              </a:pathLst>
            </a:custGeom>
            <a:solidFill>
              <a:srgbClr val="A263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48"/>
            <p:cNvSpPr/>
            <p:nvPr/>
          </p:nvSpPr>
          <p:spPr>
            <a:xfrm>
              <a:off x="4692250" y="2275075"/>
              <a:ext cx="176825" cy="118475"/>
            </a:xfrm>
            <a:custGeom>
              <a:avLst/>
              <a:gdLst/>
              <a:ahLst/>
              <a:cxnLst/>
              <a:rect l="l" t="t" r="r" b="b"/>
              <a:pathLst>
                <a:path w="7073" h="4739" extrusionOk="0">
                  <a:moveTo>
                    <a:pt x="6792" y="0"/>
                  </a:moveTo>
                  <a:cubicBezTo>
                    <a:pt x="6673" y="0"/>
                    <a:pt x="6596" y="26"/>
                    <a:pt x="6596" y="26"/>
                  </a:cubicBezTo>
                  <a:cubicBezTo>
                    <a:pt x="4931" y="3710"/>
                    <a:pt x="1636" y="4028"/>
                    <a:pt x="548" y="4028"/>
                  </a:cubicBezTo>
                  <a:cubicBezTo>
                    <a:pt x="321" y="4028"/>
                    <a:pt x="191" y="4014"/>
                    <a:pt x="191" y="4014"/>
                  </a:cubicBezTo>
                  <a:cubicBezTo>
                    <a:pt x="48" y="4288"/>
                    <a:pt x="0" y="4491"/>
                    <a:pt x="24" y="4645"/>
                  </a:cubicBezTo>
                  <a:cubicBezTo>
                    <a:pt x="307" y="4710"/>
                    <a:pt x="601" y="4739"/>
                    <a:pt x="897" y="4739"/>
                  </a:cubicBezTo>
                  <a:cubicBezTo>
                    <a:pt x="2022" y="4739"/>
                    <a:pt x="3193" y="4324"/>
                    <a:pt x="4013" y="3871"/>
                  </a:cubicBezTo>
                  <a:cubicBezTo>
                    <a:pt x="4703" y="3479"/>
                    <a:pt x="5263" y="2931"/>
                    <a:pt x="5775" y="2324"/>
                  </a:cubicBezTo>
                  <a:cubicBezTo>
                    <a:pt x="6358" y="1633"/>
                    <a:pt x="6894" y="919"/>
                    <a:pt x="7072" y="50"/>
                  </a:cubicBezTo>
                  <a:cubicBezTo>
                    <a:pt x="6968" y="12"/>
                    <a:pt x="6871" y="0"/>
                    <a:pt x="6792" y="0"/>
                  </a:cubicBezTo>
                  <a:close/>
                </a:path>
              </a:pathLst>
            </a:custGeom>
            <a:solidFill>
              <a:srgbClr val="9050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48"/>
            <p:cNvSpPr/>
            <p:nvPr/>
          </p:nvSpPr>
          <p:spPr>
            <a:xfrm>
              <a:off x="4837800" y="2174975"/>
              <a:ext cx="89900" cy="104325"/>
            </a:xfrm>
            <a:custGeom>
              <a:avLst/>
              <a:gdLst/>
              <a:ahLst/>
              <a:cxnLst/>
              <a:rect l="l" t="t" r="r" b="b"/>
              <a:pathLst>
                <a:path w="3596" h="4173" extrusionOk="0">
                  <a:moveTo>
                    <a:pt x="2166" y="1"/>
                  </a:moveTo>
                  <a:cubicBezTo>
                    <a:pt x="1852" y="1"/>
                    <a:pt x="1629" y="170"/>
                    <a:pt x="1620" y="315"/>
                  </a:cubicBezTo>
                  <a:cubicBezTo>
                    <a:pt x="1608" y="565"/>
                    <a:pt x="1751" y="1053"/>
                    <a:pt x="1334" y="2053"/>
                  </a:cubicBezTo>
                  <a:cubicBezTo>
                    <a:pt x="917" y="3065"/>
                    <a:pt x="131" y="3661"/>
                    <a:pt x="131" y="3661"/>
                  </a:cubicBezTo>
                  <a:cubicBezTo>
                    <a:pt x="131" y="3673"/>
                    <a:pt x="119" y="3685"/>
                    <a:pt x="119" y="3708"/>
                  </a:cubicBezTo>
                  <a:cubicBezTo>
                    <a:pt x="0" y="4054"/>
                    <a:pt x="381" y="4173"/>
                    <a:pt x="381" y="4173"/>
                  </a:cubicBezTo>
                  <a:cubicBezTo>
                    <a:pt x="381" y="4173"/>
                    <a:pt x="858" y="3875"/>
                    <a:pt x="1512" y="3292"/>
                  </a:cubicBezTo>
                  <a:cubicBezTo>
                    <a:pt x="2167" y="2708"/>
                    <a:pt x="2917" y="1470"/>
                    <a:pt x="3048" y="1232"/>
                  </a:cubicBezTo>
                  <a:cubicBezTo>
                    <a:pt x="3179" y="994"/>
                    <a:pt x="3596" y="839"/>
                    <a:pt x="2929" y="303"/>
                  </a:cubicBezTo>
                  <a:cubicBezTo>
                    <a:pt x="2751" y="160"/>
                    <a:pt x="2560" y="77"/>
                    <a:pt x="2393" y="29"/>
                  </a:cubicBezTo>
                  <a:cubicBezTo>
                    <a:pt x="2314" y="9"/>
                    <a:pt x="2237" y="1"/>
                    <a:pt x="2166" y="1"/>
                  </a:cubicBezTo>
                  <a:close/>
                </a:path>
              </a:pathLst>
            </a:custGeom>
            <a:solidFill>
              <a:srgbClr val="9050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48"/>
            <p:cNvSpPr/>
            <p:nvPr/>
          </p:nvSpPr>
          <p:spPr>
            <a:xfrm>
              <a:off x="4840775" y="2174975"/>
              <a:ext cx="57475" cy="92725"/>
            </a:xfrm>
            <a:custGeom>
              <a:avLst/>
              <a:gdLst/>
              <a:ahLst/>
              <a:cxnLst/>
              <a:rect l="l" t="t" r="r" b="b"/>
              <a:pathLst>
                <a:path w="2299" h="3709" extrusionOk="0">
                  <a:moveTo>
                    <a:pt x="2042" y="1"/>
                  </a:moveTo>
                  <a:cubicBezTo>
                    <a:pt x="1725" y="1"/>
                    <a:pt x="1510" y="170"/>
                    <a:pt x="1501" y="315"/>
                  </a:cubicBezTo>
                  <a:cubicBezTo>
                    <a:pt x="1477" y="565"/>
                    <a:pt x="1632" y="1053"/>
                    <a:pt x="1215" y="2053"/>
                  </a:cubicBezTo>
                  <a:cubicBezTo>
                    <a:pt x="798" y="3065"/>
                    <a:pt x="12" y="3661"/>
                    <a:pt x="12" y="3661"/>
                  </a:cubicBezTo>
                  <a:cubicBezTo>
                    <a:pt x="12" y="3673"/>
                    <a:pt x="0" y="3696"/>
                    <a:pt x="0" y="3708"/>
                  </a:cubicBezTo>
                  <a:cubicBezTo>
                    <a:pt x="798" y="3363"/>
                    <a:pt x="1465" y="2744"/>
                    <a:pt x="1870" y="1946"/>
                  </a:cubicBezTo>
                  <a:cubicBezTo>
                    <a:pt x="2167" y="1351"/>
                    <a:pt x="2298" y="684"/>
                    <a:pt x="2274" y="29"/>
                  </a:cubicBezTo>
                  <a:cubicBezTo>
                    <a:pt x="2193" y="9"/>
                    <a:pt x="2115" y="1"/>
                    <a:pt x="2042" y="1"/>
                  </a:cubicBezTo>
                  <a:close/>
                </a:path>
              </a:pathLst>
            </a:custGeom>
            <a:solidFill>
              <a:srgbClr val="7C40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48"/>
            <p:cNvSpPr/>
            <p:nvPr/>
          </p:nvSpPr>
          <p:spPr>
            <a:xfrm>
              <a:off x="4800600" y="2148350"/>
              <a:ext cx="64600" cy="114550"/>
            </a:xfrm>
            <a:custGeom>
              <a:avLst/>
              <a:gdLst/>
              <a:ahLst/>
              <a:cxnLst/>
              <a:rect l="l" t="t" r="r" b="b"/>
              <a:pathLst>
                <a:path w="2584" h="4582" extrusionOk="0">
                  <a:moveTo>
                    <a:pt x="1078" y="1"/>
                  </a:moveTo>
                  <a:cubicBezTo>
                    <a:pt x="948" y="1"/>
                    <a:pt x="828" y="26"/>
                    <a:pt x="750" y="82"/>
                  </a:cubicBezTo>
                  <a:cubicBezTo>
                    <a:pt x="714" y="118"/>
                    <a:pt x="679" y="142"/>
                    <a:pt x="655" y="178"/>
                  </a:cubicBezTo>
                  <a:cubicBezTo>
                    <a:pt x="500" y="308"/>
                    <a:pt x="452" y="392"/>
                    <a:pt x="250" y="606"/>
                  </a:cubicBezTo>
                  <a:cubicBezTo>
                    <a:pt x="0" y="856"/>
                    <a:pt x="155" y="856"/>
                    <a:pt x="155" y="951"/>
                  </a:cubicBezTo>
                  <a:cubicBezTo>
                    <a:pt x="155" y="1023"/>
                    <a:pt x="417" y="856"/>
                    <a:pt x="1024" y="1963"/>
                  </a:cubicBezTo>
                  <a:cubicBezTo>
                    <a:pt x="1310" y="2475"/>
                    <a:pt x="1488" y="2999"/>
                    <a:pt x="1607" y="3404"/>
                  </a:cubicBezTo>
                  <a:cubicBezTo>
                    <a:pt x="1726" y="3845"/>
                    <a:pt x="1762" y="4166"/>
                    <a:pt x="1762" y="4166"/>
                  </a:cubicBezTo>
                  <a:cubicBezTo>
                    <a:pt x="1842" y="4506"/>
                    <a:pt x="2057" y="4581"/>
                    <a:pt x="2230" y="4581"/>
                  </a:cubicBezTo>
                  <a:cubicBezTo>
                    <a:pt x="2366" y="4581"/>
                    <a:pt x="2477" y="4535"/>
                    <a:pt x="2477" y="4535"/>
                  </a:cubicBezTo>
                  <a:cubicBezTo>
                    <a:pt x="2584" y="3487"/>
                    <a:pt x="1881" y="1428"/>
                    <a:pt x="1869" y="1344"/>
                  </a:cubicBezTo>
                  <a:cubicBezTo>
                    <a:pt x="1822" y="1261"/>
                    <a:pt x="1726" y="618"/>
                    <a:pt x="1738" y="332"/>
                  </a:cubicBezTo>
                  <a:cubicBezTo>
                    <a:pt x="1747" y="140"/>
                    <a:pt x="1385" y="1"/>
                    <a:pt x="1078" y="1"/>
                  </a:cubicBezTo>
                  <a:close/>
                </a:path>
              </a:pathLst>
            </a:custGeom>
            <a:solidFill>
              <a:srgbClr val="9050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48"/>
            <p:cNvSpPr/>
            <p:nvPr/>
          </p:nvSpPr>
          <p:spPr>
            <a:xfrm>
              <a:off x="4800000" y="2152775"/>
              <a:ext cx="41700" cy="80700"/>
            </a:xfrm>
            <a:custGeom>
              <a:avLst/>
              <a:gdLst/>
              <a:ahLst/>
              <a:cxnLst/>
              <a:rect l="l" t="t" r="r" b="b"/>
              <a:pathLst>
                <a:path w="1668" h="3228" extrusionOk="0">
                  <a:moveTo>
                    <a:pt x="655" y="1"/>
                  </a:moveTo>
                  <a:cubicBezTo>
                    <a:pt x="512" y="131"/>
                    <a:pt x="465" y="215"/>
                    <a:pt x="262" y="429"/>
                  </a:cubicBezTo>
                  <a:cubicBezTo>
                    <a:pt x="0" y="679"/>
                    <a:pt x="167" y="679"/>
                    <a:pt x="167" y="774"/>
                  </a:cubicBezTo>
                  <a:cubicBezTo>
                    <a:pt x="167" y="846"/>
                    <a:pt x="417" y="679"/>
                    <a:pt x="1036" y="1786"/>
                  </a:cubicBezTo>
                  <a:cubicBezTo>
                    <a:pt x="1310" y="2298"/>
                    <a:pt x="1488" y="2822"/>
                    <a:pt x="1608" y="3227"/>
                  </a:cubicBezTo>
                  <a:cubicBezTo>
                    <a:pt x="1667" y="2263"/>
                    <a:pt x="1453" y="1274"/>
                    <a:pt x="941" y="429"/>
                  </a:cubicBezTo>
                  <a:cubicBezTo>
                    <a:pt x="869" y="274"/>
                    <a:pt x="762" y="131"/>
                    <a:pt x="655" y="1"/>
                  </a:cubicBezTo>
                  <a:close/>
                </a:path>
              </a:pathLst>
            </a:custGeom>
            <a:solidFill>
              <a:srgbClr val="A263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48"/>
            <p:cNvSpPr/>
            <p:nvPr/>
          </p:nvSpPr>
          <p:spPr>
            <a:xfrm>
              <a:off x="4680625" y="2251525"/>
              <a:ext cx="197375" cy="126900"/>
            </a:xfrm>
            <a:custGeom>
              <a:avLst/>
              <a:gdLst/>
              <a:ahLst/>
              <a:cxnLst/>
              <a:rect l="l" t="t" r="r" b="b"/>
              <a:pathLst>
                <a:path w="7895" h="5076" extrusionOk="0">
                  <a:moveTo>
                    <a:pt x="6863" y="1"/>
                  </a:moveTo>
                  <a:cubicBezTo>
                    <a:pt x="6697" y="1"/>
                    <a:pt x="6573" y="39"/>
                    <a:pt x="6573" y="39"/>
                  </a:cubicBezTo>
                  <a:cubicBezTo>
                    <a:pt x="6335" y="551"/>
                    <a:pt x="6073" y="1015"/>
                    <a:pt x="5775" y="1420"/>
                  </a:cubicBezTo>
                  <a:cubicBezTo>
                    <a:pt x="4042" y="3779"/>
                    <a:pt x="1570" y="4020"/>
                    <a:pt x="632" y="4020"/>
                  </a:cubicBezTo>
                  <a:cubicBezTo>
                    <a:pt x="391" y="4020"/>
                    <a:pt x="251" y="4004"/>
                    <a:pt x="251" y="4004"/>
                  </a:cubicBezTo>
                  <a:cubicBezTo>
                    <a:pt x="1" y="4480"/>
                    <a:pt x="72" y="4742"/>
                    <a:pt x="239" y="4885"/>
                  </a:cubicBezTo>
                  <a:cubicBezTo>
                    <a:pt x="453" y="5075"/>
                    <a:pt x="822" y="5075"/>
                    <a:pt x="822" y="5075"/>
                  </a:cubicBezTo>
                  <a:cubicBezTo>
                    <a:pt x="822" y="5075"/>
                    <a:pt x="3025" y="4944"/>
                    <a:pt x="4239" y="4278"/>
                  </a:cubicBezTo>
                  <a:cubicBezTo>
                    <a:pt x="5466" y="3587"/>
                    <a:pt x="7895" y="992"/>
                    <a:pt x="7573" y="408"/>
                  </a:cubicBezTo>
                  <a:cubicBezTo>
                    <a:pt x="7395" y="72"/>
                    <a:pt x="7090" y="1"/>
                    <a:pt x="6863" y="1"/>
                  </a:cubicBezTo>
                  <a:close/>
                </a:path>
              </a:pathLst>
            </a:custGeom>
            <a:solidFill>
              <a:srgbClr val="A263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48"/>
            <p:cNvSpPr/>
            <p:nvPr/>
          </p:nvSpPr>
          <p:spPr>
            <a:xfrm>
              <a:off x="4680625" y="2287025"/>
              <a:ext cx="144100" cy="86625"/>
            </a:xfrm>
            <a:custGeom>
              <a:avLst/>
              <a:gdLst/>
              <a:ahLst/>
              <a:cxnLst/>
              <a:rect l="l" t="t" r="r" b="b"/>
              <a:pathLst>
                <a:path w="5764" h="3465" extrusionOk="0">
                  <a:moveTo>
                    <a:pt x="251" y="2584"/>
                  </a:moveTo>
                  <a:lnTo>
                    <a:pt x="251" y="2584"/>
                  </a:lnTo>
                  <a:cubicBezTo>
                    <a:pt x="251" y="2584"/>
                    <a:pt x="251" y="2584"/>
                    <a:pt x="251" y="2584"/>
                  </a:cubicBezTo>
                  <a:lnTo>
                    <a:pt x="251" y="2584"/>
                  </a:lnTo>
                  <a:cubicBezTo>
                    <a:pt x="251" y="2584"/>
                    <a:pt x="251" y="2584"/>
                    <a:pt x="251" y="2584"/>
                  </a:cubicBezTo>
                  <a:close/>
                  <a:moveTo>
                    <a:pt x="5763" y="0"/>
                  </a:moveTo>
                  <a:cubicBezTo>
                    <a:pt x="4030" y="2359"/>
                    <a:pt x="1558" y="2600"/>
                    <a:pt x="626" y="2600"/>
                  </a:cubicBezTo>
                  <a:cubicBezTo>
                    <a:pt x="390" y="2600"/>
                    <a:pt x="253" y="2584"/>
                    <a:pt x="251" y="2584"/>
                  </a:cubicBezTo>
                  <a:lnTo>
                    <a:pt x="251" y="2584"/>
                  </a:lnTo>
                  <a:cubicBezTo>
                    <a:pt x="1" y="3060"/>
                    <a:pt x="72" y="3322"/>
                    <a:pt x="239" y="3465"/>
                  </a:cubicBezTo>
                  <a:cubicBezTo>
                    <a:pt x="548" y="3453"/>
                    <a:pt x="870" y="3405"/>
                    <a:pt x="1072" y="3393"/>
                  </a:cubicBezTo>
                  <a:cubicBezTo>
                    <a:pt x="1727" y="3334"/>
                    <a:pt x="2394" y="3215"/>
                    <a:pt x="2977" y="2905"/>
                  </a:cubicBezTo>
                  <a:cubicBezTo>
                    <a:pt x="3525" y="2608"/>
                    <a:pt x="4025" y="2167"/>
                    <a:pt x="4466" y="1727"/>
                  </a:cubicBezTo>
                  <a:cubicBezTo>
                    <a:pt x="4978" y="1203"/>
                    <a:pt x="5406" y="619"/>
                    <a:pt x="5763" y="0"/>
                  </a:cubicBezTo>
                  <a:close/>
                </a:path>
              </a:pathLst>
            </a:custGeom>
            <a:solidFill>
              <a:srgbClr val="B874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Title 2">
            <a:extLst>
              <a:ext uri="{FF2B5EF4-FFF2-40B4-BE49-F238E27FC236}">
                <a16:creationId xmlns:a16="http://schemas.microsoft.com/office/drawing/2014/main" id="{9692D5FE-8393-8749-B534-089C6D580574}"/>
              </a:ext>
            </a:extLst>
          </p:cNvPr>
          <p:cNvSpPr>
            <a:spLocks noGrp="1"/>
          </p:cNvSpPr>
          <p:nvPr>
            <p:ph type="title"/>
          </p:nvPr>
        </p:nvSpPr>
        <p:spPr>
          <a:xfrm>
            <a:off x="1975975" y="433563"/>
            <a:ext cx="5562599" cy="841800"/>
          </a:xfrm>
        </p:spPr>
        <p:txBody>
          <a:bodyPr/>
          <a:lstStyle/>
          <a:p>
            <a:pPr algn="ctr"/>
            <a:r>
              <a:rPr lang="en-VN" sz="5400" dirty="0"/>
              <a:t>LUYỆN TẬP</a:t>
            </a:r>
          </a:p>
        </p:txBody>
      </p:sp>
      <p:pic>
        <p:nvPicPr>
          <p:cNvPr id="3074" name="Picture 2">
            <a:extLst>
              <a:ext uri="{FF2B5EF4-FFF2-40B4-BE49-F238E27FC236}">
                <a16:creationId xmlns:a16="http://schemas.microsoft.com/office/drawing/2014/main" id="{7732C338-2DB1-2048-BB71-A9734FE9FB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623"/>
          <a:stretch/>
        </p:blipFill>
        <p:spPr bwMode="auto">
          <a:xfrm>
            <a:off x="390926" y="1423113"/>
            <a:ext cx="4366349" cy="35108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50C123C4-697C-C140-88E8-B74FA6A73A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22" t="47623"/>
          <a:stretch/>
        </p:blipFill>
        <p:spPr bwMode="auto">
          <a:xfrm flipH="1">
            <a:off x="4724399" y="1423112"/>
            <a:ext cx="4028674" cy="3510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809625"/>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14:bounceEnd="50000">
                                          <p:cBhvr additive="base">
                                            <p:cTn id="11"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14:bounceEnd="50000">
                                          <p:cBhvr additive="base">
                                            <p:cTn id="15" dur="50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7FB6BC8-F3AB-704C-8398-874F700F07E7}"/>
              </a:ext>
            </a:extLst>
          </p:cNvPr>
          <p:cNvGrpSpPr/>
          <p:nvPr/>
        </p:nvGrpSpPr>
        <p:grpSpPr>
          <a:xfrm>
            <a:off x="4191000" y="742950"/>
            <a:ext cx="4343400" cy="4147125"/>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761999" y="514350"/>
            <a:ext cx="3269877" cy="4305670"/>
          </a:xfrm>
          <a:prstGeom prst="rect">
            <a:avLst/>
          </a:prstGeom>
        </p:spPr>
      </p:pic>
      <p:pic>
        <p:nvPicPr>
          <p:cNvPr id="8" name="Picture 7">
            <a:extLst>
              <a:ext uri="{FF2B5EF4-FFF2-40B4-BE49-F238E27FC236}">
                <a16:creationId xmlns:a16="http://schemas.microsoft.com/office/drawing/2014/main" id="{6957D3CC-EDFC-6F4F-9E9A-4763DEE38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2985" y="1047750"/>
            <a:ext cx="3576615" cy="2743200"/>
          </a:xfrm>
          <a:prstGeom prst="rect">
            <a:avLst/>
          </a:prstGeom>
        </p:spPr>
      </p:pic>
    </p:spTree>
    <p:extLst>
      <p:ext uri="{BB962C8B-B14F-4D97-AF65-F5344CB8AC3E}">
        <p14:creationId xmlns:p14="http://schemas.microsoft.com/office/powerpoint/2010/main" val="1541810202"/>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19" dur="1000" fill="hold"/>
                                            <p:tgtEl>
                                              <p:spTgt spid="8"/>
                                            </p:tgtEl>
                                            <p:attrNameLst>
                                              <p:attrName>ppt_x</p:attrName>
                                              <p:attrName>ppt_y</p:attrName>
                                            </p:attrNameLst>
                                          </p:cBhvr>
                                          <p:rCtr x="0"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19" dur="1000" fill="hold"/>
                                            <p:tgtEl>
                                              <p:spTgt spid="8"/>
                                            </p:tgtEl>
                                            <p:attrNameLst>
                                              <p:attrName>ppt_x</p:attrName>
                                              <p:attrName>ppt_y</p:attrName>
                                            </p:attrNameLst>
                                          </p:cBhvr>
                                          <p:rCtr x="0"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1398"/>
            <a:ext cx="9151502" cy="6535951"/>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025" y="675563"/>
            <a:ext cx="2890299" cy="3976568"/>
          </a:xfrm>
          <a:prstGeom prst="rect">
            <a:avLst/>
          </a:prstGeom>
        </p:spPr>
      </p:pic>
      <p:pic>
        <p:nvPicPr>
          <p:cNvPr id="9" name="Picture 8">
            <a:extLst>
              <a:ext uri="{FF2B5EF4-FFF2-40B4-BE49-F238E27FC236}">
                <a16:creationId xmlns:a16="http://schemas.microsoft.com/office/drawing/2014/main" id="{94301D85-EE01-4ABC-A0A4-A0ECC6332D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7975" y="444639"/>
            <a:ext cx="5315000" cy="1749283"/>
          </a:xfrm>
          <a:prstGeom prst="rect">
            <a:avLst/>
          </a:prstGeom>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6743" y="2375046"/>
            <a:ext cx="1470605" cy="557390"/>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77217" y="3070578"/>
            <a:ext cx="1046315" cy="717153"/>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5018" y="3622012"/>
            <a:ext cx="1470605" cy="440545"/>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64433" y="3070578"/>
            <a:ext cx="1046315" cy="717153"/>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2235" y="3622012"/>
            <a:ext cx="1470605" cy="440545"/>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46778" y="3795737"/>
            <a:ext cx="1046315" cy="717153"/>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4580" y="4347171"/>
            <a:ext cx="1470605" cy="440545"/>
          </a:xfrm>
          <a:prstGeom prst="rect">
            <a:avLst/>
          </a:prstGeom>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3751" end="29864.3125"/>
                </p14:media>
              </p:ext>
            </p:extLst>
          </p:nvPr>
        </p:nvPicPr>
        <p:blipFill>
          <a:blip r:embed="rId11"/>
          <a:stretch>
            <a:fillRect/>
          </a:stretch>
        </p:blipFill>
        <p:spPr>
          <a:xfrm>
            <a:off x="-950254" y="3952447"/>
            <a:ext cx="365522" cy="365522"/>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52362" y="4436755"/>
            <a:ext cx="571962" cy="574752"/>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06791" y="3776631"/>
            <a:ext cx="1046315" cy="717153"/>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14593" y="4328065"/>
            <a:ext cx="1470605" cy="440545"/>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13"/>
          <a:stretch>
            <a:fillRect/>
          </a:stretch>
        </p:blipFill>
        <p:spPr>
          <a:xfrm>
            <a:off x="0" y="5138931"/>
            <a:ext cx="9144000" cy="4570"/>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1170969" y="3565285"/>
            <a:ext cx="859531" cy="300082"/>
          </a:xfrm>
          <a:prstGeom prst="rect">
            <a:avLst/>
          </a:prstGeom>
          <a:noFill/>
        </p:spPr>
        <p:txBody>
          <a:bodyPr wrap="none" rtlCol="0">
            <a:spAutoFit/>
          </a:bodyPr>
          <a:lstStyle/>
          <a:p>
            <a:pPr defTabSz="685800">
              <a:buClrTx/>
              <a:defRPr/>
            </a:pPr>
            <a:r>
              <a:rPr lang="en-US" sz="1350" b="1" kern="1200" dirty="0" err="1">
                <a:solidFill>
                  <a:prstClr val="black"/>
                </a:solidFill>
                <a:latin typeface="Calibri" panose="020F0502020204030204"/>
                <a:ea typeface="+mn-ea"/>
                <a:cs typeface="+mn-cs"/>
              </a:rPr>
              <a:t>Nhạc</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nền</a:t>
            </a:r>
            <a:endParaRPr lang="en-US" sz="1350" b="1"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665418740"/>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childTnLst>
                          </p:cTn>
                        </p:par>
                        <p:par>
                          <p:cTn id="53" fill="hold">
                            <p:stCondLst>
                              <p:cond delay="2500"/>
                            </p:stCondLst>
                            <p:childTnLst>
                              <p:par>
                                <p:cTn id="54" presetID="1" presetClass="mediacall" presetSubtype="0" fill="hold" nodeType="afterEffect">
                                  <p:stCondLst>
                                    <p:cond delay="0"/>
                                  </p:stCondLst>
                                  <p:childTnLst>
                                    <p:cmd type="call" cmd="playFrom(0.0)">
                                      <p:cBhvr>
                                        <p:cTn id="5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56" repeatCount="indefinite" fill="hold" display="0">
                  <p:stCondLst>
                    <p:cond delay="indefinite"/>
                  </p:stCondLst>
                  <p:endCondLst>
                    <p:cond evt="onStopAudio" delay="0">
                      <p:tgtEl>
                        <p:sldTgt/>
                      </p:tgtEl>
                    </p:cond>
                  </p:endCondLst>
                </p:cTn>
                <p:tgtEl>
                  <p:spTgt spid="2"/>
                </p:tgtEl>
              </p:cMediaNode>
            </p:audi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6"/>
                                        </p:tgtEl>
                                      </p:cBhvr>
                                    </p:animEffect>
                                    <p:animScale>
                                      <p:cBhvr>
                                        <p:cTn id="62" dur="250" autoRev="1" fill="hold"/>
                                        <p:tgtEl>
                                          <p:spTgt spid="16"/>
                                        </p:tgtEl>
                                      </p:cBhvr>
                                      <p:by x="105000" y="105000"/>
                                    </p:animScale>
                                  </p:childTnLst>
                                </p:cTn>
                              </p:par>
                              <p:par>
                                <p:cTn id="63" presetID="3" presetClass="mediacall" presetSubtype="0" fill="hold" nodeType="withEffect">
                                  <p:stCondLst>
                                    <p:cond delay="0"/>
                                  </p:stCondLst>
                                  <p:childTnLst>
                                    <p:cmd type="call" cmd="stop">
                                      <p:cBhvr>
                                        <p:cTn id="64" dur="1" fill="hold"/>
                                        <p:tgtEl>
                                          <p:spTgt spid="2"/>
                                        </p:tgtEl>
                                      </p:cBhvr>
                                    </p:cmd>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16"/>
                                        </p:tgtEl>
                                      </p:cBhvr>
                                    </p:animEffect>
                                    <p:animScale>
                                      <p:cBhvr>
                                        <p:cTn id="69" dur="250" autoRev="1" fill="hold"/>
                                        <p:tgtEl>
                                          <p:spTgt spid="16"/>
                                        </p:tgtEl>
                                      </p:cBhvr>
                                      <p:by x="105000" y="105000"/>
                                    </p:animScale>
                                  </p:childTnLst>
                                </p:cTn>
                              </p:par>
                              <p:par>
                                <p:cTn id="70" presetID="1" presetClass="mediacall" presetSubtype="0" fill="hold" nodeType="withEffect">
                                  <p:stCondLst>
                                    <p:cond delay="0"/>
                                  </p:stCondLst>
                                  <p:childTnLst>
                                    <p:cmd type="call" cmd="playFrom(0.0)">
                                      <p:cBhvr>
                                        <p:cTn id="7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4622231"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3405480" y="3911986"/>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4622231" y="2291069"/>
            <a:ext cx="1010500"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3405480" y="2291069"/>
            <a:ext cx="1010500"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05627" y="4430704"/>
            <a:ext cx="1603606" cy="2206294"/>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74495" y="1848780"/>
            <a:ext cx="3530830" cy="1405402"/>
            <a:chOff x="99326" y="2465040"/>
            <a:chExt cx="4707773" cy="1873869"/>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0491" y="2474971"/>
              <a:ext cx="4396608" cy="1863938"/>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2700" kern="1200" dirty="0">
                <a:solidFill>
                  <a:srgbClr val="FF0000"/>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99326" y="2465040"/>
              <a:ext cx="4343239"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Trung</a:t>
              </a:r>
              <a:r>
                <a:rPr lang="en-US"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Quốc</a:t>
              </a:r>
              <a:endParaRPr lang="en-US"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07869"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2700" kern="1200">
                <a:solidFill>
                  <a:srgbClr val="FF0000"/>
                </a:solidFill>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Mỹ</a:t>
              </a:r>
              <a:endParaRPr lang="en-US"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5532723" y="1848781"/>
            <a:ext cx="3312244" cy="1397954"/>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2700" kern="1200">
                <a:solidFill>
                  <a:srgbClr val="FF0000"/>
                </a:solidFill>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Việt Nam</a:t>
              </a:r>
              <a:endParaRPr lang="en-US"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37446"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2700" kern="1200">
                <a:solidFill>
                  <a:srgbClr val="FF0000"/>
                </a:solidFill>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Nga</a:t>
              </a:r>
            </a:p>
          </p:txBody>
        </p:sp>
      </p:grpSp>
      <p:pic>
        <p:nvPicPr>
          <p:cNvPr id="25" name="Picture 24">
            <a:hlinkClick r:id="" action="ppaction://hlinkshowjump?jump=previousslide"/>
            <a:extLst>
              <a:ext uri="{FF2B5EF4-FFF2-40B4-BE49-F238E27FC236}">
                <a16:creationId xmlns:a16="http://schemas.microsoft.com/office/drawing/2014/main" id="{8B2C70E5-001C-4AB8-A483-A5AE816CCA2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102156" y="120831"/>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8"/>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200" kern="1200" dirty="0" err="1">
                    <a:solidFill>
                      <a:prstClr val="white"/>
                    </a:solidFill>
                    <a:latin typeface="Times New Roman" panose="02020603050405020304" pitchFamily="18" charset="0"/>
                    <a:cs typeface="Times New Roman" panose="02020603050405020304" pitchFamily="18" charset="0"/>
                  </a:rPr>
                  <a:t>Nước</a:t>
                </a:r>
                <a:r>
                  <a:rPr lang="en-US" sz="3200" kern="1200" dirty="0">
                    <a:solidFill>
                      <a:prstClr val="white"/>
                    </a:solidFill>
                    <a:latin typeface="Times New Roman" panose="02020603050405020304" pitchFamily="18" charset="0"/>
                    <a:cs typeface="Times New Roman" panose="02020603050405020304" pitchFamily="18" charset="0"/>
                  </a:rPr>
                  <a:t> </a:t>
                </a:r>
                <a:r>
                  <a:rPr lang="en-US" sz="3200" kern="1200" dirty="0" err="1">
                    <a:solidFill>
                      <a:prstClr val="white"/>
                    </a:solidFill>
                    <a:latin typeface="Times New Roman" panose="02020603050405020304" pitchFamily="18" charset="0"/>
                    <a:cs typeface="Times New Roman" panose="02020603050405020304" pitchFamily="18" charset="0"/>
                  </a:rPr>
                  <a:t>nào</a:t>
                </a:r>
                <a:r>
                  <a:rPr lang="en-US" sz="3200" kern="1200" dirty="0">
                    <a:solidFill>
                      <a:prstClr val="white"/>
                    </a:solidFill>
                    <a:latin typeface="Times New Roman" panose="02020603050405020304" pitchFamily="18" charset="0"/>
                    <a:cs typeface="Times New Roman" panose="02020603050405020304" pitchFamily="18" charset="0"/>
                  </a:rPr>
                  <a:t> </a:t>
                </a:r>
                <a:r>
                  <a:rPr lang="en-US" sz="3200" kern="1200" dirty="0" err="1">
                    <a:solidFill>
                      <a:prstClr val="white"/>
                    </a:solidFill>
                    <a:latin typeface="Times New Roman" panose="02020603050405020304" pitchFamily="18" charset="0"/>
                    <a:cs typeface="Times New Roman" panose="02020603050405020304" pitchFamily="18" charset="0"/>
                  </a:rPr>
                  <a:t>có</a:t>
                </a:r>
                <a:r>
                  <a:rPr lang="en-US" sz="3200" kern="1200" dirty="0">
                    <a:solidFill>
                      <a:prstClr val="white"/>
                    </a:solidFill>
                    <a:latin typeface="Times New Roman" panose="02020603050405020304" pitchFamily="18" charset="0"/>
                    <a:cs typeface="Times New Roman" panose="02020603050405020304" pitchFamily="18" charset="0"/>
                  </a:rPr>
                  <a:t> </a:t>
                </a:r>
                <a:r>
                  <a:rPr lang="en-US" sz="3200" kern="1200" dirty="0" err="1">
                    <a:solidFill>
                      <a:prstClr val="white"/>
                    </a:solidFill>
                    <a:latin typeface="Times New Roman" panose="02020603050405020304" pitchFamily="18" charset="0"/>
                    <a:cs typeface="Times New Roman" panose="02020603050405020304" pitchFamily="18" charset="0"/>
                  </a:rPr>
                  <a:t>dân</a:t>
                </a:r>
                <a:r>
                  <a:rPr lang="en-US" sz="3200" kern="1200" dirty="0">
                    <a:solidFill>
                      <a:prstClr val="white"/>
                    </a:solidFill>
                    <a:latin typeface="Times New Roman" panose="02020603050405020304" pitchFamily="18" charset="0"/>
                    <a:cs typeface="Times New Roman" panose="02020603050405020304" pitchFamily="18" charset="0"/>
                  </a:rPr>
                  <a:t> </a:t>
                </a:r>
                <a:r>
                  <a:rPr lang="en-US" sz="3200" kern="1200" dirty="0" err="1">
                    <a:solidFill>
                      <a:prstClr val="white"/>
                    </a:solidFill>
                    <a:latin typeface="Times New Roman" panose="02020603050405020304" pitchFamily="18" charset="0"/>
                    <a:cs typeface="Times New Roman" panose="02020603050405020304" pitchFamily="18" charset="0"/>
                  </a:rPr>
                  <a:t>số</a:t>
                </a:r>
                <a:r>
                  <a:rPr lang="en-US" sz="3200" kern="1200" dirty="0">
                    <a:solidFill>
                      <a:prstClr val="white"/>
                    </a:solidFill>
                    <a:latin typeface="Times New Roman" panose="02020603050405020304" pitchFamily="18" charset="0"/>
                    <a:cs typeface="Times New Roman" panose="02020603050405020304" pitchFamily="18" charset="0"/>
                  </a:rPr>
                  <a:t> </a:t>
                </a:r>
                <a:r>
                  <a:rPr lang="en-US" sz="3200" kern="1200" dirty="0" err="1">
                    <a:solidFill>
                      <a:prstClr val="white"/>
                    </a:solidFill>
                    <a:latin typeface="Times New Roman" panose="02020603050405020304" pitchFamily="18" charset="0"/>
                    <a:cs typeface="Times New Roman" panose="02020603050405020304" pitchFamily="18" charset="0"/>
                  </a:rPr>
                  <a:t>đông</a:t>
                </a:r>
                <a:r>
                  <a:rPr lang="en-US" sz="3200" kern="1200" dirty="0">
                    <a:solidFill>
                      <a:prstClr val="white"/>
                    </a:solidFill>
                    <a:latin typeface="Times New Roman" panose="02020603050405020304" pitchFamily="18" charset="0"/>
                    <a:cs typeface="Times New Roman" panose="02020603050405020304" pitchFamily="18" charset="0"/>
                  </a:rPr>
                  <a:t> </a:t>
                </a:r>
                <a:r>
                  <a:rPr lang="en-US" sz="3200" kern="1200" dirty="0" err="1">
                    <a:solidFill>
                      <a:prstClr val="white"/>
                    </a:solidFill>
                    <a:latin typeface="Times New Roman" panose="02020603050405020304" pitchFamily="18" charset="0"/>
                    <a:cs typeface="Times New Roman" panose="02020603050405020304" pitchFamily="18" charset="0"/>
                  </a:rPr>
                  <a:t>nhất</a:t>
                </a:r>
                <a:r>
                  <a:rPr lang="en-US" sz="3200" kern="1200" dirty="0">
                    <a:solidFill>
                      <a:prstClr val="white"/>
                    </a:solidFill>
                    <a:latin typeface="Times New Roman" panose="02020603050405020304" pitchFamily="18" charset="0"/>
                    <a:cs typeface="Times New Roman" panose="02020603050405020304" pitchFamily="18" charset="0"/>
                  </a:rPr>
                  <a:t> </a:t>
                </a:r>
                <a:r>
                  <a:rPr lang="en-US" sz="3200" kern="1200" dirty="0" err="1">
                    <a:solidFill>
                      <a:prstClr val="white"/>
                    </a:solidFill>
                    <a:latin typeface="Times New Roman" panose="02020603050405020304" pitchFamily="18" charset="0"/>
                    <a:cs typeface="Times New Roman" panose="02020603050405020304" pitchFamily="18" charset="0"/>
                  </a:rPr>
                  <a:t>thế</a:t>
                </a:r>
                <a:r>
                  <a:rPr lang="en-US" sz="3200" kern="1200" dirty="0">
                    <a:solidFill>
                      <a:prstClr val="white"/>
                    </a:solidFill>
                    <a:latin typeface="Times New Roman" panose="02020603050405020304" pitchFamily="18" charset="0"/>
                    <a:cs typeface="Times New Roman" panose="02020603050405020304" pitchFamily="18" charset="0"/>
                  </a:rPr>
                  <a:t> </a:t>
                </a:r>
                <a:r>
                  <a:rPr lang="en-US" sz="3200" kern="1200" dirty="0" err="1">
                    <a:solidFill>
                      <a:prstClr val="white"/>
                    </a:solidFill>
                    <a:latin typeface="Times New Roman" panose="02020603050405020304" pitchFamily="18" charset="0"/>
                    <a:cs typeface="Times New Roman" panose="02020603050405020304" pitchFamily="18" charset="0"/>
                  </a:rPr>
                  <a:t>giới</a:t>
                </a:r>
                <a:r>
                  <a:rPr lang="en-US" sz="3200" kern="1200" dirty="0">
                    <a:solidFill>
                      <a:prstClr val="white"/>
                    </a:solidFill>
                    <a:latin typeface="Times New Roman" panose="02020603050405020304" pitchFamily="18" charset="0"/>
                    <a:cs typeface="Times New Roman" panose="02020603050405020304" pitchFamily="18" charset="0"/>
                  </a:rPr>
                  <a:t>?</a:t>
                </a:r>
                <a:endParaRPr lang="en-US" sz="32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48993"/>
              <a:ext cx="909211" cy="677108"/>
            </a:xfrm>
            <a:prstGeom prst="rect">
              <a:avLst/>
            </a:prstGeom>
            <a:noFill/>
          </p:spPr>
          <p:txBody>
            <a:bodyPr wrap="square" rtlCol="0" anchor="ctr">
              <a:spAutoFit/>
            </a:bodyPr>
            <a:lstStyle/>
            <a:p>
              <a:pPr algn="ctr" defTabSz="685800">
                <a:buClrTx/>
                <a:defRPr/>
              </a:pPr>
              <a:r>
                <a:rPr lang="en-US" sz="2700" kern="1200" dirty="0">
                  <a:solidFill>
                    <a:srgbClr val="FF0000"/>
                  </a:solidFill>
                  <a:latin typeface="Times New Roman" panose="02020603050405020304" pitchFamily="18" charset="0"/>
                  <a:ea typeface="+mn-ea"/>
                  <a:cs typeface="Times New Roman" panose="02020603050405020304" pitchFamily="18" charset="0"/>
                </a:rPr>
                <a:t>01</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0"/>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33759" y="3305943"/>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923894" y="2157298"/>
            <a:ext cx="365522" cy="365522"/>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1343483" y="1527749"/>
            <a:ext cx="1210588" cy="507831"/>
          </a:xfrm>
          <a:prstGeom prst="rect">
            <a:avLst/>
          </a:prstGeom>
          <a:noFill/>
        </p:spPr>
        <p:txBody>
          <a:bodyPr wrap="none" rtlCol="0">
            <a:spAutoFit/>
          </a:bodyPr>
          <a:lstStyle/>
          <a:p>
            <a:pPr algn="ctr" defTabSz="685800">
              <a:buClrTx/>
              <a:defRPr/>
            </a:pPr>
            <a:r>
              <a:rPr lang="en-US" sz="1350" b="1" kern="1200" dirty="0" err="1">
                <a:solidFill>
                  <a:prstClr val="black"/>
                </a:solidFill>
                <a:latin typeface="Calibri" panose="020F0502020204030204"/>
                <a:ea typeface="+mn-ea"/>
                <a:cs typeface="+mn-cs"/>
              </a:rPr>
              <a:t>Âm</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thanh</a:t>
            </a:r>
            <a:r>
              <a:rPr lang="en-US" sz="1350" b="1" kern="1200" dirty="0">
                <a:solidFill>
                  <a:prstClr val="black"/>
                </a:solidFill>
                <a:latin typeface="Calibri" panose="020F0502020204030204"/>
                <a:ea typeface="+mn-ea"/>
                <a:cs typeface="+mn-cs"/>
              </a:rPr>
              <a:t> </a:t>
            </a:r>
          </a:p>
          <a:p>
            <a:pPr algn="ctr" defTabSz="685800">
              <a:buClrTx/>
              <a:defRPr/>
            </a:pPr>
            <a:r>
              <a:rPr lang="en-US" sz="1350" b="1" kern="1200" dirty="0" err="1">
                <a:solidFill>
                  <a:prstClr val="black"/>
                </a:solidFill>
                <a:latin typeface="Calibri" panose="020F0502020204030204"/>
                <a:ea typeface="+mn-ea"/>
                <a:cs typeface="+mn-cs"/>
              </a:rPr>
              <a:t>khi</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chọn</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Đúng</a:t>
            </a:r>
            <a:endParaRPr lang="en-US" sz="1350" b="1" kern="1200" dirty="0">
              <a:solidFill>
                <a:prstClr val="black"/>
              </a:solidFill>
              <a:latin typeface="Calibri" panose="020F0502020204030204"/>
              <a:ea typeface="+mn-ea"/>
              <a:cs typeface="+mn-cs"/>
            </a:endParaRPr>
          </a:p>
        </p:txBody>
      </p:sp>
      <p:sp>
        <p:nvSpPr>
          <p:cNvPr id="40" name="TextBox 39">
            <a:extLst>
              <a:ext uri="{FF2B5EF4-FFF2-40B4-BE49-F238E27FC236}">
                <a16:creationId xmlns:a16="http://schemas.microsoft.com/office/drawing/2014/main" id="{42448546-574B-4681-A77D-861BAC54EDA0}"/>
              </a:ext>
            </a:extLst>
          </p:cNvPr>
          <p:cNvSpPr txBox="1"/>
          <p:nvPr/>
        </p:nvSpPr>
        <p:spPr>
          <a:xfrm>
            <a:off x="-1257716" y="2718812"/>
            <a:ext cx="1042273" cy="507831"/>
          </a:xfrm>
          <a:prstGeom prst="rect">
            <a:avLst/>
          </a:prstGeom>
          <a:noFill/>
        </p:spPr>
        <p:txBody>
          <a:bodyPr wrap="none" rtlCol="0">
            <a:spAutoFit/>
          </a:bodyPr>
          <a:lstStyle/>
          <a:p>
            <a:pPr algn="ctr" defTabSz="685800">
              <a:buClrTx/>
              <a:defRPr/>
            </a:pPr>
            <a:r>
              <a:rPr lang="en-US" sz="1350" b="1" kern="1200" dirty="0" err="1">
                <a:solidFill>
                  <a:prstClr val="black"/>
                </a:solidFill>
                <a:latin typeface="Calibri" panose="020F0502020204030204"/>
                <a:ea typeface="+mn-ea"/>
                <a:cs typeface="+mn-cs"/>
              </a:rPr>
              <a:t>Âm</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thanh</a:t>
            </a:r>
            <a:r>
              <a:rPr lang="en-US" sz="1350" b="1" kern="1200" dirty="0">
                <a:solidFill>
                  <a:prstClr val="black"/>
                </a:solidFill>
                <a:latin typeface="Calibri" panose="020F0502020204030204"/>
                <a:ea typeface="+mn-ea"/>
                <a:cs typeface="+mn-cs"/>
              </a:rPr>
              <a:t> </a:t>
            </a:r>
          </a:p>
          <a:p>
            <a:pPr algn="ctr" defTabSz="685800">
              <a:buClrTx/>
              <a:defRPr/>
            </a:pPr>
            <a:r>
              <a:rPr lang="en-US" sz="1350" b="1" kern="1200" dirty="0" err="1">
                <a:solidFill>
                  <a:prstClr val="black"/>
                </a:solidFill>
                <a:latin typeface="Calibri" panose="020F0502020204030204"/>
                <a:ea typeface="+mn-ea"/>
                <a:cs typeface="+mn-cs"/>
              </a:rPr>
              <a:t>khi</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chọn</a:t>
            </a:r>
            <a:r>
              <a:rPr lang="en-US" sz="1350" b="1" kern="1200" dirty="0">
                <a:solidFill>
                  <a:prstClr val="black"/>
                </a:solidFill>
                <a:latin typeface="Calibri" panose="020F0502020204030204"/>
                <a:ea typeface="+mn-ea"/>
                <a:cs typeface="+mn-cs"/>
              </a:rPr>
              <a:t> Sai</a:t>
            </a:r>
          </a:p>
        </p:txBody>
      </p:sp>
    </p:spTree>
    <p:extLst>
      <p:ext uri="{BB962C8B-B14F-4D97-AF65-F5344CB8AC3E}">
        <p14:creationId xmlns:p14="http://schemas.microsoft.com/office/powerpoint/2010/main" val="3781437532"/>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seq concurrent="1" nextAc="seek">
              <p:cTn id="342" restart="whenNotActive" fill="hold" evtFilter="cancelBubble" nodeType="interactiveSeq">
                <p:stCondLst>
                  <p:cond evt="onClick" delay="0">
                    <p:tgtEl>
                      <p:spTgt spid="2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25"/>
                                        </p:tgtEl>
                                      </p:cBhvr>
                                    </p:animEffect>
                                    <p:animScale>
                                      <p:cBhvr>
                                        <p:cTn id="347" dur="250" autoRev="1" fill="hold"/>
                                        <p:tgtEl>
                                          <p:spTgt spid="2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4622776"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410051" y="2270379"/>
            <a:ext cx="1001354"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stretch>
            <a:fillRect/>
          </a:stretch>
        </p:blipFill>
        <p:spPr>
          <a:xfrm>
            <a:off x="4621685" y="2288158"/>
            <a:ext cx="1010500"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406883" y="3916286"/>
            <a:ext cx="1007692"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305440" y="3489623"/>
            <a:ext cx="3305837" cy="1397956"/>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3200" b="1" kern="1200" dirty="0">
                <a:solidFill>
                  <a:srgbClr val="FF0000"/>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2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221 TCN</a:t>
              </a: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0298" y="1847098"/>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3200" b="1" kern="1200">
                <a:solidFill>
                  <a:srgbClr val="FF0000"/>
                </a:solidFill>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32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199 TCN</a:t>
              </a:r>
              <a:endParaRPr lang="en-US" sz="32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5532723" y="1848782"/>
            <a:ext cx="3312244" cy="1397954"/>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3200" b="1" kern="1200">
                <a:solidFill>
                  <a:srgbClr val="FF0000"/>
                </a:solidFill>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2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220 TCN</a:t>
              </a: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40228"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3200" b="1" kern="1200">
                <a:solidFill>
                  <a:srgbClr val="FF0000"/>
                </a:solidFill>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3200" b="1" kern="1200" dirty="0">
                  <a:solidFill>
                    <a:srgbClr val="FF0000"/>
                  </a:solidFill>
                  <a:latin typeface="Times New Roman" panose="02020603050405020304" pitchFamily="18" charset="0"/>
                  <a:cs typeface="Times New Roman" panose="02020603050405020304" pitchFamily="18" charset="0"/>
                </a:rPr>
                <a:t>222 TCN</a:t>
              </a:r>
              <a:endParaRPr lang="en-US" sz="32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300" b="1" kern="1200" dirty="0" err="1">
                    <a:solidFill>
                      <a:prstClr val="white"/>
                    </a:solidFill>
                    <a:latin typeface="Times New Roman" panose="02020603050405020304" pitchFamily="18" charset="0"/>
                    <a:cs typeface="Times New Roman" panose="02020603050405020304" pitchFamily="18" charset="0"/>
                  </a:rPr>
                  <a:t>Tần</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Thuỷ</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Hoàng</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thống</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nhất</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thiên</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hạ</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vào</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năm</a:t>
                </a:r>
                <a:r>
                  <a:rPr lang="en-US" sz="3300" b="1" kern="1200" dirty="0">
                    <a:solidFill>
                      <a:prstClr val="white"/>
                    </a:solidFill>
                    <a:latin typeface="Times New Roman" panose="02020603050405020304" pitchFamily="18" charset="0"/>
                    <a:cs typeface="Times New Roman" panose="02020603050405020304" pitchFamily="18" charset="0"/>
                  </a:rPr>
                  <a:t> bao </a:t>
                </a:r>
                <a:r>
                  <a:rPr lang="en-US" sz="3300" b="1" kern="1200" dirty="0" err="1">
                    <a:solidFill>
                      <a:prstClr val="white"/>
                    </a:solidFill>
                    <a:latin typeface="Times New Roman" panose="02020603050405020304" pitchFamily="18" charset="0"/>
                    <a:cs typeface="Times New Roman" panose="02020603050405020304" pitchFamily="18" charset="0"/>
                  </a:rPr>
                  <a:t>nhiêu</a:t>
                </a:r>
                <a:r>
                  <a:rPr lang="en-US" sz="3300" b="1" kern="1200" dirty="0">
                    <a:solidFill>
                      <a:prstClr val="white"/>
                    </a:solidFill>
                    <a:latin typeface="Times New Roman" panose="02020603050405020304" pitchFamily="18" charset="0"/>
                    <a:cs typeface="Times New Roman" panose="02020603050405020304" pitchFamily="18" charset="0"/>
                  </a:rPr>
                  <a:t>?</a:t>
                </a: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810547"/>
              <a:ext cx="909211" cy="553997"/>
            </a:xfrm>
            <a:prstGeom prst="rect">
              <a:avLst/>
            </a:prstGeom>
            <a:noFill/>
          </p:spPr>
          <p:txBody>
            <a:bodyPr wrap="square" rtlCol="0" anchor="ctr">
              <a:spAutoFit/>
            </a:bodyPr>
            <a:lstStyle/>
            <a:p>
              <a:pPr algn="ctr" defTabSz="685800">
                <a:buClrTx/>
                <a:defRPr/>
              </a:pPr>
              <a:r>
                <a:rPr lang="en-US" sz="2100" kern="1200" dirty="0">
                  <a:solidFill>
                    <a:srgbClr val="FF0000"/>
                  </a:solidFill>
                  <a:latin typeface="Times New Roman" panose="02020603050405020304" pitchFamily="18" charset="0"/>
                  <a:ea typeface="+mn-ea"/>
                  <a:cs typeface="Times New Roman" panose="02020603050405020304" pitchFamily="18" charset="0"/>
                </a:rPr>
                <a:t>03</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pic>
        <p:nvPicPr>
          <p:cNvPr id="42" name="Picture 41">
            <a:hlinkClick r:id="" action="ppaction://hlinkshowjump?jump=previousslide"/>
            <a:extLst>
              <a:ext uri="{FF2B5EF4-FFF2-40B4-BE49-F238E27FC236}">
                <a16:creationId xmlns:a16="http://schemas.microsoft.com/office/drawing/2014/main" id="{0E8DCBA0-CD2C-4626-B047-BE44D67F2AF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4" name="Picture 43">
            <a:hlinkClick r:id="" action="ppaction://hlinkshowjump?jump=nextslide"/>
            <a:extLst>
              <a:ext uri="{FF2B5EF4-FFF2-40B4-BE49-F238E27FC236}">
                <a16:creationId xmlns:a16="http://schemas.microsoft.com/office/drawing/2014/main" id="{5870274D-E5B8-40AA-88BC-9DF8C900FF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Tree>
    <p:extLst>
      <p:ext uri="{BB962C8B-B14F-4D97-AF65-F5344CB8AC3E}">
        <p14:creationId xmlns:p14="http://schemas.microsoft.com/office/powerpoint/2010/main" val="586831151"/>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seq concurrent="1" nextAc="seek">
              <p:cTn id="342" restart="whenNotActive" fill="hold" evtFilter="cancelBubble" nodeType="interactiveSeq">
                <p:stCondLst>
                  <p:cond evt="onClick" delay="0">
                    <p:tgtEl>
                      <p:spTgt spid="42"/>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2"/>
                                        </p:tgtEl>
                                      </p:cBhvr>
                                    </p:animEffect>
                                    <p:animScale>
                                      <p:cBhvr>
                                        <p:cTn id="347" dur="250" autoRev="1" fill="hold"/>
                                        <p:tgtEl>
                                          <p:spTgt spid="42"/>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 y="-1387092"/>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4623315"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3404328" y="3914272"/>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405732" y="2279446"/>
            <a:ext cx="1007692"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637155" y="2279446"/>
            <a:ext cx="1001354"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5531751" y="1841981"/>
            <a:ext cx="3297456" cy="1403313"/>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2800" b="1" kern="1200" dirty="0">
                <a:solidFill>
                  <a:prstClr val="white"/>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Sông</a:t>
              </a:r>
              <a:r>
                <a:rPr lang="en-US" sz="28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Trường</a:t>
              </a:r>
              <a:r>
                <a:rPr lang="en-US" sz="28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Giang</a:t>
              </a:r>
              <a:endParaRPr lang="en-US" sz="2800" b="1"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5434" y="3488704"/>
            <a:ext cx="3300980" cy="1397954"/>
            <a:chOff x="413731" y="4651606"/>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6"/>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2800" b="1" kern="1200">
                <a:solidFill>
                  <a:prstClr val="white"/>
                </a:solidFill>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2800" b="1"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rPr>
                <a:t>Sông Ấn</a:t>
              </a:r>
              <a:endParaRPr lang="en-US" sz="2800" b="1"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312033" y="1844494"/>
            <a:ext cx="3307782" cy="1398290"/>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2800" b="1" kern="1200" dirty="0">
                <a:solidFill>
                  <a:prstClr val="white"/>
                </a:solidFill>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800" b="1"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rPr>
                <a:t>Sông Hằng</a:t>
              </a:r>
              <a:endParaRPr lang="en-US" sz="2800" b="1"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29081"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2800" b="1" kern="1200">
                <a:solidFill>
                  <a:prstClr val="white"/>
                </a:solidFill>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2800" b="1"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rPr>
                <a:t>Sông Mê Kông</a:t>
              </a:r>
              <a:endParaRPr lang="en-US" sz="2800" b="1"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err="1">
                    <a:solidFill>
                      <a:prstClr val="white"/>
                    </a:solidFill>
                    <a:latin typeface="Times New Roman" panose="02020603050405020304" pitchFamily="18" charset="0"/>
                    <a:cs typeface="Times New Roman" panose="02020603050405020304" pitchFamily="18" charset="0"/>
                  </a:rPr>
                  <a:t>Một</a:t>
                </a:r>
                <a:r>
                  <a:rPr lang="en-US" sz="3000" b="1" kern="1200" dirty="0">
                    <a:solidFill>
                      <a:prstClr val="white"/>
                    </a:solidFill>
                    <a:latin typeface="Times New Roman" panose="02020603050405020304" pitchFamily="18" charset="0"/>
                    <a:cs typeface="Times New Roman" panose="02020603050405020304" pitchFamily="18" charset="0"/>
                  </a:rPr>
                  <a:t> </a:t>
                </a:r>
                <a:r>
                  <a:rPr lang="en-US" sz="3000" b="1" kern="1200" dirty="0" err="1">
                    <a:solidFill>
                      <a:prstClr val="white"/>
                    </a:solidFill>
                    <a:latin typeface="Times New Roman" panose="02020603050405020304" pitchFamily="18" charset="0"/>
                    <a:cs typeface="Times New Roman" panose="02020603050405020304" pitchFamily="18" charset="0"/>
                  </a:rPr>
                  <a:t>trong</a:t>
                </a:r>
                <a:r>
                  <a:rPr lang="en-US" sz="3000" b="1" kern="1200" dirty="0">
                    <a:solidFill>
                      <a:prstClr val="white"/>
                    </a:solidFill>
                    <a:latin typeface="Times New Roman" panose="02020603050405020304" pitchFamily="18" charset="0"/>
                    <a:cs typeface="Times New Roman" panose="02020603050405020304" pitchFamily="18" charset="0"/>
                  </a:rPr>
                  <a:t> </a:t>
                </a:r>
                <a:r>
                  <a:rPr lang="en-US" sz="3000" b="1" kern="1200" dirty="0" err="1">
                    <a:solidFill>
                      <a:prstClr val="white"/>
                    </a:solidFill>
                    <a:latin typeface="Times New Roman" panose="02020603050405020304" pitchFamily="18" charset="0"/>
                    <a:cs typeface="Times New Roman" panose="02020603050405020304" pitchFamily="18" charset="0"/>
                  </a:rPr>
                  <a:t>những</a:t>
                </a:r>
                <a:r>
                  <a:rPr lang="en-US" sz="3000" b="1" kern="1200" dirty="0">
                    <a:solidFill>
                      <a:prstClr val="white"/>
                    </a:solidFill>
                    <a:latin typeface="Times New Roman" panose="02020603050405020304" pitchFamily="18" charset="0"/>
                    <a:cs typeface="Times New Roman" panose="02020603050405020304" pitchFamily="18" charset="0"/>
                  </a:rPr>
                  <a:t> con </a:t>
                </a:r>
                <a:r>
                  <a:rPr lang="en-US" sz="3000" b="1" kern="1200" dirty="0" err="1">
                    <a:solidFill>
                      <a:prstClr val="white"/>
                    </a:solidFill>
                    <a:latin typeface="Times New Roman" panose="02020603050405020304" pitchFamily="18" charset="0"/>
                    <a:cs typeface="Times New Roman" panose="02020603050405020304" pitchFamily="18" charset="0"/>
                  </a:rPr>
                  <a:t>sông</a:t>
                </a:r>
                <a:r>
                  <a:rPr lang="en-US" sz="3000" b="1" kern="1200" dirty="0">
                    <a:solidFill>
                      <a:prstClr val="white"/>
                    </a:solidFill>
                    <a:latin typeface="Times New Roman" panose="02020603050405020304" pitchFamily="18" charset="0"/>
                    <a:cs typeface="Times New Roman" panose="02020603050405020304" pitchFamily="18" charset="0"/>
                  </a:rPr>
                  <a:t> </a:t>
                </a:r>
                <a:r>
                  <a:rPr lang="en-US" sz="3000" b="1" kern="1200" dirty="0" err="1">
                    <a:solidFill>
                      <a:prstClr val="white"/>
                    </a:solidFill>
                    <a:latin typeface="Times New Roman" panose="02020603050405020304" pitchFamily="18" charset="0"/>
                    <a:cs typeface="Times New Roman" panose="02020603050405020304" pitchFamily="18" charset="0"/>
                  </a:rPr>
                  <a:t>lớn</a:t>
                </a:r>
                <a:r>
                  <a:rPr lang="en-US" sz="3000" b="1" kern="1200" dirty="0">
                    <a:solidFill>
                      <a:prstClr val="white"/>
                    </a:solidFill>
                    <a:latin typeface="Times New Roman" panose="02020603050405020304" pitchFamily="18" charset="0"/>
                    <a:cs typeface="Times New Roman" panose="02020603050405020304" pitchFamily="18" charset="0"/>
                  </a:rPr>
                  <a:t> </a:t>
                </a:r>
                <a:r>
                  <a:rPr lang="en-US" sz="3000" b="1" kern="1200" dirty="0" err="1">
                    <a:solidFill>
                      <a:prstClr val="white"/>
                    </a:solidFill>
                    <a:latin typeface="Times New Roman" panose="02020603050405020304" pitchFamily="18" charset="0"/>
                    <a:cs typeface="Times New Roman" panose="02020603050405020304" pitchFamily="18" charset="0"/>
                  </a:rPr>
                  <a:t>ở</a:t>
                </a:r>
                <a:r>
                  <a:rPr lang="en-US" sz="3000" b="1" kern="1200" dirty="0">
                    <a:solidFill>
                      <a:prstClr val="white"/>
                    </a:solidFill>
                    <a:latin typeface="Times New Roman" panose="02020603050405020304" pitchFamily="18" charset="0"/>
                    <a:cs typeface="Times New Roman" panose="02020603050405020304" pitchFamily="18" charset="0"/>
                  </a:rPr>
                  <a:t> </a:t>
                </a:r>
                <a:r>
                  <a:rPr lang="en-US" sz="3000" b="1" kern="1200" dirty="0" err="1">
                    <a:solidFill>
                      <a:prstClr val="white"/>
                    </a:solidFill>
                    <a:latin typeface="Times New Roman" panose="02020603050405020304" pitchFamily="18" charset="0"/>
                    <a:cs typeface="Times New Roman" panose="02020603050405020304" pitchFamily="18" charset="0"/>
                  </a:rPr>
                  <a:t>Trung</a:t>
                </a:r>
                <a:r>
                  <a:rPr lang="en-US" sz="3000" b="1" kern="1200" dirty="0">
                    <a:solidFill>
                      <a:prstClr val="white"/>
                    </a:solidFill>
                    <a:latin typeface="Times New Roman" panose="02020603050405020304" pitchFamily="18" charset="0"/>
                    <a:cs typeface="Times New Roman" panose="02020603050405020304" pitchFamily="18" charset="0"/>
                  </a:rPr>
                  <a:t> </a:t>
                </a:r>
                <a:r>
                  <a:rPr lang="en-US" sz="3000" b="1" kern="1200" dirty="0" err="1">
                    <a:solidFill>
                      <a:prstClr val="white"/>
                    </a:solidFill>
                    <a:latin typeface="Times New Roman" panose="02020603050405020304" pitchFamily="18" charset="0"/>
                    <a:cs typeface="Times New Roman" panose="02020603050405020304" pitchFamily="18" charset="0"/>
                  </a:rPr>
                  <a:t>Quốc</a:t>
                </a:r>
                <a:r>
                  <a:rPr lang="en-US" sz="3000" b="1" kern="1200" dirty="0">
                    <a:solidFill>
                      <a:prstClr val="white"/>
                    </a:solidFill>
                    <a:latin typeface="Times New Roman" panose="02020603050405020304" pitchFamily="18" charset="0"/>
                    <a:cs typeface="Times New Roman" panose="02020603050405020304" pitchFamily="18" charset="0"/>
                  </a:rPr>
                  <a:t>?</a:t>
                </a:r>
                <a:endParaRPr lang="en-US" sz="30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95158"/>
              <a:ext cx="909211" cy="584776"/>
            </a:xfrm>
            <a:prstGeom prst="rect">
              <a:avLst/>
            </a:prstGeom>
            <a:noFill/>
          </p:spPr>
          <p:txBody>
            <a:bodyPr wrap="square" rtlCol="0" anchor="ctr">
              <a:spAutoFit/>
            </a:bodyPr>
            <a:lstStyle/>
            <a:p>
              <a:pPr algn="ctr" defTabSz="685800">
                <a:buClrTx/>
                <a:defRPr/>
              </a:pPr>
              <a:r>
                <a:rPr lang="en-US" sz="2250" kern="1200" dirty="0">
                  <a:solidFill>
                    <a:prstClr val="white"/>
                  </a:solidFill>
                  <a:latin typeface="Times New Roman" panose="02020603050405020304" pitchFamily="18" charset="0"/>
                  <a:ea typeface="+mn-ea"/>
                  <a:cs typeface="Times New Roman" panose="02020603050405020304" pitchFamily="18" charset="0"/>
                </a:rPr>
                <a:t>02</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9"/>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927346" y="3305943"/>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920951" y="2084348"/>
            <a:ext cx="365522" cy="365522"/>
          </a:xfrm>
          <a:prstGeom prst="rect">
            <a:avLst/>
          </a:prstGeom>
        </p:spPr>
      </p:pic>
      <p:pic>
        <p:nvPicPr>
          <p:cNvPr id="45" name="Picture 44">
            <a:hlinkClick r:id="" action="ppaction://hlinkshowjump?jump=previousslide"/>
            <a:extLst>
              <a:ext uri="{FF2B5EF4-FFF2-40B4-BE49-F238E27FC236}">
                <a16:creationId xmlns:a16="http://schemas.microsoft.com/office/drawing/2014/main" id="{D2114C23-4EA2-4CCF-B588-DC8089003ED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6" name="Picture 45">
            <a:hlinkClick r:id="" action="ppaction://hlinkshowjump?jump=nextslide"/>
            <a:extLst>
              <a:ext uri="{FF2B5EF4-FFF2-40B4-BE49-F238E27FC236}">
                <a16:creationId xmlns:a16="http://schemas.microsoft.com/office/drawing/2014/main" id="{511111AB-EF03-4E46-BEE1-F19A9BB1EA2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
        <p:nvSpPr>
          <p:cNvPr id="8" name="TextBox 7">
            <a:extLst>
              <a:ext uri="{FF2B5EF4-FFF2-40B4-BE49-F238E27FC236}">
                <a16:creationId xmlns:a16="http://schemas.microsoft.com/office/drawing/2014/main" id="{44FBAE7B-FFBC-474D-9562-EEE690ED6027}"/>
              </a:ext>
            </a:extLst>
          </p:cNvPr>
          <p:cNvSpPr txBox="1"/>
          <p:nvPr/>
        </p:nvSpPr>
        <p:spPr>
          <a:xfrm>
            <a:off x="-1343483" y="1527749"/>
            <a:ext cx="1210588" cy="507831"/>
          </a:xfrm>
          <a:prstGeom prst="rect">
            <a:avLst/>
          </a:prstGeom>
          <a:noFill/>
        </p:spPr>
        <p:txBody>
          <a:bodyPr wrap="none" rtlCol="0">
            <a:spAutoFit/>
          </a:bodyPr>
          <a:lstStyle/>
          <a:p>
            <a:pPr algn="ctr" defTabSz="685800">
              <a:buClrTx/>
              <a:defRPr/>
            </a:pPr>
            <a:r>
              <a:rPr lang="en-US" sz="1350" b="1" kern="1200" dirty="0" err="1">
                <a:solidFill>
                  <a:prstClr val="black"/>
                </a:solidFill>
                <a:latin typeface="Calibri" panose="020F0502020204030204"/>
                <a:ea typeface="+mn-ea"/>
                <a:cs typeface="+mn-cs"/>
              </a:rPr>
              <a:t>Âm</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thanh</a:t>
            </a:r>
            <a:r>
              <a:rPr lang="en-US" sz="1350" b="1" kern="1200" dirty="0">
                <a:solidFill>
                  <a:prstClr val="black"/>
                </a:solidFill>
                <a:latin typeface="Calibri" panose="020F0502020204030204"/>
                <a:ea typeface="+mn-ea"/>
                <a:cs typeface="+mn-cs"/>
              </a:rPr>
              <a:t> </a:t>
            </a:r>
          </a:p>
          <a:p>
            <a:pPr algn="ctr" defTabSz="685800">
              <a:buClrTx/>
              <a:defRPr/>
            </a:pPr>
            <a:r>
              <a:rPr lang="en-US" sz="1350" b="1" kern="1200" dirty="0" err="1">
                <a:solidFill>
                  <a:prstClr val="black"/>
                </a:solidFill>
                <a:latin typeface="Calibri" panose="020F0502020204030204"/>
                <a:ea typeface="+mn-ea"/>
                <a:cs typeface="+mn-cs"/>
              </a:rPr>
              <a:t>khi</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chọn</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Đúng</a:t>
            </a:r>
            <a:endParaRPr lang="en-US" sz="1350" b="1" kern="1200" dirty="0">
              <a:solidFill>
                <a:prstClr val="black"/>
              </a:solidFill>
              <a:latin typeface="Calibri" panose="020F0502020204030204"/>
              <a:ea typeface="+mn-ea"/>
              <a:cs typeface="+mn-cs"/>
            </a:endParaRPr>
          </a:p>
        </p:txBody>
      </p:sp>
      <p:sp>
        <p:nvSpPr>
          <p:cNvPr id="36" name="TextBox 35">
            <a:extLst>
              <a:ext uri="{FF2B5EF4-FFF2-40B4-BE49-F238E27FC236}">
                <a16:creationId xmlns:a16="http://schemas.microsoft.com/office/drawing/2014/main" id="{096E381D-D2B1-4C19-B9E9-15E0466E4979}"/>
              </a:ext>
            </a:extLst>
          </p:cNvPr>
          <p:cNvSpPr txBox="1"/>
          <p:nvPr/>
        </p:nvSpPr>
        <p:spPr>
          <a:xfrm>
            <a:off x="-1275751" y="2646256"/>
            <a:ext cx="1042273" cy="507831"/>
          </a:xfrm>
          <a:prstGeom prst="rect">
            <a:avLst/>
          </a:prstGeom>
          <a:noFill/>
        </p:spPr>
        <p:txBody>
          <a:bodyPr wrap="none" rtlCol="0">
            <a:spAutoFit/>
          </a:bodyPr>
          <a:lstStyle/>
          <a:p>
            <a:pPr algn="ctr" defTabSz="685800">
              <a:buClrTx/>
              <a:defRPr/>
            </a:pPr>
            <a:r>
              <a:rPr lang="en-US" sz="1350" b="1" kern="1200" dirty="0" err="1">
                <a:solidFill>
                  <a:prstClr val="black"/>
                </a:solidFill>
                <a:latin typeface="Calibri" panose="020F0502020204030204"/>
                <a:ea typeface="+mn-ea"/>
                <a:cs typeface="+mn-cs"/>
              </a:rPr>
              <a:t>Âm</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thanh</a:t>
            </a:r>
            <a:r>
              <a:rPr lang="en-US" sz="1350" b="1" kern="1200" dirty="0">
                <a:solidFill>
                  <a:prstClr val="black"/>
                </a:solidFill>
                <a:latin typeface="Calibri" panose="020F0502020204030204"/>
                <a:ea typeface="+mn-ea"/>
                <a:cs typeface="+mn-cs"/>
              </a:rPr>
              <a:t> </a:t>
            </a:r>
          </a:p>
          <a:p>
            <a:pPr algn="ctr" defTabSz="685800">
              <a:buClrTx/>
              <a:defRPr/>
            </a:pPr>
            <a:r>
              <a:rPr lang="en-US" sz="1350" b="1" kern="1200" dirty="0" err="1">
                <a:solidFill>
                  <a:prstClr val="black"/>
                </a:solidFill>
                <a:latin typeface="Calibri" panose="020F0502020204030204"/>
                <a:ea typeface="+mn-ea"/>
                <a:cs typeface="+mn-cs"/>
              </a:rPr>
              <a:t>khi</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chọn</a:t>
            </a:r>
            <a:r>
              <a:rPr lang="en-US" sz="1350" b="1" kern="1200" dirty="0">
                <a:solidFill>
                  <a:prstClr val="black"/>
                </a:solidFill>
                <a:latin typeface="Calibri" panose="020F0502020204030204"/>
                <a:ea typeface="+mn-ea"/>
                <a:cs typeface="+mn-cs"/>
              </a:rPr>
              <a:t> Sai</a:t>
            </a:r>
          </a:p>
        </p:txBody>
      </p:sp>
    </p:spTree>
    <p:extLst>
      <p:ext uri="{BB962C8B-B14F-4D97-AF65-F5344CB8AC3E}">
        <p14:creationId xmlns:p14="http://schemas.microsoft.com/office/powerpoint/2010/main" val="2019588846"/>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20">
                <p:cTn id="334" fill="hold" display="0">
                  <p:stCondLst>
                    <p:cond delay="indefinite"/>
                  </p:stCondLst>
                  <p:endCondLst>
                    <p:cond evt="onStopAudio" delay="0">
                      <p:tgtEl>
                        <p:sldTgt/>
                      </p:tgtEl>
                    </p:cond>
                  </p:endCondLst>
                </p:cTn>
                <p:tgtEl>
                  <p:spTgt spid="7"/>
                </p:tgtEl>
              </p:cMediaNode>
            </p:audio>
            <p:audio>
              <p:cMediaNode vol="46341">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6"/>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6"/>
                                        </p:tgtEl>
                                      </p:cBhvr>
                                    </p:animEffect>
                                    <p:animScale>
                                      <p:cBhvr>
                                        <p:cTn id="341" dur="250" autoRev="1" fill="hold"/>
                                        <p:tgtEl>
                                          <p:spTgt spid="46"/>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6"/>
                  </p:tgtEl>
                </p:cond>
              </p:nextCondLst>
            </p:seq>
            <p:seq concurrent="1" nextAc="seek">
              <p:cTn id="342" restart="whenNotActive" fill="hold" evtFilter="cancelBubble" nodeType="interactiveSeq">
                <p:stCondLst>
                  <p:cond evt="onClick" delay="0">
                    <p:tgtEl>
                      <p:spTgt spid="4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5"/>
                                        </p:tgtEl>
                                      </p:cBhvr>
                                    </p:animEffect>
                                    <p:animScale>
                                      <p:cBhvr>
                                        <p:cTn id="347" dur="250" autoRev="1" fill="hold"/>
                                        <p:tgtEl>
                                          <p:spTgt spid="4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8CDF62-4EAF-C446-99B7-C7D18C9A9010}"/>
              </a:ext>
            </a:extLst>
          </p:cNvPr>
          <p:cNvPicPr>
            <a:picLocks noChangeAspect="1"/>
          </p:cNvPicPr>
          <p:nvPr/>
        </p:nvPicPr>
        <p:blipFill>
          <a:blip r:embed="rId2"/>
          <a:stretch>
            <a:fillRect/>
          </a:stretch>
        </p:blipFill>
        <p:spPr>
          <a:xfrm>
            <a:off x="1752600" y="383577"/>
            <a:ext cx="5257800" cy="4376345"/>
          </a:xfrm>
          <a:prstGeom prst="rect">
            <a:avLst/>
          </a:prstGeom>
        </p:spPr>
      </p:pic>
    </p:spTree>
    <p:extLst>
      <p:ext uri="{BB962C8B-B14F-4D97-AF65-F5344CB8AC3E}">
        <p14:creationId xmlns:p14="http://schemas.microsoft.com/office/powerpoint/2010/main" val="3524042712"/>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635252" y="2289232"/>
            <a:ext cx="1001354"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3405479" y="3911986"/>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03178" y="2279446"/>
            <a:ext cx="1007692" cy="727011"/>
          </a:xfrm>
          <a:prstGeom prst="rect">
            <a:avLst/>
          </a:prstGeom>
        </p:spPr>
      </p:pic>
      <p:pic>
        <p:nvPicPr>
          <p:cNvPr id="42" name="Picture 41">
            <a:hlinkClick r:id="" action="ppaction://hlinkshowjump?jump=previousslide"/>
            <a:extLst>
              <a:ext uri="{FF2B5EF4-FFF2-40B4-BE49-F238E27FC236}">
                <a16:creationId xmlns:a16="http://schemas.microsoft.com/office/drawing/2014/main" id="{0DA4475E-149A-4F41-8C70-3D0078930F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593550" y="3905178"/>
            <a:ext cx="1001354" cy="727010"/>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5525217" y="3504784"/>
            <a:ext cx="3297456" cy="1403313"/>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3000" b="1" kern="1200" dirty="0">
                <a:solidFill>
                  <a:srgbClr val="FF0000"/>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2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Lưu</a:t>
              </a:r>
              <a:r>
                <a:rPr lang="en-US" sz="32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Bang</a:t>
              </a:r>
              <a:endParaRPr lang="en-US" sz="30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0298"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3000" b="1" kern="1200">
                <a:solidFill>
                  <a:srgbClr val="FF0000"/>
                </a:solidFill>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err="1">
                  <a:solidFill>
                    <a:srgbClr val="FF0000"/>
                  </a:solidFill>
                  <a:latin typeface="Times New Roman" panose="02020603050405020304" pitchFamily="18" charset="0"/>
                  <a:cs typeface="Times New Roman" panose="02020603050405020304" pitchFamily="18" charset="0"/>
                </a:rPr>
                <a:t>Lưu</a:t>
              </a:r>
              <a:r>
                <a:rPr lang="en-US" sz="3000" b="1" kern="1200" dirty="0">
                  <a:solidFill>
                    <a:srgbClr val="FF0000"/>
                  </a:solidFill>
                  <a:latin typeface="Times New Roman" panose="02020603050405020304" pitchFamily="18" charset="0"/>
                  <a:cs typeface="Times New Roman" panose="02020603050405020304" pitchFamily="18" charset="0"/>
                </a:rPr>
                <a:t> </a:t>
              </a:r>
              <a:r>
                <a:rPr lang="en-US" sz="3000" b="1" kern="1200" dirty="0" err="1">
                  <a:solidFill>
                    <a:srgbClr val="FF0000"/>
                  </a:solidFill>
                  <a:latin typeface="Times New Roman" panose="02020603050405020304" pitchFamily="18" charset="0"/>
                  <a:cs typeface="Times New Roman" panose="02020603050405020304" pitchFamily="18" charset="0"/>
                </a:rPr>
                <a:t>Bị</a:t>
              </a:r>
              <a:endParaRPr lang="en-US" sz="30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313769" y="1835226"/>
            <a:ext cx="3307782" cy="1398290"/>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3000" b="1" kern="1200" dirty="0">
                <a:solidFill>
                  <a:srgbClr val="FF0000"/>
                </a:solidFill>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err="1">
                  <a:solidFill>
                    <a:srgbClr val="FF0000"/>
                  </a:solidFill>
                  <a:latin typeface="Times New Roman" panose="02020603050405020304" pitchFamily="18" charset="0"/>
                  <a:cs typeface="Times New Roman" panose="02020603050405020304" pitchFamily="18" charset="0"/>
                </a:rPr>
                <a:t>Tào</a:t>
              </a:r>
              <a:r>
                <a:rPr lang="en-US" sz="3000" b="1" kern="1200" dirty="0">
                  <a:solidFill>
                    <a:srgbClr val="FF0000"/>
                  </a:solidFill>
                  <a:latin typeface="Times New Roman" panose="02020603050405020304" pitchFamily="18" charset="0"/>
                  <a:cs typeface="Times New Roman" panose="02020603050405020304" pitchFamily="18" charset="0"/>
                </a:rPr>
                <a:t> </a:t>
              </a:r>
              <a:r>
                <a:rPr lang="en-US" sz="3000" b="1" kern="1200" dirty="0" err="1">
                  <a:solidFill>
                    <a:srgbClr val="FF0000"/>
                  </a:solidFill>
                  <a:latin typeface="Times New Roman" panose="02020603050405020304" pitchFamily="18" charset="0"/>
                  <a:cs typeface="Times New Roman" panose="02020603050405020304" pitchFamily="18" charset="0"/>
                </a:rPr>
                <a:t>Tháo</a:t>
              </a:r>
              <a:endParaRPr lang="en-US" sz="30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27178" y="1838148"/>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3000" b="1" kern="1200">
                <a:solidFill>
                  <a:srgbClr val="FF0000"/>
                </a:solidFill>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3000" b="1" kern="1200" dirty="0">
                  <a:solidFill>
                    <a:srgbClr val="FF0000"/>
                  </a:solidFill>
                  <a:latin typeface="Times New Roman" panose="02020603050405020304" pitchFamily="18" charset="0"/>
                  <a:cs typeface="Times New Roman" panose="02020603050405020304" pitchFamily="18" charset="0"/>
                </a:rPr>
                <a:t>Triệu Tử Long</a:t>
              </a:r>
              <a:endParaRPr lang="en-US" sz="30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3600" b="1" kern="1200" dirty="0">
                    <a:solidFill>
                      <a:prstClr val="white"/>
                    </a:solidFill>
                    <a:latin typeface="Times New Roman" panose="02020603050405020304" pitchFamily="18" charset="0"/>
                    <a:cs typeface="Times New Roman" panose="02020603050405020304" pitchFamily="18" charset="0"/>
                  </a:rPr>
                  <a:t>Ai đã lật đổ triều đại nhà Tần?</a:t>
                </a:r>
                <a:endParaRPr lang="en-US" sz="36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79769"/>
              <a:ext cx="909211" cy="615553"/>
            </a:xfrm>
            <a:prstGeom prst="rect">
              <a:avLst/>
            </a:prstGeom>
            <a:noFill/>
          </p:spPr>
          <p:txBody>
            <a:bodyPr wrap="square" rtlCol="0" anchor="ctr">
              <a:spAutoFit/>
            </a:bodyPr>
            <a:lstStyle/>
            <a:p>
              <a:pPr algn="ctr" defTabSz="685800">
                <a:buClrTx/>
                <a:defRPr/>
              </a:pPr>
              <a:r>
                <a:rPr lang="en-US" sz="2400" kern="1200" dirty="0">
                  <a:solidFill>
                    <a:srgbClr val="FF0000"/>
                  </a:solidFill>
                  <a:latin typeface="Times New Roman" panose="02020603050405020304" pitchFamily="18" charset="0"/>
                  <a:ea typeface="+mn-ea"/>
                  <a:cs typeface="Times New Roman" panose="02020603050405020304" pitchFamily="18" charset="0"/>
                </a:rPr>
                <a:t>04</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spTree>
    <p:extLst>
      <p:ext uri="{BB962C8B-B14F-4D97-AF65-F5344CB8AC3E}">
        <p14:creationId xmlns:p14="http://schemas.microsoft.com/office/powerpoint/2010/main" val="2644410988"/>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seq concurrent="1" nextAc="seek">
              <p:cTn id="342" restart="whenNotActive" fill="hold" evtFilter="cancelBubble" nodeType="interactiveSeq">
                <p:stCondLst>
                  <p:cond evt="onClick" delay="0">
                    <p:tgtEl>
                      <p:spTgt spid="42"/>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2"/>
                                        </p:tgtEl>
                                      </p:cBhvr>
                                    </p:animEffect>
                                    <p:animScale>
                                      <p:cBhvr>
                                        <p:cTn id="347" dur="250" autoRev="1" fill="hold"/>
                                        <p:tgtEl>
                                          <p:spTgt spid="42"/>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pic>
        <p:nvPicPr>
          <p:cNvPr id="56" name="Picture 6">
            <a:extLst>
              <a:ext uri="{FF2B5EF4-FFF2-40B4-BE49-F238E27FC236}">
                <a16:creationId xmlns:a16="http://schemas.microsoft.com/office/drawing/2014/main" id="{05B910F2-107D-6B4E-9D47-0CB538E5AA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93" b="36540"/>
          <a:stretch/>
        </p:blipFill>
        <p:spPr bwMode="auto">
          <a:xfrm>
            <a:off x="447052" y="195700"/>
            <a:ext cx="2550046" cy="173620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Ảnh động Powerpoint CTU">
            <a:extLst>
              <a:ext uri="{FF2B5EF4-FFF2-40B4-BE49-F238E27FC236}">
                <a16:creationId xmlns:a16="http://schemas.microsoft.com/office/drawing/2014/main" id="{170F46B0-7C6B-3B4B-A147-974593A3ED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1729251" y="1233571"/>
            <a:ext cx="476250" cy="4445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8" descr="Ảnh động Powerpoint CTU">
            <a:extLst>
              <a:ext uri="{FF2B5EF4-FFF2-40B4-BE49-F238E27FC236}">
                <a16:creationId xmlns:a16="http://schemas.microsoft.com/office/drawing/2014/main" id="{8DDA6D9A-7780-3348-B4B9-FFCDB7F71E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978093" y="483290"/>
            <a:ext cx="476250" cy="4445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Ảnh động Powerpoint CTU">
            <a:extLst>
              <a:ext uri="{FF2B5EF4-FFF2-40B4-BE49-F238E27FC236}">
                <a16:creationId xmlns:a16="http://schemas.microsoft.com/office/drawing/2014/main" id="{90972F25-4E68-DA42-BBD3-D4753CC35D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269385" y="1131401"/>
            <a:ext cx="476250" cy="444500"/>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a:extLst>
              <a:ext uri="{FF2B5EF4-FFF2-40B4-BE49-F238E27FC236}">
                <a16:creationId xmlns:a16="http://schemas.microsoft.com/office/drawing/2014/main" id="{801E584C-8198-FA45-910A-BFD47B2F5350}"/>
              </a:ext>
            </a:extLst>
          </p:cNvPr>
          <p:cNvSpPr/>
          <p:nvPr/>
        </p:nvSpPr>
        <p:spPr>
          <a:xfrm>
            <a:off x="1096139" y="1704087"/>
            <a:ext cx="4533613"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ea typeface="Times New Roman" panose="02020603050405020304" pitchFamily="18" charset="0"/>
                <a:cs typeface="Arial"/>
                <a:sym typeface="Arial"/>
              </a:rPr>
              <a:t>Vận Dụng</a:t>
            </a:r>
            <a:endParaRPr kumimoji="0" lang="en-VN" sz="72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cs typeface="Arial"/>
              <a:sym typeface="Arial"/>
            </a:endParaRPr>
          </a:p>
        </p:txBody>
      </p:sp>
      <p:pic>
        <p:nvPicPr>
          <p:cNvPr id="69" name="Picture 68">
            <a:extLst>
              <a:ext uri="{FF2B5EF4-FFF2-40B4-BE49-F238E27FC236}">
                <a16:creationId xmlns:a16="http://schemas.microsoft.com/office/drawing/2014/main" id="{8A3D960D-CEBF-B642-A3AE-A71694CE39CE}"/>
              </a:ext>
            </a:extLst>
          </p:cNvPr>
          <p:cNvPicPr>
            <a:picLocks noChangeAspect="1"/>
          </p:cNvPicPr>
          <p:nvPr/>
        </p:nvPicPr>
        <p:blipFill rotWithShape="1">
          <a:blip r:embed="rId5"/>
          <a:srcRect l="17728" t="4074" r="13882" b="6452"/>
          <a:stretch/>
        </p:blipFill>
        <p:spPr>
          <a:xfrm>
            <a:off x="6091727" y="259131"/>
            <a:ext cx="2550046" cy="45628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3000" fill="hold" nodeType="withEffect">
                                  <p:stCondLst>
                                    <p:cond delay="0"/>
                                  </p:stCondLst>
                                  <p:iterate type="lt">
                                    <p:tmPct val="10000"/>
                                  </p:iterate>
                                  <p:childTnLst>
                                    <p:animScale>
                                      <p:cBhvr>
                                        <p:cTn id="6" dur="250" autoRev="1" fill="hold">
                                          <p:stCondLst>
                                            <p:cond delay="0"/>
                                          </p:stCondLst>
                                        </p:cTn>
                                        <p:tgtEl>
                                          <p:spTgt spid="68">
                                            <p:txEl>
                                              <p:pRg st="0" end="0"/>
                                            </p:txEl>
                                          </p:spTgt>
                                        </p:tgtEl>
                                      </p:cBhvr>
                                      <p:to x="80000" y="100000"/>
                                    </p:animScale>
                                    <p:anim by="(#ppt_w*0.10)" calcmode="lin" valueType="num">
                                      <p:cBhvr>
                                        <p:cTn id="7" dur="250" autoRev="1" fill="hold">
                                          <p:stCondLst>
                                            <p:cond delay="0"/>
                                          </p:stCondLst>
                                        </p:cTn>
                                        <p:tgtEl>
                                          <p:spTgt spid="68">
                                            <p:txEl>
                                              <p:pRg st="0" end="0"/>
                                            </p:txEl>
                                          </p:spTgt>
                                        </p:tgtEl>
                                        <p:attrNameLst>
                                          <p:attrName>ppt_x</p:attrName>
                                        </p:attrNameLst>
                                      </p:cBhvr>
                                    </p:anim>
                                    <p:anim by="(-#ppt_w*0.10)" calcmode="lin" valueType="num">
                                      <p:cBhvr>
                                        <p:cTn id="8" dur="250" autoRev="1" fill="hold">
                                          <p:stCondLst>
                                            <p:cond delay="0"/>
                                          </p:stCondLst>
                                        </p:cTn>
                                        <p:tgtEl>
                                          <p:spTgt spid="68">
                                            <p:txEl>
                                              <p:pRg st="0" end="0"/>
                                            </p:txEl>
                                          </p:spTgt>
                                        </p:tgtEl>
                                        <p:attrNameLst>
                                          <p:attrName>ppt_y</p:attrName>
                                        </p:attrNameLst>
                                      </p:cBhvr>
                                    </p:anim>
                                    <p:animRot by="-480000">
                                      <p:cBhvr>
                                        <p:cTn id="9" dur="250" autoRev="1" fill="hold">
                                          <p:stCondLst>
                                            <p:cond delay="0"/>
                                          </p:stCondLst>
                                        </p:cTn>
                                        <p:tgtEl>
                                          <p:spTgt spid="6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D93B49-1F75-3E42-801C-0D3830969F48}"/>
              </a:ext>
            </a:extLst>
          </p:cNvPr>
          <p:cNvGrpSpPr/>
          <p:nvPr/>
        </p:nvGrpSpPr>
        <p:grpSpPr>
          <a:xfrm>
            <a:off x="4191000" y="742950"/>
            <a:ext cx="4343400" cy="4147125"/>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sp>
        <p:nvSpPr>
          <p:cNvPr id="5" name="Rectangle 4">
            <a:extLst>
              <a:ext uri="{FF2B5EF4-FFF2-40B4-BE49-F238E27FC236}">
                <a16:creationId xmlns:a16="http://schemas.microsoft.com/office/drawing/2014/main" id="{94DE396C-0313-5347-9E6D-060B7B559B85}"/>
              </a:ext>
            </a:extLst>
          </p:cNvPr>
          <p:cNvSpPr/>
          <p:nvPr/>
        </p:nvSpPr>
        <p:spPr>
          <a:xfrm>
            <a:off x="4473615" y="1066264"/>
            <a:ext cx="3870286"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b="1" dirty="0" err="1">
                <a:solidFill>
                  <a:srgbClr val="A01127"/>
                </a:solidFill>
                <a:latin typeface="Times New Roman" panose="02020603050405020304" pitchFamily="18" charset="0"/>
                <a:cs typeface="Times New Roman" panose="02020603050405020304" pitchFamily="18" charset="0"/>
                <a:sym typeface="PT Serif"/>
              </a:rPr>
              <a:t>Em</a:t>
            </a:r>
            <a:r>
              <a:rPr lang="en-US" sz="3600" b="1" dirty="0">
                <a:solidFill>
                  <a:srgbClr val="A01127"/>
                </a:solidFill>
                <a:latin typeface="Times New Roman" panose="02020603050405020304" pitchFamily="18" charset="0"/>
                <a:cs typeface="Times New Roman" panose="02020603050405020304" pitchFamily="18" charset="0"/>
                <a:sym typeface="PT Serif"/>
              </a:rPr>
              <a:t> </a:t>
            </a:r>
            <a:r>
              <a:rPr lang="en-US" sz="3600" b="1" dirty="0" err="1">
                <a:solidFill>
                  <a:srgbClr val="A01127"/>
                </a:solidFill>
                <a:latin typeface="Times New Roman" panose="02020603050405020304" pitchFamily="18" charset="0"/>
                <a:cs typeface="Times New Roman" panose="02020603050405020304" pitchFamily="18" charset="0"/>
                <a:sym typeface="PT Serif"/>
              </a:rPr>
              <a:t>hãy</a:t>
            </a:r>
            <a:r>
              <a:rPr lang="en-US" sz="3600" b="1" dirty="0">
                <a:solidFill>
                  <a:srgbClr val="A01127"/>
                </a:solidFill>
                <a:latin typeface="Times New Roman" panose="02020603050405020304" pitchFamily="18" charset="0"/>
                <a:cs typeface="Times New Roman" panose="02020603050405020304" pitchFamily="18" charset="0"/>
                <a:sym typeface="PT Serif"/>
              </a:rPr>
              <a:t> so </a:t>
            </a:r>
            <a:r>
              <a:rPr lang="en-US" sz="3600" b="1" dirty="0" err="1">
                <a:solidFill>
                  <a:srgbClr val="A01127"/>
                </a:solidFill>
                <a:latin typeface="Times New Roman" panose="02020603050405020304" pitchFamily="18" charset="0"/>
                <a:cs typeface="Times New Roman" panose="02020603050405020304" pitchFamily="18" charset="0"/>
                <a:sym typeface="PT Serif"/>
              </a:rPr>
              <a:t>sánh</a:t>
            </a:r>
            <a:r>
              <a:rPr lang="en-US" sz="3600" b="1" dirty="0">
                <a:solidFill>
                  <a:srgbClr val="A01127"/>
                </a:solidFill>
                <a:latin typeface="Times New Roman" panose="02020603050405020304" pitchFamily="18" charset="0"/>
                <a:cs typeface="Times New Roman" panose="02020603050405020304" pitchFamily="18" charset="0"/>
                <a:sym typeface="PT Serif"/>
              </a:rPr>
              <a:t> </a:t>
            </a:r>
            <a:r>
              <a:rPr lang="en-US" sz="3600" b="1" dirty="0" err="1">
                <a:solidFill>
                  <a:srgbClr val="A01127"/>
                </a:solidFill>
                <a:latin typeface="Times New Roman" panose="02020603050405020304" pitchFamily="18" charset="0"/>
                <a:cs typeface="Times New Roman" panose="02020603050405020304" pitchFamily="18" charset="0"/>
                <a:sym typeface="PT Serif"/>
              </a:rPr>
              <a:t>lãnh</a:t>
            </a:r>
            <a:r>
              <a:rPr lang="en-US" sz="3600" b="1" dirty="0">
                <a:solidFill>
                  <a:srgbClr val="A01127"/>
                </a:solidFill>
                <a:latin typeface="Times New Roman" panose="02020603050405020304" pitchFamily="18" charset="0"/>
                <a:cs typeface="Times New Roman" panose="02020603050405020304" pitchFamily="18" charset="0"/>
                <a:sym typeface="PT Serif"/>
              </a:rPr>
              <a:t> </a:t>
            </a:r>
            <a:r>
              <a:rPr lang="en-US" sz="3600" b="1" dirty="0" err="1">
                <a:solidFill>
                  <a:srgbClr val="A01127"/>
                </a:solidFill>
                <a:latin typeface="Times New Roman" panose="02020603050405020304" pitchFamily="18" charset="0"/>
                <a:cs typeface="Times New Roman" panose="02020603050405020304" pitchFamily="18" charset="0"/>
                <a:sym typeface="PT Serif"/>
              </a:rPr>
              <a:t>thổ</a:t>
            </a:r>
            <a:r>
              <a:rPr lang="en-US" sz="3600" b="1" dirty="0">
                <a:solidFill>
                  <a:srgbClr val="A01127"/>
                </a:solidFill>
                <a:latin typeface="Times New Roman" panose="02020603050405020304" pitchFamily="18" charset="0"/>
                <a:cs typeface="Times New Roman" panose="02020603050405020304" pitchFamily="18" charset="0"/>
                <a:sym typeface="PT Serif"/>
              </a:rPr>
              <a:t> </a:t>
            </a:r>
            <a:r>
              <a:rPr lang="en-US" sz="3600" b="1" dirty="0" err="1">
                <a:solidFill>
                  <a:srgbClr val="A01127"/>
                </a:solidFill>
                <a:latin typeface="Times New Roman" panose="02020603050405020304" pitchFamily="18" charset="0"/>
                <a:cs typeface="Times New Roman" panose="02020603050405020304" pitchFamily="18" charset="0"/>
                <a:sym typeface="PT Serif"/>
              </a:rPr>
              <a:t>Trung</a:t>
            </a:r>
            <a:r>
              <a:rPr lang="en-US" sz="3600" b="1" dirty="0">
                <a:solidFill>
                  <a:srgbClr val="A01127"/>
                </a:solidFill>
                <a:latin typeface="Times New Roman" panose="02020603050405020304" pitchFamily="18" charset="0"/>
                <a:cs typeface="Times New Roman" panose="02020603050405020304" pitchFamily="18" charset="0"/>
                <a:sym typeface="PT Serif"/>
              </a:rPr>
              <a:t> </a:t>
            </a:r>
            <a:r>
              <a:rPr lang="en-US" sz="3600" b="1" dirty="0" err="1">
                <a:solidFill>
                  <a:srgbClr val="A01127"/>
                </a:solidFill>
                <a:latin typeface="Times New Roman" panose="02020603050405020304" pitchFamily="18" charset="0"/>
                <a:cs typeface="Times New Roman" panose="02020603050405020304" pitchFamily="18" charset="0"/>
                <a:sym typeface="PT Serif"/>
              </a:rPr>
              <a:t>Quốc</a:t>
            </a:r>
            <a:r>
              <a:rPr lang="en-US" sz="3600" b="1" dirty="0">
                <a:solidFill>
                  <a:srgbClr val="A01127"/>
                </a:solidFill>
                <a:latin typeface="Times New Roman" panose="02020603050405020304" pitchFamily="18" charset="0"/>
                <a:cs typeface="Times New Roman" panose="02020603050405020304" pitchFamily="18" charset="0"/>
                <a:sym typeface="PT Serif"/>
              </a:rPr>
              <a:t> </a:t>
            </a:r>
            <a:r>
              <a:rPr lang="en-US" sz="3600" b="1" dirty="0" err="1">
                <a:solidFill>
                  <a:srgbClr val="A01127"/>
                </a:solidFill>
                <a:latin typeface="Times New Roman" panose="02020603050405020304" pitchFamily="18" charset="0"/>
                <a:cs typeface="Times New Roman" panose="02020603050405020304" pitchFamily="18" charset="0"/>
                <a:sym typeface="PT Serif"/>
              </a:rPr>
              <a:t>thời</a:t>
            </a:r>
            <a:r>
              <a:rPr lang="en-US" sz="3600" b="1" dirty="0">
                <a:solidFill>
                  <a:srgbClr val="A01127"/>
                </a:solidFill>
                <a:latin typeface="Times New Roman" panose="02020603050405020304" pitchFamily="18" charset="0"/>
                <a:cs typeface="Times New Roman" panose="02020603050405020304" pitchFamily="18" charset="0"/>
                <a:sym typeface="PT Serif"/>
              </a:rPr>
              <a:t> </a:t>
            </a:r>
            <a:r>
              <a:rPr lang="en-US" sz="3600" b="1" dirty="0" err="1">
                <a:solidFill>
                  <a:srgbClr val="A01127"/>
                </a:solidFill>
                <a:latin typeface="Times New Roman" panose="02020603050405020304" pitchFamily="18" charset="0"/>
                <a:cs typeface="Times New Roman" panose="02020603050405020304" pitchFamily="18" charset="0"/>
                <a:sym typeface="PT Serif"/>
              </a:rPr>
              <a:t>Tần</a:t>
            </a:r>
            <a:r>
              <a:rPr lang="en-US" sz="3600" b="1" dirty="0">
                <a:solidFill>
                  <a:srgbClr val="A01127"/>
                </a:solidFill>
                <a:latin typeface="Times New Roman" panose="02020603050405020304" pitchFamily="18" charset="0"/>
                <a:cs typeface="Times New Roman" panose="02020603050405020304" pitchFamily="18" charset="0"/>
                <a:sym typeface="PT Serif"/>
              </a:rPr>
              <a:t> </a:t>
            </a:r>
            <a:r>
              <a:rPr lang="en-US" sz="3600" b="1" dirty="0" err="1">
                <a:solidFill>
                  <a:srgbClr val="A01127"/>
                </a:solidFill>
                <a:latin typeface="Times New Roman" panose="02020603050405020304" pitchFamily="18" charset="0"/>
                <a:cs typeface="Times New Roman" panose="02020603050405020304" pitchFamily="18" charset="0"/>
                <a:sym typeface="PT Serif"/>
              </a:rPr>
              <a:t>với</a:t>
            </a:r>
            <a:r>
              <a:rPr lang="en-US" sz="3600" b="1" dirty="0">
                <a:solidFill>
                  <a:srgbClr val="A01127"/>
                </a:solidFill>
                <a:latin typeface="Times New Roman" panose="02020603050405020304" pitchFamily="18" charset="0"/>
                <a:cs typeface="Times New Roman" panose="02020603050405020304" pitchFamily="18" charset="0"/>
                <a:sym typeface="PT Serif"/>
              </a:rPr>
              <a:t> </a:t>
            </a:r>
            <a:r>
              <a:rPr lang="en-US" sz="3600" b="1" dirty="0" err="1">
                <a:solidFill>
                  <a:srgbClr val="A01127"/>
                </a:solidFill>
                <a:latin typeface="Times New Roman" panose="02020603050405020304" pitchFamily="18" charset="0"/>
                <a:cs typeface="Times New Roman" panose="02020603050405020304" pitchFamily="18" charset="0"/>
                <a:sym typeface="PT Serif"/>
              </a:rPr>
              <a:t>lãnh</a:t>
            </a:r>
            <a:r>
              <a:rPr lang="en-US" sz="3600" b="1" dirty="0">
                <a:solidFill>
                  <a:srgbClr val="A01127"/>
                </a:solidFill>
                <a:latin typeface="Times New Roman" panose="02020603050405020304" pitchFamily="18" charset="0"/>
                <a:cs typeface="Times New Roman" panose="02020603050405020304" pitchFamily="18" charset="0"/>
                <a:sym typeface="PT Serif"/>
              </a:rPr>
              <a:t> </a:t>
            </a:r>
            <a:r>
              <a:rPr lang="en-US" sz="3600" b="1" dirty="0" err="1">
                <a:solidFill>
                  <a:srgbClr val="A01127"/>
                </a:solidFill>
                <a:latin typeface="Times New Roman" panose="02020603050405020304" pitchFamily="18" charset="0"/>
                <a:cs typeface="Times New Roman" panose="02020603050405020304" pitchFamily="18" charset="0"/>
                <a:sym typeface="PT Serif"/>
              </a:rPr>
              <a:t>thổ</a:t>
            </a:r>
            <a:r>
              <a:rPr lang="en-US" sz="3600" b="1" dirty="0">
                <a:solidFill>
                  <a:srgbClr val="A01127"/>
                </a:solidFill>
                <a:latin typeface="Times New Roman" panose="02020603050405020304" pitchFamily="18" charset="0"/>
                <a:cs typeface="Times New Roman" panose="02020603050405020304" pitchFamily="18" charset="0"/>
                <a:sym typeface="PT Serif"/>
              </a:rPr>
              <a:t> </a:t>
            </a:r>
            <a:r>
              <a:rPr lang="en-US" sz="3600" b="1" dirty="0" err="1">
                <a:solidFill>
                  <a:srgbClr val="A01127"/>
                </a:solidFill>
                <a:latin typeface="Times New Roman" panose="02020603050405020304" pitchFamily="18" charset="0"/>
                <a:cs typeface="Times New Roman" panose="02020603050405020304" pitchFamily="18" charset="0"/>
                <a:sym typeface="PT Serif"/>
              </a:rPr>
              <a:t>Trung</a:t>
            </a:r>
            <a:r>
              <a:rPr lang="en-US" sz="3600" b="1" dirty="0">
                <a:solidFill>
                  <a:srgbClr val="A01127"/>
                </a:solidFill>
                <a:latin typeface="Times New Roman" panose="02020603050405020304" pitchFamily="18" charset="0"/>
                <a:cs typeface="Times New Roman" panose="02020603050405020304" pitchFamily="18" charset="0"/>
                <a:sym typeface="PT Serif"/>
              </a:rPr>
              <a:t> </a:t>
            </a:r>
            <a:r>
              <a:rPr lang="en-US" sz="3600" b="1" dirty="0" err="1">
                <a:solidFill>
                  <a:srgbClr val="A01127"/>
                </a:solidFill>
                <a:latin typeface="Times New Roman" panose="02020603050405020304" pitchFamily="18" charset="0"/>
                <a:cs typeface="Times New Roman" panose="02020603050405020304" pitchFamily="18" charset="0"/>
                <a:sym typeface="PT Serif"/>
              </a:rPr>
              <a:t>Quốc</a:t>
            </a:r>
            <a:r>
              <a:rPr lang="en-US" sz="3600" b="1" dirty="0">
                <a:solidFill>
                  <a:srgbClr val="A01127"/>
                </a:solidFill>
                <a:latin typeface="Times New Roman" panose="02020603050405020304" pitchFamily="18" charset="0"/>
                <a:cs typeface="Times New Roman" panose="02020603050405020304" pitchFamily="18" charset="0"/>
                <a:sym typeface="PT Serif"/>
              </a:rPr>
              <a:t> </a:t>
            </a:r>
            <a:r>
              <a:rPr lang="en-US" sz="3600" b="1" dirty="0" err="1">
                <a:solidFill>
                  <a:srgbClr val="A01127"/>
                </a:solidFill>
                <a:latin typeface="Times New Roman" panose="02020603050405020304" pitchFamily="18" charset="0"/>
                <a:cs typeface="Times New Roman" panose="02020603050405020304" pitchFamily="18" charset="0"/>
                <a:sym typeface="PT Serif"/>
              </a:rPr>
              <a:t>hiện</a:t>
            </a:r>
            <a:r>
              <a:rPr lang="en-US" sz="3600" b="1" dirty="0">
                <a:solidFill>
                  <a:srgbClr val="A01127"/>
                </a:solidFill>
                <a:latin typeface="Times New Roman" panose="02020603050405020304" pitchFamily="18" charset="0"/>
                <a:cs typeface="Times New Roman" panose="02020603050405020304" pitchFamily="18" charset="0"/>
                <a:sym typeface="PT Serif"/>
              </a:rPr>
              <a:t> nay.</a:t>
            </a:r>
            <a:endParaRPr kumimoji="0" lang="vi-VN" sz="36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endParaRPr>
          </a:p>
        </p:txBody>
      </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761999" y="514350"/>
            <a:ext cx="3269877" cy="4305670"/>
          </a:xfrm>
          <a:prstGeom prst="rect">
            <a:avLst/>
          </a:prstGeom>
        </p:spPr>
      </p:pic>
      <p:grpSp>
        <p:nvGrpSpPr>
          <p:cNvPr id="7" name="Group 6">
            <a:extLst>
              <a:ext uri="{FF2B5EF4-FFF2-40B4-BE49-F238E27FC236}">
                <a16:creationId xmlns:a16="http://schemas.microsoft.com/office/drawing/2014/main" id="{58588E7E-9CAC-574E-A184-8787FB12CDE6}"/>
              </a:ext>
            </a:extLst>
          </p:cNvPr>
          <p:cNvGrpSpPr/>
          <p:nvPr/>
        </p:nvGrpSpPr>
        <p:grpSpPr>
          <a:xfrm>
            <a:off x="76200" y="133349"/>
            <a:ext cx="8991600" cy="4876801"/>
            <a:chOff x="381000" y="514350"/>
            <a:chExt cx="8991600" cy="4876801"/>
          </a:xfrm>
        </p:grpSpPr>
        <p:pic>
          <p:nvPicPr>
            <p:cNvPr id="8" name="Picture 7">
              <a:extLst>
                <a:ext uri="{FF2B5EF4-FFF2-40B4-BE49-F238E27FC236}">
                  <a16:creationId xmlns:a16="http://schemas.microsoft.com/office/drawing/2014/main" id="{D8B8E576-E0B7-D942-AB6B-098D6F38988C}"/>
                </a:ext>
              </a:extLst>
            </p:cNvPr>
            <p:cNvPicPr>
              <a:picLocks noChangeAspect="1"/>
            </p:cNvPicPr>
            <p:nvPr/>
          </p:nvPicPr>
          <p:blipFill rotWithShape="1">
            <a:blip r:embed="rId4"/>
            <a:srcRect l="1639" t="1968" r="1639" b="2079"/>
            <a:stretch/>
          </p:blipFill>
          <p:spPr>
            <a:xfrm>
              <a:off x="381000" y="514350"/>
              <a:ext cx="8991600" cy="4876801"/>
            </a:xfrm>
            <a:prstGeom prst="rect">
              <a:avLst/>
            </a:prstGeom>
          </p:spPr>
        </p:pic>
        <p:sp>
          <p:nvSpPr>
            <p:cNvPr id="9" name="Rectangle 8">
              <a:extLst>
                <a:ext uri="{FF2B5EF4-FFF2-40B4-BE49-F238E27FC236}">
                  <a16:creationId xmlns:a16="http://schemas.microsoft.com/office/drawing/2014/main" id="{6127BA8E-2346-8340-9B03-9D23E3616D14}"/>
                </a:ext>
              </a:extLst>
            </p:cNvPr>
            <p:cNvSpPr/>
            <p:nvPr/>
          </p:nvSpPr>
          <p:spPr>
            <a:xfrm>
              <a:off x="6019800" y="2800350"/>
              <a:ext cx="1371600" cy="533400"/>
            </a:xfrm>
            <a:prstGeom prst="rect">
              <a:avLst/>
            </a:prstGeom>
            <a:solidFill>
              <a:srgbClr val="D46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dirty="0">
                  <a:solidFill>
                    <a:schemeClr val="bg1"/>
                  </a:solidFill>
                  <a:latin typeface="Times New Roman" panose="02020603050405020304" pitchFamily="18" charset="0"/>
                  <a:cs typeface="Times New Roman" panose="02020603050405020304" pitchFamily="18" charset="0"/>
                </a:rPr>
                <a:t>Thời Tần</a:t>
              </a:r>
            </a:p>
          </p:txBody>
        </p:sp>
      </p:grpSp>
    </p:spTree>
    <p:extLst>
      <p:ext uri="{BB962C8B-B14F-4D97-AF65-F5344CB8AC3E}">
        <p14:creationId xmlns:p14="http://schemas.microsoft.com/office/powerpoint/2010/main" val="3115743662"/>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3"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heel(3)">
                                          <p:cBhvr>
                                            <p:cTn id="25"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3"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heel(3)">
                                          <p:cBhvr>
                                            <p:cTn id="25"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54"/>
          <p:cNvSpPr txBox="1">
            <a:spLocks noGrp="1"/>
          </p:cNvSpPr>
          <p:nvPr>
            <p:ph type="title"/>
          </p:nvPr>
        </p:nvSpPr>
        <p:spPr>
          <a:xfrm>
            <a:off x="1067244" y="2649360"/>
            <a:ext cx="3200400" cy="1294463"/>
          </a:xfrm>
          <a:prstGeom prst="rect">
            <a:avLst/>
          </a:prstGeom>
        </p:spPr>
        <p:txBody>
          <a:bodyPr spcFirstLastPara="1" wrap="square" lIns="91425" tIns="91425" rIns="91425" bIns="91425" anchor="ctr" anchorCtr="0">
            <a:noAutofit/>
          </a:bodyPr>
          <a:lstStyle/>
          <a:p>
            <a:pPr lvl="0"/>
            <a:r>
              <a:rPr lang="en-US" dirty="0"/>
              <a:t>TÌM TÒI, MỞ RỘNG</a:t>
            </a:r>
            <a:endParaRPr dirty="0"/>
          </a:p>
        </p:txBody>
      </p:sp>
      <p:sp>
        <p:nvSpPr>
          <p:cNvPr id="5643" name="Google Shape;5643;p54"/>
          <p:cNvSpPr txBox="1">
            <a:spLocks noGrp="1"/>
          </p:cNvSpPr>
          <p:nvPr>
            <p:ph type="title" idx="2"/>
          </p:nvPr>
        </p:nvSpPr>
        <p:spPr>
          <a:xfrm>
            <a:off x="685800" y="1335000"/>
            <a:ext cx="4323900" cy="116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D</a:t>
            </a:r>
            <a:endParaRPr dirty="0"/>
          </a:p>
        </p:txBody>
      </p:sp>
      <p:cxnSp>
        <p:nvCxnSpPr>
          <p:cNvPr id="5691" name="Google Shape;5691;p54"/>
          <p:cNvCxnSpPr/>
          <p:nvPr/>
        </p:nvCxnSpPr>
        <p:spPr>
          <a:xfrm>
            <a:off x="698550" y="2485500"/>
            <a:ext cx="2149200" cy="17700"/>
          </a:xfrm>
          <a:prstGeom prst="straightConnector1">
            <a:avLst/>
          </a:prstGeom>
          <a:noFill/>
          <a:ln w="19050" cap="flat" cmpd="sng">
            <a:solidFill>
              <a:schemeClr val="dk2"/>
            </a:solidFill>
            <a:prstDash val="dash"/>
            <a:round/>
            <a:headEnd type="none" w="med" len="med"/>
            <a:tailEnd type="none" w="med" len="med"/>
          </a:ln>
        </p:spPr>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38850"/>
            <a:ext cx="4191000" cy="447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Animation Animated GIF | Ocean illustration waves, Wave illustration, Waves  cartoon">
            <a:extLst>
              <a:ext uri="{FF2B5EF4-FFF2-40B4-BE49-F238E27FC236}">
                <a16:creationId xmlns:a16="http://schemas.microsoft.com/office/drawing/2014/main" id="{5CAE304F-2A2C-CB42-BDB6-7116D9027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0" y="457603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imation Animated GIF | Ocean illustration waves, Wave illustration, Waves  cartoon">
            <a:extLst>
              <a:ext uri="{FF2B5EF4-FFF2-40B4-BE49-F238E27FC236}">
                <a16:creationId xmlns:a16="http://schemas.microsoft.com/office/drawing/2014/main" id="{E2449167-088F-6647-B22A-85DF1DE073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2246215" y="4606701"/>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nimation Animated GIF | Ocean illustration waves, Wave illustration, Waves  cartoon">
            <a:extLst>
              <a:ext uri="{FF2B5EF4-FFF2-40B4-BE49-F238E27FC236}">
                <a16:creationId xmlns:a16="http://schemas.microsoft.com/office/drawing/2014/main" id="{22E947C3-F8A9-C548-855B-9498C2E15E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4492430" y="463736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nimation Animated GIF | Ocean illustration waves, Wave illustration, Waves  cartoon">
            <a:extLst>
              <a:ext uri="{FF2B5EF4-FFF2-40B4-BE49-F238E27FC236}">
                <a16:creationId xmlns:a16="http://schemas.microsoft.com/office/drawing/2014/main" id="{DF07FD7A-6AE9-9A4A-B3F1-2D3444EA13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6738645" y="4668031"/>
            <a:ext cx="240535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5737C00-F24B-A843-B494-CC3857FA7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084" y="110756"/>
            <a:ext cx="17145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77A52E4-2E16-914B-B08A-C56861154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1618" y="526537"/>
            <a:ext cx="17145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268007"/>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14:presetBounceEnd="50000">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14:bounceEnd="50000">
                                          <p:cBhvr additive="base">
                                            <p:cTn id="7" dur="500" fill="hold"/>
                                            <p:tgtEl>
                                              <p:spTgt spid="564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14:presetBounceEnd="50000">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14:bounceEnd="50000">
                                          <p:cBhvr additive="base">
                                            <p:cTn id="11" dur="500" fill="hold"/>
                                            <p:tgtEl>
                                              <p:spTgt spid="564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14:bounceEnd="50000">
                                          <p:cBhvr additive="base">
                                            <p:cTn id="15" dur="500" fill="hold"/>
                                            <p:tgtEl>
                                              <p:spTgt spid="56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50000">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14:bounceEnd="50000">
                                          <p:cBhvr additive="base">
                                            <p:cTn id="19"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5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50000">
                                          <p:cBhvr additive="base">
                                            <p:cTn id="2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50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0000">
                                          <p:cBhvr additive="base">
                                            <p:cTn id="35"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14:presetBounceEnd="5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0000">
                                          <p:cBhvr additive="base">
                                            <p:cTn id="39"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14:presetBounceEnd="50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50000">
                                          <p:cBhvr additive="base">
                                            <p:cTn id="43"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cBhvr additive="base">
                                            <p:cTn id="7" dur="500" fill="hold"/>
                                            <p:tgtEl>
                                              <p:spTgt spid="5642"/>
                                            </p:tgtEl>
                                            <p:attrNameLst>
                                              <p:attrName>ppt_x</p:attrName>
                                            </p:attrNameLst>
                                          </p:cBhvr>
                                          <p:tavLst>
                                            <p:tav tm="0">
                                              <p:val>
                                                <p:strVal val="1+#ppt_w/2"/>
                                              </p:val>
                                            </p:tav>
                                            <p:tav tm="100000">
                                              <p:val>
                                                <p:strVal val="#ppt_x"/>
                                              </p:val>
                                            </p:tav>
                                          </p:tavLst>
                                        </p:anim>
                                        <p:anim calcmode="lin" valueType="num">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cBhvr additive="base">
                                            <p:cTn id="11" dur="500" fill="hold"/>
                                            <p:tgtEl>
                                              <p:spTgt spid="5643"/>
                                            </p:tgtEl>
                                            <p:attrNameLst>
                                              <p:attrName>ppt_x</p:attrName>
                                            </p:attrNameLst>
                                          </p:cBhvr>
                                          <p:tavLst>
                                            <p:tav tm="0">
                                              <p:val>
                                                <p:strVal val="1+#ppt_w/2"/>
                                              </p:val>
                                            </p:tav>
                                            <p:tav tm="100000">
                                              <p:val>
                                                <p:strVal val="#ppt_x"/>
                                              </p:val>
                                            </p:tav>
                                          </p:tavLst>
                                        </p:anim>
                                        <p:anim calcmode="lin" valueType="num">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cBhvr additive="base">
                                            <p:cTn id="15" dur="500" fill="hold"/>
                                            <p:tgtEl>
                                              <p:spTgt spid="5691"/>
                                            </p:tgtEl>
                                            <p:attrNameLst>
                                              <p:attrName>ppt_x</p:attrName>
                                            </p:attrNameLst>
                                          </p:cBhvr>
                                          <p:tavLst>
                                            <p:tav tm="0">
                                              <p:val>
                                                <p:strVal val="#ppt_x"/>
                                              </p:val>
                                            </p:tav>
                                            <p:tav tm="100000">
                                              <p:val>
                                                <p:strVal val="#ppt_x"/>
                                              </p:val>
                                            </p:tav>
                                          </p:tavLst>
                                        </p:anim>
                                        <p:anim calcmode="lin" valueType="num">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1+#ppt_w/2"/>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7FB6BC8-F3AB-704C-8398-874F700F07E7}"/>
              </a:ext>
            </a:extLst>
          </p:cNvPr>
          <p:cNvGrpSpPr/>
          <p:nvPr/>
        </p:nvGrpSpPr>
        <p:grpSpPr>
          <a:xfrm>
            <a:off x="4191000" y="742950"/>
            <a:ext cx="4343400" cy="4147125"/>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sp>
        <p:nvSpPr>
          <p:cNvPr id="5" name="Rectangle 4">
            <a:extLst>
              <a:ext uri="{FF2B5EF4-FFF2-40B4-BE49-F238E27FC236}">
                <a16:creationId xmlns:a16="http://schemas.microsoft.com/office/drawing/2014/main" id="{94DE396C-0313-5347-9E6D-060B7B559B85}"/>
              </a:ext>
            </a:extLst>
          </p:cNvPr>
          <p:cNvSpPr/>
          <p:nvPr/>
        </p:nvSpPr>
        <p:spPr>
          <a:xfrm>
            <a:off x="4343400" y="1220153"/>
            <a:ext cx="4038601"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Em hãy tìm hiểu,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sưu</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tầm</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những</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hình</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ảnh</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tư</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liệu</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về</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cuộc</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kháng</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chiến</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chống</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Tần</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của</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nước</a:t>
            </a:r>
            <a:r>
              <a:rPr lang="en-US" sz="3200" b="1" noProof="0" dirty="0">
                <a:solidFill>
                  <a:srgbClr val="A01127"/>
                </a:solidFill>
                <a:latin typeface="Times New Roman" panose="02020603050405020304" pitchFamily="18" charset="0"/>
                <a:cs typeface="Times New Roman" panose="02020603050405020304" pitchFamily="18" charset="0"/>
                <a:sym typeface="PT Serif"/>
              </a:rPr>
              <a:t> ta.</a:t>
            </a:r>
            <a:endParaRPr kumimoji="0" lang="vi-VN" sz="32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endParaRPr>
          </a:p>
        </p:txBody>
      </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761999" y="514350"/>
            <a:ext cx="3269877" cy="4305670"/>
          </a:xfrm>
          <a:prstGeom prst="rect">
            <a:avLst/>
          </a:prstGeom>
        </p:spPr>
      </p:pic>
    </p:spTree>
    <p:extLst>
      <p:ext uri="{BB962C8B-B14F-4D97-AF65-F5344CB8AC3E}">
        <p14:creationId xmlns:p14="http://schemas.microsoft.com/office/powerpoint/2010/main" val="1328266701"/>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Shape 283"/>
        <p:cNvGrpSpPr/>
        <p:nvPr/>
      </p:nvGrpSpPr>
      <p:grpSpPr>
        <a:xfrm>
          <a:off x="0" y="0"/>
          <a:ext cx="0" cy="0"/>
          <a:chOff x="0" y="0"/>
          <a:chExt cx="0" cy="0"/>
        </a:xfrm>
      </p:grpSpPr>
      <p:sp>
        <p:nvSpPr>
          <p:cNvPr id="5" name="Rectangle 4">
            <a:extLst>
              <a:ext uri="{FF2B5EF4-FFF2-40B4-BE49-F238E27FC236}">
                <a16:creationId xmlns:a16="http://schemas.microsoft.com/office/drawing/2014/main" id="{B9EE4C7A-EB67-DB48-BBFC-B9CDAF01351C}"/>
              </a:ext>
            </a:extLst>
          </p:cNvPr>
          <p:cNvSpPr/>
          <p:nvPr/>
        </p:nvSpPr>
        <p:spPr>
          <a:xfrm>
            <a:off x="493998" y="1802309"/>
            <a:ext cx="289694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vi-VN" sz="5400" b="1" i="0" u="none" strike="noStrike" kern="0" cap="none" spc="0" normalizeH="0" baseline="0" noProof="0" dirty="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DẶN DÒ</a:t>
            </a:r>
            <a:endParaRPr kumimoji="0" lang="en-VN" sz="5400" b="1" i="0" u="none" strike="noStrike" kern="0" cap="none" spc="0" normalizeH="0" baseline="0" noProof="0" dirty="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uLnTx/>
              <a:uFillTx/>
              <a:latin typeface="Arial"/>
              <a:cs typeface="Arial"/>
              <a:sym typeface="Arial"/>
            </a:endParaRPr>
          </a:p>
        </p:txBody>
      </p:sp>
      <p:grpSp>
        <p:nvGrpSpPr>
          <p:cNvPr id="8" name="Group 7">
            <a:extLst>
              <a:ext uri="{FF2B5EF4-FFF2-40B4-BE49-F238E27FC236}">
                <a16:creationId xmlns:a16="http://schemas.microsoft.com/office/drawing/2014/main" id="{23235B47-9615-4445-BBB1-A8D7ECF1EB75}"/>
              </a:ext>
            </a:extLst>
          </p:cNvPr>
          <p:cNvGrpSpPr/>
          <p:nvPr/>
        </p:nvGrpSpPr>
        <p:grpSpPr>
          <a:xfrm>
            <a:off x="3962400" y="169221"/>
            <a:ext cx="4953000" cy="4805057"/>
            <a:chOff x="7205472" y="0"/>
            <a:chExt cx="4846320" cy="6675120"/>
          </a:xfrm>
        </p:grpSpPr>
        <p:sp>
          <p:nvSpPr>
            <p:cNvPr id="9" name="Rounded Rectangle 8">
              <a:extLst>
                <a:ext uri="{FF2B5EF4-FFF2-40B4-BE49-F238E27FC236}">
                  <a16:creationId xmlns:a16="http://schemas.microsoft.com/office/drawing/2014/main" id="{4DA1675C-9747-A140-8BAF-5E8589760AFC}"/>
                </a:ext>
              </a:extLst>
            </p:cNvPr>
            <p:cNvSpPr/>
            <p:nvPr/>
          </p:nvSpPr>
          <p:spPr>
            <a:xfrm>
              <a:off x="7205472" y="0"/>
              <a:ext cx="4846320" cy="6675120"/>
            </a:xfrm>
            <a:prstGeom prst="roundRect">
              <a:avLst/>
            </a:prstGeom>
            <a:noFill/>
            <a:ln w="1143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Rounded Rectangle 9">
              <a:extLst>
                <a:ext uri="{FF2B5EF4-FFF2-40B4-BE49-F238E27FC236}">
                  <a16:creationId xmlns:a16="http://schemas.microsoft.com/office/drawing/2014/main" id="{A4D30C02-F641-4748-87E9-6CA6CEC44008}"/>
                </a:ext>
              </a:extLst>
            </p:cNvPr>
            <p:cNvSpPr/>
            <p:nvPr/>
          </p:nvSpPr>
          <p:spPr>
            <a:xfrm>
              <a:off x="7379340" y="265178"/>
              <a:ext cx="4446665" cy="6192367"/>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 name="Rectangle 2">
            <a:extLst>
              <a:ext uri="{FF2B5EF4-FFF2-40B4-BE49-F238E27FC236}">
                <a16:creationId xmlns:a16="http://schemas.microsoft.com/office/drawing/2014/main" id="{20860A81-5B07-F346-B68C-497FF6BF87B9}"/>
              </a:ext>
            </a:extLst>
          </p:cNvPr>
          <p:cNvSpPr/>
          <p:nvPr/>
        </p:nvSpPr>
        <p:spPr>
          <a:xfrm>
            <a:off x="4387868" y="555814"/>
            <a:ext cx="4102064" cy="34163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sym typeface="Arial"/>
              </a:rPr>
              <a:t>- HỌC VÀ  XEM LẠI CÁC CÂU HỎI TRONG BÀI ĐÃ HỌC.</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sym typeface="Arial"/>
              </a:rPr>
              <a:t>- CHUẨN BỊ BÀI MỚI.</a:t>
            </a:r>
            <a:endParaRPr kumimoji="0" lang="en-VN" sz="3600" b="1" i="0" u="none" strike="noStrike" kern="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sym typeface="Arial"/>
            </a:endParaRPr>
          </a:p>
        </p:txBody>
      </p:sp>
      <p:pic>
        <p:nvPicPr>
          <p:cNvPr id="12" name="Picture 11">
            <a:extLst>
              <a:ext uri="{FF2B5EF4-FFF2-40B4-BE49-F238E27FC236}">
                <a16:creationId xmlns:a16="http://schemas.microsoft.com/office/drawing/2014/main" id="{C76B2E69-AA5E-FE46-843E-1CE3CFE55BC0}"/>
              </a:ext>
            </a:extLst>
          </p:cNvPr>
          <p:cNvPicPr>
            <a:picLocks noChangeAspect="1"/>
          </p:cNvPicPr>
          <p:nvPr/>
        </p:nvPicPr>
        <p:blipFill rotWithShape="1">
          <a:blip r:embed="rId3"/>
          <a:srcRect l="8603" t="10806" r="11645" b="7001"/>
          <a:stretch/>
        </p:blipFill>
        <p:spPr>
          <a:xfrm>
            <a:off x="6701482" y="3431651"/>
            <a:ext cx="1367961" cy="1409818"/>
          </a:xfrm>
          <a:prstGeom prst="rect">
            <a:avLst/>
          </a:prstGeom>
        </p:spPr>
      </p:pic>
      <p:grpSp>
        <p:nvGrpSpPr>
          <p:cNvPr id="14" name="Group 13">
            <a:extLst>
              <a:ext uri="{FF2B5EF4-FFF2-40B4-BE49-F238E27FC236}">
                <a16:creationId xmlns:a16="http://schemas.microsoft.com/office/drawing/2014/main" id="{247A5429-A4F5-2A46-9D03-EE0FA4EC351F}"/>
              </a:ext>
            </a:extLst>
          </p:cNvPr>
          <p:cNvGrpSpPr/>
          <p:nvPr/>
        </p:nvGrpSpPr>
        <p:grpSpPr>
          <a:xfrm>
            <a:off x="-312596" y="421513"/>
            <a:ext cx="4510301" cy="3741250"/>
            <a:chOff x="-312596" y="421513"/>
            <a:chExt cx="4510301" cy="3741250"/>
          </a:xfrm>
        </p:grpSpPr>
        <p:pic>
          <p:nvPicPr>
            <p:cNvPr id="285" name="Google Shape;285;p31"/>
            <p:cNvPicPr preferRelativeResize="0"/>
            <p:nvPr/>
          </p:nvPicPr>
          <p:blipFill>
            <a:blip r:embed="rId4">
              <a:alphaModFix/>
            </a:blip>
            <a:stretch>
              <a:fillRect/>
            </a:stretch>
          </p:blipFill>
          <p:spPr>
            <a:xfrm>
              <a:off x="-312596" y="421513"/>
              <a:ext cx="4510301" cy="3741250"/>
            </a:xfrm>
            <a:prstGeom prst="rect">
              <a:avLst/>
            </a:prstGeom>
            <a:noFill/>
            <a:ln>
              <a:noFill/>
            </a:ln>
          </p:spPr>
        </p:pic>
        <p:sp>
          <p:nvSpPr>
            <p:cNvPr id="13" name="Oval 12">
              <a:extLst>
                <a:ext uri="{FF2B5EF4-FFF2-40B4-BE49-F238E27FC236}">
                  <a16:creationId xmlns:a16="http://schemas.microsoft.com/office/drawing/2014/main" id="{A51779F0-F737-DF45-AD36-52FCBA7C438D}"/>
                </a:ext>
              </a:extLst>
            </p:cNvPr>
            <p:cNvSpPr/>
            <p:nvPr/>
          </p:nvSpPr>
          <p:spPr>
            <a:xfrm>
              <a:off x="2667000" y="724620"/>
              <a:ext cx="304800" cy="228600"/>
            </a:xfrm>
            <a:prstGeom prst="ellipse">
              <a:avLst/>
            </a:prstGeom>
            <a:solidFill>
              <a:srgbClr val="E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Oval 15">
              <a:extLst>
                <a:ext uri="{FF2B5EF4-FFF2-40B4-BE49-F238E27FC236}">
                  <a16:creationId xmlns:a16="http://schemas.microsoft.com/office/drawing/2014/main" id="{916251E2-3746-F74F-9CF1-EB52A64643B2}"/>
                </a:ext>
              </a:extLst>
            </p:cNvPr>
            <p:cNvSpPr/>
            <p:nvPr/>
          </p:nvSpPr>
          <p:spPr>
            <a:xfrm>
              <a:off x="349268" y="1333263"/>
              <a:ext cx="304800" cy="228600"/>
            </a:xfrm>
            <a:prstGeom prst="ellipse">
              <a:avLst/>
            </a:prstGeom>
            <a:solidFill>
              <a:srgbClr val="9A2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Oval 16">
              <a:extLst>
                <a:ext uri="{FF2B5EF4-FFF2-40B4-BE49-F238E27FC236}">
                  <a16:creationId xmlns:a16="http://schemas.microsoft.com/office/drawing/2014/main" id="{C546DCD8-3DCC-0846-9791-D8ED57B541FC}"/>
                </a:ext>
              </a:extLst>
            </p:cNvPr>
            <p:cNvSpPr/>
            <p:nvPr/>
          </p:nvSpPr>
          <p:spPr>
            <a:xfrm>
              <a:off x="2636025" y="3714750"/>
              <a:ext cx="259575" cy="181184"/>
            </a:xfrm>
            <a:prstGeom prst="ellipse">
              <a:avLst/>
            </a:prstGeom>
            <a:solidFill>
              <a:srgbClr val="CD2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50000">
                                          <p:cBhvr additive="base">
                                            <p:cTn id="11"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50000">
                                          <p:cBhvr additive="base">
                                            <p:cTn id="15"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45" presetClass="entr" presetSubtype="0" repeatCount="200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0"/>
                                            <p:tgtEl>
                                              <p:spTgt spid="5"/>
                                            </p:tgtEl>
                                          </p:cBhvr>
                                        </p:animEffect>
                                        <p:anim calcmode="lin" valueType="num">
                                          <p:cBhvr>
                                            <p:cTn id="21" dur="5000" fill="hold"/>
                                            <p:tgtEl>
                                              <p:spTgt spid="5"/>
                                            </p:tgtEl>
                                            <p:attrNameLst>
                                              <p:attrName>ppt_w</p:attrName>
                                            </p:attrNameLst>
                                          </p:cBhvr>
                                          <p:tavLst>
                                            <p:tav tm="0" fmla="#ppt_w*sin(2.5*pi*$)">
                                              <p:val>
                                                <p:fltVal val="0"/>
                                              </p:val>
                                            </p:tav>
                                            <p:tav tm="100000">
                                              <p:val>
                                                <p:fltVal val="1"/>
                                              </p:val>
                                            </p:tav>
                                          </p:tavLst>
                                        </p:anim>
                                        <p:anim calcmode="lin" valueType="num">
                                          <p:cBhvr>
                                            <p:cTn id="22" dur="5000" fill="hold"/>
                                            <p:tgtEl>
                                              <p:spTgt spid="5"/>
                                            </p:tgtEl>
                                            <p:attrNameLst>
                                              <p:attrName>ppt_h</p:attrName>
                                            </p:attrNameLst>
                                          </p:cBhvr>
                                          <p:tavLst>
                                            <p:tav tm="0">
                                              <p:val>
                                                <p:strVal val="#ppt_h"/>
                                              </p:val>
                                            </p:tav>
                                            <p:tav tm="100000">
                                              <p:val>
                                                <p:strVal val="#ppt_h"/>
                                              </p:val>
                                            </p:tav>
                                          </p:tavLst>
                                        </p:anim>
                                      </p:childTnLst>
                                    </p:cTn>
                                  </p:par>
                                  <p:par>
                                    <p:cTn id="23" presetID="21" presetClass="entr" presetSubtype="3" fill="hold" nodeType="with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heel(3)">
                                          <p:cBhvr>
                                            <p:cTn id="25" dur="750"/>
                                            <p:tgtEl>
                                              <p:spTgt spid="3">
                                                <p:txEl>
                                                  <p:pRg st="0" end="0"/>
                                                </p:txEl>
                                              </p:spTgt>
                                            </p:tgtEl>
                                          </p:cBhvr>
                                        </p:animEffect>
                                      </p:childTnLst>
                                    </p:cTn>
                                  </p:par>
                                </p:childTnLst>
                              </p:cTn>
                            </p:par>
                            <p:par>
                              <p:cTn id="26" fill="hold">
                                <p:stCondLst>
                                  <p:cond delay="10500"/>
                                </p:stCondLst>
                                <p:childTnLst>
                                  <p:par>
                                    <p:cTn id="27" presetID="21" presetClass="entr" presetSubtype="3" fill="hold" nodeType="after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heel(3)">
                                          <p:cBhvr>
                                            <p:cTn id="29" dur="75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45" presetClass="entr" presetSubtype="0" repeatCount="200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0"/>
                                            <p:tgtEl>
                                              <p:spTgt spid="5"/>
                                            </p:tgtEl>
                                          </p:cBhvr>
                                        </p:animEffect>
                                        <p:anim calcmode="lin" valueType="num">
                                          <p:cBhvr>
                                            <p:cTn id="21" dur="5000" fill="hold"/>
                                            <p:tgtEl>
                                              <p:spTgt spid="5"/>
                                            </p:tgtEl>
                                            <p:attrNameLst>
                                              <p:attrName>ppt_w</p:attrName>
                                            </p:attrNameLst>
                                          </p:cBhvr>
                                          <p:tavLst>
                                            <p:tav tm="0" fmla="#ppt_w*sin(2.5*pi*$)">
                                              <p:val>
                                                <p:fltVal val="0"/>
                                              </p:val>
                                            </p:tav>
                                            <p:tav tm="100000">
                                              <p:val>
                                                <p:fltVal val="1"/>
                                              </p:val>
                                            </p:tav>
                                          </p:tavLst>
                                        </p:anim>
                                        <p:anim calcmode="lin" valueType="num">
                                          <p:cBhvr>
                                            <p:cTn id="22" dur="5000" fill="hold"/>
                                            <p:tgtEl>
                                              <p:spTgt spid="5"/>
                                            </p:tgtEl>
                                            <p:attrNameLst>
                                              <p:attrName>ppt_h</p:attrName>
                                            </p:attrNameLst>
                                          </p:cBhvr>
                                          <p:tavLst>
                                            <p:tav tm="0">
                                              <p:val>
                                                <p:strVal val="#ppt_h"/>
                                              </p:val>
                                            </p:tav>
                                            <p:tav tm="100000">
                                              <p:val>
                                                <p:strVal val="#ppt_h"/>
                                              </p:val>
                                            </p:tav>
                                          </p:tavLst>
                                        </p:anim>
                                      </p:childTnLst>
                                    </p:cTn>
                                  </p:par>
                                  <p:par>
                                    <p:cTn id="23" presetID="21" presetClass="entr" presetSubtype="3" fill="hold" nodeType="with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heel(3)">
                                          <p:cBhvr>
                                            <p:cTn id="25" dur="750"/>
                                            <p:tgtEl>
                                              <p:spTgt spid="3">
                                                <p:txEl>
                                                  <p:pRg st="0" end="0"/>
                                                </p:txEl>
                                              </p:spTgt>
                                            </p:tgtEl>
                                          </p:cBhvr>
                                        </p:animEffect>
                                      </p:childTnLst>
                                    </p:cTn>
                                  </p:par>
                                </p:childTnLst>
                              </p:cTn>
                            </p:par>
                            <p:par>
                              <p:cTn id="26" fill="hold">
                                <p:stCondLst>
                                  <p:cond delay="10500"/>
                                </p:stCondLst>
                                <p:childTnLst>
                                  <p:par>
                                    <p:cTn id="27" presetID="21" presetClass="entr" presetSubtype="3" fill="hold" nodeType="after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heel(3)">
                                          <p:cBhvr>
                                            <p:cTn id="29" dur="75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0084" y="133350"/>
            <a:ext cx="6283500" cy="3530400"/>
          </a:xfrm>
        </p:spPr>
        <p:txBody>
          <a:bodyPr/>
          <a:lstStyle/>
          <a:p>
            <a:r>
              <a:rPr lang="en-US" sz="5500" dirty="0"/>
              <a:t>CẢM ƠN SỰ THEO DÕI CỦA CÁC EM!</a:t>
            </a:r>
          </a:p>
        </p:txBody>
      </p:sp>
      <p:pic>
        <p:nvPicPr>
          <p:cNvPr id="3076" name="Picture 4">
            <a:extLst>
              <a:ext uri="{FF2B5EF4-FFF2-40B4-BE49-F238E27FC236}">
                <a16:creationId xmlns:a16="http://schemas.microsoft.com/office/drawing/2014/main" id="{3B7954E3-4912-2B44-B4D6-08C3F13D4C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982" y="3562489"/>
            <a:ext cx="1632416" cy="14702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D488753-8DC4-E44D-B467-99AFA304CE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4845" y="3642899"/>
            <a:ext cx="1632416" cy="14702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B7048D5-17B8-1C48-8850-9E613BA160E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391400" y="114403"/>
            <a:ext cx="1387366" cy="1866693"/>
          </a:xfrm>
          <a:prstGeom prst="rect">
            <a:avLst/>
          </a:prstGeom>
          <a:ln>
            <a:noFill/>
          </a:ln>
        </p:spPr>
      </p:pic>
    </p:spTree>
    <p:extLst>
      <p:ext uri="{BB962C8B-B14F-4D97-AF65-F5344CB8AC3E}">
        <p14:creationId xmlns:p14="http://schemas.microsoft.com/office/powerpoint/2010/main" val="4095440180"/>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600"/>
                            </p:stCondLst>
                            <p:childTnLst>
                              <p:par>
                                <p:cTn id="13" presetID="8" presetClass="emph" presetSubtype="0" fill="hold" nodeType="afterEffect">
                                  <p:stCondLst>
                                    <p:cond delay="0"/>
                                  </p:stCondLst>
                                  <p:iterate type="lt">
                                    <p:tmPct val="0"/>
                                  </p:iterate>
                                  <p:childTnLst>
                                    <p:animRot by="21600000">
                                      <p:cBhvr>
                                        <p:cTn id="14"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pic>
        <p:nvPicPr>
          <p:cNvPr id="1026" name="Picture 2" descr="Cờ của Trung quốc cá cược thể Thao lá cờ Quốc gia - Trung quốc png tải về -  Miễn phí trong suốt Cò png Tải về.">
            <a:extLst>
              <a:ext uri="{FF2B5EF4-FFF2-40B4-BE49-F238E27FC236}">
                <a16:creationId xmlns:a16="http://schemas.microsoft.com/office/drawing/2014/main" id="{1DE262BB-B3AE-A14E-A5F3-8262FCB69F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833" t="8000" r="15000" b="8000"/>
          <a:stretch/>
        </p:blipFill>
        <p:spPr bwMode="auto">
          <a:xfrm>
            <a:off x="-1" y="0"/>
            <a:ext cx="4598581"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49487AE-96EA-C142-AB77-901767C60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0"/>
            <a:ext cx="3429000" cy="26860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582868D-7637-3046-915A-D44CDD92A814}"/>
              </a:ext>
            </a:extLst>
          </p:cNvPr>
          <p:cNvPicPr>
            <a:picLocks noChangeAspect="1"/>
          </p:cNvPicPr>
          <p:nvPr/>
        </p:nvPicPr>
        <p:blipFill rotWithShape="1">
          <a:blip r:embed="rId4"/>
          <a:srcRect b="14372"/>
          <a:stretch/>
        </p:blipFill>
        <p:spPr>
          <a:xfrm>
            <a:off x="26581" y="2582826"/>
            <a:ext cx="4572000" cy="2571750"/>
          </a:xfrm>
          <a:prstGeom prst="rect">
            <a:avLst/>
          </a:prstGeom>
        </p:spPr>
      </p:pic>
      <p:pic>
        <p:nvPicPr>
          <p:cNvPr id="5" name="Picture 4">
            <a:extLst>
              <a:ext uri="{FF2B5EF4-FFF2-40B4-BE49-F238E27FC236}">
                <a16:creationId xmlns:a16="http://schemas.microsoft.com/office/drawing/2014/main" id="{A4A263FA-4891-914F-B74D-968E68635A84}"/>
              </a:ext>
            </a:extLst>
          </p:cNvPr>
          <p:cNvPicPr>
            <a:picLocks noChangeAspect="1"/>
          </p:cNvPicPr>
          <p:nvPr/>
        </p:nvPicPr>
        <p:blipFill>
          <a:blip r:embed="rId5"/>
          <a:stretch>
            <a:fillRect/>
          </a:stretch>
        </p:blipFill>
        <p:spPr>
          <a:xfrm>
            <a:off x="4572000" y="2557987"/>
            <a:ext cx="4545419" cy="2596589"/>
          </a:xfrm>
          <a:prstGeom prst="rect">
            <a:avLst/>
          </a:prstGeom>
        </p:spPr>
      </p:pic>
    </p:spTree>
    <p:extLst>
      <p:ext uri="{BB962C8B-B14F-4D97-AF65-F5344CB8AC3E}">
        <p14:creationId xmlns:p14="http://schemas.microsoft.com/office/powerpoint/2010/main" val="1283848586"/>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14:bounceEnd="50000">
                                          <p:cBhvr additive="base">
                                            <p:cTn id="7"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028"/>
                                            </p:tgtEl>
                                            <p:attrNameLst>
                                              <p:attrName>style.visibility</p:attrName>
                                            </p:attrNameLst>
                                          </p:cBhvr>
                                          <p:to>
                                            <p:strVal val="visible"/>
                                          </p:to>
                                        </p:set>
                                        <p:anim calcmode="lin" valueType="num" p14:bounceEnd="50000">
                                          <p:cBhvr additive="base">
                                            <p:cTn id="11" dur="5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028"/>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50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50000">
                                          <p:cBhvr additive="base">
                                            <p:cTn id="19" dur="5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anim calcmode="lin" valueType="num">
                                          <p:cBhvr additive="base">
                                            <p:cTn id="11" dur="500" fill="hold"/>
                                            <p:tgtEl>
                                              <p:spTgt spid="1028"/>
                                            </p:tgtEl>
                                            <p:attrNameLst>
                                              <p:attrName>ppt_x</p:attrName>
                                            </p:attrNameLst>
                                          </p:cBhvr>
                                          <p:tavLst>
                                            <p:tav tm="0">
                                              <p:val>
                                                <p:strVal val="#ppt_x"/>
                                              </p:val>
                                            </p:tav>
                                            <p:tav tm="100000">
                                              <p:val>
                                                <p:strVal val="#ppt_x"/>
                                              </p:val>
                                            </p:tav>
                                          </p:tavLst>
                                        </p:anim>
                                        <p:anim calcmode="lin" valueType="num">
                                          <p:cBhvr additive="base">
                                            <p:cTn id="12" dur="500" fill="hold"/>
                                            <p:tgtEl>
                                              <p:spTgt spid="1028"/>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54"/>
          <p:cNvSpPr txBox="1">
            <a:spLocks noGrp="1"/>
          </p:cNvSpPr>
          <p:nvPr>
            <p:ph type="title"/>
          </p:nvPr>
        </p:nvSpPr>
        <p:spPr>
          <a:xfrm>
            <a:off x="340993" y="2393713"/>
            <a:ext cx="3810444" cy="1294463"/>
          </a:xfrm>
          <a:prstGeom prst="rect">
            <a:avLst/>
          </a:prstGeom>
        </p:spPr>
        <p:txBody>
          <a:bodyPr spcFirstLastPara="1" wrap="square" lIns="91425" tIns="91425" rIns="91425" bIns="91425" anchor="ctr" anchorCtr="0">
            <a:noAutofit/>
          </a:bodyPr>
          <a:lstStyle/>
          <a:p>
            <a:pPr lvl="0" algn="ctr"/>
            <a:r>
              <a:rPr lang="en-US" dirty="0"/>
              <a:t>HÌNH THÀNH KIẾN THỨC</a:t>
            </a:r>
            <a:endParaRPr dirty="0"/>
          </a:p>
        </p:txBody>
      </p:sp>
      <p:sp>
        <p:nvSpPr>
          <p:cNvPr id="5643" name="Google Shape;5643;p54"/>
          <p:cNvSpPr txBox="1">
            <a:spLocks noGrp="1"/>
          </p:cNvSpPr>
          <p:nvPr>
            <p:ph type="title" idx="2"/>
          </p:nvPr>
        </p:nvSpPr>
        <p:spPr>
          <a:xfrm>
            <a:off x="685800" y="1335000"/>
            <a:ext cx="4323900" cy="116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B.</a:t>
            </a:r>
            <a:endParaRPr dirty="0"/>
          </a:p>
        </p:txBody>
      </p:sp>
      <p:cxnSp>
        <p:nvCxnSpPr>
          <p:cNvPr id="5691" name="Google Shape;5691;p54"/>
          <p:cNvCxnSpPr/>
          <p:nvPr/>
        </p:nvCxnSpPr>
        <p:spPr>
          <a:xfrm>
            <a:off x="708519" y="2376013"/>
            <a:ext cx="2149200" cy="17700"/>
          </a:xfrm>
          <a:prstGeom prst="straightConnector1">
            <a:avLst/>
          </a:prstGeom>
          <a:noFill/>
          <a:ln w="19050" cap="flat" cmpd="sng">
            <a:solidFill>
              <a:schemeClr val="dk2"/>
            </a:solidFill>
            <a:prstDash val="dash"/>
            <a:round/>
            <a:headEnd type="none" w="med" len="med"/>
            <a:tailEnd type="none" w="med" len="med"/>
          </a:ln>
        </p:spPr>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38850"/>
            <a:ext cx="4191000" cy="447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Animation Animated GIF | Ocean illustration waves, Wave illustration, Waves  cartoon">
            <a:extLst>
              <a:ext uri="{FF2B5EF4-FFF2-40B4-BE49-F238E27FC236}">
                <a16:creationId xmlns:a16="http://schemas.microsoft.com/office/drawing/2014/main" id="{5CAE304F-2A2C-CB42-BDB6-7116D9027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0" y="457603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imation Animated GIF | Ocean illustration waves, Wave illustration, Waves  cartoon">
            <a:extLst>
              <a:ext uri="{FF2B5EF4-FFF2-40B4-BE49-F238E27FC236}">
                <a16:creationId xmlns:a16="http://schemas.microsoft.com/office/drawing/2014/main" id="{E2449167-088F-6647-B22A-85DF1DE073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2246215" y="4606701"/>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nimation Animated GIF | Ocean illustration waves, Wave illustration, Waves  cartoon">
            <a:extLst>
              <a:ext uri="{FF2B5EF4-FFF2-40B4-BE49-F238E27FC236}">
                <a16:creationId xmlns:a16="http://schemas.microsoft.com/office/drawing/2014/main" id="{22E947C3-F8A9-C548-855B-9498C2E15E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4492430" y="463736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nimation Animated GIF | Ocean illustration waves, Wave illustration, Waves  cartoon">
            <a:extLst>
              <a:ext uri="{FF2B5EF4-FFF2-40B4-BE49-F238E27FC236}">
                <a16:creationId xmlns:a16="http://schemas.microsoft.com/office/drawing/2014/main" id="{DF07FD7A-6AE9-9A4A-B3F1-2D3444EA13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6738645" y="4668031"/>
            <a:ext cx="240535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5737C00-F24B-A843-B494-CC3857FA7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084" y="110756"/>
            <a:ext cx="17145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77A52E4-2E16-914B-B08A-C56861154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1618" y="526537"/>
            <a:ext cx="17145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721022"/>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14:presetBounceEnd="50000">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14:bounceEnd="50000">
                                          <p:cBhvr additive="base">
                                            <p:cTn id="7" dur="500" fill="hold"/>
                                            <p:tgtEl>
                                              <p:spTgt spid="564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14:presetBounceEnd="50000">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14:bounceEnd="50000">
                                          <p:cBhvr additive="base">
                                            <p:cTn id="11" dur="500" fill="hold"/>
                                            <p:tgtEl>
                                              <p:spTgt spid="564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14:bounceEnd="50000">
                                          <p:cBhvr additive="base">
                                            <p:cTn id="15" dur="500" fill="hold"/>
                                            <p:tgtEl>
                                              <p:spTgt spid="56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50000">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14:bounceEnd="50000">
                                          <p:cBhvr additive="base">
                                            <p:cTn id="19"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5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50000">
                                          <p:cBhvr additive="base">
                                            <p:cTn id="2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50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0000">
                                          <p:cBhvr additive="base">
                                            <p:cTn id="35"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14:presetBounceEnd="5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0000">
                                          <p:cBhvr additive="base">
                                            <p:cTn id="39"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14:presetBounceEnd="50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50000">
                                          <p:cBhvr additive="base">
                                            <p:cTn id="43"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cBhvr additive="base">
                                            <p:cTn id="7" dur="500" fill="hold"/>
                                            <p:tgtEl>
                                              <p:spTgt spid="5642"/>
                                            </p:tgtEl>
                                            <p:attrNameLst>
                                              <p:attrName>ppt_x</p:attrName>
                                            </p:attrNameLst>
                                          </p:cBhvr>
                                          <p:tavLst>
                                            <p:tav tm="0">
                                              <p:val>
                                                <p:strVal val="1+#ppt_w/2"/>
                                              </p:val>
                                            </p:tav>
                                            <p:tav tm="100000">
                                              <p:val>
                                                <p:strVal val="#ppt_x"/>
                                              </p:val>
                                            </p:tav>
                                          </p:tavLst>
                                        </p:anim>
                                        <p:anim calcmode="lin" valueType="num">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cBhvr additive="base">
                                            <p:cTn id="11" dur="500" fill="hold"/>
                                            <p:tgtEl>
                                              <p:spTgt spid="5643"/>
                                            </p:tgtEl>
                                            <p:attrNameLst>
                                              <p:attrName>ppt_x</p:attrName>
                                            </p:attrNameLst>
                                          </p:cBhvr>
                                          <p:tavLst>
                                            <p:tav tm="0">
                                              <p:val>
                                                <p:strVal val="1+#ppt_w/2"/>
                                              </p:val>
                                            </p:tav>
                                            <p:tav tm="100000">
                                              <p:val>
                                                <p:strVal val="#ppt_x"/>
                                              </p:val>
                                            </p:tav>
                                          </p:tavLst>
                                        </p:anim>
                                        <p:anim calcmode="lin" valueType="num">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cBhvr additive="base">
                                            <p:cTn id="15" dur="500" fill="hold"/>
                                            <p:tgtEl>
                                              <p:spTgt spid="5691"/>
                                            </p:tgtEl>
                                            <p:attrNameLst>
                                              <p:attrName>ppt_x</p:attrName>
                                            </p:attrNameLst>
                                          </p:cBhvr>
                                          <p:tavLst>
                                            <p:tav tm="0">
                                              <p:val>
                                                <p:strVal val="#ppt_x"/>
                                              </p:val>
                                            </p:tav>
                                            <p:tav tm="100000">
                                              <p:val>
                                                <p:strVal val="#ppt_x"/>
                                              </p:val>
                                            </p:tav>
                                          </p:tavLst>
                                        </p:anim>
                                        <p:anim calcmode="lin" valueType="num">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1+#ppt_w/2"/>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图片 3" descr="5c95d9be9ffa50fc92ed5552156a00c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210588">
            <a:off x="852833" y="-332874"/>
            <a:ext cx="7262362" cy="2901175"/>
          </a:xfrm>
          <a:prstGeom prst="rect">
            <a:avLst/>
          </a:prstGeom>
        </p:spPr>
      </p:pic>
      <p:sp>
        <p:nvSpPr>
          <p:cNvPr id="2" name="Rectangle 1">
            <a:extLst>
              <a:ext uri="{FF2B5EF4-FFF2-40B4-BE49-F238E27FC236}">
                <a16:creationId xmlns:a16="http://schemas.microsoft.com/office/drawing/2014/main" id="{07590ECF-9C3E-934D-84A2-00E94A228EB1}"/>
              </a:ext>
            </a:extLst>
          </p:cNvPr>
          <p:cNvSpPr/>
          <p:nvPr/>
        </p:nvSpPr>
        <p:spPr>
          <a:xfrm>
            <a:off x="1905000" y="819150"/>
            <a:ext cx="5789826" cy="954107"/>
          </a:xfrm>
          <a:prstGeom prst="rect">
            <a:avLst/>
          </a:prstGeom>
        </p:spPr>
        <p:txBody>
          <a:bodyPr wrap="square">
            <a:spAutoFit/>
          </a:bodyPr>
          <a:lstStyle/>
          <a:p>
            <a:pPr algn="ctr" defTabSz="685800">
              <a:buClrTx/>
              <a:defRPr/>
            </a:pPr>
            <a:r>
              <a:rPr lang="en-US" altLang="zh-CN" sz="2800" b="1" kern="1200" dirty="0">
                <a:solidFill>
                  <a:srgbClr val="2E7E38"/>
                </a:solidFill>
                <a:latin typeface="Times New Roman" panose="02020603050405020304" pitchFamily="18" charset="0"/>
                <a:ea typeface="方正正大黑简体" panose="02000000000000000000" pitchFamily="2" charset="-122"/>
                <a:cs typeface="Times New Roman" panose="02020603050405020304" pitchFamily="18" charset="0"/>
              </a:rPr>
              <a:t>BÀI 9: </a:t>
            </a:r>
            <a:r>
              <a:rPr kumimoji="0" lang="en-US" altLang="zh-CN" sz="2800" b="1" i="0" u="none" strike="noStrike" kern="1200" cap="none" spc="0" normalizeH="0" baseline="0" noProof="0" dirty="0">
                <a:ln>
                  <a:noFill/>
                </a:ln>
                <a:solidFill>
                  <a:srgbClr val="2E7E38"/>
                </a:solidFill>
                <a:effectLst/>
                <a:uLnTx/>
                <a:uFillTx/>
                <a:latin typeface="Times New Roman" panose="02020603050405020304" pitchFamily="18" charset="0"/>
                <a:ea typeface="方正正大黑简体" panose="02000000000000000000" pitchFamily="2" charset="-122"/>
                <a:cs typeface="Times New Roman" panose="02020603050405020304" pitchFamily="18" charset="0"/>
                <a:sym typeface="Arial"/>
              </a:rPr>
              <a:t>TRUNG QUỐC TỪ THỜI CỔ ĐẠI ĐẾN THỂ KỈ VII (</a:t>
            </a:r>
            <a:r>
              <a:rPr kumimoji="0" lang="en-US" altLang="zh-CN" sz="2800" b="1" i="0" u="none" strike="noStrike" kern="1200" cap="none" spc="0" normalizeH="0" baseline="0" noProof="0" dirty="0" err="1">
                <a:ln>
                  <a:noFill/>
                </a:ln>
                <a:solidFill>
                  <a:srgbClr val="2E7E38"/>
                </a:solidFill>
                <a:effectLst/>
                <a:uLnTx/>
                <a:uFillTx/>
                <a:latin typeface="Times New Roman" panose="02020603050405020304" pitchFamily="18" charset="0"/>
                <a:ea typeface="方正正大黑简体" panose="02000000000000000000" pitchFamily="2" charset="-122"/>
                <a:cs typeface="Times New Roman" panose="02020603050405020304" pitchFamily="18" charset="0"/>
                <a:sym typeface="Arial"/>
              </a:rPr>
              <a:t>tiết</a:t>
            </a:r>
            <a:r>
              <a:rPr kumimoji="0" lang="en-US" altLang="zh-CN" sz="2800" b="1" i="0" u="none" strike="noStrike" kern="1200" cap="none" spc="0" normalizeH="0" baseline="0" noProof="0" dirty="0">
                <a:ln>
                  <a:noFill/>
                </a:ln>
                <a:solidFill>
                  <a:srgbClr val="2E7E38"/>
                </a:solidFill>
                <a:effectLst/>
                <a:uLnTx/>
                <a:uFillTx/>
                <a:latin typeface="Times New Roman" panose="02020603050405020304" pitchFamily="18" charset="0"/>
                <a:ea typeface="方正正大黑简体" panose="02000000000000000000" pitchFamily="2" charset="-122"/>
                <a:cs typeface="Times New Roman" panose="02020603050405020304" pitchFamily="18" charset="0"/>
                <a:sym typeface="Arial"/>
              </a:rPr>
              <a:t> 1)</a:t>
            </a:r>
          </a:p>
        </p:txBody>
      </p:sp>
    </p:spTree>
    <p:extLst>
      <p:ext uri="{BB962C8B-B14F-4D97-AF65-F5344CB8AC3E}">
        <p14:creationId xmlns:p14="http://schemas.microsoft.com/office/powerpoint/2010/main" val="2786039204"/>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9"/>
          <p:cNvSpPr txBox="1">
            <a:spLocks noGrp="1"/>
          </p:cNvSpPr>
          <p:nvPr>
            <p:ph type="title"/>
          </p:nvPr>
        </p:nvSpPr>
        <p:spPr>
          <a:xfrm>
            <a:off x="609600" y="350665"/>
            <a:ext cx="5943600" cy="109602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6000" b="0" dirty="0" err="1">
                <a:solidFill>
                  <a:srgbClr val="C00000"/>
                </a:solidFill>
                <a:latin typeface="SVN-Blenda Script" panose="02000804000000020003" pitchFamily="2" charset="0"/>
                <a:ea typeface="Brush Script MT" panose="03060802040406070304" pitchFamily="66" charset="-122"/>
                <a:cs typeface="Brush Script MT" panose="03060802040406070304" pitchFamily="66" charset="-122"/>
              </a:rPr>
              <a:t>Nội</a:t>
            </a:r>
            <a:r>
              <a:rPr lang="en-US" sz="6000" b="0" dirty="0">
                <a:solidFill>
                  <a:srgbClr val="C00000"/>
                </a:solidFill>
                <a:latin typeface="SVN-Blenda Script" panose="02000804000000020003" pitchFamily="2" charset="0"/>
                <a:ea typeface="Brush Script MT" panose="03060802040406070304" pitchFamily="66" charset="-122"/>
                <a:cs typeface="Brush Script MT" panose="03060802040406070304" pitchFamily="66" charset="-122"/>
              </a:rPr>
              <a:t> dung </a:t>
            </a:r>
            <a:r>
              <a:rPr lang="en-US" sz="6000" b="0" dirty="0" err="1">
                <a:solidFill>
                  <a:srgbClr val="C00000"/>
                </a:solidFill>
                <a:latin typeface="SVN-Blenda Script" panose="02000804000000020003" pitchFamily="2" charset="0"/>
                <a:ea typeface="Brush Script MT" panose="03060802040406070304" pitchFamily="66" charset="-122"/>
                <a:cs typeface="Brush Script MT" panose="03060802040406070304" pitchFamily="66" charset="-122"/>
              </a:rPr>
              <a:t>chính</a:t>
            </a:r>
            <a:endParaRPr lang="en-US" sz="6000" b="0" dirty="0">
              <a:solidFill>
                <a:srgbClr val="C00000"/>
              </a:solidFill>
              <a:latin typeface="SVN-Blenda Script" panose="02000804000000020003" pitchFamily="2" charset="0"/>
              <a:ea typeface="Brush Script MT" panose="03060802040406070304" pitchFamily="66" charset="-122"/>
              <a:cs typeface="Brush Script MT" panose="03060802040406070304" pitchFamily="66" charset="-122"/>
            </a:endParaRPr>
          </a:p>
        </p:txBody>
      </p:sp>
      <p:sp>
        <p:nvSpPr>
          <p:cNvPr id="4" name="Rectangle 3">
            <a:extLst>
              <a:ext uri="{FF2B5EF4-FFF2-40B4-BE49-F238E27FC236}">
                <a16:creationId xmlns:a16="http://schemas.microsoft.com/office/drawing/2014/main" id="{FC84E6EC-2D71-3943-B23B-0C15ADFDB514}"/>
              </a:ext>
            </a:extLst>
          </p:cNvPr>
          <p:cNvSpPr/>
          <p:nvPr/>
        </p:nvSpPr>
        <p:spPr>
          <a:xfrm>
            <a:off x="1917963" y="1762287"/>
            <a:ext cx="5378466" cy="954107"/>
          </a:xfrm>
          <a:prstGeom prst="rect">
            <a:avLst/>
          </a:prstGeom>
        </p:spPr>
        <p:txBody>
          <a:bodyPr wrap="square">
            <a:spAutoFit/>
          </a:bodyPr>
          <a:lstStyle/>
          <a:p>
            <a:pPr algn="ctr" eaLnBrk="0" fontAlgn="base" hangingPunct="0">
              <a:spcBef>
                <a:spcPct val="0"/>
              </a:spcBef>
              <a:spcAft>
                <a:spcPct val="0"/>
              </a:spcAft>
              <a:buClrTx/>
            </a:pPr>
            <a:r>
              <a:rPr lang="vi-VN" altLang="vi-VN" sz="2800" b="1" kern="1200" dirty="0">
                <a:solidFill>
                  <a:srgbClr val="0000FF"/>
                </a:solidFill>
                <a:latin typeface="Times New Roman" panose="02020603050405020304" pitchFamily="18" charset="0"/>
                <a:ea typeface="+mn-ea"/>
                <a:cs typeface="+mn-cs"/>
              </a:rPr>
              <a:t>1. Điều kiện tự nhiên của Trung Quốc cổ đại. </a:t>
            </a:r>
          </a:p>
        </p:txBody>
      </p:sp>
      <p:sp>
        <p:nvSpPr>
          <p:cNvPr id="5" name="Rectangle 4">
            <a:extLst>
              <a:ext uri="{FF2B5EF4-FFF2-40B4-BE49-F238E27FC236}">
                <a16:creationId xmlns:a16="http://schemas.microsoft.com/office/drawing/2014/main" id="{CBB26E6F-1A78-D549-9613-BD0478CDAE87}"/>
              </a:ext>
            </a:extLst>
          </p:cNvPr>
          <p:cNvSpPr/>
          <p:nvPr/>
        </p:nvSpPr>
        <p:spPr>
          <a:xfrm>
            <a:off x="1876467" y="3181026"/>
            <a:ext cx="5657708" cy="954107"/>
          </a:xfrm>
          <a:prstGeom prst="rect">
            <a:avLst/>
          </a:prstGeom>
        </p:spPr>
        <p:txBody>
          <a:bodyPr wrap="square">
            <a:spAutoFit/>
          </a:bodyPr>
          <a:lstStyle/>
          <a:p>
            <a:pPr algn="ctr" eaLnBrk="0" fontAlgn="base" hangingPunct="0">
              <a:spcBef>
                <a:spcPct val="0"/>
              </a:spcBef>
              <a:spcAft>
                <a:spcPct val="0"/>
              </a:spcAft>
              <a:buClrTx/>
            </a:pPr>
            <a:r>
              <a:rPr lang="en-US" altLang="vi-VN" sz="2800" b="1" kern="1200" dirty="0">
                <a:solidFill>
                  <a:srgbClr val="C00000"/>
                </a:solidFill>
                <a:latin typeface="Times New Roman" panose="02020603050405020304" pitchFamily="18" charset="0"/>
                <a:ea typeface="+mn-ea"/>
                <a:cs typeface="+mn-cs"/>
              </a:rPr>
              <a:t>2. </a:t>
            </a:r>
            <a:r>
              <a:rPr lang="en-US" altLang="vi-VN" sz="2800" b="1" kern="1200" dirty="0" err="1">
                <a:solidFill>
                  <a:srgbClr val="C00000"/>
                </a:solidFill>
                <a:latin typeface="Times New Roman" panose="02020603050405020304" pitchFamily="18" charset="0"/>
                <a:ea typeface="+mn-ea"/>
                <a:cs typeface="+mn-cs"/>
              </a:rPr>
              <a:t>Nhà</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Tần</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thống</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nhất</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và</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xác</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lập</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chế</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độ</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phong</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kiến</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ở</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Trung</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Quốc</a:t>
            </a:r>
            <a:r>
              <a:rPr lang="en-US" altLang="vi-VN" sz="2800" b="1" kern="1200" dirty="0">
                <a:solidFill>
                  <a:srgbClr val="C00000"/>
                </a:solidFill>
                <a:latin typeface="Times New Roman" panose="02020603050405020304" pitchFamily="18" charset="0"/>
                <a:ea typeface="+mn-ea"/>
                <a:cs typeface="+mn-cs"/>
              </a:rPr>
              <a:t>.</a:t>
            </a:r>
          </a:p>
        </p:txBody>
      </p:sp>
      <p:pic>
        <p:nvPicPr>
          <p:cNvPr id="8" name="Picture 2">
            <a:extLst>
              <a:ext uri="{FF2B5EF4-FFF2-40B4-BE49-F238E27FC236}">
                <a16:creationId xmlns:a16="http://schemas.microsoft.com/office/drawing/2014/main" id="{28E8B883-7BF5-CF46-AAB8-FECC1F79E8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7958" y="178426"/>
            <a:ext cx="1862627" cy="1679418"/>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55C13B2D-8D7A-F14E-B17C-7E6CFE2508BB}"/>
              </a:ext>
            </a:extLst>
          </p:cNvPr>
          <p:cNvSpPr/>
          <p:nvPr/>
        </p:nvSpPr>
        <p:spPr>
          <a:xfrm>
            <a:off x="1080211" y="1864070"/>
            <a:ext cx="812008" cy="648098"/>
          </a:xfrm>
          <a:prstGeom prst="ellipse">
            <a:avLst/>
          </a:prstGeom>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Oval 9">
            <a:extLst>
              <a:ext uri="{FF2B5EF4-FFF2-40B4-BE49-F238E27FC236}">
                <a16:creationId xmlns:a16="http://schemas.microsoft.com/office/drawing/2014/main" id="{498CEBC9-8CD1-5F41-A046-0FD9C1089E2C}"/>
              </a:ext>
            </a:extLst>
          </p:cNvPr>
          <p:cNvSpPr/>
          <p:nvPr/>
        </p:nvSpPr>
        <p:spPr>
          <a:xfrm>
            <a:off x="1098832" y="3353267"/>
            <a:ext cx="812008" cy="648098"/>
          </a:xfrm>
          <a:prstGeom prst="ellipse">
            <a:avLst/>
          </a:prstGeom>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11" name="Google Shape;346;p30">
            <a:extLst>
              <a:ext uri="{FF2B5EF4-FFF2-40B4-BE49-F238E27FC236}">
                <a16:creationId xmlns:a16="http://schemas.microsoft.com/office/drawing/2014/main" id="{C10DFEFE-EDDB-4543-ADFF-EF3B32C5F1C0}"/>
              </a:ext>
            </a:extLst>
          </p:cNvPr>
          <p:cNvGrpSpPr/>
          <p:nvPr/>
        </p:nvGrpSpPr>
        <p:grpSpPr>
          <a:xfrm rot="2416211" flipH="1">
            <a:off x="7326551" y="2543624"/>
            <a:ext cx="1680556" cy="1942272"/>
            <a:chOff x="1224250" y="2447575"/>
            <a:chExt cx="596825" cy="701025"/>
          </a:xfrm>
        </p:grpSpPr>
        <p:sp>
          <p:nvSpPr>
            <p:cNvPr id="12" name="Google Shape;347;p30">
              <a:extLst>
                <a:ext uri="{FF2B5EF4-FFF2-40B4-BE49-F238E27FC236}">
                  <a16:creationId xmlns:a16="http://schemas.microsoft.com/office/drawing/2014/main" id="{1381E02C-4540-4E40-B1BF-6787C9820876}"/>
                </a:ext>
              </a:extLst>
            </p:cNvPr>
            <p:cNvSpPr/>
            <p:nvPr/>
          </p:nvSpPr>
          <p:spPr>
            <a:xfrm>
              <a:off x="1676100" y="2447750"/>
              <a:ext cx="144975" cy="169700"/>
            </a:xfrm>
            <a:custGeom>
              <a:avLst/>
              <a:gdLst/>
              <a:ahLst/>
              <a:cxnLst/>
              <a:rect l="l" t="t" r="r" b="b"/>
              <a:pathLst>
                <a:path w="5799" h="6788" extrusionOk="0">
                  <a:moveTo>
                    <a:pt x="5525" y="1"/>
                  </a:moveTo>
                  <a:lnTo>
                    <a:pt x="0" y="6668"/>
                  </a:lnTo>
                  <a:lnTo>
                    <a:pt x="155" y="6787"/>
                  </a:lnTo>
                  <a:cubicBezTo>
                    <a:pt x="155" y="6787"/>
                    <a:pt x="1750" y="6620"/>
                    <a:pt x="1965" y="6359"/>
                  </a:cubicBezTo>
                  <a:cubicBezTo>
                    <a:pt x="3334" y="4715"/>
                    <a:pt x="4274" y="3572"/>
                    <a:pt x="4405" y="3418"/>
                  </a:cubicBezTo>
                  <a:cubicBezTo>
                    <a:pt x="4751" y="3001"/>
                    <a:pt x="5798" y="203"/>
                    <a:pt x="5525" y="1"/>
                  </a:cubicBezTo>
                  <a:close/>
                </a:path>
              </a:pathLst>
            </a:custGeom>
            <a:solidFill>
              <a:srgbClr val="B4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48;p30">
              <a:extLst>
                <a:ext uri="{FF2B5EF4-FFF2-40B4-BE49-F238E27FC236}">
                  <a16:creationId xmlns:a16="http://schemas.microsoft.com/office/drawing/2014/main" id="{DFD381EA-5C2D-B44A-9ACE-D4D4115E3F09}"/>
                </a:ext>
              </a:extLst>
            </p:cNvPr>
            <p:cNvSpPr/>
            <p:nvPr/>
          </p:nvSpPr>
          <p:spPr>
            <a:xfrm>
              <a:off x="1364750" y="2614150"/>
              <a:ext cx="336675" cy="392025"/>
            </a:xfrm>
            <a:custGeom>
              <a:avLst/>
              <a:gdLst/>
              <a:ahLst/>
              <a:cxnLst/>
              <a:rect l="l" t="t" r="r" b="b"/>
              <a:pathLst>
                <a:path w="13467" h="15681" extrusionOk="0">
                  <a:moveTo>
                    <a:pt x="12478" y="0"/>
                  </a:moveTo>
                  <a:lnTo>
                    <a:pt x="0" y="15026"/>
                  </a:lnTo>
                  <a:cubicBezTo>
                    <a:pt x="345" y="15347"/>
                    <a:pt x="774" y="15550"/>
                    <a:pt x="1203" y="15681"/>
                  </a:cubicBezTo>
                  <a:cubicBezTo>
                    <a:pt x="1715" y="15062"/>
                    <a:pt x="9061" y="6156"/>
                    <a:pt x="13466" y="846"/>
                  </a:cubicBezTo>
                  <a:lnTo>
                    <a:pt x="12609" y="131"/>
                  </a:lnTo>
                  <a:lnTo>
                    <a:pt x="12478" y="0"/>
                  </a:lnTo>
                  <a:close/>
                </a:path>
              </a:pathLst>
            </a:custGeom>
            <a:solidFill>
              <a:srgbClr val="B4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49;p30">
              <a:extLst>
                <a:ext uri="{FF2B5EF4-FFF2-40B4-BE49-F238E27FC236}">
                  <a16:creationId xmlns:a16="http://schemas.microsoft.com/office/drawing/2014/main" id="{996D4C6A-9DE1-A44A-867E-E61EFEFD7468}"/>
                </a:ext>
              </a:extLst>
            </p:cNvPr>
            <p:cNvSpPr/>
            <p:nvPr/>
          </p:nvSpPr>
          <p:spPr>
            <a:xfrm>
              <a:off x="1337050" y="2447575"/>
              <a:ext cx="477175" cy="542525"/>
            </a:xfrm>
            <a:custGeom>
              <a:avLst/>
              <a:gdLst/>
              <a:ahLst/>
              <a:cxnLst/>
              <a:rect l="l" t="t" r="r" b="b"/>
              <a:pathLst>
                <a:path w="19087" h="21701" extrusionOk="0">
                  <a:moveTo>
                    <a:pt x="19058" y="1"/>
                  </a:moveTo>
                  <a:cubicBezTo>
                    <a:pt x="18732" y="1"/>
                    <a:pt x="16227" y="1333"/>
                    <a:pt x="15884" y="1710"/>
                  </a:cubicBezTo>
                  <a:cubicBezTo>
                    <a:pt x="15384" y="2329"/>
                    <a:pt x="6168" y="13140"/>
                    <a:pt x="2073" y="17938"/>
                  </a:cubicBezTo>
                  <a:lnTo>
                    <a:pt x="2942" y="18605"/>
                  </a:lnTo>
                  <a:lnTo>
                    <a:pt x="1358" y="18784"/>
                  </a:lnTo>
                  <a:cubicBezTo>
                    <a:pt x="596" y="19665"/>
                    <a:pt x="25" y="20332"/>
                    <a:pt x="25" y="20332"/>
                  </a:cubicBezTo>
                  <a:lnTo>
                    <a:pt x="1" y="20355"/>
                  </a:lnTo>
                  <a:cubicBezTo>
                    <a:pt x="275" y="20808"/>
                    <a:pt x="620" y="21272"/>
                    <a:pt x="1096" y="21701"/>
                  </a:cubicBezTo>
                  <a:lnTo>
                    <a:pt x="13562" y="6675"/>
                  </a:lnTo>
                  <a:lnTo>
                    <a:pt x="19087" y="8"/>
                  </a:lnTo>
                  <a:cubicBezTo>
                    <a:pt x="19081" y="3"/>
                    <a:pt x="19071" y="1"/>
                    <a:pt x="19058" y="1"/>
                  </a:cubicBezTo>
                  <a:close/>
                </a:path>
              </a:pathLst>
            </a:custGeom>
            <a:solidFill>
              <a:srgbClr val="CCCE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50;p30">
              <a:extLst>
                <a:ext uri="{FF2B5EF4-FFF2-40B4-BE49-F238E27FC236}">
                  <a16:creationId xmlns:a16="http://schemas.microsoft.com/office/drawing/2014/main" id="{ED17BF02-79FC-0B40-A163-7749D248686D}"/>
                </a:ext>
              </a:extLst>
            </p:cNvPr>
            <p:cNvSpPr/>
            <p:nvPr/>
          </p:nvSpPr>
          <p:spPr>
            <a:xfrm>
              <a:off x="1293900" y="2899300"/>
              <a:ext cx="174050" cy="133025"/>
            </a:xfrm>
            <a:custGeom>
              <a:avLst/>
              <a:gdLst/>
              <a:ahLst/>
              <a:cxnLst/>
              <a:rect l="l" t="t" r="r" b="b"/>
              <a:pathLst>
                <a:path w="6962" h="5321" extrusionOk="0">
                  <a:moveTo>
                    <a:pt x="405" y="0"/>
                  </a:moveTo>
                  <a:cubicBezTo>
                    <a:pt x="0" y="0"/>
                    <a:pt x="227" y="1715"/>
                    <a:pt x="1179" y="3191"/>
                  </a:cubicBezTo>
                  <a:cubicBezTo>
                    <a:pt x="1465" y="3620"/>
                    <a:pt x="1810" y="4037"/>
                    <a:pt x="2227" y="4382"/>
                  </a:cubicBezTo>
                  <a:cubicBezTo>
                    <a:pt x="2584" y="4679"/>
                    <a:pt x="3001" y="4906"/>
                    <a:pt x="3429" y="5049"/>
                  </a:cubicBezTo>
                  <a:cubicBezTo>
                    <a:pt x="3991" y="5244"/>
                    <a:pt x="4573" y="5320"/>
                    <a:pt x="5098" y="5320"/>
                  </a:cubicBezTo>
                  <a:cubicBezTo>
                    <a:pt x="6144" y="5320"/>
                    <a:pt x="6962" y="5016"/>
                    <a:pt x="6930" y="4739"/>
                  </a:cubicBezTo>
                  <a:cubicBezTo>
                    <a:pt x="6894" y="4406"/>
                    <a:pt x="5394" y="4703"/>
                    <a:pt x="4037" y="4287"/>
                  </a:cubicBezTo>
                  <a:cubicBezTo>
                    <a:pt x="3608" y="4156"/>
                    <a:pt x="3179" y="3953"/>
                    <a:pt x="2834" y="3656"/>
                  </a:cubicBezTo>
                  <a:cubicBezTo>
                    <a:pt x="2358" y="3215"/>
                    <a:pt x="2013" y="2763"/>
                    <a:pt x="1751" y="2298"/>
                  </a:cubicBezTo>
                  <a:cubicBezTo>
                    <a:pt x="1048" y="1108"/>
                    <a:pt x="893" y="0"/>
                    <a:pt x="405" y="0"/>
                  </a:cubicBezTo>
                  <a:close/>
                </a:path>
              </a:pathLst>
            </a:custGeom>
            <a:solidFill>
              <a:srgbClr val="C7A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51;p30">
              <a:extLst>
                <a:ext uri="{FF2B5EF4-FFF2-40B4-BE49-F238E27FC236}">
                  <a16:creationId xmlns:a16="http://schemas.microsoft.com/office/drawing/2014/main" id="{90618F50-1FEA-4A4A-A0A7-99BB0CCC41FB}"/>
                </a:ext>
              </a:extLst>
            </p:cNvPr>
            <p:cNvSpPr/>
            <p:nvPr/>
          </p:nvSpPr>
          <p:spPr>
            <a:xfrm>
              <a:off x="1244775" y="2978175"/>
              <a:ext cx="134875" cy="149450"/>
            </a:xfrm>
            <a:custGeom>
              <a:avLst/>
              <a:gdLst/>
              <a:ahLst/>
              <a:cxnLst/>
              <a:rect l="l" t="t" r="r" b="b"/>
              <a:pathLst>
                <a:path w="5395" h="5978" extrusionOk="0">
                  <a:moveTo>
                    <a:pt x="3144" y="0"/>
                  </a:moveTo>
                  <a:lnTo>
                    <a:pt x="25" y="4930"/>
                  </a:lnTo>
                  <a:lnTo>
                    <a:pt x="1" y="4942"/>
                  </a:lnTo>
                  <a:cubicBezTo>
                    <a:pt x="156" y="5108"/>
                    <a:pt x="370" y="5299"/>
                    <a:pt x="620" y="5513"/>
                  </a:cubicBezTo>
                  <a:cubicBezTo>
                    <a:pt x="870" y="5715"/>
                    <a:pt x="1073" y="5870"/>
                    <a:pt x="1239" y="5977"/>
                  </a:cubicBezTo>
                  <a:lnTo>
                    <a:pt x="5394" y="1894"/>
                  </a:lnTo>
                  <a:cubicBezTo>
                    <a:pt x="4966" y="1751"/>
                    <a:pt x="4549" y="1524"/>
                    <a:pt x="4192" y="1191"/>
                  </a:cubicBezTo>
                  <a:cubicBezTo>
                    <a:pt x="3775" y="870"/>
                    <a:pt x="3430" y="429"/>
                    <a:pt x="3144" y="0"/>
                  </a:cubicBezTo>
                  <a:close/>
                </a:path>
              </a:pathLst>
            </a:custGeom>
            <a:solidFill>
              <a:srgbClr val="323A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52;p30">
              <a:extLst>
                <a:ext uri="{FF2B5EF4-FFF2-40B4-BE49-F238E27FC236}">
                  <a16:creationId xmlns:a16="http://schemas.microsoft.com/office/drawing/2014/main" id="{CB43225E-3996-8E44-BA78-77422F8DA1E1}"/>
                </a:ext>
              </a:extLst>
            </p:cNvPr>
            <p:cNvSpPr/>
            <p:nvPr/>
          </p:nvSpPr>
          <p:spPr>
            <a:xfrm>
              <a:off x="1321875" y="2978775"/>
              <a:ext cx="57775" cy="57175"/>
            </a:xfrm>
            <a:custGeom>
              <a:avLst/>
              <a:gdLst/>
              <a:ahLst/>
              <a:cxnLst/>
              <a:rect l="l" t="t" r="r" b="b"/>
              <a:pathLst>
                <a:path w="2311" h="2287" extrusionOk="0">
                  <a:moveTo>
                    <a:pt x="60" y="0"/>
                  </a:moveTo>
                  <a:lnTo>
                    <a:pt x="1" y="96"/>
                  </a:lnTo>
                  <a:cubicBezTo>
                    <a:pt x="263" y="1036"/>
                    <a:pt x="953" y="1870"/>
                    <a:pt x="1882" y="2286"/>
                  </a:cubicBezTo>
                  <a:lnTo>
                    <a:pt x="2310" y="1858"/>
                  </a:lnTo>
                  <a:cubicBezTo>
                    <a:pt x="1882" y="1703"/>
                    <a:pt x="1465" y="1489"/>
                    <a:pt x="1108" y="1191"/>
                  </a:cubicBezTo>
                  <a:cubicBezTo>
                    <a:pt x="691" y="846"/>
                    <a:pt x="346" y="429"/>
                    <a:pt x="60" y="0"/>
                  </a:cubicBezTo>
                  <a:close/>
                </a:path>
              </a:pathLst>
            </a:custGeom>
            <a:solidFill>
              <a:srgbClr val="65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53;p30">
              <a:extLst>
                <a:ext uri="{FF2B5EF4-FFF2-40B4-BE49-F238E27FC236}">
                  <a16:creationId xmlns:a16="http://schemas.microsoft.com/office/drawing/2014/main" id="{B78F2558-3979-9E44-9C33-3894B77EB18F}"/>
                </a:ext>
              </a:extLst>
            </p:cNvPr>
            <p:cNvSpPr/>
            <p:nvPr/>
          </p:nvSpPr>
          <p:spPr>
            <a:xfrm>
              <a:off x="1244500" y="2981150"/>
              <a:ext cx="123850" cy="146775"/>
            </a:xfrm>
            <a:custGeom>
              <a:avLst/>
              <a:gdLst/>
              <a:ahLst/>
              <a:cxnLst/>
              <a:rect l="l" t="t" r="r" b="b"/>
              <a:pathLst>
                <a:path w="4954" h="5871" extrusionOk="0">
                  <a:moveTo>
                    <a:pt x="3084" y="1"/>
                  </a:moveTo>
                  <a:lnTo>
                    <a:pt x="12" y="4823"/>
                  </a:lnTo>
                  <a:lnTo>
                    <a:pt x="0" y="4846"/>
                  </a:lnTo>
                  <a:cubicBezTo>
                    <a:pt x="167" y="5001"/>
                    <a:pt x="357" y="5204"/>
                    <a:pt x="607" y="5406"/>
                  </a:cubicBezTo>
                  <a:cubicBezTo>
                    <a:pt x="869" y="5620"/>
                    <a:pt x="1072" y="5763"/>
                    <a:pt x="1238" y="5870"/>
                  </a:cubicBezTo>
                  <a:lnTo>
                    <a:pt x="4953" y="2203"/>
                  </a:lnTo>
                  <a:cubicBezTo>
                    <a:pt x="4048" y="1775"/>
                    <a:pt x="3358" y="941"/>
                    <a:pt x="3084"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54;p30">
              <a:extLst>
                <a:ext uri="{FF2B5EF4-FFF2-40B4-BE49-F238E27FC236}">
                  <a16:creationId xmlns:a16="http://schemas.microsoft.com/office/drawing/2014/main" id="{35CF588D-59F7-584E-A7A9-8DF2924AABBF}"/>
                </a:ext>
              </a:extLst>
            </p:cNvPr>
            <p:cNvSpPr/>
            <p:nvPr/>
          </p:nvSpPr>
          <p:spPr>
            <a:xfrm>
              <a:off x="1224250" y="3090475"/>
              <a:ext cx="64900" cy="58125"/>
            </a:xfrm>
            <a:custGeom>
              <a:avLst/>
              <a:gdLst/>
              <a:ahLst/>
              <a:cxnLst/>
              <a:rect l="l" t="t" r="r" b="b"/>
              <a:pathLst>
                <a:path w="2596" h="2325" extrusionOk="0">
                  <a:moveTo>
                    <a:pt x="369" y="1"/>
                  </a:moveTo>
                  <a:cubicBezTo>
                    <a:pt x="356" y="1"/>
                    <a:pt x="345" y="4"/>
                    <a:pt x="334" y="9"/>
                  </a:cubicBezTo>
                  <a:cubicBezTo>
                    <a:pt x="203" y="80"/>
                    <a:pt x="0" y="1819"/>
                    <a:pt x="453" y="2188"/>
                  </a:cubicBezTo>
                  <a:cubicBezTo>
                    <a:pt x="566" y="2286"/>
                    <a:pt x="756" y="2325"/>
                    <a:pt x="977" y="2325"/>
                  </a:cubicBezTo>
                  <a:cubicBezTo>
                    <a:pt x="1640" y="2325"/>
                    <a:pt x="2587" y="1977"/>
                    <a:pt x="2596" y="1843"/>
                  </a:cubicBezTo>
                  <a:cubicBezTo>
                    <a:pt x="2596" y="1724"/>
                    <a:pt x="2441" y="1640"/>
                    <a:pt x="2096" y="1426"/>
                  </a:cubicBezTo>
                  <a:cubicBezTo>
                    <a:pt x="1929" y="1295"/>
                    <a:pt x="1727" y="1152"/>
                    <a:pt x="1465" y="962"/>
                  </a:cubicBezTo>
                  <a:cubicBezTo>
                    <a:pt x="1215" y="747"/>
                    <a:pt x="1024" y="557"/>
                    <a:pt x="858" y="390"/>
                  </a:cubicBezTo>
                  <a:cubicBezTo>
                    <a:pt x="605" y="158"/>
                    <a:pt x="464" y="1"/>
                    <a:pt x="369" y="1"/>
                  </a:cubicBezTo>
                  <a:close/>
                </a:path>
              </a:pathLst>
            </a:custGeom>
            <a:solidFill>
              <a:srgbClr val="E7C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55;p30">
              <a:extLst>
                <a:ext uri="{FF2B5EF4-FFF2-40B4-BE49-F238E27FC236}">
                  <a16:creationId xmlns:a16="http://schemas.microsoft.com/office/drawing/2014/main" id="{D5A07C81-0D60-8C45-BA50-5B24DD9318FE}"/>
                </a:ext>
              </a:extLst>
            </p:cNvPr>
            <p:cNvSpPr/>
            <p:nvPr/>
          </p:nvSpPr>
          <p:spPr>
            <a:xfrm>
              <a:off x="1313550" y="2997225"/>
              <a:ext cx="49125" cy="43175"/>
            </a:xfrm>
            <a:custGeom>
              <a:avLst/>
              <a:gdLst/>
              <a:ahLst/>
              <a:cxnLst/>
              <a:rect l="l" t="t" r="r" b="b"/>
              <a:pathLst>
                <a:path w="1965" h="1727" extrusionOk="0">
                  <a:moveTo>
                    <a:pt x="12" y="0"/>
                  </a:moveTo>
                  <a:cubicBezTo>
                    <a:pt x="0" y="0"/>
                    <a:pt x="0" y="12"/>
                    <a:pt x="0" y="36"/>
                  </a:cubicBezTo>
                  <a:cubicBezTo>
                    <a:pt x="0" y="36"/>
                    <a:pt x="12" y="72"/>
                    <a:pt x="36" y="131"/>
                  </a:cubicBezTo>
                  <a:cubicBezTo>
                    <a:pt x="72" y="191"/>
                    <a:pt x="119" y="286"/>
                    <a:pt x="191" y="393"/>
                  </a:cubicBezTo>
                  <a:cubicBezTo>
                    <a:pt x="250" y="489"/>
                    <a:pt x="334" y="608"/>
                    <a:pt x="441" y="727"/>
                  </a:cubicBezTo>
                  <a:cubicBezTo>
                    <a:pt x="548" y="846"/>
                    <a:pt x="667" y="965"/>
                    <a:pt x="786" y="1072"/>
                  </a:cubicBezTo>
                  <a:cubicBezTo>
                    <a:pt x="905" y="1179"/>
                    <a:pt x="1036" y="1286"/>
                    <a:pt x="1167" y="1370"/>
                  </a:cubicBezTo>
                  <a:cubicBezTo>
                    <a:pt x="1227" y="1417"/>
                    <a:pt x="1310" y="1465"/>
                    <a:pt x="1370" y="1489"/>
                  </a:cubicBezTo>
                  <a:lnTo>
                    <a:pt x="1548" y="1584"/>
                  </a:lnTo>
                  <a:cubicBezTo>
                    <a:pt x="1667" y="1644"/>
                    <a:pt x="1751" y="1667"/>
                    <a:pt x="1822" y="1703"/>
                  </a:cubicBezTo>
                  <a:cubicBezTo>
                    <a:pt x="1881" y="1715"/>
                    <a:pt x="1929" y="1727"/>
                    <a:pt x="1929" y="1727"/>
                  </a:cubicBezTo>
                  <a:cubicBezTo>
                    <a:pt x="1929" y="1727"/>
                    <a:pt x="1941" y="1727"/>
                    <a:pt x="1941" y="1715"/>
                  </a:cubicBezTo>
                  <a:cubicBezTo>
                    <a:pt x="1965" y="1703"/>
                    <a:pt x="1965" y="1679"/>
                    <a:pt x="1941" y="1679"/>
                  </a:cubicBezTo>
                  <a:cubicBezTo>
                    <a:pt x="1941" y="1679"/>
                    <a:pt x="1905" y="1655"/>
                    <a:pt x="1846" y="1620"/>
                  </a:cubicBezTo>
                  <a:cubicBezTo>
                    <a:pt x="1798" y="1608"/>
                    <a:pt x="1762" y="1596"/>
                    <a:pt x="1727" y="1560"/>
                  </a:cubicBezTo>
                  <a:cubicBezTo>
                    <a:pt x="1691" y="1536"/>
                    <a:pt x="1631" y="1501"/>
                    <a:pt x="1584" y="1477"/>
                  </a:cubicBezTo>
                  <a:cubicBezTo>
                    <a:pt x="1489" y="1429"/>
                    <a:pt x="1370" y="1346"/>
                    <a:pt x="1250" y="1251"/>
                  </a:cubicBezTo>
                  <a:cubicBezTo>
                    <a:pt x="1108" y="1167"/>
                    <a:pt x="989" y="1060"/>
                    <a:pt x="869" y="953"/>
                  </a:cubicBezTo>
                  <a:cubicBezTo>
                    <a:pt x="750" y="846"/>
                    <a:pt x="631" y="727"/>
                    <a:pt x="536" y="632"/>
                  </a:cubicBezTo>
                  <a:cubicBezTo>
                    <a:pt x="441" y="512"/>
                    <a:pt x="334" y="405"/>
                    <a:pt x="262" y="310"/>
                  </a:cubicBezTo>
                  <a:cubicBezTo>
                    <a:pt x="96" y="131"/>
                    <a:pt x="12" y="0"/>
                    <a:pt x="12" y="0"/>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56;p30">
              <a:extLst>
                <a:ext uri="{FF2B5EF4-FFF2-40B4-BE49-F238E27FC236}">
                  <a16:creationId xmlns:a16="http://schemas.microsoft.com/office/drawing/2014/main" id="{48EAA3F7-4446-574A-A767-8180A42592A3}"/>
                </a:ext>
              </a:extLst>
            </p:cNvPr>
            <p:cNvSpPr/>
            <p:nvPr/>
          </p:nvSpPr>
          <p:spPr>
            <a:xfrm>
              <a:off x="1286150" y="3037700"/>
              <a:ext cx="42000" cy="36775"/>
            </a:xfrm>
            <a:custGeom>
              <a:avLst/>
              <a:gdLst/>
              <a:ahLst/>
              <a:cxnLst/>
              <a:rect l="l" t="t" r="r" b="b"/>
              <a:pathLst>
                <a:path w="1680" h="1471" extrusionOk="0">
                  <a:moveTo>
                    <a:pt x="13" y="1"/>
                  </a:moveTo>
                  <a:cubicBezTo>
                    <a:pt x="1" y="1"/>
                    <a:pt x="1" y="13"/>
                    <a:pt x="1" y="36"/>
                  </a:cubicBezTo>
                  <a:cubicBezTo>
                    <a:pt x="1" y="36"/>
                    <a:pt x="60" y="156"/>
                    <a:pt x="180" y="334"/>
                  </a:cubicBezTo>
                  <a:cubicBezTo>
                    <a:pt x="215" y="370"/>
                    <a:pt x="251" y="417"/>
                    <a:pt x="287" y="465"/>
                  </a:cubicBezTo>
                  <a:cubicBezTo>
                    <a:pt x="310" y="525"/>
                    <a:pt x="358" y="572"/>
                    <a:pt x="406" y="608"/>
                  </a:cubicBezTo>
                  <a:cubicBezTo>
                    <a:pt x="453" y="656"/>
                    <a:pt x="489" y="715"/>
                    <a:pt x="537" y="763"/>
                  </a:cubicBezTo>
                  <a:cubicBezTo>
                    <a:pt x="584" y="810"/>
                    <a:pt x="644" y="846"/>
                    <a:pt x="691" y="894"/>
                  </a:cubicBezTo>
                  <a:cubicBezTo>
                    <a:pt x="787" y="1001"/>
                    <a:pt x="906" y="1072"/>
                    <a:pt x="1013" y="1144"/>
                  </a:cubicBezTo>
                  <a:cubicBezTo>
                    <a:pt x="1132" y="1227"/>
                    <a:pt x="1239" y="1287"/>
                    <a:pt x="1323" y="1322"/>
                  </a:cubicBezTo>
                  <a:cubicBezTo>
                    <a:pt x="1525" y="1418"/>
                    <a:pt x="1656" y="1465"/>
                    <a:pt x="1656" y="1465"/>
                  </a:cubicBezTo>
                  <a:cubicBezTo>
                    <a:pt x="1656" y="1469"/>
                    <a:pt x="1657" y="1470"/>
                    <a:pt x="1659" y="1470"/>
                  </a:cubicBezTo>
                  <a:cubicBezTo>
                    <a:pt x="1662" y="1470"/>
                    <a:pt x="1668" y="1465"/>
                    <a:pt x="1668" y="1465"/>
                  </a:cubicBezTo>
                  <a:cubicBezTo>
                    <a:pt x="1680" y="1441"/>
                    <a:pt x="1680" y="1429"/>
                    <a:pt x="1668" y="1429"/>
                  </a:cubicBezTo>
                  <a:cubicBezTo>
                    <a:pt x="1668" y="1429"/>
                    <a:pt x="1561" y="1358"/>
                    <a:pt x="1382" y="1251"/>
                  </a:cubicBezTo>
                  <a:cubicBezTo>
                    <a:pt x="1299" y="1191"/>
                    <a:pt x="1203" y="1120"/>
                    <a:pt x="1108" y="1048"/>
                  </a:cubicBezTo>
                  <a:cubicBezTo>
                    <a:pt x="1061" y="1013"/>
                    <a:pt x="1001" y="965"/>
                    <a:pt x="953" y="929"/>
                  </a:cubicBezTo>
                  <a:cubicBezTo>
                    <a:pt x="906" y="882"/>
                    <a:pt x="846" y="834"/>
                    <a:pt x="811" y="787"/>
                  </a:cubicBezTo>
                  <a:cubicBezTo>
                    <a:pt x="763" y="751"/>
                    <a:pt x="703" y="703"/>
                    <a:pt x="656" y="656"/>
                  </a:cubicBezTo>
                  <a:lnTo>
                    <a:pt x="525" y="525"/>
                  </a:lnTo>
                  <a:cubicBezTo>
                    <a:pt x="465" y="477"/>
                    <a:pt x="441" y="429"/>
                    <a:pt x="394" y="394"/>
                  </a:cubicBezTo>
                  <a:cubicBezTo>
                    <a:pt x="346" y="346"/>
                    <a:pt x="299" y="322"/>
                    <a:pt x="275" y="275"/>
                  </a:cubicBezTo>
                  <a:cubicBezTo>
                    <a:pt x="215" y="203"/>
                    <a:pt x="156" y="132"/>
                    <a:pt x="108" y="96"/>
                  </a:cubicBezTo>
                  <a:cubicBezTo>
                    <a:pt x="84" y="48"/>
                    <a:pt x="49" y="25"/>
                    <a:pt x="49" y="25"/>
                  </a:cubicBezTo>
                  <a:cubicBezTo>
                    <a:pt x="37" y="25"/>
                    <a:pt x="25" y="1"/>
                    <a:pt x="13"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57;p30">
              <a:extLst>
                <a:ext uri="{FF2B5EF4-FFF2-40B4-BE49-F238E27FC236}">
                  <a16:creationId xmlns:a16="http://schemas.microsoft.com/office/drawing/2014/main" id="{64271183-2404-0648-9B00-A390F863A5DE}"/>
                </a:ext>
              </a:extLst>
            </p:cNvPr>
            <p:cNvSpPr/>
            <p:nvPr/>
          </p:nvSpPr>
          <p:spPr>
            <a:xfrm>
              <a:off x="1272475" y="3059500"/>
              <a:ext cx="39000" cy="33125"/>
            </a:xfrm>
            <a:custGeom>
              <a:avLst/>
              <a:gdLst/>
              <a:ahLst/>
              <a:cxnLst/>
              <a:rect l="l" t="t" r="r" b="b"/>
              <a:pathLst>
                <a:path w="1560" h="1325" extrusionOk="0">
                  <a:moveTo>
                    <a:pt x="40" y="1"/>
                  </a:moveTo>
                  <a:cubicBezTo>
                    <a:pt x="33" y="1"/>
                    <a:pt x="24" y="4"/>
                    <a:pt x="12" y="10"/>
                  </a:cubicBezTo>
                  <a:cubicBezTo>
                    <a:pt x="0" y="10"/>
                    <a:pt x="0" y="22"/>
                    <a:pt x="0" y="46"/>
                  </a:cubicBezTo>
                  <a:cubicBezTo>
                    <a:pt x="0" y="46"/>
                    <a:pt x="12" y="69"/>
                    <a:pt x="48" y="117"/>
                  </a:cubicBezTo>
                  <a:cubicBezTo>
                    <a:pt x="72" y="165"/>
                    <a:pt x="119" y="236"/>
                    <a:pt x="179" y="307"/>
                  </a:cubicBezTo>
                  <a:cubicBezTo>
                    <a:pt x="191" y="355"/>
                    <a:pt x="238" y="379"/>
                    <a:pt x="262" y="427"/>
                  </a:cubicBezTo>
                  <a:cubicBezTo>
                    <a:pt x="310" y="474"/>
                    <a:pt x="346" y="522"/>
                    <a:pt x="381" y="557"/>
                  </a:cubicBezTo>
                  <a:lnTo>
                    <a:pt x="524" y="700"/>
                  </a:lnTo>
                  <a:cubicBezTo>
                    <a:pt x="548" y="736"/>
                    <a:pt x="607" y="772"/>
                    <a:pt x="655" y="808"/>
                  </a:cubicBezTo>
                  <a:cubicBezTo>
                    <a:pt x="738" y="903"/>
                    <a:pt x="846" y="962"/>
                    <a:pt x="953" y="1034"/>
                  </a:cubicBezTo>
                  <a:cubicBezTo>
                    <a:pt x="1000" y="1069"/>
                    <a:pt x="1060" y="1093"/>
                    <a:pt x="1096" y="1129"/>
                  </a:cubicBezTo>
                  <a:cubicBezTo>
                    <a:pt x="1143" y="1153"/>
                    <a:pt x="1191" y="1165"/>
                    <a:pt x="1238" y="1200"/>
                  </a:cubicBezTo>
                  <a:cubicBezTo>
                    <a:pt x="1417" y="1272"/>
                    <a:pt x="1536" y="1319"/>
                    <a:pt x="1536" y="1319"/>
                  </a:cubicBezTo>
                  <a:cubicBezTo>
                    <a:pt x="1536" y="1323"/>
                    <a:pt x="1537" y="1325"/>
                    <a:pt x="1539" y="1325"/>
                  </a:cubicBezTo>
                  <a:cubicBezTo>
                    <a:pt x="1543" y="1325"/>
                    <a:pt x="1548" y="1319"/>
                    <a:pt x="1548" y="1319"/>
                  </a:cubicBezTo>
                  <a:cubicBezTo>
                    <a:pt x="1560" y="1308"/>
                    <a:pt x="1560" y="1284"/>
                    <a:pt x="1548" y="1284"/>
                  </a:cubicBezTo>
                  <a:cubicBezTo>
                    <a:pt x="1548" y="1284"/>
                    <a:pt x="1441" y="1212"/>
                    <a:pt x="1298" y="1105"/>
                  </a:cubicBezTo>
                  <a:cubicBezTo>
                    <a:pt x="1215" y="1046"/>
                    <a:pt x="1131" y="986"/>
                    <a:pt x="1036" y="915"/>
                  </a:cubicBezTo>
                  <a:cubicBezTo>
                    <a:pt x="953" y="843"/>
                    <a:pt x="846" y="784"/>
                    <a:pt x="762" y="688"/>
                  </a:cubicBezTo>
                  <a:cubicBezTo>
                    <a:pt x="715" y="653"/>
                    <a:pt x="667" y="617"/>
                    <a:pt x="619" y="569"/>
                  </a:cubicBezTo>
                  <a:cubicBezTo>
                    <a:pt x="584" y="534"/>
                    <a:pt x="536" y="498"/>
                    <a:pt x="488" y="450"/>
                  </a:cubicBezTo>
                  <a:cubicBezTo>
                    <a:pt x="441" y="415"/>
                    <a:pt x="417" y="367"/>
                    <a:pt x="369" y="343"/>
                  </a:cubicBezTo>
                  <a:cubicBezTo>
                    <a:pt x="322" y="307"/>
                    <a:pt x="298" y="260"/>
                    <a:pt x="262" y="236"/>
                  </a:cubicBezTo>
                  <a:cubicBezTo>
                    <a:pt x="203" y="153"/>
                    <a:pt x="143" y="117"/>
                    <a:pt x="119" y="69"/>
                  </a:cubicBezTo>
                  <a:cubicBezTo>
                    <a:pt x="72" y="46"/>
                    <a:pt x="60" y="10"/>
                    <a:pt x="60" y="10"/>
                  </a:cubicBezTo>
                  <a:cubicBezTo>
                    <a:pt x="54" y="4"/>
                    <a:pt x="48" y="1"/>
                    <a:pt x="40"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58;p30">
              <a:extLst>
                <a:ext uri="{FF2B5EF4-FFF2-40B4-BE49-F238E27FC236}">
                  <a16:creationId xmlns:a16="http://schemas.microsoft.com/office/drawing/2014/main" id="{6C21A89A-D157-3849-B0A3-4B03B1209C47}"/>
                </a:ext>
              </a:extLst>
            </p:cNvPr>
            <p:cNvSpPr/>
            <p:nvPr/>
          </p:nvSpPr>
          <p:spPr>
            <a:xfrm>
              <a:off x="1256100" y="3085025"/>
              <a:ext cx="32775" cy="28450"/>
            </a:xfrm>
            <a:custGeom>
              <a:avLst/>
              <a:gdLst/>
              <a:ahLst/>
              <a:cxnLst/>
              <a:rect l="l" t="t" r="r" b="b"/>
              <a:pathLst>
                <a:path w="1311" h="1138" extrusionOk="0">
                  <a:moveTo>
                    <a:pt x="12" y="1"/>
                  </a:moveTo>
                  <a:cubicBezTo>
                    <a:pt x="0" y="1"/>
                    <a:pt x="0" y="13"/>
                    <a:pt x="0" y="37"/>
                  </a:cubicBezTo>
                  <a:lnTo>
                    <a:pt x="143" y="251"/>
                  </a:lnTo>
                  <a:cubicBezTo>
                    <a:pt x="191" y="310"/>
                    <a:pt x="250" y="394"/>
                    <a:pt x="322" y="465"/>
                  </a:cubicBezTo>
                  <a:cubicBezTo>
                    <a:pt x="381" y="537"/>
                    <a:pt x="465" y="632"/>
                    <a:pt x="548" y="691"/>
                  </a:cubicBezTo>
                  <a:cubicBezTo>
                    <a:pt x="643" y="763"/>
                    <a:pt x="727" y="822"/>
                    <a:pt x="798" y="882"/>
                  </a:cubicBezTo>
                  <a:cubicBezTo>
                    <a:pt x="834" y="906"/>
                    <a:pt x="881" y="929"/>
                    <a:pt x="917" y="953"/>
                  </a:cubicBezTo>
                  <a:cubicBezTo>
                    <a:pt x="965" y="965"/>
                    <a:pt x="1012" y="1001"/>
                    <a:pt x="1036" y="1013"/>
                  </a:cubicBezTo>
                  <a:cubicBezTo>
                    <a:pt x="1179" y="1084"/>
                    <a:pt x="1286" y="1132"/>
                    <a:pt x="1286" y="1132"/>
                  </a:cubicBezTo>
                  <a:cubicBezTo>
                    <a:pt x="1286" y="1136"/>
                    <a:pt x="1288" y="1137"/>
                    <a:pt x="1289" y="1137"/>
                  </a:cubicBezTo>
                  <a:cubicBezTo>
                    <a:pt x="1293" y="1137"/>
                    <a:pt x="1298" y="1132"/>
                    <a:pt x="1298" y="1132"/>
                  </a:cubicBezTo>
                  <a:cubicBezTo>
                    <a:pt x="1310" y="1120"/>
                    <a:pt x="1310" y="1108"/>
                    <a:pt x="1298" y="1108"/>
                  </a:cubicBezTo>
                  <a:cubicBezTo>
                    <a:pt x="1298" y="1108"/>
                    <a:pt x="1203" y="1025"/>
                    <a:pt x="1084" y="941"/>
                  </a:cubicBezTo>
                  <a:cubicBezTo>
                    <a:pt x="1060" y="906"/>
                    <a:pt x="1012" y="894"/>
                    <a:pt x="989" y="870"/>
                  </a:cubicBezTo>
                  <a:cubicBezTo>
                    <a:pt x="941" y="834"/>
                    <a:pt x="893" y="810"/>
                    <a:pt x="870" y="775"/>
                  </a:cubicBezTo>
                  <a:cubicBezTo>
                    <a:pt x="786" y="715"/>
                    <a:pt x="703" y="644"/>
                    <a:pt x="631" y="584"/>
                  </a:cubicBezTo>
                  <a:cubicBezTo>
                    <a:pt x="584" y="548"/>
                    <a:pt x="536" y="525"/>
                    <a:pt x="512" y="477"/>
                  </a:cubicBezTo>
                  <a:lnTo>
                    <a:pt x="405" y="370"/>
                  </a:lnTo>
                  <a:cubicBezTo>
                    <a:pt x="334" y="310"/>
                    <a:pt x="262" y="251"/>
                    <a:pt x="215" y="191"/>
                  </a:cubicBezTo>
                  <a:cubicBezTo>
                    <a:pt x="96" y="96"/>
                    <a:pt x="12" y="13"/>
                    <a:pt x="12" y="13"/>
                  </a:cubicBezTo>
                  <a:cubicBezTo>
                    <a:pt x="12" y="13"/>
                    <a:pt x="0" y="13"/>
                    <a:pt x="12"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9;p30">
              <a:extLst>
                <a:ext uri="{FF2B5EF4-FFF2-40B4-BE49-F238E27FC236}">
                  <a16:creationId xmlns:a16="http://schemas.microsoft.com/office/drawing/2014/main" id="{5459C146-07F0-2549-A897-976FFE9BDC72}"/>
                </a:ext>
              </a:extLst>
            </p:cNvPr>
            <p:cNvSpPr/>
            <p:nvPr/>
          </p:nvSpPr>
          <p:spPr>
            <a:xfrm>
              <a:off x="1301050" y="3016650"/>
              <a:ext cx="45850" cy="39825"/>
            </a:xfrm>
            <a:custGeom>
              <a:avLst/>
              <a:gdLst/>
              <a:ahLst/>
              <a:cxnLst/>
              <a:rect l="l" t="t" r="r" b="b"/>
              <a:pathLst>
                <a:path w="1834" h="1593" extrusionOk="0">
                  <a:moveTo>
                    <a:pt x="31" y="0"/>
                  </a:moveTo>
                  <a:cubicBezTo>
                    <a:pt x="27" y="0"/>
                    <a:pt x="24" y="3"/>
                    <a:pt x="24" y="9"/>
                  </a:cubicBezTo>
                  <a:cubicBezTo>
                    <a:pt x="0" y="9"/>
                    <a:pt x="0" y="21"/>
                    <a:pt x="0" y="45"/>
                  </a:cubicBezTo>
                  <a:cubicBezTo>
                    <a:pt x="0" y="45"/>
                    <a:pt x="60" y="176"/>
                    <a:pt x="203" y="366"/>
                  </a:cubicBezTo>
                  <a:cubicBezTo>
                    <a:pt x="262" y="462"/>
                    <a:pt x="346" y="581"/>
                    <a:pt x="441" y="676"/>
                  </a:cubicBezTo>
                  <a:cubicBezTo>
                    <a:pt x="524" y="783"/>
                    <a:pt x="631" y="902"/>
                    <a:pt x="750" y="1009"/>
                  </a:cubicBezTo>
                  <a:cubicBezTo>
                    <a:pt x="869" y="1117"/>
                    <a:pt x="988" y="1200"/>
                    <a:pt x="1108" y="1295"/>
                  </a:cubicBezTo>
                  <a:cubicBezTo>
                    <a:pt x="1167" y="1319"/>
                    <a:pt x="1227" y="1367"/>
                    <a:pt x="1286" y="1390"/>
                  </a:cubicBezTo>
                  <a:cubicBezTo>
                    <a:pt x="1346" y="1426"/>
                    <a:pt x="1393" y="1450"/>
                    <a:pt x="1453" y="1486"/>
                  </a:cubicBezTo>
                  <a:cubicBezTo>
                    <a:pt x="1512" y="1509"/>
                    <a:pt x="1548" y="1533"/>
                    <a:pt x="1596" y="1545"/>
                  </a:cubicBezTo>
                  <a:cubicBezTo>
                    <a:pt x="1643" y="1557"/>
                    <a:pt x="1691" y="1557"/>
                    <a:pt x="1715" y="1569"/>
                  </a:cubicBezTo>
                  <a:cubicBezTo>
                    <a:pt x="1774" y="1593"/>
                    <a:pt x="1822" y="1593"/>
                    <a:pt x="1822" y="1593"/>
                  </a:cubicBezTo>
                  <a:cubicBezTo>
                    <a:pt x="1822" y="1593"/>
                    <a:pt x="1834" y="1593"/>
                    <a:pt x="1834" y="1569"/>
                  </a:cubicBezTo>
                  <a:cubicBezTo>
                    <a:pt x="1834" y="1557"/>
                    <a:pt x="1834" y="1545"/>
                    <a:pt x="1822" y="1545"/>
                  </a:cubicBezTo>
                  <a:lnTo>
                    <a:pt x="1727" y="1498"/>
                  </a:lnTo>
                  <a:cubicBezTo>
                    <a:pt x="1703" y="1486"/>
                    <a:pt x="1667" y="1486"/>
                    <a:pt x="1631" y="1450"/>
                  </a:cubicBezTo>
                  <a:cubicBezTo>
                    <a:pt x="1584" y="1426"/>
                    <a:pt x="1536" y="1414"/>
                    <a:pt x="1489" y="1379"/>
                  </a:cubicBezTo>
                  <a:cubicBezTo>
                    <a:pt x="1453" y="1355"/>
                    <a:pt x="1405" y="1319"/>
                    <a:pt x="1346" y="1295"/>
                  </a:cubicBezTo>
                  <a:cubicBezTo>
                    <a:pt x="1286" y="1248"/>
                    <a:pt x="1238" y="1212"/>
                    <a:pt x="1179" y="1176"/>
                  </a:cubicBezTo>
                  <a:cubicBezTo>
                    <a:pt x="1072" y="1081"/>
                    <a:pt x="953" y="998"/>
                    <a:pt x="857" y="890"/>
                  </a:cubicBezTo>
                  <a:cubicBezTo>
                    <a:pt x="738" y="783"/>
                    <a:pt x="631" y="676"/>
                    <a:pt x="536" y="581"/>
                  </a:cubicBezTo>
                  <a:cubicBezTo>
                    <a:pt x="453" y="474"/>
                    <a:pt x="357" y="378"/>
                    <a:pt x="286" y="295"/>
                  </a:cubicBezTo>
                  <a:cubicBezTo>
                    <a:pt x="143" y="128"/>
                    <a:pt x="48" y="9"/>
                    <a:pt x="48" y="9"/>
                  </a:cubicBezTo>
                  <a:cubicBezTo>
                    <a:pt x="42" y="3"/>
                    <a:pt x="36" y="0"/>
                    <a:pt x="31" y="0"/>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0;p30">
              <a:extLst>
                <a:ext uri="{FF2B5EF4-FFF2-40B4-BE49-F238E27FC236}">
                  <a16:creationId xmlns:a16="http://schemas.microsoft.com/office/drawing/2014/main" id="{12F1E991-C133-084D-A2EB-04EE57BAD0B6}"/>
                </a:ext>
              </a:extLst>
            </p:cNvPr>
            <p:cNvSpPr/>
            <p:nvPr/>
          </p:nvSpPr>
          <p:spPr>
            <a:xfrm>
              <a:off x="1752600" y="2473375"/>
              <a:ext cx="39825" cy="18425"/>
            </a:xfrm>
            <a:custGeom>
              <a:avLst/>
              <a:gdLst/>
              <a:ahLst/>
              <a:cxnLst/>
              <a:rect l="l" t="t" r="r" b="b"/>
              <a:pathLst>
                <a:path w="1593" h="737" extrusionOk="0">
                  <a:moveTo>
                    <a:pt x="1321" y="0"/>
                  </a:moveTo>
                  <a:cubicBezTo>
                    <a:pt x="1302" y="0"/>
                    <a:pt x="1282" y="4"/>
                    <a:pt x="1262" y="11"/>
                  </a:cubicBezTo>
                  <a:cubicBezTo>
                    <a:pt x="1072" y="95"/>
                    <a:pt x="869" y="190"/>
                    <a:pt x="679" y="250"/>
                  </a:cubicBezTo>
                  <a:cubicBezTo>
                    <a:pt x="488" y="333"/>
                    <a:pt x="238" y="392"/>
                    <a:pt x="71" y="511"/>
                  </a:cubicBezTo>
                  <a:cubicBezTo>
                    <a:pt x="0" y="571"/>
                    <a:pt x="0" y="690"/>
                    <a:pt x="95" y="714"/>
                  </a:cubicBezTo>
                  <a:cubicBezTo>
                    <a:pt x="152" y="730"/>
                    <a:pt x="214" y="736"/>
                    <a:pt x="278" y="736"/>
                  </a:cubicBezTo>
                  <a:cubicBezTo>
                    <a:pt x="456" y="736"/>
                    <a:pt x="649" y="686"/>
                    <a:pt x="798" y="642"/>
                  </a:cubicBezTo>
                  <a:cubicBezTo>
                    <a:pt x="1024" y="583"/>
                    <a:pt x="1298" y="511"/>
                    <a:pt x="1464" y="357"/>
                  </a:cubicBezTo>
                  <a:cubicBezTo>
                    <a:pt x="1592" y="250"/>
                    <a:pt x="1482" y="0"/>
                    <a:pt x="13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1;p30">
              <a:extLst>
                <a:ext uri="{FF2B5EF4-FFF2-40B4-BE49-F238E27FC236}">
                  <a16:creationId xmlns:a16="http://schemas.microsoft.com/office/drawing/2014/main" id="{3F5FFADE-9443-B64A-B575-7BA1F90C6B5E}"/>
                </a:ext>
              </a:extLst>
            </p:cNvPr>
            <p:cNvSpPr/>
            <p:nvPr/>
          </p:nvSpPr>
          <p:spPr>
            <a:xfrm>
              <a:off x="1756150" y="2494800"/>
              <a:ext cx="24725" cy="13350"/>
            </a:xfrm>
            <a:custGeom>
              <a:avLst/>
              <a:gdLst/>
              <a:ahLst/>
              <a:cxnLst/>
              <a:rect l="l" t="t" r="r" b="b"/>
              <a:pathLst>
                <a:path w="989" h="534" extrusionOk="0">
                  <a:moveTo>
                    <a:pt x="732" y="1"/>
                  </a:moveTo>
                  <a:cubicBezTo>
                    <a:pt x="700" y="1"/>
                    <a:pt x="666" y="11"/>
                    <a:pt x="632" y="35"/>
                  </a:cubicBezTo>
                  <a:cubicBezTo>
                    <a:pt x="537" y="95"/>
                    <a:pt x="453" y="155"/>
                    <a:pt x="334" y="202"/>
                  </a:cubicBezTo>
                  <a:cubicBezTo>
                    <a:pt x="287" y="214"/>
                    <a:pt x="227" y="250"/>
                    <a:pt x="179" y="274"/>
                  </a:cubicBezTo>
                  <a:cubicBezTo>
                    <a:pt x="132" y="309"/>
                    <a:pt x="60" y="393"/>
                    <a:pt x="13" y="393"/>
                  </a:cubicBezTo>
                  <a:cubicBezTo>
                    <a:pt x="1" y="393"/>
                    <a:pt x="1" y="428"/>
                    <a:pt x="13" y="428"/>
                  </a:cubicBezTo>
                  <a:cubicBezTo>
                    <a:pt x="72" y="428"/>
                    <a:pt x="120" y="500"/>
                    <a:pt x="168" y="512"/>
                  </a:cubicBezTo>
                  <a:cubicBezTo>
                    <a:pt x="209" y="520"/>
                    <a:pt x="250" y="534"/>
                    <a:pt x="295" y="534"/>
                  </a:cubicBezTo>
                  <a:cubicBezTo>
                    <a:pt x="315" y="534"/>
                    <a:pt x="336" y="531"/>
                    <a:pt x="358" y="524"/>
                  </a:cubicBezTo>
                  <a:cubicBezTo>
                    <a:pt x="513" y="512"/>
                    <a:pt x="691" y="464"/>
                    <a:pt x="811" y="381"/>
                  </a:cubicBezTo>
                  <a:cubicBezTo>
                    <a:pt x="988" y="252"/>
                    <a:pt x="887" y="1"/>
                    <a:pt x="7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2;p30">
              <a:extLst>
                <a:ext uri="{FF2B5EF4-FFF2-40B4-BE49-F238E27FC236}">
                  <a16:creationId xmlns:a16="http://schemas.microsoft.com/office/drawing/2014/main" id="{FF9029BB-952E-AD4F-9BCC-2926D8C06A9B}"/>
                </a:ext>
              </a:extLst>
            </p:cNvPr>
            <p:cNvSpPr/>
            <p:nvPr/>
          </p:nvSpPr>
          <p:spPr>
            <a:xfrm>
              <a:off x="1303425" y="2905950"/>
              <a:ext cx="14675" cy="24675"/>
            </a:xfrm>
            <a:custGeom>
              <a:avLst/>
              <a:gdLst/>
              <a:ahLst/>
              <a:cxnLst/>
              <a:rect l="l" t="t" r="r" b="b"/>
              <a:pathLst>
                <a:path w="587" h="987" extrusionOk="0">
                  <a:moveTo>
                    <a:pt x="79" y="0"/>
                  </a:moveTo>
                  <a:cubicBezTo>
                    <a:pt x="66" y="0"/>
                    <a:pt x="55" y="6"/>
                    <a:pt x="48" y="20"/>
                  </a:cubicBezTo>
                  <a:cubicBezTo>
                    <a:pt x="0" y="306"/>
                    <a:pt x="108" y="615"/>
                    <a:pt x="203" y="865"/>
                  </a:cubicBezTo>
                  <a:cubicBezTo>
                    <a:pt x="241" y="951"/>
                    <a:pt x="314" y="987"/>
                    <a:pt x="384" y="987"/>
                  </a:cubicBezTo>
                  <a:cubicBezTo>
                    <a:pt x="490" y="987"/>
                    <a:pt x="586" y="904"/>
                    <a:pt x="536" y="782"/>
                  </a:cubicBezTo>
                  <a:cubicBezTo>
                    <a:pt x="429" y="508"/>
                    <a:pt x="322" y="187"/>
                    <a:pt x="108" y="8"/>
                  </a:cubicBezTo>
                  <a:cubicBezTo>
                    <a:pt x="98" y="3"/>
                    <a:pt x="88" y="0"/>
                    <a:pt x="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3;p30">
              <a:extLst>
                <a:ext uri="{FF2B5EF4-FFF2-40B4-BE49-F238E27FC236}">
                  <a16:creationId xmlns:a16="http://schemas.microsoft.com/office/drawing/2014/main" id="{784FD309-DC3A-844A-9403-0428147A929A}"/>
                </a:ext>
              </a:extLst>
            </p:cNvPr>
            <p:cNvSpPr/>
            <p:nvPr/>
          </p:nvSpPr>
          <p:spPr>
            <a:xfrm>
              <a:off x="1316825" y="2937700"/>
              <a:ext cx="7150" cy="5675"/>
            </a:xfrm>
            <a:custGeom>
              <a:avLst/>
              <a:gdLst/>
              <a:ahLst/>
              <a:cxnLst/>
              <a:rect l="l" t="t" r="r" b="b"/>
              <a:pathLst>
                <a:path w="286" h="227" extrusionOk="0">
                  <a:moveTo>
                    <a:pt x="131" y="0"/>
                  </a:moveTo>
                  <a:cubicBezTo>
                    <a:pt x="0" y="0"/>
                    <a:pt x="0" y="226"/>
                    <a:pt x="131" y="226"/>
                  </a:cubicBezTo>
                  <a:cubicBezTo>
                    <a:pt x="262" y="226"/>
                    <a:pt x="286" y="0"/>
                    <a:pt x="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6" name="Graphic 65" descr="Globe">
            <a:extLst>
              <a:ext uri="{FF2B5EF4-FFF2-40B4-BE49-F238E27FC236}">
                <a16:creationId xmlns:a16="http://schemas.microsoft.com/office/drawing/2014/main" id="{0685D358-9567-E54E-B4E7-DE28030058B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249382" y="1931033"/>
            <a:ext cx="529692" cy="529692"/>
          </a:xfrm>
          <a:prstGeom prst="rect">
            <a:avLst/>
          </a:prstGeom>
        </p:spPr>
      </p:pic>
      <p:pic>
        <p:nvPicPr>
          <p:cNvPr id="68" name="Graphic 67" descr="Lightbulb and gear">
            <a:extLst>
              <a:ext uri="{FF2B5EF4-FFF2-40B4-BE49-F238E27FC236}">
                <a16:creationId xmlns:a16="http://schemas.microsoft.com/office/drawing/2014/main" id="{8D25AA76-46BB-784D-8A4A-F63F982D691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73471" y="3353267"/>
            <a:ext cx="662730" cy="662730"/>
          </a:xfrm>
          <a:prstGeom prst="rect">
            <a:avLst/>
          </a:prstGeom>
        </p:spPr>
      </p:pic>
      <p:grpSp>
        <p:nvGrpSpPr>
          <p:cNvPr id="86" name="Google Shape;346;p30">
            <a:extLst>
              <a:ext uri="{FF2B5EF4-FFF2-40B4-BE49-F238E27FC236}">
                <a16:creationId xmlns:a16="http://schemas.microsoft.com/office/drawing/2014/main" id="{DF202519-AF3F-1D49-8F5F-A0CB30476C74}"/>
              </a:ext>
            </a:extLst>
          </p:cNvPr>
          <p:cNvGrpSpPr/>
          <p:nvPr/>
        </p:nvGrpSpPr>
        <p:grpSpPr>
          <a:xfrm rot="2416211" flipH="1">
            <a:off x="-118008" y="2640690"/>
            <a:ext cx="1680556" cy="1942272"/>
            <a:chOff x="1224250" y="2447575"/>
            <a:chExt cx="596825" cy="701025"/>
          </a:xfrm>
        </p:grpSpPr>
        <p:sp>
          <p:nvSpPr>
            <p:cNvPr id="87" name="Google Shape;347;p30">
              <a:extLst>
                <a:ext uri="{FF2B5EF4-FFF2-40B4-BE49-F238E27FC236}">
                  <a16:creationId xmlns:a16="http://schemas.microsoft.com/office/drawing/2014/main" id="{5EC1F02A-133E-974B-A0E9-5CE03BA10D99}"/>
                </a:ext>
              </a:extLst>
            </p:cNvPr>
            <p:cNvSpPr/>
            <p:nvPr/>
          </p:nvSpPr>
          <p:spPr>
            <a:xfrm>
              <a:off x="1676100" y="2447750"/>
              <a:ext cx="144975" cy="169700"/>
            </a:xfrm>
            <a:custGeom>
              <a:avLst/>
              <a:gdLst/>
              <a:ahLst/>
              <a:cxnLst/>
              <a:rect l="l" t="t" r="r" b="b"/>
              <a:pathLst>
                <a:path w="5799" h="6788" extrusionOk="0">
                  <a:moveTo>
                    <a:pt x="5525" y="1"/>
                  </a:moveTo>
                  <a:lnTo>
                    <a:pt x="0" y="6668"/>
                  </a:lnTo>
                  <a:lnTo>
                    <a:pt x="155" y="6787"/>
                  </a:lnTo>
                  <a:cubicBezTo>
                    <a:pt x="155" y="6787"/>
                    <a:pt x="1750" y="6620"/>
                    <a:pt x="1965" y="6359"/>
                  </a:cubicBezTo>
                  <a:cubicBezTo>
                    <a:pt x="3334" y="4715"/>
                    <a:pt x="4274" y="3572"/>
                    <a:pt x="4405" y="3418"/>
                  </a:cubicBezTo>
                  <a:cubicBezTo>
                    <a:pt x="4751" y="3001"/>
                    <a:pt x="5798" y="203"/>
                    <a:pt x="5525" y="1"/>
                  </a:cubicBezTo>
                  <a:close/>
                </a:path>
              </a:pathLst>
            </a:custGeom>
            <a:solidFill>
              <a:srgbClr val="B4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48;p30">
              <a:extLst>
                <a:ext uri="{FF2B5EF4-FFF2-40B4-BE49-F238E27FC236}">
                  <a16:creationId xmlns:a16="http://schemas.microsoft.com/office/drawing/2014/main" id="{18B2BFD9-5BDF-2A4D-AC68-6F0885915603}"/>
                </a:ext>
              </a:extLst>
            </p:cNvPr>
            <p:cNvSpPr/>
            <p:nvPr/>
          </p:nvSpPr>
          <p:spPr>
            <a:xfrm>
              <a:off x="1364750" y="2614150"/>
              <a:ext cx="336675" cy="392025"/>
            </a:xfrm>
            <a:custGeom>
              <a:avLst/>
              <a:gdLst/>
              <a:ahLst/>
              <a:cxnLst/>
              <a:rect l="l" t="t" r="r" b="b"/>
              <a:pathLst>
                <a:path w="13467" h="15681" extrusionOk="0">
                  <a:moveTo>
                    <a:pt x="12478" y="0"/>
                  </a:moveTo>
                  <a:lnTo>
                    <a:pt x="0" y="15026"/>
                  </a:lnTo>
                  <a:cubicBezTo>
                    <a:pt x="345" y="15347"/>
                    <a:pt x="774" y="15550"/>
                    <a:pt x="1203" y="15681"/>
                  </a:cubicBezTo>
                  <a:cubicBezTo>
                    <a:pt x="1715" y="15062"/>
                    <a:pt x="9061" y="6156"/>
                    <a:pt x="13466" y="846"/>
                  </a:cubicBezTo>
                  <a:lnTo>
                    <a:pt x="12609" y="131"/>
                  </a:lnTo>
                  <a:lnTo>
                    <a:pt x="12478" y="0"/>
                  </a:lnTo>
                  <a:close/>
                </a:path>
              </a:pathLst>
            </a:custGeom>
            <a:solidFill>
              <a:srgbClr val="B4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49;p30">
              <a:extLst>
                <a:ext uri="{FF2B5EF4-FFF2-40B4-BE49-F238E27FC236}">
                  <a16:creationId xmlns:a16="http://schemas.microsoft.com/office/drawing/2014/main" id="{F7DDA8DF-8C0F-464D-A488-78D363A024FF}"/>
                </a:ext>
              </a:extLst>
            </p:cNvPr>
            <p:cNvSpPr/>
            <p:nvPr/>
          </p:nvSpPr>
          <p:spPr>
            <a:xfrm>
              <a:off x="1337050" y="2447575"/>
              <a:ext cx="477175" cy="542525"/>
            </a:xfrm>
            <a:custGeom>
              <a:avLst/>
              <a:gdLst/>
              <a:ahLst/>
              <a:cxnLst/>
              <a:rect l="l" t="t" r="r" b="b"/>
              <a:pathLst>
                <a:path w="19087" h="21701" extrusionOk="0">
                  <a:moveTo>
                    <a:pt x="19058" y="1"/>
                  </a:moveTo>
                  <a:cubicBezTo>
                    <a:pt x="18732" y="1"/>
                    <a:pt x="16227" y="1333"/>
                    <a:pt x="15884" y="1710"/>
                  </a:cubicBezTo>
                  <a:cubicBezTo>
                    <a:pt x="15384" y="2329"/>
                    <a:pt x="6168" y="13140"/>
                    <a:pt x="2073" y="17938"/>
                  </a:cubicBezTo>
                  <a:lnTo>
                    <a:pt x="2942" y="18605"/>
                  </a:lnTo>
                  <a:lnTo>
                    <a:pt x="1358" y="18784"/>
                  </a:lnTo>
                  <a:cubicBezTo>
                    <a:pt x="596" y="19665"/>
                    <a:pt x="25" y="20332"/>
                    <a:pt x="25" y="20332"/>
                  </a:cubicBezTo>
                  <a:lnTo>
                    <a:pt x="1" y="20355"/>
                  </a:lnTo>
                  <a:cubicBezTo>
                    <a:pt x="275" y="20808"/>
                    <a:pt x="620" y="21272"/>
                    <a:pt x="1096" y="21701"/>
                  </a:cubicBezTo>
                  <a:lnTo>
                    <a:pt x="13562" y="6675"/>
                  </a:lnTo>
                  <a:lnTo>
                    <a:pt x="19087" y="8"/>
                  </a:lnTo>
                  <a:cubicBezTo>
                    <a:pt x="19081" y="3"/>
                    <a:pt x="19071" y="1"/>
                    <a:pt x="19058" y="1"/>
                  </a:cubicBezTo>
                  <a:close/>
                </a:path>
              </a:pathLst>
            </a:custGeom>
            <a:solidFill>
              <a:srgbClr val="CCCE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50;p30">
              <a:extLst>
                <a:ext uri="{FF2B5EF4-FFF2-40B4-BE49-F238E27FC236}">
                  <a16:creationId xmlns:a16="http://schemas.microsoft.com/office/drawing/2014/main" id="{545B6BF8-236D-6D4A-9C7C-A4436D4453D5}"/>
                </a:ext>
              </a:extLst>
            </p:cNvPr>
            <p:cNvSpPr/>
            <p:nvPr/>
          </p:nvSpPr>
          <p:spPr>
            <a:xfrm>
              <a:off x="1293900" y="2899300"/>
              <a:ext cx="174050" cy="133025"/>
            </a:xfrm>
            <a:custGeom>
              <a:avLst/>
              <a:gdLst/>
              <a:ahLst/>
              <a:cxnLst/>
              <a:rect l="l" t="t" r="r" b="b"/>
              <a:pathLst>
                <a:path w="6962" h="5321" extrusionOk="0">
                  <a:moveTo>
                    <a:pt x="405" y="0"/>
                  </a:moveTo>
                  <a:cubicBezTo>
                    <a:pt x="0" y="0"/>
                    <a:pt x="227" y="1715"/>
                    <a:pt x="1179" y="3191"/>
                  </a:cubicBezTo>
                  <a:cubicBezTo>
                    <a:pt x="1465" y="3620"/>
                    <a:pt x="1810" y="4037"/>
                    <a:pt x="2227" y="4382"/>
                  </a:cubicBezTo>
                  <a:cubicBezTo>
                    <a:pt x="2584" y="4679"/>
                    <a:pt x="3001" y="4906"/>
                    <a:pt x="3429" y="5049"/>
                  </a:cubicBezTo>
                  <a:cubicBezTo>
                    <a:pt x="3991" y="5244"/>
                    <a:pt x="4573" y="5320"/>
                    <a:pt x="5098" y="5320"/>
                  </a:cubicBezTo>
                  <a:cubicBezTo>
                    <a:pt x="6144" y="5320"/>
                    <a:pt x="6962" y="5016"/>
                    <a:pt x="6930" y="4739"/>
                  </a:cubicBezTo>
                  <a:cubicBezTo>
                    <a:pt x="6894" y="4406"/>
                    <a:pt x="5394" y="4703"/>
                    <a:pt x="4037" y="4287"/>
                  </a:cubicBezTo>
                  <a:cubicBezTo>
                    <a:pt x="3608" y="4156"/>
                    <a:pt x="3179" y="3953"/>
                    <a:pt x="2834" y="3656"/>
                  </a:cubicBezTo>
                  <a:cubicBezTo>
                    <a:pt x="2358" y="3215"/>
                    <a:pt x="2013" y="2763"/>
                    <a:pt x="1751" y="2298"/>
                  </a:cubicBezTo>
                  <a:cubicBezTo>
                    <a:pt x="1048" y="1108"/>
                    <a:pt x="893" y="0"/>
                    <a:pt x="405" y="0"/>
                  </a:cubicBezTo>
                  <a:close/>
                </a:path>
              </a:pathLst>
            </a:custGeom>
            <a:solidFill>
              <a:srgbClr val="C7A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51;p30">
              <a:extLst>
                <a:ext uri="{FF2B5EF4-FFF2-40B4-BE49-F238E27FC236}">
                  <a16:creationId xmlns:a16="http://schemas.microsoft.com/office/drawing/2014/main" id="{EBCD0733-3EC5-534C-96CC-16617DCBF822}"/>
                </a:ext>
              </a:extLst>
            </p:cNvPr>
            <p:cNvSpPr/>
            <p:nvPr/>
          </p:nvSpPr>
          <p:spPr>
            <a:xfrm>
              <a:off x="1244775" y="2978175"/>
              <a:ext cx="134875" cy="149450"/>
            </a:xfrm>
            <a:custGeom>
              <a:avLst/>
              <a:gdLst/>
              <a:ahLst/>
              <a:cxnLst/>
              <a:rect l="l" t="t" r="r" b="b"/>
              <a:pathLst>
                <a:path w="5395" h="5978" extrusionOk="0">
                  <a:moveTo>
                    <a:pt x="3144" y="0"/>
                  </a:moveTo>
                  <a:lnTo>
                    <a:pt x="25" y="4930"/>
                  </a:lnTo>
                  <a:lnTo>
                    <a:pt x="1" y="4942"/>
                  </a:lnTo>
                  <a:cubicBezTo>
                    <a:pt x="156" y="5108"/>
                    <a:pt x="370" y="5299"/>
                    <a:pt x="620" y="5513"/>
                  </a:cubicBezTo>
                  <a:cubicBezTo>
                    <a:pt x="870" y="5715"/>
                    <a:pt x="1073" y="5870"/>
                    <a:pt x="1239" y="5977"/>
                  </a:cubicBezTo>
                  <a:lnTo>
                    <a:pt x="5394" y="1894"/>
                  </a:lnTo>
                  <a:cubicBezTo>
                    <a:pt x="4966" y="1751"/>
                    <a:pt x="4549" y="1524"/>
                    <a:pt x="4192" y="1191"/>
                  </a:cubicBezTo>
                  <a:cubicBezTo>
                    <a:pt x="3775" y="870"/>
                    <a:pt x="3430" y="429"/>
                    <a:pt x="3144" y="0"/>
                  </a:cubicBezTo>
                  <a:close/>
                </a:path>
              </a:pathLst>
            </a:custGeom>
            <a:solidFill>
              <a:srgbClr val="323A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52;p30">
              <a:extLst>
                <a:ext uri="{FF2B5EF4-FFF2-40B4-BE49-F238E27FC236}">
                  <a16:creationId xmlns:a16="http://schemas.microsoft.com/office/drawing/2014/main" id="{8059152E-7F1F-A849-A170-D0685B3F12CA}"/>
                </a:ext>
              </a:extLst>
            </p:cNvPr>
            <p:cNvSpPr/>
            <p:nvPr/>
          </p:nvSpPr>
          <p:spPr>
            <a:xfrm>
              <a:off x="1321875" y="2978775"/>
              <a:ext cx="57775" cy="57175"/>
            </a:xfrm>
            <a:custGeom>
              <a:avLst/>
              <a:gdLst/>
              <a:ahLst/>
              <a:cxnLst/>
              <a:rect l="l" t="t" r="r" b="b"/>
              <a:pathLst>
                <a:path w="2311" h="2287" extrusionOk="0">
                  <a:moveTo>
                    <a:pt x="60" y="0"/>
                  </a:moveTo>
                  <a:lnTo>
                    <a:pt x="1" y="96"/>
                  </a:lnTo>
                  <a:cubicBezTo>
                    <a:pt x="263" y="1036"/>
                    <a:pt x="953" y="1870"/>
                    <a:pt x="1882" y="2286"/>
                  </a:cubicBezTo>
                  <a:lnTo>
                    <a:pt x="2310" y="1858"/>
                  </a:lnTo>
                  <a:cubicBezTo>
                    <a:pt x="1882" y="1703"/>
                    <a:pt x="1465" y="1489"/>
                    <a:pt x="1108" y="1191"/>
                  </a:cubicBezTo>
                  <a:cubicBezTo>
                    <a:pt x="691" y="846"/>
                    <a:pt x="346" y="429"/>
                    <a:pt x="60" y="0"/>
                  </a:cubicBezTo>
                  <a:close/>
                </a:path>
              </a:pathLst>
            </a:custGeom>
            <a:solidFill>
              <a:srgbClr val="65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53;p30">
              <a:extLst>
                <a:ext uri="{FF2B5EF4-FFF2-40B4-BE49-F238E27FC236}">
                  <a16:creationId xmlns:a16="http://schemas.microsoft.com/office/drawing/2014/main" id="{1218F66B-6D91-E14F-AAAA-FB8C621DC6C9}"/>
                </a:ext>
              </a:extLst>
            </p:cNvPr>
            <p:cNvSpPr/>
            <p:nvPr/>
          </p:nvSpPr>
          <p:spPr>
            <a:xfrm>
              <a:off x="1244500" y="2981150"/>
              <a:ext cx="123850" cy="146775"/>
            </a:xfrm>
            <a:custGeom>
              <a:avLst/>
              <a:gdLst/>
              <a:ahLst/>
              <a:cxnLst/>
              <a:rect l="l" t="t" r="r" b="b"/>
              <a:pathLst>
                <a:path w="4954" h="5871" extrusionOk="0">
                  <a:moveTo>
                    <a:pt x="3084" y="1"/>
                  </a:moveTo>
                  <a:lnTo>
                    <a:pt x="12" y="4823"/>
                  </a:lnTo>
                  <a:lnTo>
                    <a:pt x="0" y="4846"/>
                  </a:lnTo>
                  <a:cubicBezTo>
                    <a:pt x="167" y="5001"/>
                    <a:pt x="357" y="5204"/>
                    <a:pt x="607" y="5406"/>
                  </a:cubicBezTo>
                  <a:cubicBezTo>
                    <a:pt x="869" y="5620"/>
                    <a:pt x="1072" y="5763"/>
                    <a:pt x="1238" y="5870"/>
                  </a:cubicBezTo>
                  <a:lnTo>
                    <a:pt x="4953" y="2203"/>
                  </a:lnTo>
                  <a:cubicBezTo>
                    <a:pt x="4048" y="1775"/>
                    <a:pt x="3358" y="941"/>
                    <a:pt x="3084"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54;p30">
              <a:extLst>
                <a:ext uri="{FF2B5EF4-FFF2-40B4-BE49-F238E27FC236}">
                  <a16:creationId xmlns:a16="http://schemas.microsoft.com/office/drawing/2014/main" id="{8D03B5CC-9F68-FB48-B80E-2867CFE20D02}"/>
                </a:ext>
              </a:extLst>
            </p:cNvPr>
            <p:cNvSpPr/>
            <p:nvPr/>
          </p:nvSpPr>
          <p:spPr>
            <a:xfrm>
              <a:off x="1224250" y="3090475"/>
              <a:ext cx="64900" cy="58125"/>
            </a:xfrm>
            <a:custGeom>
              <a:avLst/>
              <a:gdLst/>
              <a:ahLst/>
              <a:cxnLst/>
              <a:rect l="l" t="t" r="r" b="b"/>
              <a:pathLst>
                <a:path w="2596" h="2325" extrusionOk="0">
                  <a:moveTo>
                    <a:pt x="369" y="1"/>
                  </a:moveTo>
                  <a:cubicBezTo>
                    <a:pt x="356" y="1"/>
                    <a:pt x="345" y="4"/>
                    <a:pt x="334" y="9"/>
                  </a:cubicBezTo>
                  <a:cubicBezTo>
                    <a:pt x="203" y="80"/>
                    <a:pt x="0" y="1819"/>
                    <a:pt x="453" y="2188"/>
                  </a:cubicBezTo>
                  <a:cubicBezTo>
                    <a:pt x="566" y="2286"/>
                    <a:pt x="756" y="2325"/>
                    <a:pt x="977" y="2325"/>
                  </a:cubicBezTo>
                  <a:cubicBezTo>
                    <a:pt x="1640" y="2325"/>
                    <a:pt x="2587" y="1977"/>
                    <a:pt x="2596" y="1843"/>
                  </a:cubicBezTo>
                  <a:cubicBezTo>
                    <a:pt x="2596" y="1724"/>
                    <a:pt x="2441" y="1640"/>
                    <a:pt x="2096" y="1426"/>
                  </a:cubicBezTo>
                  <a:cubicBezTo>
                    <a:pt x="1929" y="1295"/>
                    <a:pt x="1727" y="1152"/>
                    <a:pt x="1465" y="962"/>
                  </a:cubicBezTo>
                  <a:cubicBezTo>
                    <a:pt x="1215" y="747"/>
                    <a:pt x="1024" y="557"/>
                    <a:pt x="858" y="390"/>
                  </a:cubicBezTo>
                  <a:cubicBezTo>
                    <a:pt x="605" y="158"/>
                    <a:pt x="464" y="1"/>
                    <a:pt x="369" y="1"/>
                  </a:cubicBezTo>
                  <a:close/>
                </a:path>
              </a:pathLst>
            </a:custGeom>
            <a:solidFill>
              <a:srgbClr val="E7C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55;p30">
              <a:extLst>
                <a:ext uri="{FF2B5EF4-FFF2-40B4-BE49-F238E27FC236}">
                  <a16:creationId xmlns:a16="http://schemas.microsoft.com/office/drawing/2014/main" id="{D10E6632-EE7A-8045-96F5-418BB982EB31}"/>
                </a:ext>
              </a:extLst>
            </p:cNvPr>
            <p:cNvSpPr/>
            <p:nvPr/>
          </p:nvSpPr>
          <p:spPr>
            <a:xfrm>
              <a:off x="1313550" y="2997225"/>
              <a:ext cx="49125" cy="43175"/>
            </a:xfrm>
            <a:custGeom>
              <a:avLst/>
              <a:gdLst/>
              <a:ahLst/>
              <a:cxnLst/>
              <a:rect l="l" t="t" r="r" b="b"/>
              <a:pathLst>
                <a:path w="1965" h="1727" extrusionOk="0">
                  <a:moveTo>
                    <a:pt x="12" y="0"/>
                  </a:moveTo>
                  <a:cubicBezTo>
                    <a:pt x="0" y="0"/>
                    <a:pt x="0" y="12"/>
                    <a:pt x="0" y="36"/>
                  </a:cubicBezTo>
                  <a:cubicBezTo>
                    <a:pt x="0" y="36"/>
                    <a:pt x="12" y="72"/>
                    <a:pt x="36" y="131"/>
                  </a:cubicBezTo>
                  <a:cubicBezTo>
                    <a:pt x="72" y="191"/>
                    <a:pt x="119" y="286"/>
                    <a:pt x="191" y="393"/>
                  </a:cubicBezTo>
                  <a:cubicBezTo>
                    <a:pt x="250" y="489"/>
                    <a:pt x="334" y="608"/>
                    <a:pt x="441" y="727"/>
                  </a:cubicBezTo>
                  <a:cubicBezTo>
                    <a:pt x="548" y="846"/>
                    <a:pt x="667" y="965"/>
                    <a:pt x="786" y="1072"/>
                  </a:cubicBezTo>
                  <a:cubicBezTo>
                    <a:pt x="905" y="1179"/>
                    <a:pt x="1036" y="1286"/>
                    <a:pt x="1167" y="1370"/>
                  </a:cubicBezTo>
                  <a:cubicBezTo>
                    <a:pt x="1227" y="1417"/>
                    <a:pt x="1310" y="1465"/>
                    <a:pt x="1370" y="1489"/>
                  </a:cubicBezTo>
                  <a:lnTo>
                    <a:pt x="1548" y="1584"/>
                  </a:lnTo>
                  <a:cubicBezTo>
                    <a:pt x="1667" y="1644"/>
                    <a:pt x="1751" y="1667"/>
                    <a:pt x="1822" y="1703"/>
                  </a:cubicBezTo>
                  <a:cubicBezTo>
                    <a:pt x="1881" y="1715"/>
                    <a:pt x="1929" y="1727"/>
                    <a:pt x="1929" y="1727"/>
                  </a:cubicBezTo>
                  <a:cubicBezTo>
                    <a:pt x="1929" y="1727"/>
                    <a:pt x="1941" y="1727"/>
                    <a:pt x="1941" y="1715"/>
                  </a:cubicBezTo>
                  <a:cubicBezTo>
                    <a:pt x="1965" y="1703"/>
                    <a:pt x="1965" y="1679"/>
                    <a:pt x="1941" y="1679"/>
                  </a:cubicBezTo>
                  <a:cubicBezTo>
                    <a:pt x="1941" y="1679"/>
                    <a:pt x="1905" y="1655"/>
                    <a:pt x="1846" y="1620"/>
                  </a:cubicBezTo>
                  <a:cubicBezTo>
                    <a:pt x="1798" y="1608"/>
                    <a:pt x="1762" y="1596"/>
                    <a:pt x="1727" y="1560"/>
                  </a:cubicBezTo>
                  <a:cubicBezTo>
                    <a:pt x="1691" y="1536"/>
                    <a:pt x="1631" y="1501"/>
                    <a:pt x="1584" y="1477"/>
                  </a:cubicBezTo>
                  <a:cubicBezTo>
                    <a:pt x="1489" y="1429"/>
                    <a:pt x="1370" y="1346"/>
                    <a:pt x="1250" y="1251"/>
                  </a:cubicBezTo>
                  <a:cubicBezTo>
                    <a:pt x="1108" y="1167"/>
                    <a:pt x="989" y="1060"/>
                    <a:pt x="869" y="953"/>
                  </a:cubicBezTo>
                  <a:cubicBezTo>
                    <a:pt x="750" y="846"/>
                    <a:pt x="631" y="727"/>
                    <a:pt x="536" y="632"/>
                  </a:cubicBezTo>
                  <a:cubicBezTo>
                    <a:pt x="441" y="512"/>
                    <a:pt x="334" y="405"/>
                    <a:pt x="262" y="310"/>
                  </a:cubicBezTo>
                  <a:cubicBezTo>
                    <a:pt x="96" y="131"/>
                    <a:pt x="12" y="0"/>
                    <a:pt x="12" y="0"/>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56;p30">
              <a:extLst>
                <a:ext uri="{FF2B5EF4-FFF2-40B4-BE49-F238E27FC236}">
                  <a16:creationId xmlns:a16="http://schemas.microsoft.com/office/drawing/2014/main" id="{7E64AC15-F0C2-A14A-9D94-B8CD6DA331E1}"/>
                </a:ext>
              </a:extLst>
            </p:cNvPr>
            <p:cNvSpPr/>
            <p:nvPr/>
          </p:nvSpPr>
          <p:spPr>
            <a:xfrm>
              <a:off x="1286150" y="3037700"/>
              <a:ext cx="42000" cy="36775"/>
            </a:xfrm>
            <a:custGeom>
              <a:avLst/>
              <a:gdLst/>
              <a:ahLst/>
              <a:cxnLst/>
              <a:rect l="l" t="t" r="r" b="b"/>
              <a:pathLst>
                <a:path w="1680" h="1471" extrusionOk="0">
                  <a:moveTo>
                    <a:pt x="13" y="1"/>
                  </a:moveTo>
                  <a:cubicBezTo>
                    <a:pt x="1" y="1"/>
                    <a:pt x="1" y="13"/>
                    <a:pt x="1" y="36"/>
                  </a:cubicBezTo>
                  <a:cubicBezTo>
                    <a:pt x="1" y="36"/>
                    <a:pt x="60" y="156"/>
                    <a:pt x="180" y="334"/>
                  </a:cubicBezTo>
                  <a:cubicBezTo>
                    <a:pt x="215" y="370"/>
                    <a:pt x="251" y="417"/>
                    <a:pt x="287" y="465"/>
                  </a:cubicBezTo>
                  <a:cubicBezTo>
                    <a:pt x="310" y="525"/>
                    <a:pt x="358" y="572"/>
                    <a:pt x="406" y="608"/>
                  </a:cubicBezTo>
                  <a:cubicBezTo>
                    <a:pt x="453" y="656"/>
                    <a:pt x="489" y="715"/>
                    <a:pt x="537" y="763"/>
                  </a:cubicBezTo>
                  <a:cubicBezTo>
                    <a:pt x="584" y="810"/>
                    <a:pt x="644" y="846"/>
                    <a:pt x="691" y="894"/>
                  </a:cubicBezTo>
                  <a:cubicBezTo>
                    <a:pt x="787" y="1001"/>
                    <a:pt x="906" y="1072"/>
                    <a:pt x="1013" y="1144"/>
                  </a:cubicBezTo>
                  <a:cubicBezTo>
                    <a:pt x="1132" y="1227"/>
                    <a:pt x="1239" y="1287"/>
                    <a:pt x="1323" y="1322"/>
                  </a:cubicBezTo>
                  <a:cubicBezTo>
                    <a:pt x="1525" y="1418"/>
                    <a:pt x="1656" y="1465"/>
                    <a:pt x="1656" y="1465"/>
                  </a:cubicBezTo>
                  <a:cubicBezTo>
                    <a:pt x="1656" y="1469"/>
                    <a:pt x="1657" y="1470"/>
                    <a:pt x="1659" y="1470"/>
                  </a:cubicBezTo>
                  <a:cubicBezTo>
                    <a:pt x="1662" y="1470"/>
                    <a:pt x="1668" y="1465"/>
                    <a:pt x="1668" y="1465"/>
                  </a:cubicBezTo>
                  <a:cubicBezTo>
                    <a:pt x="1680" y="1441"/>
                    <a:pt x="1680" y="1429"/>
                    <a:pt x="1668" y="1429"/>
                  </a:cubicBezTo>
                  <a:cubicBezTo>
                    <a:pt x="1668" y="1429"/>
                    <a:pt x="1561" y="1358"/>
                    <a:pt x="1382" y="1251"/>
                  </a:cubicBezTo>
                  <a:cubicBezTo>
                    <a:pt x="1299" y="1191"/>
                    <a:pt x="1203" y="1120"/>
                    <a:pt x="1108" y="1048"/>
                  </a:cubicBezTo>
                  <a:cubicBezTo>
                    <a:pt x="1061" y="1013"/>
                    <a:pt x="1001" y="965"/>
                    <a:pt x="953" y="929"/>
                  </a:cubicBezTo>
                  <a:cubicBezTo>
                    <a:pt x="906" y="882"/>
                    <a:pt x="846" y="834"/>
                    <a:pt x="811" y="787"/>
                  </a:cubicBezTo>
                  <a:cubicBezTo>
                    <a:pt x="763" y="751"/>
                    <a:pt x="703" y="703"/>
                    <a:pt x="656" y="656"/>
                  </a:cubicBezTo>
                  <a:lnTo>
                    <a:pt x="525" y="525"/>
                  </a:lnTo>
                  <a:cubicBezTo>
                    <a:pt x="465" y="477"/>
                    <a:pt x="441" y="429"/>
                    <a:pt x="394" y="394"/>
                  </a:cubicBezTo>
                  <a:cubicBezTo>
                    <a:pt x="346" y="346"/>
                    <a:pt x="299" y="322"/>
                    <a:pt x="275" y="275"/>
                  </a:cubicBezTo>
                  <a:cubicBezTo>
                    <a:pt x="215" y="203"/>
                    <a:pt x="156" y="132"/>
                    <a:pt x="108" y="96"/>
                  </a:cubicBezTo>
                  <a:cubicBezTo>
                    <a:pt x="84" y="48"/>
                    <a:pt x="49" y="25"/>
                    <a:pt x="49" y="25"/>
                  </a:cubicBezTo>
                  <a:cubicBezTo>
                    <a:pt x="37" y="25"/>
                    <a:pt x="25" y="1"/>
                    <a:pt x="13"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57;p30">
              <a:extLst>
                <a:ext uri="{FF2B5EF4-FFF2-40B4-BE49-F238E27FC236}">
                  <a16:creationId xmlns:a16="http://schemas.microsoft.com/office/drawing/2014/main" id="{AFF44ED8-1633-9642-9655-12D30331E41D}"/>
                </a:ext>
              </a:extLst>
            </p:cNvPr>
            <p:cNvSpPr/>
            <p:nvPr/>
          </p:nvSpPr>
          <p:spPr>
            <a:xfrm>
              <a:off x="1272475" y="3059500"/>
              <a:ext cx="39000" cy="33125"/>
            </a:xfrm>
            <a:custGeom>
              <a:avLst/>
              <a:gdLst/>
              <a:ahLst/>
              <a:cxnLst/>
              <a:rect l="l" t="t" r="r" b="b"/>
              <a:pathLst>
                <a:path w="1560" h="1325" extrusionOk="0">
                  <a:moveTo>
                    <a:pt x="40" y="1"/>
                  </a:moveTo>
                  <a:cubicBezTo>
                    <a:pt x="33" y="1"/>
                    <a:pt x="24" y="4"/>
                    <a:pt x="12" y="10"/>
                  </a:cubicBezTo>
                  <a:cubicBezTo>
                    <a:pt x="0" y="10"/>
                    <a:pt x="0" y="22"/>
                    <a:pt x="0" y="46"/>
                  </a:cubicBezTo>
                  <a:cubicBezTo>
                    <a:pt x="0" y="46"/>
                    <a:pt x="12" y="69"/>
                    <a:pt x="48" y="117"/>
                  </a:cubicBezTo>
                  <a:cubicBezTo>
                    <a:pt x="72" y="165"/>
                    <a:pt x="119" y="236"/>
                    <a:pt x="179" y="307"/>
                  </a:cubicBezTo>
                  <a:cubicBezTo>
                    <a:pt x="191" y="355"/>
                    <a:pt x="238" y="379"/>
                    <a:pt x="262" y="427"/>
                  </a:cubicBezTo>
                  <a:cubicBezTo>
                    <a:pt x="310" y="474"/>
                    <a:pt x="346" y="522"/>
                    <a:pt x="381" y="557"/>
                  </a:cubicBezTo>
                  <a:lnTo>
                    <a:pt x="524" y="700"/>
                  </a:lnTo>
                  <a:cubicBezTo>
                    <a:pt x="548" y="736"/>
                    <a:pt x="607" y="772"/>
                    <a:pt x="655" y="808"/>
                  </a:cubicBezTo>
                  <a:cubicBezTo>
                    <a:pt x="738" y="903"/>
                    <a:pt x="846" y="962"/>
                    <a:pt x="953" y="1034"/>
                  </a:cubicBezTo>
                  <a:cubicBezTo>
                    <a:pt x="1000" y="1069"/>
                    <a:pt x="1060" y="1093"/>
                    <a:pt x="1096" y="1129"/>
                  </a:cubicBezTo>
                  <a:cubicBezTo>
                    <a:pt x="1143" y="1153"/>
                    <a:pt x="1191" y="1165"/>
                    <a:pt x="1238" y="1200"/>
                  </a:cubicBezTo>
                  <a:cubicBezTo>
                    <a:pt x="1417" y="1272"/>
                    <a:pt x="1536" y="1319"/>
                    <a:pt x="1536" y="1319"/>
                  </a:cubicBezTo>
                  <a:cubicBezTo>
                    <a:pt x="1536" y="1323"/>
                    <a:pt x="1537" y="1325"/>
                    <a:pt x="1539" y="1325"/>
                  </a:cubicBezTo>
                  <a:cubicBezTo>
                    <a:pt x="1543" y="1325"/>
                    <a:pt x="1548" y="1319"/>
                    <a:pt x="1548" y="1319"/>
                  </a:cubicBezTo>
                  <a:cubicBezTo>
                    <a:pt x="1560" y="1308"/>
                    <a:pt x="1560" y="1284"/>
                    <a:pt x="1548" y="1284"/>
                  </a:cubicBezTo>
                  <a:cubicBezTo>
                    <a:pt x="1548" y="1284"/>
                    <a:pt x="1441" y="1212"/>
                    <a:pt x="1298" y="1105"/>
                  </a:cubicBezTo>
                  <a:cubicBezTo>
                    <a:pt x="1215" y="1046"/>
                    <a:pt x="1131" y="986"/>
                    <a:pt x="1036" y="915"/>
                  </a:cubicBezTo>
                  <a:cubicBezTo>
                    <a:pt x="953" y="843"/>
                    <a:pt x="846" y="784"/>
                    <a:pt x="762" y="688"/>
                  </a:cubicBezTo>
                  <a:cubicBezTo>
                    <a:pt x="715" y="653"/>
                    <a:pt x="667" y="617"/>
                    <a:pt x="619" y="569"/>
                  </a:cubicBezTo>
                  <a:cubicBezTo>
                    <a:pt x="584" y="534"/>
                    <a:pt x="536" y="498"/>
                    <a:pt x="488" y="450"/>
                  </a:cubicBezTo>
                  <a:cubicBezTo>
                    <a:pt x="441" y="415"/>
                    <a:pt x="417" y="367"/>
                    <a:pt x="369" y="343"/>
                  </a:cubicBezTo>
                  <a:cubicBezTo>
                    <a:pt x="322" y="307"/>
                    <a:pt x="298" y="260"/>
                    <a:pt x="262" y="236"/>
                  </a:cubicBezTo>
                  <a:cubicBezTo>
                    <a:pt x="203" y="153"/>
                    <a:pt x="143" y="117"/>
                    <a:pt x="119" y="69"/>
                  </a:cubicBezTo>
                  <a:cubicBezTo>
                    <a:pt x="72" y="46"/>
                    <a:pt x="60" y="10"/>
                    <a:pt x="60" y="10"/>
                  </a:cubicBezTo>
                  <a:cubicBezTo>
                    <a:pt x="54" y="4"/>
                    <a:pt x="48" y="1"/>
                    <a:pt x="40"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58;p30">
              <a:extLst>
                <a:ext uri="{FF2B5EF4-FFF2-40B4-BE49-F238E27FC236}">
                  <a16:creationId xmlns:a16="http://schemas.microsoft.com/office/drawing/2014/main" id="{9F3C5C2F-52BE-334A-9468-1817D34632B0}"/>
                </a:ext>
              </a:extLst>
            </p:cNvPr>
            <p:cNvSpPr/>
            <p:nvPr/>
          </p:nvSpPr>
          <p:spPr>
            <a:xfrm>
              <a:off x="1256100" y="3085025"/>
              <a:ext cx="32775" cy="28450"/>
            </a:xfrm>
            <a:custGeom>
              <a:avLst/>
              <a:gdLst/>
              <a:ahLst/>
              <a:cxnLst/>
              <a:rect l="l" t="t" r="r" b="b"/>
              <a:pathLst>
                <a:path w="1311" h="1138" extrusionOk="0">
                  <a:moveTo>
                    <a:pt x="12" y="1"/>
                  </a:moveTo>
                  <a:cubicBezTo>
                    <a:pt x="0" y="1"/>
                    <a:pt x="0" y="13"/>
                    <a:pt x="0" y="37"/>
                  </a:cubicBezTo>
                  <a:lnTo>
                    <a:pt x="143" y="251"/>
                  </a:lnTo>
                  <a:cubicBezTo>
                    <a:pt x="191" y="310"/>
                    <a:pt x="250" y="394"/>
                    <a:pt x="322" y="465"/>
                  </a:cubicBezTo>
                  <a:cubicBezTo>
                    <a:pt x="381" y="537"/>
                    <a:pt x="465" y="632"/>
                    <a:pt x="548" y="691"/>
                  </a:cubicBezTo>
                  <a:cubicBezTo>
                    <a:pt x="643" y="763"/>
                    <a:pt x="727" y="822"/>
                    <a:pt x="798" y="882"/>
                  </a:cubicBezTo>
                  <a:cubicBezTo>
                    <a:pt x="834" y="906"/>
                    <a:pt x="881" y="929"/>
                    <a:pt x="917" y="953"/>
                  </a:cubicBezTo>
                  <a:cubicBezTo>
                    <a:pt x="965" y="965"/>
                    <a:pt x="1012" y="1001"/>
                    <a:pt x="1036" y="1013"/>
                  </a:cubicBezTo>
                  <a:cubicBezTo>
                    <a:pt x="1179" y="1084"/>
                    <a:pt x="1286" y="1132"/>
                    <a:pt x="1286" y="1132"/>
                  </a:cubicBezTo>
                  <a:cubicBezTo>
                    <a:pt x="1286" y="1136"/>
                    <a:pt x="1288" y="1137"/>
                    <a:pt x="1289" y="1137"/>
                  </a:cubicBezTo>
                  <a:cubicBezTo>
                    <a:pt x="1293" y="1137"/>
                    <a:pt x="1298" y="1132"/>
                    <a:pt x="1298" y="1132"/>
                  </a:cubicBezTo>
                  <a:cubicBezTo>
                    <a:pt x="1310" y="1120"/>
                    <a:pt x="1310" y="1108"/>
                    <a:pt x="1298" y="1108"/>
                  </a:cubicBezTo>
                  <a:cubicBezTo>
                    <a:pt x="1298" y="1108"/>
                    <a:pt x="1203" y="1025"/>
                    <a:pt x="1084" y="941"/>
                  </a:cubicBezTo>
                  <a:cubicBezTo>
                    <a:pt x="1060" y="906"/>
                    <a:pt x="1012" y="894"/>
                    <a:pt x="989" y="870"/>
                  </a:cubicBezTo>
                  <a:cubicBezTo>
                    <a:pt x="941" y="834"/>
                    <a:pt x="893" y="810"/>
                    <a:pt x="870" y="775"/>
                  </a:cubicBezTo>
                  <a:cubicBezTo>
                    <a:pt x="786" y="715"/>
                    <a:pt x="703" y="644"/>
                    <a:pt x="631" y="584"/>
                  </a:cubicBezTo>
                  <a:cubicBezTo>
                    <a:pt x="584" y="548"/>
                    <a:pt x="536" y="525"/>
                    <a:pt x="512" y="477"/>
                  </a:cubicBezTo>
                  <a:lnTo>
                    <a:pt x="405" y="370"/>
                  </a:lnTo>
                  <a:cubicBezTo>
                    <a:pt x="334" y="310"/>
                    <a:pt x="262" y="251"/>
                    <a:pt x="215" y="191"/>
                  </a:cubicBezTo>
                  <a:cubicBezTo>
                    <a:pt x="96" y="96"/>
                    <a:pt x="12" y="13"/>
                    <a:pt x="12" y="13"/>
                  </a:cubicBezTo>
                  <a:cubicBezTo>
                    <a:pt x="12" y="13"/>
                    <a:pt x="0" y="13"/>
                    <a:pt x="12"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59;p30">
              <a:extLst>
                <a:ext uri="{FF2B5EF4-FFF2-40B4-BE49-F238E27FC236}">
                  <a16:creationId xmlns:a16="http://schemas.microsoft.com/office/drawing/2014/main" id="{651ED986-37E1-574F-ADD0-0C93A7969791}"/>
                </a:ext>
              </a:extLst>
            </p:cNvPr>
            <p:cNvSpPr/>
            <p:nvPr/>
          </p:nvSpPr>
          <p:spPr>
            <a:xfrm>
              <a:off x="1301050" y="3016650"/>
              <a:ext cx="45850" cy="39825"/>
            </a:xfrm>
            <a:custGeom>
              <a:avLst/>
              <a:gdLst/>
              <a:ahLst/>
              <a:cxnLst/>
              <a:rect l="l" t="t" r="r" b="b"/>
              <a:pathLst>
                <a:path w="1834" h="1593" extrusionOk="0">
                  <a:moveTo>
                    <a:pt x="31" y="0"/>
                  </a:moveTo>
                  <a:cubicBezTo>
                    <a:pt x="27" y="0"/>
                    <a:pt x="24" y="3"/>
                    <a:pt x="24" y="9"/>
                  </a:cubicBezTo>
                  <a:cubicBezTo>
                    <a:pt x="0" y="9"/>
                    <a:pt x="0" y="21"/>
                    <a:pt x="0" y="45"/>
                  </a:cubicBezTo>
                  <a:cubicBezTo>
                    <a:pt x="0" y="45"/>
                    <a:pt x="60" y="176"/>
                    <a:pt x="203" y="366"/>
                  </a:cubicBezTo>
                  <a:cubicBezTo>
                    <a:pt x="262" y="462"/>
                    <a:pt x="346" y="581"/>
                    <a:pt x="441" y="676"/>
                  </a:cubicBezTo>
                  <a:cubicBezTo>
                    <a:pt x="524" y="783"/>
                    <a:pt x="631" y="902"/>
                    <a:pt x="750" y="1009"/>
                  </a:cubicBezTo>
                  <a:cubicBezTo>
                    <a:pt x="869" y="1117"/>
                    <a:pt x="988" y="1200"/>
                    <a:pt x="1108" y="1295"/>
                  </a:cubicBezTo>
                  <a:cubicBezTo>
                    <a:pt x="1167" y="1319"/>
                    <a:pt x="1227" y="1367"/>
                    <a:pt x="1286" y="1390"/>
                  </a:cubicBezTo>
                  <a:cubicBezTo>
                    <a:pt x="1346" y="1426"/>
                    <a:pt x="1393" y="1450"/>
                    <a:pt x="1453" y="1486"/>
                  </a:cubicBezTo>
                  <a:cubicBezTo>
                    <a:pt x="1512" y="1509"/>
                    <a:pt x="1548" y="1533"/>
                    <a:pt x="1596" y="1545"/>
                  </a:cubicBezTo>
                  <a:cubicBezTo>
                    <a:pt x="1643" y="1557"/>
                    <a:pt x="1691" y="1557"/>
                    <a:pt x="1715" y="1569"/>
                  </a:cubicBezTo>
                  <a:cubicBezTo>
                    <a:pt x="1774" y="1593"/>
                    <a:pt x="1822" y="1593"/>
                    <a:pt x="1822" y="1593"/>
                  </a:cubicBezTo>
                  <a:cubicBezTo>
                    <a:pt x="1822" y="1593"/>
                    <a:pt x="1834" y="1593"/>
                    <a:pt x="1834" y="1569"/>
                  </a:cubicBezTo>
                  <a:cubicBezTo>
                    <a:pt x="1834" y="1557"/>
                    <a:pt x="1834" y="1545"/>
                    <a:pt x="1822" y="1545"/>
                  </a:cubicBezTo>
                  <a:lnTo>
                    <a:pt x="1727" y="1498"/>
                  </a:lnTo>
                  <a:cubicBezTo>
                    <a:pt x="1703" y="1486"/>
                    <a:pt x="1667" y="1486"/>
                    <a:pt x="1631" y="1450"/>
                  </a:cubicBezTo>
                  <a:cubicBezTo>
                    <a:pt x="1584" y="1426"/>
                    <a:pt x="1536" y="1414"/>
                    <a:pt x="1489" y="1379"/>
                  </a:cubicBezTo>
                  <a:cubicBezTo>
                    <a:pt x="1453" y="1355"/>
                    <a:pt x="1405" y="1319"/>
                    <a:pt x="1346" y="1295"/>
                  </a:cubicBezTo>
                  <a:cubicBezTo>
                    <a:pt x="1286" y="1248"/>
                    <a:pt x="1238" y="1212"/>
                    <a:pt x="1179" y="1176"/>
                  </a:cubicBezTo>
                  <a:cubicBezTo>
                    <a:pt x="1072" y="1081"/>
                    <a:pt x="953" y="998"/>
                    <a:pt x="857" y="890"/>
                  </a:cubicBezTo>
                  <a:cubicBezTo>
                    <a:pt x="738" y="783"/>
                    <a:pt x="631" y="676"/>
                    <a:pt x="536" y="581"/>
                  </a:cubicBezTo>
                  <a:cubicBezTo>
                    <a:pt x="453" y="474"/>
                    <a:pt x="357" y="378"/>
                    <a:pt x="286" y="295"/>
                  </a:cubicBezTo>
                  <a:cubicBezTo>
                    <a:pt x="143" y="128"/>
                    <a:pt x="48" y="9"/>
                    <a:pt x="48" y="9"/>
                  </a:cubicBezTo>
                  <a:cubicBezTo>
                    <a:pt x="42" y="3"/>
                    <a:pt x="36" y="0"/>
                    <a:pt x="31" y="0"/>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60;p30">
              <a:extLst>
                <a:ext uri="{FF2B5EF4-FFF2-40B4-BE49-F238E27FC236}">
                  <a16:creationId xmlns:a16="http://schemas.microsoft.com/office/drawing/2014/main" id="{D5DF1973-90F4-A349-9963-6FFDB9566C76}"/>
                </a:ext>
              </a:extLst>
            </p:cNvPr>
            <p:cNvSpPr/>
            <p:nvPr/>
          </p:nvSpPr>
          <p:spPr>
            <a:xfrm>
              <a:off x="1752600" y="2473375"/>
              <a:ext cx="39825" cy="18425"/>
            </a:xfrm>
            <a:custGeom>
              <a:avLst/>
              <a:gdLst/>
              <a:ahLst/>
              <a:cxnLst/>
              <a:rect l="l" t="t" r="r" b="b"/>
              <a:pathLst>
                <a:path w="1593" h="737" extrusionOk="0">
                  <a:moveTo>
                    <a:pt x="1321" y="0"/>
                  </a:moveTo>
                  <a:cubicBezTo>
                    <a:pt x="1302" y="0"/>
                    <a:pt x="1282" y="4"/>
                    <a:pt x="1262" y="11"/>
                  </a:cubicBezTo>
                  <a:cubicBezTo>
                    <a:pt x="1072" y="95"/>
                    <a:pt x="869" y="190"/>
                    <a:pt x="679" y="250"/>
                  </a:cubicBezTo>
                  <a:cubicBezTo>
                    <a:pt x="488" y="333"/>
                    <a:pt x="238" y="392"/>
                    <a:pt x="71" y="511"/>
                  </a:cubicBezTo>
                  <a:cubicBezTo>
                    <a:pt x="0" y="571"/>
                    <a:pt x="0" y="690"/>
                    <a:pt x="95" y="714"/>
                  </a:cubicBezTo>
                  <a:cubicBezTo>
                    <a:pt x="152" y="730"/>
                    <a:pt x="214" y="736"/>
                    <a:pt x="278" y="736"/>
                  </a:cubicBezTo>
                  <a:cubicBezTo>
                    <a:pt x="456" y="736"/>
                    <a:pt x="649" y="686"/>
                    <a:pt x="798" y="642"/>
                  </a:cubicBezTo>
                  <a:cubicBezTo>
                    <a:pt x="1024" y="583"/>
                    <a:pt x="1298" y="511"/>
                    <a:pt x="1464" y="357"/>
                  </a:cubicBezTo>
                  <a:cubicBezTo>
                    <a:pt x="1592" y="250"/>
                    <a:pt x="1482" y="0"/>
                    <a:pt x="13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61;p30">
              <a:extLst>
                <a:ext uri="{FF2B5EF4-FFF2-40B4-BE49-F238E27FC236}">
                  <a16:creationId xmlns:a16="http://schemas.microsoft.com/office/drawing/2014/main" id="{7618ECB7-4ECA-4542-9AA0-A16716A91BCA}"/>
                </a:ext>
              </a:extLst>
            </p:cNvPr>
            <p:cNvSpPr/>
            <p:nvPr/>
          </p:nvSpPr>
          <p:spPr>
            <a:xfrm>
              <a:off x="1756150" y="2494800"/>
              <a:ext cx="24725" cy="13350"/>
            </a:xfrm>
            <a:custGeom>
              <a:avLst/>
              <a:gdLst/>
              <a:ahLst/>
              <a:cxnLst/>
              <a:rect l="l" t="t" r="r" b="b"/>
              <a:pathLst>
                <a:path w="989" h="534" extrusionOk="0">
                  <a:moveTo>
                    <a:pt x="732" y="1"/>
                  </a:moveTo>
                  <a:cubicBezTo>
                    <a:pt x="700" y="1"/>
                    <a:pt x="666" y="11"/>
                    <a:pt x="632" y="35"/>
                  </a:cubicBezTo>
                  <a:cubicBezTo>
                    <a:pt x="537" y="95"/>
                    <a:pt x="453" y="155"/>
                    <a:pt x="334" y="202"/>
                  </a:cubicBezTo>
                  <a:cubicBezTo>
                    <a:pt x="287" y="214"/>
                    <a:pt x="227" y="250"/>
                    <a:pt x="179" y="274"/>
                  </a:cubicBezTo>
                  <a:cubicBezTo>
                    <a:pt x="132" y="309"/>
                    <a:pt x="60" y="393"/>
                    <a:pt x="13" y="393"/>
                  </a:cubicBezTo>
                  <a:cubicBezTo>
                    <a:pt x="1" y="393"/>
                    <a:pt x="1" y="428"/>
                    <a:pt x="13" y="428"/>
                  </a:cubicBezTo>
                  <a:cubicBezTo>
                    <a:pt x="72" y="428"/>
                    <a:pt x="120" y="500"/>
                    <a:pt x="168" y="512"/>
                  </a:cubicBezTo>
                  <a:cubicBezTo>
                    <a:pt x="209" y="520"/>
                    <a:pt x="250" y="534"/>
                    <a:pt x="295" y="534"/>
                  </a:cubicBezTo>
                  <a:cubicBezTo>
                    <a:pt x="315" y="534"/>
                    <a:pt x="336" y="531"/>
                    <a:pt x="358" y="524"/>
                  </a:cubicBezTo>
                  <a:cubicBezTo>
                    <a:pt x="513" y="512"/>
                    <a:pt x="691" y="464"/>
                    <a:pt x="811" y="381"/>
                  </a:cubicBezTo>
                  <a:cubicBezTo>
                    <a:pt x="988" y="252"/>
                    <a:pt x="887" y="1"/>
                    <a:pt x="7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62;p30">
              <a:extLst>
                <a:ext uri="{FF2B5EF4-FFF2-40B4-BE49-F238E27FC236}">
                  <a16:creationId xmlns:a16="http://schemas.microsoft.com/office/drawing/2014/main" id="{1BA86159-04EB-4B47-9DED-5C9F9283A790}"/>
                </a:ext>
              </a:extLst>
            </p:cNvPr>
            <p:cNvSpPr/>
            <p:nvPr/>
          </p:nvSpPr>
          <p:spPr>
            <a:xfrm>
              <a:off x="1303425" y="2905950"/>
              <a:ext cx="14675" cy="24675"/>
            </a:xfrm>
            <a:custGeom>
              <a:avLst/>
              <a:gdLst/>
              <a:ahLst/>
              <a:cxnLst/>
              <a:rect l="l" t="t" r="r" b="b"/>
              <a:pathLst>
                <a:path w="587" h="987" extrusionOk="0">
                  <a:moveTo>
                    <a:pt x="79" y="0"/>
                  </a:moveTo>
                  <a:cubicBezTo>
                    <a:pt x="66" y="0"/>
                    <a:pt x="55" y="6"/>
                    <a:pt x="48" y="20"/>
                  </a:cubicBezTo>
                  <a:cubicBezTo>
                    <a:pt x="0" y="306"/>
                    <a:pt x="108" y="615"/>
                    <a:pt x="203" y="865"/>
                  </a:cubicBezTo>
                  <a:cubicBezTo>
                    <a:pt x="241" y="951"/>
                    <a:pt x="314" y="987"/>
                    <a:pt x="384" y="987"/>
                  </a:cubicBezTo>
                  <a:cubicBezTo>
                    <a:pt x="490" y="987"/>
                    <a:pt x="586" y="904"/>
                    <a:pt x="536" y="782"/>
                  </a:cubicBezTo>
                  <a:cubicBezTo>
                    <a:pt x="429" y="508"/>
                    <a:pt x="322" y="187"/>
                    <a:pt x="108" y="8"/>
                  </a:cubicBezTo>
                  <a:cubicBezTo>
                    <a:pt x="98" y="3"/>
                    <a:pt x="88" y="0"/>
                    <a:pt x="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63;p30">
              <a:extLst>
                <a:ext uri="{FF2B5EF4-FFF2-40B4-BE49-F238E27FC236}">
                  <a16:creationId xmlns:a16="http://schemas.microsoft.com/office/drawing/2014/main" id="{88F0C2CD-57A9-594F-8C3B-8A8DB6C9F3E2}"/>
                </a:ext>
              </a:extLst>
            </p:cNvPr>
            <p:cNvSpPr/>
            <p:nvPr/>
          </p:nvSpPr>
          <p:spPr>
            <a:xfrm>
              <a:off x="1316825" y="2937700"/>
              <a:ext cx="7150" cy="5675"/>
            </a:xfrm>
            <a:custGeom>
              <a:avLst/>
              <a:gdLst/>
              <a:ahLst/>
              <a:cxnLst/>
              <a:rect l="l" t="t" r="r" b="b"/>
              <a:pathLst>
                <a:path w="286" h="227" extrusionOk="0">
                  <a:moveTo>
                    <a:pt x="131" y="0"/>
                  </a:moveTo>
                  <a:cubicBezTo>
                    <a:pt x="0" y="0"/>
                    <a:pt x="0" y="226"/>
                    <a:pt x="131" y="226"/>
                  </a:cubicBezTo>
                  <a:cubicBezTo>
                    <a:pt x="262" y="226"/>
                    <a:pt x="286" y="0"/>
                    <a:pt x="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4" name="Google Shape;1503;p48">
            <a:extLst>
              <a:ext uri="{FF2B5EF4-FFF2-40B4-BE49-F238E27FC236}">
                <a16:creationId xmlns:a16="http://schemas.microsoft.com/office/drawing/2014/main" id="{C20C9EF9-C6F1-7648-8BD8-14EB9F286E20}"/>
              </a:ext>
            </a:extLst>
          </p:cNvPr>
          <p:cNvCxnSpPr/>
          <p:nvPr/>
        </p:nvCxnSpPr>
        <p:spPr>
          <a:xfrm>
            <a:off x="1917963" y="1428987"/>
            <a:ext cx="2149200" cy="17700"/>
          </a:xfrm>
          <a:prstGeom prst="straightConnector1">
            <a:avLst/>
          </a:prstGeom>
          <a:noFill/>
          <a:ln w="19050" cap="flat" cmpd="sng">
            <a:solidFill>
              <a:schemeClr val="dk2"/>
            </a:solidFill>
            <a:prstDash val="dash"/>
            <a:round/>
            <a:headEnd type="none" w="med" len="med"/>
            <a:tailEnd type="stealth" w="med" len="med"/>
          </a:ln>
        </p:spPr>
      </p:cxnSp>
    </p:spTree>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35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35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350"/>
                                </p:stCondLst>
                                <p:childTnLst>
                                  <p:par>
                                    <p:cTn id="10" presetID="2" presetClass="entr" presetSubtype="8" fill="hold" grpId="0" nodeType="afterEffect" p14:presetBounceEnd="50000">
                                      <p:stCondLst>
                                        <p:cond delay="0"/>
                                      </p:stCondLst>
                                      <p:childTnLst>
                                        <p:set>
                                          <p:cBhvr>
                                            <p:cTn id="11" dur="1" fill="hold">
                                              <p:stCondLst>
                                                <p:cond delay="0"/>
                                              </p:stCondLst>
                                            </p:cTn>
                                            <p:tgtEl>
                                              <p:spTgt spid="320"/>
                                            </p:tgtEl>
                                            <p:attrNameLst>
                                              <p:attrName>style.visibility</p:attrName>
                                            </p:attrNameLst>
                                          </p:cBhvr>
                                          <p:to>
                                            <p:strVal val="visible"/>
                                          </p:to>
                                        </p:set>
                                        <p:anim calcmode="lin" valueType="num" p14:bounceEnd="50000">
                                          <p:cBhvr additive="base">
                                            <p:cTn id="12" dur="350" fill="hold"/>
                                            <p:tgtEl>
                                              <p:spTgt spid="320"/>
                                            </p:tgtEl>
                                            <p:attrNameLst>
                                              <p:attrName>ppt_x</p:attrName>
                                            </p:attrNameLst>
                                          </p:cBhvr>
                                          <p:tavLst>
                                            <p:tav tm="0">
                                              <p:val>
                                                <p:strVal val="0-#ppt_w/2"/>
                                              </p:val>
                                            </p:tav>
                                            <p:tav tm="100000">
                                              <p:val>
                                                <p:strVal val="#ppt_x"/>
                                              </p:val>
                                            </p:tav>
                                          </p:tavLst>
                                        </p:anim>
                                        <p:anim calcmode="lin" valueType="num" p14:bounceEnd="50000">
                                          <p:cBhvr additive="base">
                                            <p:cTn id="13" dur="350" fill="hold"/>
                                            <p:tgtEl>
                                              <p:spTgt spid="320"/>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14:presetBounceEnd="50000">
                                      <p:stCondLst>
                                        <p:cond delay="0"/>
                                      </p:stCondLst>
                                      <p:childTnLst>
                                        <p:set>
                                          <p:cBhvr>
                                            <p:cTn id="15" dur="1" fill="hold">
                                              <p:stCondLst>
                                                <p:cond delay="0"/>
                                              </p:stCondLst>
                                            </p:cTn>
                                            <p:tgtEl>
                                              <p:spTgt spid="104"/>
                                            </p:tgtEl>
                                            <p:attrNameLst>
                                              <p:attrName>style.visibility</p:attrName>
                                            </p:attrNameLst>
                                          </p:cBhvr>
                                          <p:to>
                                            <p:strVal val="visible"/>
                                          </p:to>
                                        </p:set>
                                        <p:anim calcmode="lin" valueType="num" p14:bounceEnd="50000">
                                          <p:cBhvr additive="base">
                                            <p:cTn id="16" dur="500" fill="hold"/>
                                            <p:tgtEl>
                                              <p:spTgt spid="104"/>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104"/>
                                            </p:tgtEl>
                                            <p:attrNameLst>
                                              <p:attrName>ppt_y</p:attrName>
                                            </p:attrNameLst>
                                          </p:cBhvr>
                                          <p:tavLst>
                                            <p:tav tm="0">
                                              <p:val>
                                                <p:strVal val="#ppt_y"/>
                                              </p:val>
                                            </p:tav>
                                            <p:tav tm="100000">
                                              <p:val>
                                                <p:strVal val="#ppt_y"/>
                                              </p:val>
                                            </p:tav>
                                          </p:tavLst>
                                        </p:anim>
                                      </p:childTnLst>
                                    </p:cTn>
                                  </p:par>
                                </p:childTnLst>
                              </p:cTn>
                            </p:par>
                            <p:par>
                              <p:cTn id="18" fill="hold">
                                <p:stCondLst>
                                  <p:cond delay="850"/>
                                </p:stCondLst>
                                <p:childTnLst>
                                  <p:par>
                                    <p:cTn id="19" presetID="2" presetClass="entr" presetSubtype="9" fill="hold" grpId="0" nodeType="afterEffect" p14:presetBounceEnd="50000">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14:bounceEnd="50000">
                                          <p:cBhvr additive="base">
                                            <p:cTn id="21" dur="35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22" dur="350" fill="hold"/>
                                            <p:tgtEl>
                                              <p:spTgt spid="6"/>
                                            </p:tgtEl>
                                            <p:attrNameLst>
                                              <p:attrName>ppt_y</p:attrName>
                                            </p:attrNameLst>
                                          </p:cBhvr>
                                          <p:tavLst>
                                            <p:tav tm="0">
                                              <p:val>
                                                <p:strVal val="0-#ppt_h/2"/>
                                              </p:val>
                                            </p:tav>
                                            <p:tav tm="100000">
                                              <p:val>
                                                <p:strVal val="#ppt_y"/>
                                              </p:val>
                                            </p:tav>
                                          </p:tavLst>
                                        </p:anim>
                                      </p:childTnLst>
                                    </p:cTn>
                                  </p:par>
                                </p:childTnLst>
                              </p:cTn>
                            </p:par>
                            <p:par>
                              <p:cTn id="23" fill="hold">
                                <p:stCondLst>
                                  <p:cond delay="1200"/>
                                </p:stCondLst>
                                <p:childTnLst>
                                  <p:par>
                                    <p:cTn id="24" presetID="2" presetClass="entr" presetSubtype="9" fill="hold" nodeType="afterEffect" p14:presetBounceEnd="50000">
                                      <p:stCondLst>
                                        <p:cond delay="0"/>
                                      </p:stCondLst>
                                      <p:childTnLst>
                                        <p:set>
                                          <p:cBhvr>
                                            <p:cTn id="25" dur="1" fill="hold">
                                              <p:stCondLst>
                                                <p:cond delay="0"/>
                                              </p:stCondLst>
                                            </p:cTn>
                                            <p:tgtEl>
                                              <p:spTgt spid="66"/>
                                            </p:tgtEl>
                                            <p:attrNameLst>
                                              <p:attrName>style.visibility</p:attrName>
                                            </p:attrNameLst>
                                          </p:cBhvr>
                                          <p:to>
                                            <p:strVal val="visible"/>
                                          </p:to>
                                        </p:set>
                                        <p:anim calcmode="lin" valueType="num" p14:bounceEnd="50000">
                                          <p:cBhvr additive="base">
                                            <p:cTn id="26" dur="350" fill="hold"/>
                                            <p:tgtEl>
                                              <p:spTgt spid="66"/>
                                            </p:tgtEl>
                                            <p:attrNameLst>
                                              <p:attrName>ppt_x</p:attrName>
                                            </p:attrNameLst>
                                          </p:cBhvr>
                                          <p:tavLst>
                                            <p:tav tm="0">
                                              <p:val>
                                                <p:strVal val="0-#ppt_w/2"/>
                                              </p:val>
                                            </p:tav>
                                            <p:tav tm="100000">
                                              <p:val>
                                                <p:strVal val="#ppt_x"/>
                                              </p:val>
                                            </p:tav>
                                          </p:tavLst>
                                        </p:anim>
                                        <p:anim calcmode="lin" valueType="num" p14:bounceEnd="50000">
                                          <p:cBhvr additive="base">
                                            <p:cTn id="27" dur="350" fill="hold"/>
                                            <p:tgtEl>
                                              <p:spTgt spid="66"/>
                                            </p:tgtEl>
                                            <p:attrNameLst>
                                              <p:attrName>ppt_y</p:attrName>
                                            </p:attrNameLst>
                                          </p:cBhvr>
                                          <p:tavLst>
                                            <p:tav tm="0">
                                              <p:val>
                                                <p:strVal val="0-#ppt_h/2"/>
                                              </p:val>
                                            </p:tav>
                                            <p:tav tm="100000">
                                              <p:val>
                                                <p:strVal val="#ppt_y"/>
                                              </p:val>
                                            </p:tav>
                                          </p:tavLst>
                                        </p:anim>
                                      </p:childTnLst>
                                    </p:cTn>
                                  </p:par>
                                </p:childTnLst>
                              </p:cTn>
                            </p:par>
                            <p:par>
                              <p:cTn id="28" fill="hold">
                                <p:stCondLst>
                                  <p:cond delay="1550"/>
                                </p:stCondLst>
                                <p:childTnLst>
                                  <p:par>
                                    <p:cTn id="29" presetID="2" presetClass="entr" presetSubtype="9" fill="hold" grpId="0" nodeType="afterEffect" p14:presetBounceEnd="50000">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14:bounceEnd="50000">
                                          <p:cBhvr additive="base">
                                            <p:cTn id="31" dur="35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32" dur="350" fill="hold"/>
                                            <p:tgtEl>
                                              <p:spTgt spid="4"/>
                                            </p:tgtEl>
                                            <p:attrNameLst>
                                              <p:attrName>ppt_y</p:attrName>
                                            </p:attrNameLst>
                                          </p:cBhvr>
                                          <p:tavLst>
                                            <p:tav tm="0">
                                              <p:val>
                                                <p:strVal val="0-#ppt_h/2"/>
                                              </p:val>
                                            </p:tav>
                                            <p:tav tm="100000">
                                              <p:val>
                                                <p:strVal val="#ppt_y"/>
                                              </p:val>
                                            </p:tav>
                                          </p:tavLst>
                                        </p:anim>
                                      </p:childTnLst>
                                    </p:cTn>
                                  </p:par>
                                </p:childTnLst>
                              </p:cTn>
                            </p:par>
                            <p:par>
                              <p:cTn id="33" fill="hold">
                                <p:stCondLst>
                                  <p:cond delay="1900"/>
                                </p:stCondLst>
                                <p:childTnLst>
                                  <p:par>
                                    <p:cTn id="34" presetID="2" presetClass="entr" presetSubtype="9" fill="hold" grpId="0" nodeType="afterEffect" p14:presetBounceEnd="50000">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14:bounceEnd="50000">
                                          <p:cBhvr additive="base">
                                            <p:cTn id="36" dur="35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37" dur="350" fill="hold"/>
                                            <p:tgtEl>
                                              <p:spTgt spid="10"/>
                                            </p:tgtEl>
                                            <p:attrNameLst>
                                              <p:attrName>ppt_y</p:attrName>
                                            </p:attrNameLst>
                                          </p:cBhvr>
                                          <p:tavLst>
                                            <p:tav tm="0">
                                              <p:val>
                                                <p:strVal val="0-#ppt_h/2"/>
                                              </p:val>
                                            </p:tav>
                                            <p:tav tm="100000">
                                              <p:val>
                                                <p:strVal val="#ppt_y"/>
                                              </p:val>
                                            </p:tav>
                                          </p:tavLst>
                                        </p:anim>
                                      </p:childTnLst>
                                    </p:cTn>
                                  </p:par>
                                </p:childTnLst>
                              </p:cTn>
                            </p:par>
                            <p:par>
                              <p:cTn id="38" fill="hold">
                                <p:stCondLst>
                                  <p:cond delay="2250"/>
                                </p:stCondLst>
                                <p:childTnLst>
                                  <p:par>
                                    <p:cTn id="39" presetID="2" presetClass="entr" presetSubtype="9" fill="hold" nodeType="afterEffect" p14:presetBounceEnd="50000">
                                      <p:stCondLst>
                                        <p:cond delay="0"/>
                                      </p:stCondLst>
                                      <p:childTnLst>
                                        <p:set>
                                          <p:cBhvr>
                                            <p:cTn id="40" dur="1" fill="hold">
                                              <p:stCondLst>
                                                <p:cond delay="0"/>
                                              </p:stCondLst>
                                            </p:cTn>
                                            <p:tgtEl>
                                              <p:spTgt spid="68"/>
                                            </p:tgtEl>
                                            <p:attrNameLst>
                                              <p:attrName>style.visibility</p:attrName>
                                            </p:attrNameLst>
                                          </p:cBhvr>
                                          <p:to>
                                            <p:strVal val="visible"/>
                                          </p:to>
                                        </p:set>
                                        <p:anim calcmode="lin" valueType="num" p14:bounceEnd="50000">
                                          <p:cBhvr additive="base">
                                            <p:cTn id="41" dur="350" fill="hold"/>
                                            <p:tgtEl>
                                              <p:spTgt spid="68"/>
                                            </p:tgtEl>
                                            <p:attrNameLst>
                                              <p:attrName>ppt_x</p:attrName>
                                            </p:attrNameLst>
                                          </p:cBhvr>
                                          <p:tavLst>
                                            <p:tav tm="0">
                                              <p:val>
                                                <p:strVal val="0-#ppt_w/2"/>
                                              </p:val>
                                            </p:tav>
                                            <p:tav tm="100000">
                                              <p:val>
                                                <p:strVal val="#ppt_x"/>
                                              </p:val>
                                            </p:tav>
                                          </p:tavLst>
                                        </p:anim>
                                        <p:anim calcmode="lin" valueType="num" p14:bounceEnd="50000">
                                          <p:cBhvr additive="base">
                                            <p:cTn id="42" dur="350" fill="hold"/>
                                            <p:tgtEl>
                                              <p:spTgt spid="68"/>
                                            </p:tgtEl>
                                            <p:attrNameLst>
                                              <p:attrName>ppt_y</p:attrName>
                                            </p:attrNameLst>
                                          </p:cBhvr>
                                          <p:tavLst>
                                            <p:tav tm="0">
                                              <p:val>
                                                <p:strVal val="0-#ppt_h/2"/>
                                              </p:val>
                                            </p:tav>
                                            <p:tav tm="100000">
                                              <p:val>
                                                <p:strVal val="#ppt_y"/>
                                              </p:val>
                                            </p:tav>
                                          </p:tavLst>
                                        </p:anim>
                                      </p:childTnLst>
                                    </p:cTn>
                                  </p:par>
                                </p:childTnLst>
                              </p:cTn>
                            </p:par>
                            <p:par>
                              <p:cTn id="43" fill="hold">
                                <p:stCondLst>
                                  <p:cond delay="2600"/>
                                </p:stCondLst>
                                <p:childTnLst>
                                  <p:par>
                                    <p:cTn id="44" presetID="2" presetClass="entr" presetSubtype="9" fill="hold" grpId="0" nodeType="afterEffect" p14:presetBounceEnd="50000">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14:bounceEnd="50000">
                                          <p:cBhvr additive="base">
                                            <p:cTn id="46" dur="35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47" dur="350" fill="hold"/>
                                            <p:tgtEl>
                                              <p:spTgt spid="5"/>
                                            </p:tgtEl>
                                            <p:attrNameLst>
                                              <p:attrName>ppt_y</p:attrName>
                                            </p:attrNameLst>
                                          </p:cBhvr>
                                          <p:tavLst>
                                            <p:tav tm="0">
                                              <p:val>
                                                <p:strVal val="0-#ppt_h/2"/>
                                              </p:val>
                                            </p:tav>
                                            <p:tav tm="100000">
                                              <p:val>
                                                <p:strVal val="#ppt_y"/>
                                              </p:val>
                                            </p:tav>
                                          </p:tavLst>
                                        </p:anim>
                                      </p:childTnLst>
                                    </p:cTn>
                                  </p:par>
                                  <p:par>
                                    <p:cTn id="48" presetID="2" presetClass="entr" presetSubtype="4" fill="hold" nodeType="withEffect" p14:presetBounceEnd="50000">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14:bounceEnd="50000">
                                          <p:cBhvr additive="base">
                                            <p:cTn id="50" dur="35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51" dur="350" fill="hold"/>
                                            <p:tgtEl>
                                              <p:spTgt spid="11"/>
                                            </p:tgtEl>
                                            <p:attrNameLst>
                                              <p:attrName>ppt_y</p:attrName>
                                            </p:attrNameLst>
                                          </p:cBhvr>
                                          <p:tavLst>
                                            <p:tav tm="0">
                                              <p:val>
                                                <p:strVal val="1+#ppt_h/2"/>
                                              </p:val>
                                            </p:tav>
                                            <p:tav tm="100000">
                                              <p:val>
                                                <p:strVal val="#ppt_y"/>
                                              </p:val>
                                            </p:tav>
                                          </p:tavLst>
                                        </p:anim>
                                      </p:childTnLst>
                                    </p:cTn>
                                  </p:par>
                                </p:childTnLst>
                              </p:cTn>
                            </p:par>
                            <p:par>
                              <p:cTn id="52" fill="hold">
                                <p:stCondLst>
                                  <p:cond delay="2950"/>
                                </p:stCondLst>
                                <p:childTnLst>
                                  <p:par>
                                    <p:cTn id="53" presetID="2" presetClass="entr" presetSubtype="4" fill="hold" nodeType="afterEffect" p14:presetBounceEnd="50000">
                                      <p:stCondLst>
                                        <p:cond delay="0"/>
                                      </p:stCondLst>
                                      <p:childTnLst>
                                        <p:set>
                                          <p:cBhvr>
                                            <p:cTn id="54" dur="1" fill="hold">
                                              <p:stCondLst>
                                                <p:cond delay="0"/>
                                              </p:stCondLst>
                                            </p:cTn>
                                            <p:tgtEl>
                                              <p:spTgt spid="86"/>
                                            </p:tgtEl>
                                            <p:attrNameLst>
                                              <p:attrName>style.visibility</p:attrName>
                                            </p:attrNameLst>
                                          </p:cBhvr>
                                          <p:to>
                                            <p:strVal val="visible"/>
                                          </p:to>
                                        </p:set>
                                        <p:anim calcmode="lin" valueType="num" p14:bounceEnd="50000">
                                          <p:cBhvr additive="base">
                                            <p:cTn id="55" dur="350" fill="hold"/>
                                            <p:tgtEl>
                                              <p:spTgt spid="86"/>
                                            </p:tgtEl>
                                            <p:attrNameLst>
                                              <p:attrName>ppt_x</p:attrName>
                                            </p:attrNameLst>
                                          </p:cBhvr>
                                          <p:tavLst>
                                            <p:tav tm="0">
                                              <p:val>
                                                <p:strVal val="#ppt_x"/>
                                              </p:val>
                                            </p:tav>
                                            <p:tav tm="100000">
                                              <p:val>
                                                <p:strVal val="#ppt_x"/>
                                              </p:val>
                                            </p:tav>
                                          </p:tavLst>
                                        </p:anim>
                                        <p:anim calcmode="lin" valueType="num" p14:bounceEnd="50000">
                                          <p:cBhvr additive="base">
                                            <p:cTn id="56" dur="3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p:bldP spid="4" grpId="0"/>
          <p:bldP spid="5" grpId="0"/>
          <p:bldP spid="6"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350" fill="hold"/>
                                            <p:tgtEl>
                                              <p:spTgt spid="8"/>
                                            </p:tgtEl>
                                            <p:attrNameLst>
                                              <p:attrName>ppt_x</p:attrName>
                                            </p:attrNameLst>
                                          </p:cBhvr>
                                          <p:tavLst>
                                            <p:tav tm="0">
                                              <p:val>
                                                <p:strVal val="#ppt_x"/>
                                              </p:val>
                                            </p:tav>
                                            <p:tav tm="100000">
                                              <p:val>
                                                <p:strVal val="#ppt_x"/>
                                              </p:val>
                                            </p:tav>
                                          </p:tavLst>
                                        </p:anim>
                                        <p:anim calcmode="lin" valueType="num">
                                          <p:cBhvr additive="base">
                                            <p:cTn id="8" dur="35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350"/>
                                </p:stCondLst>
                                <p:childTnLst>
                                  <p:par>
                                    <p:cTn id="10" presetID="2" presetClass="entr" presetSubtype="8" fill="hold" grpId="0" nodeType="afterEffect">
                                      <p:stCondLst>
                                        <p:cond delay="0"/>
                                      </p:stCondLst>
                                      <p:childTnLst>
                                        <p:set>
                                          <p:cBhvr>
                                            <p:cTn id="11" dur="1" fill="hold">
                                              <p:stCondLst>
                                                <p:cond delay="0"/>
                                              </p:stCondLst>
                                            </p:cTn>
                                            <p:tgtEl>
                                              <p:spTgt spid="320"/>
                                            </p:tgtEl>
                                            <p:attrNameLst>
                                              <p:attrName>style.visibility</p:attrName>
                                            </p:attrNameLst>
                                          </p:cBhvr>
                                          <p:to>
                                            <p:strVal val="visible"/>
                                          </p:to>
                                        </p:set>
                                        <p:anim calcmode="lin" valueType="num">
                                          <p:cBhvr additive="base">
                                            <p:cTn id="12" dur="350" fill="hold"/>
                                            <p:tgtEl>
                                              <p:spTgt spid="320"/>
                                            </p:tgtEl>
                                            <p:attrNameLst>
                                              <p:attrName>ppt_x</p:attrName>
                                            </p:attrNameLst>
                                          </p:cBhvr>
                                          <p:tavLst>
                                            <p:tav tm="0">
                                              <p:val>
                                                <p:strVal val="0-#ppt_w/2"/>
                                              </p:val>
                                            </p:tav>
                                            <p:tav tm="100000">
                                              <p:val>
                                                <p:strVal val="#ppt_x"/>
                                              </p:val>
                                            </p:tav>
                                          </p:tavLst>
                                        </p:anim>
                                        <p:anim calcmode="lin" valueType="num">
                                          <p:cBhvr additive="base">
                                            <p:cTn id="13" dur="350" fill="hold"/>
                                            <p:tgtEl>
                                              <p:spTgt spid="320"/>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04"/>
                                            </p:tgtEl>
                                            <p:attrNameLst>
                                              <p:attrName>style.visibility</p:attrName>
                                            </p:attrNameLst>
                                          </p:cBhvr>
                                          <p:to>
                                            <p:strVal val="visible"/>
                                          </p:to>
                                        </p:set>
                                        <p:anim calcmode="lin" valueType="num">
                                          <p:cBhvr additive="base">
                                            <p:cTn id="16" dur="500" fill="hold"/>
                                            <p:tgtEl>
                                              <p:spTgt spid="104"/>
                                            </p:tgtEl>
                                            <p:attrNameLst>
                                              <p:attrName>ppt_x</p:attrName>
                                            </p:attrNameLst>
                                          </p:cBhvr>
                                          <p:tavLst>
                                            <p:tav tm="0">
                                              <p:val>
                                                <p:strVal val="0-#ppt_w/2"/>
                                              </p:val>
                                            </p:tav>
                                            <p:tav tm="100000">
                                              <p:val>
                                                <p:strVal val="#ppt_x"/>
                                              </p:val>
                                            </p:tav>
                                          </p:tavLst>
                                        </p:anim>
                                        <p:anim calcmode="lin" valueType="num">
                                          <p:cBhvr additive="base">
                                            <p:cTn id="17" dur="500" fill="hold"/>
                                            <p:tgtEl>
                                              <p:spTgt spid="104"/>
                                            </p:tgtEl>
                                            <p:attrNameLst>
                                              <p:attrName>ppt_y</p:attrName>
                                            </p:attrNameLst>
                                          </p:cBhvr>
                                          <p:tavLst>
                                            <p:tav tm="0">
                                              <p:val>
                                                <p:strVal val="#ppt_y"/>
                                              </p:val>
                                            </p:tav>
                                            <p:tav tm="100000">
                                              <p:val>
                                                <p:strVal val="#ppt_y"/>
                                              </p:val>
                                            </p:tav>
                                          </p:tavLst>
                                        </p:anim>
                                      </p:childTnLst>
                                    </p:cTn>
                                  </p:par>
                                </p:childTnLst>
                              </p:cTn>
                            </p:par>
                            <p:par>
                              <p:cTn id="18" fill="hold">
                                <p:stCondLst>
                                  <p:cond delay="850"/>
                                </p:stCondLst>
                                <p:childTnLst>
                                  <p:par>
                                    <p:cTn id="19" presetID="2" presetClass="entr" presetSubtype="9"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350" fill="hold"/>
                                            <p:tgtEl>
                                              <p:spTgt spid="6"/>
                                            </p:tgtEl>
                                            <p:attrNameLst>
                                              <p:attrName>ppt_x</p:attrName>
                                            </p:attrNameLst>
                                          </p:cBhvr>
                                          <p:tavLst>
                                            <p:tav tm="0">
                                              <p:val>
                                                <p:strVal val="0-#ppt_w/2"/>
                                              </p:val>
                                            </p:tav>
                                            <p:tav tm="100000">
                                              <p:val>
                                                <p:strVal val="#ppt_x"/>
                                              </p:val>
                                            </p:tav>
                                          </p:tavLst>
                                        </p:anim>
                                        <p:anim calcmode="lin" valueType="num">
                                          <p:cBhvr additive="base">
                                            <p:cTn id="22" dur="350" fill="hold"/>
                                            <p:tgtEl>
                                              <p:spTgt spid="6"/>
                                            </p:tgtEl>
                                            <p:attrNameLst>
                                              <p:attrName>ppt_y</p:attrName>
                                            </p:attrNameLst>
                                          </p:cBhvr>
                                          <p:tavLst>
                                            <p:tav tm="0">
                                              <p:val>
                                                <p:strVal val="0-#ppt_h/2"/>
                                              </p:val>
                                            </p:tav>
                                            <p:tav tm="100000">
                                              <p:val>
                                                <p:strVal val="#ppt_y"/>
                                              </p:val>
                                            </p:tav>
                                          </p:tavLst>
                                        </p:anim>
                                      </p:childTnLst>
                                    </p:cTn>
                                  </p:par>
                                </p:childTnLst>
                              </p:cTn>
                            </p:par>
                            <p:par>
                              <p:cTn id="23" fill="hold">
                                <p:stCondLst>
                                  <p:cond delay="1200"/>
                                </p:stCondLst>
                                <p:childTnLst>
                                  <p:par>
                                    <p:cTn id="24" presetID="2" presetClass="entr" presetSubtype="9" fill="hold" nodeType="afterEffect">
                                      <p:stCondLst>
                                        <p:cond delay="0"/>
                                      </p:stCondLst>
                                      <p:childTnLst>
                                        <p:set>
                                          <p:cBhvr>
                                            <p:cTn id="25" dur="1" fill="hold">
                                              <p:stCondLst>
                                                <p:cond delay="0"/>
                                              </p:stCondLst>
                                            </p:cTn>
                                            <p:tgtEl>
                                              <p:spTgt spid="66"/>
                                            </p:tgtEl>
                                            <p:attrNameLst>
                                              <p:attrName>style.visibility</p:attrName>
                                            </p:attrNameLst>
                                          </p:cBhvr>
                                          <p:to>
                                            <p:strVal val="visible"/>
                                          </p:to>
                                        </p:set>
                                        <p:anim calcmode="lin" valueType="num">
                                          <p:cBhvr additive="base">
                                            <p:cTn id="26" dur="350" fill="hold"/>
                                            <p:tgtEl>
                                              <p:spTgt spid="66"/>
                                            </p:tgtEl>
                                            <p:attrNameLst>
                                              <p:attrName>ppt_x</p:attrName>
                                            </p:attrNameLst>
                                          </p:cBhvr>
                                          <p:tavLst>
                                            <p:tav tm="0">
                                              <p:val>
                                                <p:strVal val="0-#ppt_w/2"/>
                                              </p:val>
                                            </p:tav>
                                            <p:tav tm="100000">
                                              <p:val>
                                                <p:strVal val="#ppt_x"/>
                                              </p:val>
                                            </p:tav>
                                          </p:tavLst>
                                        </p:anim>
                                        <p:anim calcmode="lin" valueType="num">
                                          <p:cBhvr additive="base">
                                            <p:cTn id="27" dur="350" fill="hold"/>
                                            <p:tgtEl>
                                              <p:spTgt spid="66"/>
                                            </p:tgtEl>
                                            <p:attrNameLst>
                                              <p:attrName>ppt_y</p:attrName>
                                            </p:attrNameLst>
                                          </p:cBhvr>
                                          <p:tavLst>
                                            <p:tav tm="0">
                                              <p:val>
                                                <p:strVal val="0-#ppt_h/2"/>
                                              </p:val>
                                            </p:tav>
                                            <p:tav tm="100000">
                                              <p:val>
                                                <p:strVal val="#ppt_y"/>
                                              </p:val>
                                            </p:tav>
                                          </p:tavLst>
                                        </p:anim>
                                      </p:childTnLst>
                                    </p:cTn>
                                  </p:par>
                                </p:childTnLst>
                              </p:cTn>
                            </p:par>
                            <p:par>
                              <p:cTn id="28" fill="hold">
                                <p:stCondLst>
                                  <p:cond delay="1550"/>
                                </p:stCondLst>
                                <p:childTnLst>
                                  <p:par>
                                    <p:cTn id="29" presetID="2" presetClass="entr" presetSubtype="9"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350" fill="hold"/>
                                            <p:tgtEl>
                                              <p:spTgt spid="4"/>
                                            </p:tgtEl>
                                            <p:attrNameLst>
                                              <p:attrName>ppt_x</p:attrName>
                                            </p:attrNameLst>
                                          </p:cBhvr>
                                          <p:tavLst>
                                            <p:tav tm="0">
                                              <p:val>
                                                <p:strVal val="0-#ppt_w/2"/>
                                              </p:val>
                                            </p:tav>
                                            <p:tav tm="100000">
                                              <p:val>
                                                <p:strVal val="#ppt_x"/>
                                              </p:val>
                                            </p:tav>
                                          </p:tavLst>
                                        </p:anim>
                                        <p:anim calcmode="lin" valueType="num">
                                          <p:cBhvr additive="base">
                                            <p:cTn id="32" dur="350" fill="hold"/>
                                            <p:tgtEl>
                                              <p:spTgt spid="4"/>
                                            </p:tgtEl>
                                            <p:attrNameLst>
                                              <p:attrName>ppt_y</p:attrName>
                                            </p:attrNameLst>
                                          </p:cBhvr>
                                          <p:tavLst>
                                            <p:tav tm="0">
                                              <p:val>
                                                <p:strVal val="0-#ppt_h/2"/>
                                              </p:val>
                                            </p:tav>
                                            <p:tav tm="100000">
                                              <p:val>
                                                <p:strVal val="#ppt_y"/>
                                              </p:val>
                                            </p:tav>
                                          </p:tavLst>
                                        </p:anim>
                                      </p:childTnLst>
                                    </p:cTn>
                                  </p:par>
                                </p:childTnLst>
                              </p:cTn>
                            </p:par>
                            <p:par>
                              <p:cTn id="33" fill="hold">
                                <p:stCondLst>
                                  <p:cond delay="1900"/>
                                </p:stCondLst>
                                <p:childTnLst>
                                  <p:par>
                                    <p:cTn id="34" presetID="2" presetClass="entr" presetSubtype="9"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350" fill="hold"/>
                                            <p:tgtEl>
                                              <p:spTgt spid="10"/>
                                            </p:tgtEl>
                                            <p:attrNameLst>
                                              <p:attrName>ppt_x</p:attrName>
                                            </p:attrNameLst>
                                          </p:cBhvr>
                                          <p:tavLst>
                                            <p:tav tm="0">
                                              <p:val>
                                                <p:strVal val="0-#ppt_w/2"/>
                                              </p:val>
                                            </p:tav>
                                            <p:tav tm="100000">
                                              <p:val>
                                                <p:strVal val="#ppt_x"/>
                                              </p:val>
                                            </p:tav>
                                          </p:tavLst>
                                        </p:anim>
                                        <p:anim calcmode="lin" valueType="num">
                                          <p:cBhvr additive="base">
                                            <p:cTn id="37" dur="350" fill="hold"/>
                                            <p:tgtEl>
                                              <p:spTgt spid="10"/>
                                            </p:tgtEl>
                                            <p:attrNameLst>
                                              <p:attrName>ppt_y</p:attrName>
                                            </p:attrNameLst>
                                          </p:cBhvr>
                                          <p:tavLst>
                                            <p:tav tm="0">
                                              <p:val>
                                                <p:strVal val="0-#ppt_h/2"/>
                                              </p:val>
                                            </p:tav>
                                            <p:tav tm="100000">
                                              <p:val>
                                                <p:strVal val="#ppt_y"/>
                                              </p:val>
                                            </p:tav>
                                          </p:tavLst>
                                        </p:anim>
                                      </p:childTnLst>
                                    </p:cTn>
                                  </p:par>
                                </p:childTnLst>
                              </p:cTn>
                            </p:par>
                            <p:par>
                              <p:cTn id="38" fill="hold">
                                <p:stCondLst>
                                  <p:cond delay="2250"/>
                                </p:stCondLst>
                                <p:childTnLst>
                                  <p:par>
                                    <p:cTn id="39" presetID="2" presetClass="entr" presetSubtype="9" fill="hold" nodeType="afterEffect">
                                      <p:stCondLst>
                                        <p:cond delay="0"/>
                                      </p:stCondLst>
                                      <p:childTnLst>
                                        <p:set>
                                          <p:cBhvr>
                                            <p:cTn id="40" dur="1" fill="hold">
                                              <p:stCondLst>
                                                <p:cond delay="0"/>
                                              </p:stCondLst>
                                            </p:cTn>
                                            <p:tgtEl>
                                              <p:spTgt spid="68"/>
                                            </p:tgtEl>
                                            <p:attrNameLst>
                                              <p:attrName>style.visibility</p:attrName>
                                            </p:attrNameLst>
                                          </p:cBhvr>
                                          <p:to>
                                            <p:strVal val="visible"/>
                                          </p:to>
                                        </p:set>
                                        <p:anim calcmode="lin" valueType="num">
                                          <p:cBhvr additive="base">
                                            <p:cTn id="41" dur="350" fill="hold"/>
                                            <p:tgtEl>
                                              <p:spTgt spid="68"/>
                                            </p:tgtEl>
                                            <p:attrNameLst>
                                              <p:attrName>ppt_x</p:attrName>
                                            </p:attrNameLst>
                                          </p:cBhvr>
                                          <p:tavLst>
                                            <p:tav tm="0">
                                              <p:val>
                                                <p:strVal val="0-#ppt_w/2"/>
                                              </p:val>
                                            </p:tav>
                                            <p:tav tm="100000">
                                              <p:val>
                                                <p:strVal val="#ppt_x"/>
                                              </p:val>
                                            </p:tav>
                                          </p:tavLst>
                                        </p:anim>
                                        <p:anim calcmode="lin" valueType="num">
                                          <p:cBhvr additive="base">
                                            <p:cTn id="42" dur="350" fill="hold"/>
                                            <p:tgtEl>
                                              <p:spTgt spid="68"/>
                                            </p:tgtEl>
                                            <p:attrNameLst>
                                              <p:attrName>ppt_y</p:attrName>
                                            </p:attrNameLst>
                                          </p:cBhvr>
                                          <p:tavLst>
                                            <p:tav tm="0">
                                              <p:val>
                                                <p:strVal val="0-#ppt_h/2"/>
                                              </p:val>
                                            </p:tav>
                                            <p:tav tm="100000">
                                              <p:val>
                                                <p:strVal val="#ppt_y"/>
                                              </p:val>
                                            </p:tav>
                                          </p:tavLst>
                                        </p:anim>
                                      </p:childTnLst>
                                    </p:cTn>
                                  </p:par>
                                </p:childTnLst>
                              </p:cTn>
                            </p:par>
                            <p:par>
                              <p:cTn id="43" fill="hold">
                                <p:stCondLst>
                                  <p:cond delay="2600"/>
                                </p:stCondLst>
                                <p:childTnLst>
                                  <p:par>
                                    <p:cTn id="44" presetID="2" presetClass="entr" presetSubtype="9"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additive="base">
                                            <p:cTn id="46" dur="350" fill="hold"/>
                                            <p:tgtEl>
                                              <p:spTgt spid="5"/>
                                            </p:tgtEl>
                                            <p:attrNameLst>
                                              <p:attrName>ppt_x</p:attrName>
                                            </p:attrNameLst>
                                          </p:cBhvr>
                                          <p:tavLst>
                                            <p:tav tm="0">
                                              <p:val>
                                                <p:strVal val="0-#ppt_w/2"/>
                                              </p:val>
                                            </p:tav>
                                            <p:tav tm="100000">
                                              <p:val>
                                                <p:strVal val="#ppt_x"/>
                                              </p:val>
                                            </p:tav>
                                          </p:tavLst>
                                        </p:anim>
                                        <p:anim calcmode="lin" valueType="num">
                                          <p:cBhvr additive="base">
                                            <p:cTn id="47" dur="350" fill="hold"/>
                                            <p:tgtEl>
                                              <p:spTgt spid="5"/>
                                            </p:tgtEl>
                                            <p:attrNameLst>
                                              <p:attrName>ppt_y</p:attrName>
                                            </p:attrNameLst>
                                          </p:cBhvr>
                                          <p:tavLst>
                                            <p:tav tm="0">
                                              <p:val>
                                                <p:strVal val="0-#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350" fill="hold"/>
                                            <p:tgtEl>
                                              <p:spTgt spid="11"/>
                                            </p:tgtEl>
                                            <p:attrNameLst>
                                              <p:attrName>ppt_x</p:attrName>
                                            </p:attrNameLst>
                                          </p:cBhvr>
                                          <p:tavLst>
                                            <p:tav tm="0">
                                              <p:val>
                                                <p:strVal val="#ppt_x"/>
                                              </p:val>
                                            </p:tav>
                                            <p:tav tm="100000">
                                              <p:val>
                                                <p:strVal val="#ppt_x"/>
                                              </p:val>
                                            </p:tav>
                                          </p:tavLst>
                                        </p:anim>
                                        <p:anim calcmode="lin" valueType="num">
                                          <p:cBhvr additive="base">
                                            <p:cTn id="51" dur="350" fill="hold"/>
                                            <p:tgtEl>
                                              <p:spTgt spid="11"/>
                                            </p:tgtEl>
                                            <p:attrNameLst>
                                              <p:attrName>ppt_y</p:attrName>
                                            </p:attrNameLst>
                                          </p:cBhvr>
                                          <p:tavLst>
                                            <p:tav tm="0">
                                              <p:val>
                                                <p:strVal val="1+#ppt_h/2"/>
                                              </p:val>
                                            </p:tav>
                                            <p:tav tm="100000">
                                              <p:val>
                                                <p:strVal val="#ppt_y"/>
                                              </p:val>
                                            </p:tav>
                                          </p:tavLst>
                                        </p:anim>
                                      </p:childTnLst>
                                    </p:cTn>
                                  </p:par>
                                </p:childTnLst>
                              </p:cTn>
                            </p:par>
                            <p:par>
                              <p:cTn id="52" fill="hold">
                                <p:stCondLst>
                                  <p:cond delay="2950"/>
                                </p:stCondLst>
                                <p:childTnLst>
                                  <p:par>
                                    <p:cTn id="53" presetID="2" presetClass="entr" presetSubtype="4" fill="hold" nodeType="afterEffect">
                                      <p:stCondLst>
                                        <p:cond delay="0"/>
                                      </p:stCondLst>
                                      <p:childTnLst>
                                        <p:set>
                                          <p:cBhvr>
                                            <p:cTn id="54" dur="1" fill="hold">
                                              <p:stCondLst>
                                                <p:cond delay="0"/>
                                              </p:stCondLst>
                                            </p:cTn>
                                            <p:tgtEl>
                                              <p:spTgt spid="86"/>
                                            </p:tgtEl>
                                            <p:attrNameLst>
                                              <p:attrName>style.visibility</p:attrName>
                                            </p:attrNameLst>
                                          </p:cBhvr>
                                          <p:to>
                                            <p:strVal val="visible"/>
                                          </p:to>
                                        </p:set>
                                        <p:anim calcmode="lin" valueType="num">
                                          <p:cBhvr additive="base">
                                            <p:cTn id="55" dur="350" fill="hold"/>
                                            <p:tgtEl>
                                              <p:spTgt spid="86"/>
                                            </p:tgtEl>
                                            <p:attrNameLst>
                                              <p:attrName>ppt_x</p:attrName>
                                            </p:attrNameLst>
                                          </p:cBhvr>
                                          <p:tavLst>
                                            <p:tav tm="0">
                                              <p:val>
                                                <p:strVal val="#ppt_x"/>
                                              </p:val>
                                            </p:tav>
                                            <p:tav tm="100000">
                                              <p:val>
                                                <p:strVal val="#ppt_x"/>
                                              </p:val>
                                            </p:tav>
                                          </p:tavLst>
                                        </p:anim>
                                        <p:anim calcmode="lin" valueType="num">
                                          <p:cBhvr additive="base">
                                            <p:cTn id="56" dur="3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p:bldP spid="4" grpId="0"/>
          <p:bldP spid="5" grpId="0"/>
          <p:bldP spid="6" grpId="0" animBg="1"/>
          <p:bldP spid="10"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pic>
        <p:nvPicPr>
          <p:cNvPr id="16" name="Picture 8">
            <a:extLst>
              <a:ext uri="{FF2B5EF4-FFF2-40B4-BE49-F238E27FC236}">
                <a16:creationId xmlns:a16="http://schemas.microsoft.com/office/drawing/2014/main" id="{5693CF57-9E3C-2E48-8597-071879A77C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05690"/>
            <a:ext cx="2539157" cy="44673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09383365-2CB6-364F-A139-4724ECAAF9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1975" y="666673"/>
            <a:ext cx="2539157" cy="4467302"/>
          </a:xfrm>
          <a:prstGeom prst="rect">
            <a:avLst/>
          </a:prstGeom>
          <a:noFill/>
          <a:extLst>
            <a:ext uri="{909E8E84-426E-40DD-AFC4-6F175D3DCCD1}">
              <a14:hiddenFill xmlns:a14="http://schemas.microsoft.com/office/drawing/2010/main">
                <a:solidFill>
                  <a:srgbClr val="FFFFFF"/>
                </a:solidFill>
              </a14:hiddenFill>
            </a:ext>
          </a:extLst>
        </p:spPr>
      </p:pic>
      <p:sp>
        <p:nvSpPr>
          <p:cNvPr id="960" name="Google Shape;960;p34"/>
          <p:cNvSpPr txBox="1">
            <a:spLocks noGrp="1"/>
          </p:cNvSpPr>
          <p:nvPr>
            <p:ph type="title"/>
          </p:nvPr>
        </p:nvSpPr>
        <p:spPr>
          <a:xfrm>
            <a:off x="268548" y="499559"/>
            <a:ext cx="4800600" cy="1248150"/>
          </a:xfrm>
          <a:prstGeom prst="rect">
            <a:avLst/>
          </a:prstGeom>
        </p:spPr>
        <p:txBody>
          <a:bodyPr spcFirstLastPara="1" wrap="square" lIns="91425" tIns="91425" rIns="91425" bIns="91425" anchor="ctr" anchorCtr="0">
            <a:noAutofit/>
          </a:bodyPr>
          <a:lstStyle/>
          <a:p>
            <a:pPr lvl="0" algn="ctr"/>
            <a:r>
              <a:rPr lang="en-US" dirty="0">
                <a:latin typeface="SVN-Blenda Script" panose="02000804000000020003" pitchFamily="2" charset="0"/>
              </a:rPr>
              <a:t> 1. </a:t>
            </a:r>
            <a:r>
              <a:rPr lang="en-US" dirty="0" err="1">
                <a:latin typeface="SVN-Blenda Script" panose="02000804000000020003" pitchFamily="2" charset="0"/>
              </a:rPr>
              <a:t>Điều</a:t>
            </a:r>
            <a:r>
              <a:rPr lang="en-US" dirty="0">
                <a:latin typeface="SVN-Blenda Script" panose="02000804000000020003" pitchFamily="2" charset="0"/>
              </a:rPr>
              <a:t> </a:t>
            </a:r>
            <a:r>
              <a:rPr lang="en-US" dirty="0" err="1">
                <a:latin typeface="SVN-Blenda Script" panose="02000804000000020003" pitchFamily="2" charset="0"/>
              </a:rPr>
              <a:t>kiện</a:t>
            </a:r>
            <a:r>
              <a:rPr lang="en-US" dirty="0">
                <a:latin typeface="SVN-Blenda Script" panose="02000804000000020003" pitchFamily="2" charset="0"/>
              </a:rPr>
              <a:t> </a:t>
            </a:r>
            <a:r>
              <a:rPr lang="en-US" dirty="0" err="1">
                <a:latin typeface="SVN-Blenda Script" panose="02000804000000020003" pitchFamily="2" charset="0"/>
              </a:rPr>
              <a:t>tự</a:t>
            </a:r>
            <a:r>
              <a:rPr lang="en-US" dirty="0">
                <a:latin typeface="SVN-Blenda Script" panose="02000804000000020003" pitchFamily="2" charset="0"/>
              </a:rPr>
              <a:t> </a:t>
            </a:r>
            <a:r>
              <a:rPr lang="en-US" dirty="0" err="1">
                <a:latin typeface="SVN-Blenda Script" panose="02000804000000020003" pitchFamily="2" charset="0"/>
              </a:rPr>
              <a:t>nhiên</a:t>
            </a:r>
            <a:r>
              <a:rPr lang="en-US" dirty="0">
                <a:latin typeface="SVN-Blenda Script" panose="02000804000000020003" pitchFamily="2" charset="0"/>
              </a:rPr>
              <a:t> </a:t>
            </a:r>
            <a:r>
              <a:rPr lang="en-US" dirty="0" err="1">
                <a:latin typeface="SVN-Blenda Script" panose="02000804000000020003" pitchFamily="2" charset="0"/>
              </a:rPr>
              <a:t>của</a:t>
            </a:r>
            <a:r>
              <a:rPr lang="en-US" dirty="0">
                <a:latin typeface="SVN-Blenda Script" panose="02000804000000020003" pitchFamily="2" charset="0"/>
              </a:rPr>
              <a:t> </a:t>
            </a:r>
            <a:r>
              <a:rPr lang="en-US" dirty="0" err="1">
                <a:latin typeface="SVN-Blenda Script" panose="02000804000000020003" pitchFamily="2" charset="0"/>
              </a:rPr>
              <a:t>Trung</a:t>
            </a:r>
            <a:r>
              <a:rPr lang="en-US" dirty="0">
                <a:latin typeface="SVN-Blenda Script" panose="02000804000000020003" pitchFamily="2" charset="0"/>
              </a:rPr>
              <a:t> </a:t>
            </a:r>
            <a:r>
              <a:rPr lang="en-US" dirty="0" err="1">
                <a:latin typeface="SVN-Blenda Script" panose="02000804000000020003" pitchFamily="2" charset="0"/>
              </a:rPr>
              <a:t>Quốc</a:t>
            </a:r>
            <a:r>
              <a:rPr lang="en-US" dirty="0">
                <a:latin typeface="SVN-Blenda Script" panose="02000804000000020003" pitchFamily="2" charset="0"/>
              </a:rPr>
              <a:t> </a:t>
            </a:r>
            <a:r>
              <a:rPr lang="en-US" dirty="0" err="1">
                <a:latin typeface="SVN-Blenda Script" panose="02000804000000020003" pitchFamily="2" charset="0"/>
              </a:rPr>
              <a:t>cổ</a:t>
            </a:r>
            <a:r>
              <a:rPr lang="en-US" dirty="0">
                <a:latin typeface="SVN-Blenda Script" panose="02000804000000020003" pitchFamily="2" charset="0"/>
              </a:rPr>
              <a:t> </a:t>
            </a:r>
            <a:r>
              <a:rPr lang="en-US" dirty="0" err="1">
                <a:latin typeface="SVN-Blenda Script" panose="02000804000000020003" pitchFamily="2" charset="0"/>
              </a:rPr>
              <a:t>đại</a:t>
            </a:r>
            <a:r>
              <a:rPr lang="en-US" dirty="0">
                <a:latin typeface="SVN-Blenda Script" panose="02000804000000020003" pitchFamily="2" charset="0"/>
              </a:rPr>
              <a:t>. </a:t>
            </a:r>
          </a:p>
        </p:txBody>
      </p:sp>
      <p:cxnSp>
        <p:nvCxnSpPr>
          <p:cNvPr id="963" name="Google Shape;963;p34"/>
          <p:cNvCxnSpPr>
            <a:cxnSpLocks/>
          </p:cNvCxnSpPr>
          <p:nvPr/>
        </p:nvCxnSpPr>
        <p:spPr>
          <a:xfrm>
            <a:off x="1594248" y="1885950"/>
            <a:ext cx="2149200" cy="17700"/>
          </a:xfrm>
          <a:prstGeom prst="straightConnector1">
            <a:avLst/>
          </a:prstGeom>
          <a:noFill/>
          <a:ln w="19050" cap="flat" cmpd="sng">
            <a:solidFill>
              <a:schemeClr val="dk2"/>
            </a:solidFill>
            <a:prstDash val="dash"/>
            <a:round/>
            <a:headEnd type="none" w="med" len="med"/>
            <a:tailEnd type="stealth" w="med" len="med"/>
          </a:ln>
        </p:spPr>
      </p:cxnSp>
      <p:pic>
        <p:nvPicPr>
          <p:cNvPr id="4098" name="Picture 2">
            <a:extLst>
              <a:ext uri="{FF2B5EF4-FFF2-40B4-BE49-F238E27FC236}">
                <a16:creationId xmlns:a16="http://schemas.microsoft.com/office/drawing/2014/main" id="{2BE1C82F-CDC3-5C42-A894-564C131EC1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123634"/>
            <a:ext cx="4171674" cy="34544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960"/>
                                            </p:tgtEl>
                                            <p:attrNameLst>
                                              <p:attrName>style.visibility</p:attrName>
                                            </p:attrNameLst>
                                          </p:cBhvr>
                                          <p:to>
                                            <p:strVal val="visible"/>
                                          </p:to>
                                        </p:set>
                                        <p:anim calcmode="lin" valueType="num" p14:bounceEnd="50000">
                                          <p:cBhvr additive="base">
                                            <p:cTn id="7" dur="500" fill="hold"/>
                                            <p:tgtEl>
                                              <p:spTgt spid="96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96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14:bounceEnd="50000">
                                          <p:cBhvr additive="base">
                                            <p:cTn id="11" dur="500" fill="hold"/>
                                            <p:tgtEl>
                                              <p:spTgt spid="4098"/>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409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60"/>
                                            </p:tgtEl>
                                            <p:attrNameLst>
                                              <p:attrName>style.visibility</p:attrName>
                                            </p:attrNameLst>
                                          </p:cBhvr>
                                          <p:to>
                                            <p:strVal val="visible"/>
                                          </p:to>
                                        </p:set>
                                        <p:anim calcmode="lin" valueType="num">
                                          <p:cBhvr additive="base">
                                            <p:cTn id="7" dur="500" fill="hold"/>
                                            <p:tgtEl>
                                              <p:spTgt spid="960"/>
                                            </p:tgtEl>
                                            <p:attrNameLst>
                                              <p:attrName>ppt_x</p:attrName>
                                            </p:attrNameLst>
                                          </p:cBhvr>
                                          <p:tavLst>
                                            <p:tav tm="0">
                                              <p:val>
                                                <p:strVal val="#ppt_x"/>
                                              </p:val>
                                            </p:tav>
                                            <p:tav tm="100000">
                                              <p:val>
                                                <p:strVal val="#ppt_x"/>
                                              </p:val>
                                            </p:tav>
                                          </p:tavLst>
                                        </p:anim>
                                        <p:anim calcmode="lin" valueType="num">
                                          <p:cBhvr additive="base">
                                            <p:cTn id="8" dur="500" fill="hold"/>
                                            <p:tgtEl>
                                              <p:spTgt spid="96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 grpId="0"/>
          <p:bldP spid="4"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2 - &amp;quot;A.  Khởi Động&amp;quot;&quot;/&gt;&lt;property id=&quot;20307&quot; value=&quot;629&quot;/&gt;&lt;/object&gt;&lt;object type=&quot;3&quot; unique_id=&quot;10004&quot;&gt;&lt;property id=&quot;20148&quot; value=&quot;5&quot;/&gt;&lt;property id=&quot;20300&quot; value=&quot;Slide 4&quot;/&gt;&lt;property id=&quot;20307&quot; value=&quot;637&quot;/&gt;&lt;/object&gt;&lt;object type=&quot;3&quot; unique_id=&quot;10005&quot;&gt;&lt;property id=&quot;20148&quot; value=&quot;5&quot;/&gt;&lt;property id=&quot;20300&quot; value=&quot;Slide 5&quot;/&gt;&lt;property id=&quot;20307&quot; value=&quot;636&quot;/&gt;&lt;/object&gt;&lt;object type=&quot;3&quot; unique_id=&quot;10006&quot;&gt;&lt;property id=&quot;20148&quot; value=&quot;5&quot;/&gt;&lt;property id=&quot;20300&quot; value=&quot;Slide 6&quot;/&gt;&lt;property id=&quot;20307&quot; value=&quot;442&quot;/&gt;&lt;/object&gt;&lt;object type=&quot;3&quot; unique_id=&quot;10007&quot;&gt;&lt;property id=&quot;20148&quot; value=&quot;5&quot;/&gt;&lt;property id=&quot;20300&quot; value=&quot;Slide 7&quot;/&gt;&lt;property id=&quot;20307&quot; value=&quot;397&quot;/&gt;&lt;/object&gt;&lt;object type=&quot;3&quot; unique_id=&quot;10009&quot;&gt;&lt;property id=&quot;20148&quot; value=&quot;5&quot;/&gt;&lt;property id=&quot;20300&quot; value=&quot;Slide 14 - &amp;quot;Nội dung chính&amp;quot;&quot;/&gt;&lt;property id=&quot;20307&quot; value=&quot;322&quot;/&gt;&lt;/object&gt;&lt;object type=&quot;3&quot; unique_id=&quot;10010&quot;&gt;&lt;property id=&quot;20148&quot; value=&quot;5&quot;/&gt;&lt;property id=&quot;20300&quot; value=&quot;Slide 16 - &amp;quot;Điều kiện tự nhiên&amp;quot;&quot;/&gt;&lt;property id=&quot;20307&quot; value=&quot;262&quot;/&gt;&lt;/object&gt;&lt;object type=&quot;3&quot; unique_id=&quot;10012&quot;&gt;&lt;property id=&quot;20148&quot; value=&quot;5&quot;/&gt;&lt;property id=&quot;20300&quot; value=&quot;Slide 22 - &amp;quot;II. &amp;quot;&quot;/&gt;&lt;property id=&quot;20307&quot; value=&quot;267&quot;/&gt;&lt;/object&gt;&lt;object type=&quot;3&quot; unique_id=&quot;10013&quot;&gt;&lt;property id=&quot;20148&quot; value=&quot;5&quot;/&gt;&lt;property id=&quot;20300&quot; value=&quot;Slide 23&quot;/&gt;&lt;property id=&quot;20307&quot; value=&quot;289&quot;/&gt;&lt;/object&gt;&lt;object type=&quot;3&quot; unique_id=&quot;10016&quot;&gt;&lt;property id=&quot;20148&quot; value=&quot;5&quot;/&gt;&lt;property id=&quot;20300&quot; value=&quot;Slide 27&quot;/&gt;&lt;property id=&quot;20307&quot; value=&quot;628&quot;/&gt;&lt;/object&gt;&lt;object type=&quot;3&quot; unique_id=&quot;10017&quot;&gt;&lt;property id=&quot;20148&quot; value=&quot;5&quot;/&gt;&lt;property id=&quot;20300&quot; value=&quot;Slide 30 - &amp;quot;III. &amp;quot;&quot;/&gt;&lt;property id=&quot;20307&quot; value=&quot;276&quot;/&gt;&lt;/object&gt;&lt;object type=&quot;3&quot; unique_id=&quot;10019&quot;&gt;&lt;property id=&quot;20148&quot; value=&quot;5&quot;/&gt;&lt;property id=&quot;20300&quot; value=&quot;Slide 33 - &amp;quot;3. Những thành tựu văn hoá tiêu biểu &amp;quot;&quot;/&gt;&lt;property id=&quot;20307&quot; value=&quot;272&quot;/&gt;&lt;/object&gt;&lt;object type=&quot;3&quot; unique_id=&quot;10021&quot;&gt;&lt;property id=&quot;20148&quot; value=&quot;5&quot;/&gt;&lt;property id=&quot;20300&quot; value=&quot;Slide 35 - &amp;quot;LUYỆN TẬP, VẬN DỤNG&amp;quot;&quot;/&gt;&lt;property id=&quot;20307&quot; value=&quot;282&quot;/&gt;&lt;/object&gt;&lt;object type=&quot;3&quot; unique_id=&quot;10024&quot;&gt;&lt;property id=&quot;20148&quot; value=&quot;5&quot;/&gt;&lt;property id=&quot;20300&quot; value=&quot;Slide 38&quot;/&gt;&lt;property id=&quot;20307&quot; value=&quot;633&quot;/&gt;&lt;/object&gt;&lt;object type=&quot;3&quot; unique_id=&quot;10025&quot;&gt;&lt;property id=&quot;20148&quot; value=&quot;5&quot;/&gt;&lt;property id=&quot;20300&quot; value=&quot;Slide 39&quot;/&gt;&lt;property id=&quot;20307&quot; value=&quot;324&quot;/&gt;&lt;/object&gt;&lt;object type=&quot;3&quot; unique_id=&quot;10026&quot;&gt;&lt;property id=&quot;20148&quot; value=&quot;5&quot;/&gt;&lt;property id=&quot;20300&quot; value=&quot;Slide 42&quot;/&gt;&lt;property id=&quot;20307&quot; value=&quot;304&quot;/&gt;&lt;/object&gt;&lt;object type=&quot;3&quot; unique_id=&quot;10027&quot;&gt;&lt;property id=&quot;20148&quot; value=&quot;5&quot;/&gt;&lt;property id=&quot;20300&quot; value=&quot;Slide 43 - &amp;quot;CẢM ƠN SỰ THEO DÕI CỦA CÁC EM!&amp;quot;&quot;/&gt;&lt;property id=&quot;20307&quot; value=&quot;320&quot;/&gt;&lt;/object&gt;&lt;object type=&quot;3&quot; unique_id=&quot;10028&quot;&gt;&lt;property id=&quot;20148&quot; value=&quot;5&quot;/&gt;&lt;property id=&quot;20300&quot; value=&quot;Slide 44 - &amp;quot;Tôn giáo &amp;quot;&quot;/&gt;&lt;property id=&quot;20307&quot; value=&quot;316&quot;/&gt;&lt;/object&gt;&lt;object type=&quot;3&quot; unique_id=&quot;10029&quot;&gt;&lt;property id=&quot;20148&quot; value=&quot;5&quot;/&gt;&lt;property id=&quot;20300&quot; value=&quot;Slide 45 - &amp;quot;Sử thi Ma-ha-bha-ra-ta và Ra-ma-y-a-na&amp;quot;&quot;/&gt;&lt;property id=&quot;20307&quot; value=&quot;315&quot;/&gt;&lt;/object&gt;&lt;object type=&quot;3&quot; unique_id=&quot;10030&quot;&gt;&lt;property id=&quot;20148&quot; value=&quot;5&quot;/&gt;&lt;property id=&quot;20300&quot; value=&quot;Slide 46 - &amp;quot;Chữ viết&amp;quot;&quot;/&gt;&lt;property id=&quot;20307&quot; value=&quot;317&quot;/&gt;&lt;/object&gt;&lt;object type=&quot;3&quot; unique_id=&quot;10031&quot;&gt;&lt;property id=&quot;20148&quot; value=&quot;5&quot;/&gt;&lt;property id=&quot;20300&quot; value=&quot;Slide 47 - &amp;quot;Cột đá A-sô-ca &amp;quot;&quot;/&gt;&lt;property id=&quot;20307&quot; value=&quot;313&quot;/&gt;&lt;/object&gt;&lt;object type=&quot;3&quot; unique_id=&quot;10032&quot;&gt;&lt;property id=&quot;20148&quot; value=&quot;5&quot;/&gt;&lt;property id=&quot;20300&quot; value=&quot;Slide 48 - &amp;quot;Đại bảo tháp San-chi&amp;quot;&quot;/&gt;&lt;property id=&quot;20307&quot; value=&quot;314&quot;/&gt;&lt;/object&gt;&lt;object type=&quot;3&quot; unique_id=&quot;10033&quot;&gt;&lt;property id=&quot;20148&quot; value=&quot;5&quot;/&gt;&lt;property id=&quot;20300&quot; value=&quot;Slide 49 - &amp;quot;Toán học &amp;quot;&quot;/&gt;&lt;property id=&quot;20307&quot; value=&quot;321&quot;/&gt;&lt;/object&gt;&lt;object type=&quot;3&quot; unique_id=&quot;10034&quot;&gt;&lt;property id=&quot;20148&quot; value=&quot;5&quot;/&gt;&lt;property id=&quot;20300&quot; value=&quot;Slide 50&quot;/&gt;&lt;property id=&quot;20307&quot; value=&quot;626&quot;/&gt;&lt;/object&gt;&lt;object type=&quot;3&quot; unique_id=&quot;10171&quot;&gt;&lt;property id=&quot;20148&quot; value=&quot;5&quot;/&gt;&lt;property id=&quot;20300&quot; value=&quot;Slide 24 - &amp;quot;Câu hỏi; Chế độ đẳng cấp trong xã hội Ấn Độ cổ đại được phân chia dựa trên cơ sở nào? A. Dựa trên sự phân biệt về &quot;/&gt;&lt;property id=&quot;20307&quot; value=&quot;638&quot;/&gt;&lt;/object&gt;&lt;object type=&quot;3&quot; unique_id=&quot;10172&quot;&gt;&lt;property id=&quot;20148&quot; value=&quot;5&quot;/&gt;&lt;property id=&quot;20300&quot; value=&quot;Slide 25 - &amp;quot;Quan sát sơ đồ các đẳng cấp trong xã hội Ấn Độ cổ đại, hãy cho biết đẳng cấp nào có vị thế cao nhất? A. Su - đra B&quot;/&gt;&lt;property id=&quot;20307&quot; value=&quot;639&quot;/&gt;&lt;/object&gt;&lt;object type=&quot;3&quot; unique_id=&quot;47118&quot;&gt;&lt;property id=&quot;20148&quot; value=&quot;5&quot;/&gt;&lt;property id=&quot;20300&quot; value=&quot;Slide 1&quot;/&gt;&lt;property id=&quot;20307&quot; value=&quot;640&quot;/&gt;&lt;/object&gt;&lt;object type=&quot;3&quot; unique_id=&quot;47119&quot;&gt;&lt;property id=&quot;20148&quot; value=&quot;5&quot;/&gt;&lt;property id=&quot;20300&quot; value=&quot;Slide 3 - &amp;quot;VIDEO DẪN DẮT CỦA GIÁO VIÊN&amp;quot;&quot;/&gt;&lt;property id=&quot;20307&quot; value=&quot;641&quot;/&gt;&lt;/object&gt;&lt;object type=&quot;3&quot; unique_id=&quot;47120&quot;&gt;&lt;property id=&quot;20148&quot; value=&quot;5&quot;/&gt;&lt;property id=&quot;20300&quot; value=&quot;Slide 8&quot;/&gt;&lt;property id=&quot;20307&quot; value=&quot;642&quot;/&gt;&lt;/object&gt;&lt;object type=&quot;3&quot; unique_id=&quot;47121&quot;&gt;&lt;property id=&quot;20148&quot; value=&quot;5&quot;/&gt;&lt;property id=&quot;20300&quot; value=&quot;Slide 9 - &amp;quot;Bài tập  1&amp;quot;&quot;/&gt;&lt;property id=&quot;20307&quot; value=&quot;643&quot;/&gt;&lt;/object&gt;&lt;object type=&quot;3&quot; unique_id=&quot;47122&quot;&gt;&lt;property id=&quot;20148&quot; value=&quot;5&quot;/&gt;&lt;property id=&quot;20300&quot; value=&quot;Slide 10 - &amp;quot;Video những điều thú vị về Ấn Độ&amp;quot;&quot;/&gt;&lt;property id=&quot;20307&quot; value=&quot;645&quot;/&gt;&lt;/object&gt;&lt;object type=&quot;3&quot; unique_id=&quot;47123&quot;&gt;&lt;property id=&quot;20148&quot; value=&quot;5&quot;/&gt;&lt;property id=&quot;20300&quot; value=&quot;Slide 11 - &amp;quot;Video ghi hinh dẫn vào bài giảng&amp;quot;&quot;/&gt;&lt;property id=&quot;20307&quot; value=&quot;646&quot;/&gt;&lt;/object&gt;&lt;object type=&quot;3&quot; unique_id=&quot;47124&quot;&gt;&lt;property id=&quot;20148&quot; value=&quot;5&quot;/&gt;&lt;property id=&quot;20300&quot; value=&quot;Slide 13&quot;/&gt;&lt;property id=&quot;20307&quot; value=&quot;648&quot;/&gt;&lt;/object&gt;&lt;object type=&quot;3&quot; unique_id=&quot;47125&quot;&gt;&lt;property id=&quot;20148&quot; value=&quot;5&quot;/&gt;&lt;property id=&quot;20300&quot; value=&quot;Slide 15 - &amp;quot;Mục tiêu cần đạt&amp;quot;&quot;/&gt;&lt;property id=&quot;20307&quot; value=&quot;647&quot;/&gt;&lt;/object&gt;&lt;object type=&quot;3&quot; unique_id=&quot;47126&quot;&gt;&lt;property id=&quot;20148&quot; value=&quot;5&quot;/&gt;&lt;property id=&quot;20300&quot; value=&quot;Slide 17 - &amp;quot;Vị trí địa lí: &amp;quot;&quot;/&gt;&lt;property id=&quot;20307&quot; value=&quot;649&quot;/&gt;&lt;/object&gt;&lt;object type=&quot;3&quot; unique_id=&quot;47127&quot;&gt;&lt;property id=&quot;20148&quot; value=&quot;5&quot;/&gt;&lt;property id=&quot;20300&quot; value=&quot;Slide 18 - &amp;quot;- Địa hình:&amp;quot;&quot;/&gt;&lt;property id=&quot;20307&quot; value=&quot;652&quot;/&gt;&lt;/object&gt;&lt;object type=&quot;3&quot; unique_id=&quot;47128&quot;&gt;&lt;property id=&quot;20148&quot; value=&quot;5&quot;/&gt;&lt;property id=&quot;20300&quot; value=&quot;Slide 19 - &amp;quot;Khí hậu:&amp;quot;&quot;/&gt;&lt;property id=&quot;20307&quot; value=&quot;651&quot;/&gt;&lt;/object&gt;&lt;object type=&quot;3&quot; unique_id=&quot;47129&quot;&gt;&lt;property id=&quot;20148&quot; value=&quot;5&quot;/&gt;&lt;property id=&quot;20300&quot; value=&quot;Slide 20 - &amp;quot;-Sông ngòi: &amp;quot;&quot;/&gt;&lt;property id=&quot;20307&quot; value=&quot;653&quot;/&gt;&lt;/object&gt;&lt;object type=&quot;3&quot; unique_id=&quot;47130&quot;&gt;&lt;property id=&quot;20148&quot; value=&quot;5&quot;/&gt;&lt;property id=&quot;20300&quot; value=&quot;Slide 21 - &amp;quot;Video  dẫn dắt sang mục mới&amp;quot;&quot;/&gt;&lt;property id=&quot;20307&quot; value=&quot;654&quot;/&gt;&lt;/object&gt;&lt;object type=&quot;3&quot; unique_id=&quot;47131&quot;&gt;&lt;property id=&quot;20148&quot; value=&quot;5&quot;/&gt;&lt;property id=&quot;20300&quot; value=&quot;Slide 26 - &amp;quot;Quan sát sơ đồ các đẳng cấp trong xã hội Ấn Độ cổ đại, hãy cho biết đẳng cấp nào có vị thế thấp nhất? A. Su - đra &quot;/&gt;&lt;property id=&quot;20307&quot; value=&quot;655&quot;/&gt;&lt;/object&gt;&lt;object type=&quot;3&quot; unique_id=&quot;47132&quot;&gt;&lt;property id=&quot;20148&quot; value=&quot;5&quot;/&gt;&lt;property id=&quot;20300&quot; value=&quot;Slide 28 - &amp;quot;Video dẫn dắt về nạn phân biệt chủng tộc.&amp;quot;&quot;/&gt;&lt;property id=&quot;20307&quot; value=&quot;657&quot;/&gt;&lt;/object&gt;&lt;object type=&quot;3&quot; unique_id=&quot;47133&quot;&gt;&lt;property id=&quot;20148&quot; value=&quot;5&quot;/&gt;&lt;property id=&quot;20300&quot; value=&quot;Slide 29 - &amp;quot;Video chuyển sang mục mới &amp;quot;&quot;/&gt;&lt;property id=&quot;20307&quot; value=&quot;658&quot;/&gt;&lt;/object&gt;&lt;object type=&quot;3&quot; unique_id=&quot;47134&quot;&gt;&lt;property id=&quot;20148&quot; value=&quot;5&quot;/&gt;&lt;property id=&quot;20300&quot; value=&quot;Slide 31 - &amp;quot;Video về thành tựu văn hóa Ấn Độ&amp;quot;&quot;/&gt;&lt;property id=&quot;20307&quot; value=&quot;659&quot;/&gt;&lt;/object&gt;&lt;object type=&quot;3&quot; unique_id=&quot;47135&quot;&gt;&lt;property id=&quot;20148&quot; value=&quot;5&quot;/&gt;&lt;property id=&quot;20300&quot; value=&quot;Slide 32&quot;/&gt;&lt;property id=&quot;20307&quot; value=&quot;656&quot;/&gt;&lt;/object&gt;&lt;object type=&quot;3&quot; unique_id=&quot;47461&quot;&gt;&lt;property id=&quot;20148&quot; value=&quot;5&quot;/&gt;&lt;property id=&quot;20300&quot; value=&quot;Slide 12 - &amp;quot;HÌNH THÀNH KIẾN THỨC&amp;quot;&quot;/&gt;&lt;property id=&quot;20307&quot; value=&quot;664&quot;/&gt;&lt;/object&gt;&lt;object type=&quot;3&quot; unique_id=&quot;47462&quot;&gt;&lt;property id=&quot;20148&quot; value=&quot;5&quot;/&gt;&lt;property id=&quot;20300&quot; value=&quot;Slide 36 - &amp;quot;LUYỆN TẬP&amp;quot;&quot;/&gt;&lt;property id=&quot;20307&quot; value=&quot;662&quot;/&gt;&lt;/object&gt;&lt;object type=&quot;3&quot; unique_id=&quot;47463&quot;&gt;&lt;property id=&quot;20148&quot; value=&quot;5&quot;/&gt;&lt;property id=&quot;20300&quot; value=&quot;Slide 37&quot;/&gt;&lt;property id=&quot;20307&quot; value=&quot;661&quot;/&gt;&lt;/object&gt;&lt;object type=&quot;3&quot; unique_id=&quot;47464&quot;&gt;&lt;property id=&quot;20148&quot; value=&quot;5&quot;/&gt;&lt;property id=&quot;20300&quot; value=&quot;Slide 40 - &amp;quot;TÌM TÒI, MỞ RỘNG&amp;quot;&quot;/&gt;&lt;property id=&quot;20307&quot; value=&quot;663&quot;/&gt;&lt;/object&gt;&lt;object type=&quot;3&quot; unique_id=&quot;47465&quot;&gt;&lt;property id=&quot;20148&quot; value=&quot;5&quot;/&gt;&lt;property id=&quot;20300&quot; value=&quot;Slide 41&quot;/&gt;&lt;property id=&quot;20307&quot; value=&quot;660&quot;/&gt;&lt;/object&gt;&lt;object type=&quot;3&quot; unique_id=&quot;47623&quot;&gt;&lt;property id=&quot;20148&quot; value=&quot;5&quot;/&gt;&lt;property id=&quot;20300&quot; value=&quot;Slide 34&quot;/&gt;&lt;property id=&quot;20307&quot; value=&quot;666&quot;/&gt;&lt;/object&gt;&lt;/object&gt;&lt;object type=&quot;8&quot; unique_id=&quot;10068&quot;&gt;&lt;/object&gt;&lt;/object&gt;&lt;/database&gt;"/>
  <p:tag name="SECTOMILLISECCONVERTED" val="1"/>
</p:tagLst>
</file>

<file path=ppt/theme/theme1.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1153</TotalTime>
  <Words>1381</Words>
  <Application>Microsoft Office PowerPoint</Application>
  <PresentationFormat>On-screen Show (16:9)</PresentationFormat>
  <Paragraphs>177</Paragraphs>
  <Slides>46</Slides>
  <Notes>19</Notes>
  <HiddenSlides>0</HiddenSlides>
  <MMClips>24</MMClips>
  <ScaleCrop>false</ScaleCrop>
  <HeadingPairs>
    <vt:vector size="6" baseType="variant">
      <vt:variant>
        <vt:lpstr>Fonts Used</vt:lpstr>
      </vt:variant>
      <vt:variant>
        <vt:i4>30</vt:i4>
      </vt:variant>
      <vt:variant>
        <vt:lpstr>Theme</vt:lpstr>
      </vt:variant>
      <vt:variant>
        <vt:i4>12</vt:i4>
      </vt:variant>
      <vt:variant>
        <vt:lpstr>Slide Titles</vt:lpstr>
      </vt:variant>
      <vt:variant>
        <vt:i4>46</vt:i4>
      </vt:variant>
    </vt:vector>
  </HeadingPairs>
  <TitlesOfParts>
    <vt:vector size="88" baseType="lpstr">
      <vt:lpstr>宋体</vt:lpstr>
      <vt:lpstr>#9Slide03 Open Sans Bold</vt:lpstr>
      <vt:lpstr>#9Slide05 Pattaya</vt:lpstr>
      <vt:lpstr>#9Slide07 IcielBaliho Script</vt:lpstr>
      <vt:lpstr>Arial</vt:lpstr>
      <vt:lpstr>Brush Script MT</vt:lpstr>
      <vt:lpstr>Cabin</vt:lpstr>
      <vt:lpstr>Cabin Condensed</vt:lpstr>
      <vt:lpstr>Calibri</vt:lpstr>
      <vt:lpstr>Calibri Light</vt:lpstr>
      <vt:lpstr>Cambria</vt:lpstr>
      <vt:lpstr>等线</vt:lpstr>
      <vt:lpstr>等线 Light</vt:lpstr>
      <vt:lpstr>ITC Avant Garde Std Bk</vt:lpstr>
      <vt:lpstr>Livvic</vt:lpstr>
      <vt:lpstr>Open Sans</vt:lpstr>
      <vt:lpstr>PT Serif</vt:lpstr>
      <vt:lpstr>Roboto</vt:lpstr>
      <vt:lpstr>Roboto Condensed</vt:lpstr>
      <vt:lpstr>Roboto Condensed Light</vt:lpstr>
      <vt:lpstr>Roboto Slab</vt:lpstr>
      <vt:lpstr>Snell Roundhand</vt:lpstr>
      <vt:lpstr>Snell Roundhand Black</vt:lpstr>
      <vt:lpstr>SVN-Blenda Script</vt:lpstr>
      <vt:lpstr>Tahoma</vt:lpstr>
      <vt:lpstr>TeXGyreTermes</vt:lpstr>
      <vt:lpstr>Times New Roman</vt:lpstr>
      <vt:lpstr>Wingdings</vt:lpstr>
      <vt:lpstr>方正正大黑简体</vt:lpstr>
      <vt:lpstr>楷体</vt:lpstr>
      <vt:lpstr>Lección de Historia de España by Slidesgo</vt:lpstr>
      <vt:lpstr>1_Lección de Historia de España by Slidesgo</vt:lpstr>
      <vt:lpstr>Simple Light</vt:lpstr>
      <vt:lpstr>2_Office Theme</vt:lpstr>
      <vt:lpstr>5_Office Theme</vt:lpstr>
      <vt:lpstr>8_Office Theme</vt:lpstr>
      <vt:lpstr>第一PPT，www.1ppt.com</vt:lpstr>
      <vt:lpstr>Office Theme</vt:lpstr>
      <vt:lpstr>1_Office Theme</vt:lpstr>
      <vt:lpstr>2_Snug</vt:lpstr>
      <vt:lpstr>Office 主题</vt:lpstr>
      <vt:lpstr>Office 主题​​</vt:lpstr>
      <vt:lpstr>PowerPoint Presentation</vt:lpstr>
      <vt:lpstr>PowerPoint Presentation</vt:lpstr>
      <vt:lpstr>PowerPoint Presentation</vt:lpstr>
      <vt:lpstr>PowerPoint Presentation</vt:lpstr>
      <vt:lpstr>PowerPoint Presentation</vt:lpstr>
      <vt:lpstr>HÌNH THÀNH KIẾN THỨC</vt:lpstr>
      <vt:lpstr>PowerPoint Presentation</vt:lpstr>
      <vt:lpstr>Nội dung chính</vt:lpstr>
      <vt:lpstr> 1. Điều kiện tự nhiên của Trung Quốc cổ đại. </vt:lpstr>
      <vt:lpstr>Vị trí địa lí: </vt:lpstr>
      <vt:lpstr>- Địa hình:</vt:lpstr>
      <vt:lpstr>-Sông ngòi: </vt:lpstr>
      <vt:lpstr>PowerPoint Presentation</vt:lpstr>
      <vt:lpstr>2. Nhà Tần thống nhất và xác lập chế độ phong kiến ở Trung Quốc.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VẬN DỤNG</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TÒI, MỞ RỘNG</vt:lpstr>
      <vt:lpstr>PowerPoint Presentation</vt:lpstr>
      <vt:lpstr>PowerPoint Presentation</vt:lpstr>
      <vt:lpstr>CẢM ƠN SỰ THEO DÕI CỦA CÁC 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ẤN ĐỘ CỔ ĐẠI</dc:title>
  <dc:creator>Administrator</dc:creator>
  <cp:lastModifiedBy>ASUS</cp:lastModifiedBy>
  <cp:revision>79</cp:revision>
  <dcterms:modified xsi:type="dcterms:W3CDTF">2025-12-02T01:10:25Z</dcterms:modified>
</cp:coreProperties>
</file>