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2" r:id="rId2"/>
    <p:sldId id="256" r:id="rId3"/>
    <p:sldId id="259" r:id="rId4"/>
    <p:sldId id="271" r:id="rId5"/>
    <p:sldId id="285" r:id="rId6"/>
    <p:sldId id="283" r:id="rId7"/>
    <p:sldId id="270" r:id="rId8"/>
    <p:sldId id="284" r:id="rId9"/>
    <p:sldId id="262" r:id="rId10"/>
    <p:sldId id="287" r:id="rId11"/>
    <p:sldId id="272" r:id="rId12"/>
    <p:sldId id="273" r:id="rId13"/>
    <p:sldId id="274" r:id="rId14"/>
    <p:sldId id="275" r:id="rId15"/>
    <p:sldId id="280" r:id="rId16"/>
    <p:sldId id="276" r:id="rId17"/>
    <p:sldId id="281" r:id="rId18"/>
    <p:sldId id="277" r:id="rId19"/>
    <p:sldId id="278" r:id="rId20"/>
    <p:sldId id="279" r:id="rId21"/>
    <p:sldId id="28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568" autoAdjust="0"/>
  </p:normalViewPr>
  <p:slideViewPr>
    <p:cSldViewPr>
      <p:cViewPr varScale="1">
        <p:scale>
          <a:sx n="39" d="100"/>
          <a:sy n="39" d="100"/>
        </p:scale>
        <p:origin x="1176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18C90E-2D86-4084-B270-D9BECB8179E3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557FBCB-D13B-4579-91CA-EAF79CEC83D2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CF058-BE92-47D5-9CD3-040E544F0C7C}" type="parTrans" cxnId="{D948D0CD-FACD-45D8-A450-5A41A3858252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567D3A-8D28-4A67-86BF-C2861974735A}" type="sibTrans" cxnId="{D948D0CD-FACD-45D8-A450-5A41A3858252}">
      <dgm:prSet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cực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68595-AC16-4FD5-8836-15E5EC05E8BB}">
      <dgm:prSet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xấu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BDD29C-BD4E-4DF0-BA4F-7EC9C1A50EB1}" type="parTrans" cxnId="{DE7DE2F2-F578-46DA-AD75-3396769FC2A6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D52CE7-D658-411B-A4F5-B99F625EB0E6}" type="sibTrans" cxnId="{DE7DE2F2-F578-46DA-AD75-3396769FC2A6}">
      <dgm:prSet custT="1"/>
      <dgm:spPr/>
      <dgm:t>
        <a:bodyPr/>
        <a:lstStyle/>
        <a:p>
          <a:r>
            <a:rPr lang="en-US" sz="4400">
              <a:latin typeface="Times New Roman" panose="02020603050405020304" pitchFamily="18" charset="0"/>
              <a:cs typeface="Times New Roman" panose="02020603050405020304" pitchFamily="18" charset="0"/>
            </a:rPr>
            <a:t>tích cực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B3F0F0-FA9E-4A0B-B35A-91703C254E2E}">
      <dgm:prSet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suồng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sã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9E55D0-CF94-4D44-A22A-5B752DD126A4}" type="parTrans" cxnId="{2C03AB81-D7F5-47BF-8922-E1FBFA41FA15}">
      <dgm:prSet/>
      <dgm:spPr/>
      <dgm:t>
        <a:bodyPr/>
        <a:lstStyle/>
        <a:p>
          <a:endParaRPr lang="en-US"/>
        </a:p>
      </dgm:t>
    </dgm:pt>
    <dgm:pt modelId="{6A2BBB54-9FAF-49FB-9207-2ADC95641122}" type="sibTrans" cxnId="{2C03AB81-D7F5-47BF-8922-E1FBFA41FA15}">
      <dgm:prSet custT="1"/>
      <dgm:spPr/>
      <dgm:t>
        <a:bodyPr/>
        <a:lstStyle/>
        <a:p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1B0AC4-A071-477C-89B3-9EA2586B22E1}" type="pres">
      <dgm:prSet presAssocID="{AB18C90E-2D86-4084-B270-D9BECB8179E3}" presName="Name0" presStyleCnt="0">
        <dgm:presLayoutVars>
          <dgm:chMax/>
          <dgm:chPref/>
          <dgm:dir/>
          <dgm:animLvl val="lvl"/>
        </dgm:presLayoutVars>
      </dgm:prSet>
      <dgm:spPr/>
    </dgm:pt>
    <dgm:pt modelId="{4D3335FB-35A9-4991-AB4C-286F11AF79FB}" type="pres">
      <dgm:prSet presAssocID="{A557FBCB-D13B-4579-91CA-EAF79CEC83D2}" presName="composite" presStyleCnt="0"/>
      <dgm:spPr/>
    </dgm:pt>
    <dgm:pt modelId="{7E134CE5-D7A4-47F8-AF3B-BFF64BC464AE}" type="pres">
      <dgm:prSet presAssocID="{A557FBCB-D13B-4579-91CA-EAF79CEC83D2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FC8AB4DE-BE40-490D-AEAC-2466141091D7}" type="pres">
      <dgm:prSet presAssocID="{A557FBCB-D13B-4579-91CA-EAF79CEC83D2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6AA1741-2D2B-4C2E-BAF6-769CD5B5A5E4}" type="pres">
      <dgm:prSet presAssocID="{A557FBCB-D13B-4579-91CA-EAF79CEC83D2}" presName="BalanceSpacing" presStyleCnt="0"/>
      <dgm:spPr/>
    </dgm:pt>
    <dgm:pt modelId="{414E2CA3-2FFC-459F-B696-69DF214B2391}" type="pres">
      <dgm:prSet presAssocID="{A557FBCB-D13B-4579-91CA-EAF79CEC83D2}" presName="BalanceSpacing1" presStyleCnt="0"/>
      <dgm:spPr/>
    </dgm:pt>
    <dgm:pt modelId="{674E71FC-CCDA-4CAB-9BAF-C6041721C062}" type="pres">
      <dgm:prSet presAssocID="{37567D3A-8D28-4A67-86BF-C2861974735A}" presName="Accent1Text" presStyleLbl="node1" presStyleIdx="1" presStyleCnt="6" custLinFactNeighborY="0"/>
      <dgm:spPr/>
    </dgm:pt>
    <dgm:pt modelId="{1BCE0123-6829-4819-A889-39C527EAFB74}" type="pres">
      <dgm:prSet presAssocID="{37567D3A-8D28-4A67-86BF-C2861974735A}" presName="spaceBetweenRectangles" presStyleCnt="0"/>
      <dgm:spPr/>
    </dgm:pt>
    <dgm:pt modelId="{E60A9D8C-7A27-4BBE-A7D0-C84FD9B4DEA8}" type="pres">
      <dgm:prSet presAssocID="{D7168595-AC16-4FD5-8836-15E5EC05E8BB}" presName="composite" presStyleCnt="0"/>
      <dgm:spPr/>
    </dgm:pt>
    <dgm:pt modelId="{58CF884F-A4E4-416C-9EB3-595904BDB8D6}" type="pres">
      <dgm:prSet presAssocID="{D7168595-AC16-4FD5-8836-15E5EC05E8B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301254A8-0ABF-4D88-8AE4-892728838F0B}" type="pres">
      <dgm:prSet presAssocID="{D7168595-AC16-4FD5-8836-15E5EC05E8B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63494BC-0875-4F05-8018-D9B70F1C84C5}" type="pres">
      <dgm:prSet presAssocID="{D7168595-AC16-4FD5-8836-15E5EC05E8BB}" presName="BalanceSpacing" presStyleCnt="0"/>
      <dgm:spPr/>
    </dgm:pt>
    <dgm:pt modelId="{10BFD1D2-C5EC-4BCD-89DE-D9B4C6E46195}" type="pres">
      <dgm:prSet presAssocID="{D7168595-AC16-4FD5-8836-15E5EC05E8BB}" presName="BalanceSpacing1" presStyleCnt="0"/>
      <dgm:spPr/>
    </dgm:pt>
    <dgm:pt modelId="{4115C3F4-08CF-4970-ABA4-B08F303174D2}" type="pres">
      <dgm:prSet presAssocID="{15D52CE7-D658-411B-A4F5-B99F625EB0E6}" presName="Accent1Text" presStyleLbl="node1" presStyleIdx="3" presStyleCnt="6" custLinFactNeighborY="0"/>
      <dgm:spPr/>
    </dgm:pt>
    <dgm:pt modelId="{04597AF8-6030-4AA6-B0E2-4EA0300C77DF}" type="pres">
      <dgm:prSet presAssocID="{15D52CE7-D658-411B-A4F5-B99F625EB0E6}" presName="spaceBetweenRectangles" presStyleCnt="0"/>
      <dgm:spPr/>
    </dgm:pt>
    <dgm:pt modelId="{6F821B5F-6EA3-4E27-B675-5D417EE07B30}" type="pres">
      <dgm:prSet presAssocID="{8DB3F0F0-FA9E-4A0B-B35A-91703C254E2E}" presName="composite" presStyleCnt="0"/>
      <dgm:spPr/>
    </dgm:pt>
    <dgm:pt modelId="{F5DF5A82-6130-4BF3-9139-6F8C5145D8FA}" type="pres">
      <dgm:prSet presAssocID="{8DB3F0F0-FA9E-4A0B-B35A-91703C254E2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AC28C919-2CC4-486D-A88E-47034EFB81DF}" type="pres">
      <dgm:prSet presAssocID="{8DB3F0F0-FA9E-4A0B-B35A-91703C254E2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DBF6ABC-14F8-4D45-ADD4-532AEF512AC8}" type="pres">
      <dgm:prSet presAssocID="{8DB3F0F0-FA9E-4A0B-B35A-91703C254E2E}" presName="BalanceSpacing" presStyleCnt="0"/>
      <dgm:spPr/>
    </dgm:pt>
    <dgm:pt modelId="{59C441FF-B24B-46B8-A203-E502930449B5}" type="pres">
      <dgm:prSet presAssocID="{8DB3F0F0-FA9E-4A0B-B35A-91703C254E2E}" presName="BalanceSpacing1" presStyleCnt="0"/>
      <dgm:spPr/>
    </dgm:pt>
    <dgm:pt modelId="{4ADF5519-8E56-479E-BA84-997EF56CF672}" type="pres">
      <dgm:prSet presAssocID="{6A2BBB54-9FAF-49FB-9207-2ADC95641122}" presName="Accent1Text" presStyleLbl="node1" presStyleIdx="5" presStyleCnt="6" custLinFactNeighborY="0"/>
      <dgm:spPr/>
    </dgm:pt>
  </dgm:ptLst>
  <dgm:cxnLst>
    <dgm:cxn modelId="{EA48B31C-765A-4BB0-8457-053BA544AA5D}" type="presOf" srcId="{15D52CE7-D658-411B-A4F5-B99F625EB0E6}" destId="{4115C3F4-08CF-4970-ABA4-B08F303174D2}" srcOrd="0" destOrd="0" presId="urn:microsoft.com/office/officeart/2008/layout/AlternatingHexagons"/>
    <dgm:cxn modelId="{F54E853D-0F19-4EDE-8E58-A6D2B652981C}" type="presOf" srcId="{AB18C90E-2D86-4084-B270-D9BECB8179E3}" destId="{ED1B0AC4-A071-477C-89B3-9EA2586B22E1}" srcOrd="0" destOrd="0" presId="urn:microsoft.com/office/officeart/2008/layout/AlternatingHexagons"/>
    <dgm:cxn modelId="{A15AC864-E9E4-4C54-BCEC-D9D239563A18}" type="presOf" srcId="{8DB3F0F0-FA9E-4A0B-B35A-91703C254E2E}" destId="{F5DF5A82-6130-4BF3-9139-6F8C5145D8FA}" srcOrd="0" destOrd="0" presId="urn:microsoft.com/office/officeart/2008/layout/AlternatingHexagons"/>
    <dgm:cxn modelId="{2C03AB81-D7F5-47BF-8922-E1FBFA41FA15}" srcId="{AB18C90E-2D86-4084-B270-D9BECB8179E3}" destId="{8DB3F0F0-FA9E-4A0B-B35A-91703C254E2E}" srcOrd="2" destOrd="0" parTransId="{F19E55D0-CF94-4D44-A22A-5B752DD126A4}" sibTransId="{6A2BBB54-9FAF-49FB-9207-2ADC95641122}"/>
    <dgm:cxn modelId="{BE26C1AC-B00A-456F-B2AA-81BDC9B9500C}" type="presOf" srcId="{A557FBCB-D13B-4579-91CA-EAF79CEC83D2}" destId="{7E134CE5-D7A4-47F8-AF3B-BFF64BC464AE}" srcOrd="0" destOrd="0" presId="urn:microsoft.com/office/officeart/2008/layout/AlternatingHexagons"/>
    <dgm:cxn modelId="{C35A92B9-2CEC-4888-BB51-3493932CC222}" type="presOf" srcId="{37567D3A-8D28-4A67-86BF-C2861974735A}" destId="{674E71FC-CCDA-4CAB-9BAF-C6041721C062}" srcOrd="0" destOrd="0" presId="urn:microsoft.com/office/officeart/2008/layout/AlternatingHexagons"/>
    <dgm:cxn modelId="{D948D0CD-FACD-45D8-A450-5A41A3858252}" srcId="{AB18C90E-2D86-4084-B270-D9BECB8179E3}" destId="{A557FBCB-D13B-4579-91CA-EAF79CEC83D2}" srcOrd="0" destOrd="0" parTransId="{5ECCF058-BE92-47D5-9CD3-040E544F0C7C}" sibTransId="{37567D3A-8D28-4A67-86BF-C2861974735A}"/>
    <dgm:cxn modelId="{5F8568CF-F2EE-4EA8-87DE-635A170FE436}" type="presOf" srcId="{6A2BBB54-9FAF-49FB-9207-2ADC95641122}" destId="{4ADF5519-8E56-479E-BA84-997EF56CF672}" srcOrd="0" destOrd="0" presId="urn:microsoft.com/office/officeart/2008/layout/AlternatingHexagons"/>
    <dgm:cxn modelId="{2507E0E5-F01F-4BFC-9212-4FA97F0A327A}" type="presOf" srcId="{D7168595-AC16-4FD5-8836-15E5EC05E8BB}" destId="{58CF884F-A4E4-416C-9EB3-595904BDB8D6}" srcOrd="0" destOrd="0" presId="urn:microsoft.com/office/officeart/2008/layout/AlternatingHexagons"/>
    <dgm:cxn modelId="{DE7DE2F2-F578-46DA-AD75-3396769FC2A6}" srcId="{AB18C90E-2D86-4084-B270-D9BECB8179E3}" destId="{D7168595-AC16-4FD5-8836-15E5EC05E8BB}" srcOrd="1" destOrd="0" parTransId="{32BDD29C-BD4E-4DF0-BA4F-7EC9C1A50EB1}" sibTransId="{15D52CE7-D658-411B-A4F5-B99F625EB0E6}"/>
    <dgm:cxn modelId="{45DEC926-D572-44ED-BDF0-0844569CEE59}" type="presParOf" srcId="{ED1B0AC4-A071-477C-89B3-9EA2586B22E1}" destId="{4D3335FB-35A9-4991-AB4C-286F11AF79FB}" srcOrd="0" destOrd="0" presId="urn:microsoft.com/office/officeart/2008/layout/AlternatingHexagons"/>
    <dgm:cxn modelId="{7EAF0FCB-ED65-42CF-9D5D-18B7B57389D6}" type="presParOf" srcId="{4D3335FB-35A9-4991-AB4C-286F11AF79FB}" destId="{7E134CE5-D7A4-47F8-AF3B-BFF64BC464AE}" srcOrd="0" destOrd="0" presId="urn:microsoft.com/office/officeart/2008/layout/AlternatingHexagons"/>
    <dgm:cxn modelId="{E05DAA83-7371-4453-9344-26AE9E65B301}" type="presParOf" srcId="{4D3335FB-35A9-4991-AB4C-286F11AF79FB}" destId="{FC8AB4DE-BE40-490D-AEAC-2466141091D7}" srcOrd="1" destOrd="0" presId="urn:microsoft.com/office/officeart/2008/layout/AlternatingHexagons"/>
    <dgm:cxn modelId="{C028A48C-55A6-4E90-B173-87C19B674C59}" type="presParOf" srcId="{4D3335FB-35A9-4991-AB4C-286F11AF79FB}" destId="{B6AA1741-2D2B-4C2E-BAF6-769CD5B5A5E4}" srcOrd="2" destOrd="0" presId="urn:microsoft.com/office/officeart/2008/layout/AlternatingHexagons"/>
    <dgm:cxn modelId="{FDBCF705-3F6D-4734-A4BC-19D7999035D3}" type="presParOf" srcId="{4D3335FB-35A9-4991-AB4C-286F11AF79FB}" destId="{414E2CA3-2FFC-459F-B696-69DF214B2391}" srcOrd="3" destOrd="0" presId="urn:microsoft.com/office/officeart/2008/layout/AlternatingHexagons"/>
    <dgm:cxn modelId="{26BE5FF7-94D7-4B24-9660-C91FE0056BB7}" type="presParOf" srcId="{4D3335FB-35A9-4991-AB4C-286F11AF79FB}" destId="{674E71FC-CCDA-4CAB-9BAF-C6041721C062}" srcOrd="4" destOrd="0" presId="urn:microsoft.com/office/officeart/2008/layout/AlternatingHexagons"/>
    <dgm:cxn modelId="{6DBC5050-205E-48AC-9140-CDFB6D968DA0}" type="presParOf" srcId="{ED1B0AC4-A071-477C-89B3-9EA2586B22E1}" destId="{1BCE0123-6829-4819-A889-39C527EAFB74}" srcOrd="1" destOrd="0" presId="urn:microsoft.com/office/officeart/2008/layout/AlternatingHexagons"/>
    <dgm:cxn modelId="{072DF9ED-4063-41F8-8ED7-1EF49E296B72}" type="presParOf" srcId="{ED1B0AC4-A071-477C-89B3-9EA2586B22E1}" destId="{E60A9D8C-7A27-4BBE-A7D0-C84FD9B4DEA8}" srcOrd="2" destOrd="0" presId="urn:microsoft.com/office/officeart/2008/layout/AlternatingHexagons"/>
    <dgm:cxn modelId="{92673A4C-085D-4ADC-9C53-CC8A13FCE067}" type="presParOf" srcId="{E60A9D8C-7A27-4BBE-A7D0-C84FD9B4DEA8}" destId="{58CF884F-A4E4-416C-9EB3-595904BDB8D6}" srcOrd="0" destOrd="0" presId="urn:microsoft.com/office/officeart/2008/layout/AlternatingHexagons"/>
    <dgm:cxn modelId="{F72FEC8B-E35D-4F1C-BB1C-58020488EA5E}" type="presParOf" srcId="{E60A9D8C-7A27-4BBE-A7D0-C84FD9B4DEA8}" destId="{301254A8-0ABF-4D88-8AE4-892728838F0B}" srcOrd="1" destOrd="0" presId="urn:microsoft.com/office/officeart/2008/layout/AlternatingHexagons"/>
    <dgm:cxn modelId="{E73A8F7F-4E47-4668-9BBC-5C56ABDBB142}" type="presParOf" srcId="{E60A9D8C-7A27-4BBE-A7D0-C84FD9B4DEA8}" destId="{C63494BC-0875-4F05-8018-D9B70F1C84C5}" srcOrd="2" destOrd="0" presId="urn:microsoft.com/office/officeart/2008/layout/AlternatingHexagons"/>
    <dgm:cxn modelId="{E4B8E376-2E2E-484E-9234-A5F046760A02}" type="presParOf" srcId="{E60A9D8C-7A27-4BBE-A7D0-C84FD9B4DEA8}" destId="{10BFD1D2-C5EC-4BCD-89DE-D9B4C6E46195}" srcOrd="3" destOrd="0" presId="urn:microsoft.com/office/officeart/2008/layout/AlternatingHexagons"/>
    <dgm:cxn modelId="{2DAA3EF1-B865-4BAC-9311-2F181922B1E3}" type="presParOf" srcId="{E60A9D8C-7A27-4BBE-A7D0-C84FD9B4DEA8}" destId="{4115C3F4-08CF-4970-ABA4-B08F303174D2}" srcOrd="4" destOrd="0" presId="urn:microsoft.com/office/officeart/2008/layout/AlternatingHexagons"/>
    <dgm:cxn modelId="{98B7203A-B288-4721-B6C3-83B88DA03D0D}" type="presParOf" srcId="{ED1B0AC4-A071-477C-89B3-9EA2586B22E1}" destId="{04597AF8-6030-4AA6-B0E2-4EA0300C77DF}" srcOrd="3" destOrd="0" presId="urn:microsoft.com/office/officeart/2008/layout/AlternatingHexagons"/>
    <dgm:cxn modelId="{BF65AE05-E83C-45F2-A0BB-992062670B1C}" type="presParOf" srcId="{ED1B0AC4-A071-477C-89B3-9EA2586B22E1}" destId="{6F821B5F-6EA3-4E27-B675-5D417EE07B30}" srcOrd="4" destOrd="0" presId="urn:microsoft.com/office/officeart/2008/layout/AlternatingHexagons"/>
    <dgm:cxn modelId="{9F22A8DA-970E-43C0-B8E2-536D32D09E76}" type="presParOf" srcId="{6F821B5F-6EA3-4E27-B675-5D417EE07B30}" destId="{F5DF5A82-6130-4BF3-9139-6F8C5145D8FA}" srcOrd="0" destOrd="0" presId="urn:microsoft.com/office/officeart/2008/layout/AlternatingHexagons"/>
    <dgm:cxn modelId="{FC129556-607C-42FA-B23F-B5396F4D48F3}" type="presParOf" srcId="{6F821B5F-6EA3-4E27-B675-5D417EE07B30}" destId="{AC28C919-2CC4-486D-A88E-47034EFB81DF}" srcOrd="1" destOrd="0" presId="urn:microsoft.com/office/officeart/2008/layout/AlternatingHexagons"/>
    <dgm:cxn modelId="{57D2C22C-4341-4BCE-94EB-27FB8498E5A8}" type="presParOf" srcId="{6F821B5F-6EA3-4E27-B675-5D417EE07B30}" destId="{7DBF6ABC-14F8-4D45-ADD4-532AEF512AC8}" srcOrd="2" destOrd="0" presId="urn:microsoft.com/office/officeart/2008/layout/AlternatingHexagons"/>
    <dgm:cxn modelId="{3378FFBC-E480-4A93-8667-7E359B0EC518}" type="presParOf" srcId="{6F821B5F-6EA3-4E27-B675-5D417EE07B30}" destId="{59C441FF-B24B-46B8-A203-E502930449B5}" srcOrd="3" destOrd="0" presId="urn:microsoft.com/office/officeart/2008/layout/AlternatingHexagons"/>
    <dgm:cxn modelId="{10666844-90D8-4DBA-9FB3-751C4AB58EEF}" type="presParOf" srcId="{6F821B5F-6EA3-4E27-B675-5D417EE07B30}" destId="{4ADF5519-8E56-479E-BA84-997EF56CF67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0C3D5E-9919-4FCE-A16F-6138EE3D9F38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A3D3BCF-B434-4B8C-BD12-38A3EF193C6D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8E25D9F9-86C6-44AE-BE1C-6F8B5E1603EA}" type="parTrans" cxnId="{94FF3E37-1D84-43CE-A2C4-101675A202D2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FCC0FA-3067-429F-9877-C627ADA11539}" type="sibTrans" cxnId="{94FF3E37-1D84-43CE-A2C4-101675A202D2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F90BDE-5CFC-45EA-A24A-044482748802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7B4B7514-DDA8-46F4-B13B-10D5AF8BE795}" type="parTrans" cxnId="{B058CD7A-CD30-467D-ACEA-3EC4EADC5672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C78147-82F3-4865-9466-275A9562DFB1}" type="sibTrans" cxnId="{B058CD7A-CD30-467D-ACEA-3EC4EADC5672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AF773A-539C-4A15-BEE7-C18FCD3383A6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gm:t>
    </dgm:pt>
    <dgm:pt modelId="{F4BC0A92-6E8E-4741-BC39-83C6DA8CE37F}" type="parTrans" cxnId="{AE99E264-829C-45C5-928C-678A6BFD7E8C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530A0C-D87B-4615-A846-8EA49D29BF9E}" type="sibTrans" cxnId="{AE99E264-829C-45C5-928C-678A6BFD7E8C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96F96B-6789-4DCF-8C63-9C7A2C0164FF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</a:p>
      </dgm:t>
    </dgm:pt>
    <dgm:pt modelId="{DC36254C-9341-4878-BFEF-3C1A85340122}" type="parTrans" cxnId="{A31B1A0E-3982-4F25-BF92-9025691D71AF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5BD7F1-AA94-4FEF-854E-2EB31A3B18AB}" type="sibTrans" cxnId="{A31B1A0E-3982-4F25-BF92-9025691D71AF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7B20F4-F7B0-4204-B203-E2642FB292BF}" type="pres">
      <dgm:prSet presAssocID="{0B0C3D5E-9919-4FCE-A16F-6138EE3D9F38}" presName="matrix" presStyleCnt="0">
        <dgm:presLayoutVars>
          <dgm:chMax val="1"/>
          <dgm:dir/>
          <dgm:resizeHandles val="exact"/>
        </dgm:presLayoutVars>
      </dgm:prSet>
      <dgm:spPr/>
    </dgm:pt>
    <dgm:pt modelId="{476C0FF8-396B-44C3-BBB3-24862A08F1AD}" type="pres">
      <dgm:prSet presAssocID="{0B0C3D5E-9919-4FCE-A16F-6138EE3D9F38}" presName="diamond" presStyleLbl="bgShp" presStyleIdx="0" presStyleCnt="1"/>
      <dgm:spPr/>
    </dgm:pt>
    <dgm:pt modelId="{6F8EEF4B-A97A-4A3B-ACA8-92CBDA7D135F}" type="pres">
      <dgm:prSet presAssocID="{0B0C3D5E-9919-4FCE-A16F-6138EE3D9F3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7CFC9BF-F4B2-4093-9C02-A5615934AEB0}" type="pres">
      <dgm:prSet presAssocID="{0B0C3D5E-9919-4FCE-A16F-6138EE3D9F3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4D383C5-DFEC-496E-B258-2CC3C17FCE21}" type="pres">
      <dgm:prSet presAssocID="{0B0C3D5E-9919-4FCE-A16F-6138EE3D9F3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E2A8AE3-D66B-4F50-99B2-00A0CBEB3CB2}" type="pres">
      <dgm:prSet presAssocID="{0B0C3D5E-9919-4FCE-A16F-6138EE3D9F3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4ACE500-F9D2-4B22-BD0F-D6BB4321F43B}" type="presOf" srcId="{0B0C3D5E-9919-4FCE-A16F-6138EE3D9F38}" destId="{337B20F4-F7B0-4204-B203-E2642FB292BF}" srcOrd="0" destOrd="0" presId="urn:microsoft.com/office/officeart/2005/8/layout/matrix3"/>
    <dgm:cxn modelId="{A31B1A0E-3982-4F25-BF92-9025691D71AF}" srcId="{0B0C3D5E-9919-4FCE-A16F-6138EE3D9F38}" destId="{AF96F96B-6789-4DCF-8C63-9C7A2C0164FF}" srcOrd="3" destOrd="0" parTransId="{DC36254C-9341-4878-BFEF-3C1A85340122}" sibTransId="{155BD7F1-AA94-4FEF-854E-2EB31A3B18AB}"/>
    <dgm:cxn modelId="{C015A11C-E1B9-4133-BC84-70DFEF2A74D8}" type="presOf" srcId="{F2AF773A-539C-4A15-BEE7-C18FCD3383A6}" destId="{34D383C5-DFEC-496E-B258-2CC3C17FCE21}" srcOrd="0" destOrd="0" presId="urn:microsoft.com/office/officeart/2005/8/layout/matrix3"/>
    <dgm:cxn modelId="{0527F225-35CF-4C78-8EEE-2E302473FEC0}" type="presOf" srcId="{AF96F96B-6789-4DCF-8C63-9C7A2C0164FF}" destId="{4E2A8AE3-D66B-4F50-99B2-00A0CBEB3CB2}" srcOrd="0" destOrd="0" presId="urn:microsoft.com/office/officeart/2005/8/layout/matrix3"/>
    <dgm:cxn modelId="{94FF3E37-1D84-43CE-A2C4-101675A202D2}" srcId="{0B0C3D5E-9919-4FCE-A16F-6138EE3D9F38}" destId="{EA3D3BCF-B434-4B8C-BD12-38A3EF193C6D}" srcOrd="0" destOrd="0" parTransId="{8E25D9F9-86C6-44AE-BE1C-6F8B5E1603EA}" sibTransId="{3AFCC0FA-3067-429F-9877-C627ADA11539}"/>
    <dgm:cxn modelId="{80D2EF61-0A92-40E6-8ACB-C77107CD4F4E}" type="presOf" srcId="{75F90BDE-5CFC-45EA-A24A-044482748802}" destId="{07CFC9BF-F4B2-4093-9C02-A5615934AEB0}" srcOrd="0" destOrd="0" presId="urn:microsoft.com/office/officeart/2005/8/layout/matrix3"/>
    <dgm:cxn modelId="{AE99E264-829C-45C5-928C-678A6BFD7E8C}" srcId="{0B0C3D5E-9919-4FCE-A16F-6138EE3D9F38}" destId="{F2AF773A-539C-4A15-BEE7-C18FCD3383A6}" srcOrd="2" destOrd="0" parTransId="{F4BC0A92-6E8E-4741-BC39-83C6DA8CE37F}" sibTransId="{52530A0C-D87B-4615-A846-8EA49D29BF9E}"/>
    <dgm:cxn modelId="{B058CD7A-CD30-467D-ACEA-3EC4EADC5672}" srcId="{0B0C3D5E-9919-4FCE-A16F-6138EE3D9F38}" destId="{75F90BDE-5CFC-45EA-A24A-044482748802}" srcOrd="1" destOrd="0" parTransId="{7B4B7514-DDA8-46F4-B13B-10D5AF8BE795}" sibTransId="{36C78147-82F3-4865-9466-275A9562DFB1}"/>
    <dgm:cxn modelId="{E5A75596-A93C-4588-A976-C4D8BC155620}" type="presOf" srcId="{EA3D3BCF-B434-4B8C-BD12-38A3EF193C6D}" destId="{6F8EEF4B-A97A-4A3B-ACA8-92CBDA7D135F}" srcOrd="0" destOrd="0" presId="urn:microsoft.com/office/officeart/2005/8/layout/matrix3"/>
    <dgm:cxn modelId="{559CD0EF-9589-4173-B1FD-9C86C6F0E188}" type="presParOf" srcId="{337B20F4-F7B0-4204-B203-E2642FB292BF}" destId="{476C0FF8-396B-44C3-BBB3-24862A08F1AD}" srcOrd="0" destOrd="0" presId="urn:microsoft.com/office/officeart/2005/8/layout/matrix3"/>
    <dgm:cxn modelId="{FB261088-1955-4B00-8590-A2F8AF5F08A9}" type="presParOf" srcId="{337B20F4-F7B0-4204-B203-E2642FB292BF}" destId="{6F8EEF4B-A97A-4A3B-ACA8-92CBDA7D135F}" srcOrd="1" destOrd="0" presId="urn:microsoft.com/office/officeart/2005/8/layout/matrix3"/>
    <dgm:cxn modelId="{BDDB5230-FFBC-4297-AF0F-0BED4A7BD722}" type="presParOf" srcId="{337B20F4-F7B0-4204-B203-E2642FB292BF}" destId="{07CFC9BF-F4B2-4093-9C02-A5615934AEB0}" srcOrd="2" destOrd="0" presId="urn:microsoft.com/office/officeart/2005/8/layout/matrix3"/>
    <dgm:cxn modelId="{A6998E63-D7E0-48C0-9982-46826BBA5DF6}" type="presParOf" srcId="{337B20F4-F7B0-4204-B203-E2642FB292BF}" destId="{34D383C5-DFEC-496E-B258-2CC3C17FCE21}" srcOrd="3" destOrd="0" presId="urn:microsoft.com/office/officeart/2005/8/layout/matrix3"/>
    <dgm:cxn modelId="{396B09D8-44EA-48DB-A2A4-D9B367AE71BC}" type="presParOf" srcId="{337B20F4-F7B0-4204-B203-E2642FB292BF}" destId="{4E2A8AE3-D66B-4F50-99B2-00A0CBEB3CB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34CE5-D7A4-47F8-AF3B-BFF64BC464AE}">
      <dsp:nvSpPr>
        <dsp:cNvPr id="0" name=""/>
        <dsp:cNvSpPr/>
      </dsp:nvSpPr>
      <dsp:spPr>
        <a:xfrm rot="5400000">
          <a:off x="7387950" y="234297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106700" y="559794"/>
        <a:ext cx="2145949" cy="2466608"/>
      </dsp:txXfrm>
    </dsp:sp>
    <dsp:sp modelId="{FC8AB4DE-BE40-490D-AEAC-2466141091D7}">
      <dsp:nvSpPr>
        <dsp:cNvPr id="0" name=""/>
        <dsp:cNvSpPr/>
      </dsp:nvSpPr>
      <dsp:spPr>
        <a:xfrm>
          <a:off x="10833080" y="718063"/>
          <a:ext cx="3999130" cy="215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E71FC-CCDA-4CAB-9BAF-C6041721C062}">
      <dsp:nvSpPr>
        <dsp:cNvPr id="0" name=""/>
        <dsp:cNvSpPr/>
      </dsp:nvSpPr>
      <dsp:spPr>
        <a:xfrm rot="5400000">
          <a:off x="4020940" y="234297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cực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739690" y="559794"/>
        <a:ext cx="2145949" cy="2466608"/>
      </dsp:txXfrm>
    </dsp:sp>
    <dsp:sp modelId="{58CF884F-A4E4-416C-9EB3-595904BDB8D6}">
      <dsp:nvSpPr>
        <dsp:cNvPr id="0" name=""/>
        <dsp:cNvSpPr/>
      </dsp:nvSpPr>
      <dsp:spPr>
        <a:xfrm rot="5400000">
          <a:off x="5697995" y="3275930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xấu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16745" y="3601427"/>
        <a:ext cx="2145949" cy="2466608"/>
      </dsp:txXfrm>
    </dsp:sp>
    <dsp:sp modelId="{301254A8-0ABF-4D88-8AE4-892728838F0B}">
      <dsp:nvSpPr>
        <dsp:cNvPr id="0" name=""/>
        <dsp:cNvSpPr/>
      </dsp:nvSpPr>
      <dsp:spPr>
        <a:xfrm>
          <a:off x="1931789" y="3759695"/>
          <a:ext cx="3870126" cy="215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15C3F4-08CF-4970-ABA4-B08F303174D2}">
      <dsp:nvSpPr>
        <dsp:cNvPr id="0" name=""/>
        <dsp:cNvSpPr/>
      </dsp:nvSpPr>
      <dsp:spPr>
        <a:xfrm rot="5400000">
          <a:off x="9065005" y="3275930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>
              <a:latin typeface="Times New Roman" panose="02020603050405020304" pitchFamily="18" charset="0"/>
              <a:cs typeface="Times New Roman" panose="02020603050405020304" pitchFamily="18" charset="0"/>
            </a:rPr>
            <a:t>tích cực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783755" y="3601427"/>
        <a:ext cx="2145949" cy="2466608"/>
      </dsp:txXfrm>
    </dsp:sp>
    <dsp:sp modelId="{F5DF5A82-6130-4BF3-9139-6F8C5145D8FA}">
      <dsp:nvSpPr>
        <dsp:cNvPr id="0" name=""/>
        <dsp:cNvSpPr/>
      </dsp:nvSpPr>
      <dsp:spPr>
        <a:xfrm rot="5400000">
          <a:off x="7387950" y="6317562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suồng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sã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106700" y="6643059"/>
        <a:ext cx="2145949" cy="2466608"/>
      </dsp:txXfrm>
    </dsp:sp>
    <dsp:sp modelId="{AC28C919-2CC4-486D-A88E-47034EFB81DF}">
      <dsp:nvSpPr>
        <dsp:cNvPr id="0" name=""/>
        <dsp:cNvSpPr/>
      </dsp:nvSpPr>
      <dsp:spPr>
        <a:xfrm>
          <a:off x="10833080" y="6801328"/>
          <a:ext cx="3999130" cy="215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DF5519-8E56-479E-BA84-997EF56CF672}">
      <dsp:nvSpPr>
        <dsp:cNvPr id="0" name=""/>
        <dsp:cNvSpPr/>
      </dsp:nvSpPr>
      <dsp:spPr>
        <a:xfrm rot="5400000">
          <a:off x="4020940" y="6317562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739690" y="6643059"/>
        <a:ext cx="2145949" cy="24666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6C0FF8-396B-44C3-BBB3-24862A08F1AD}">
      <dsp:nvSpPr>
        <dsp:cNvPr id="0" name=""/>
        <dsp:cNvSpPr/>
      </dsp:nvSpPr>
      <dsp:spPr>
        <a:xfrm>
          <a:off x="2032000" y="0"/>
          <a:ext cx="8128000" cy="812800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8EEF4B-A97A-4A3B-ACA8-92CBDA7D135F}">
      <dsp:nvSpPr>
        <dsp:cNvPr id="0" name=""/>
        <dsp:cNvSpPr/>
      </dsp:nvSpPr>
      <dsp:spPr>
        <a:xfrm>
          <a:off x="2804160" y="772160"/>
          <a:ext cx="3169920" cy="316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2958903" y="926903"/>
        <a:ext cx="2860434" cy="2860434"/>
      </dsp:txXfrm>
    </dsp:sp>
    <dsp:sp modelId="{07CFC9BF-F4B2-4093-9C02-A5615934AEB0}">
      <dsp:nvSpPr>
        <dsp:cNvPr id="0" name=""/>
        <dsp:cNvSpPr/>
      </dsp:nvSpPr>
      <dsp:spPr>
        <a:xfrm>
          <a:off x="6217920" y="772160"/>
          <a:ext cx="3169920" cy="3169920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>
        <a:off x="6372663" y="926903"/>
        <a:ext cx="2860434" cy="2860434"/>
      </dsp:txXfrm>
    </dsp:sp>
    <dsp:sp modelId="{34D383C5-DFEC-496E-B258-2CC3C17FCE21}">
      <dsp:nvSpPr>
        <dsp:cNvPr id="0" name=""/>
        <dsp:cNvSpPr/>
      </dsp:nvSpPr>
      <dsp:spPr>
        <a:xfrm>
          <a:off x="2804160" y="4185920"/>
          <a:ext cx="3169920" cy="3169920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sp:txBody>
      <dsp:txXfrm>
        <a:off x="2958903" y="4340663"/>
        <a:ext cx="2860434" cy="2860434"/>
      </dsp:txXfrm>
    </dsp:sp>
    <dsp:sp modelId="{4E2A8AE3-D66B-4F50-99B2-00A0CBEB3CB2}">
      <dsp:nvSpPr>
        <dsp:cNvPr id="0" name=""/>
        <dsp:cNvSpPr/>
      </dsp:nvSpPr>
      <dsp:spPr>
        <a:xfrm>
          <a:off x="6217920" y="4185920"/>
          <a:ext cx="3169920" cy="316992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</a:p>
      </dsp:txBody>
      <dsp:txXfrm>
        <a:off x="6372663" y="4340663"/>
        <a:ext cx="2860434" cy="2860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65B66-1482-4B23-855B-D6014A8B15D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4205A-A3D5-4060-8B50-AFEC8099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2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miêu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rằng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béo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mập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cân</a:t>
            </a:r>
            <a:r>
              <a:rPr lang="en-US" dirty="0"/>
              <a:t>…..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miêu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,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?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97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50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15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70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19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46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68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00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12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60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9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45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330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2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88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8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16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12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85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1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36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1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75256" cy="10287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Cartoon of a person&#10;&#10;Description automatically generated">
            <a:extLst>
              <a:ext uri="{FF2B5EF4-FFF2-40B4-BE49-F238E27FC236}">
                <a16:creationId xmlns:a16="http://schemas.microsoft.com/office/drawing/2014/main" id="{A84410ED-B477-CA06-77EC-5BBD4F621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0" y="800100"/>
            <a:ext cx="4427389" cy="8974437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144B7ABB-71B1-20AA-EEB8-C200DBC33DB5}"/>
              </a:ext>
            </a:extLst>
          </p:cNvPr>
          <p:cNvSpPr/>
          <p:nvPr/>
        </p:nvSpPr>
        <p:spPr>
          <a:xfrm>
            <a:off x="-1338752" y="7482882"/>
            <a:ext cx="4195548" cy="5302430"/>
          </a:xfrm>
          <a:custGeom>
            <a:avLst/>
            <a:gdLst/>
            <a:ahLst/>
            <a:cxnLst/>
            <a:rect l="l" t="t" r="r" b="b"/>
            <a:pathLst>
              <a:path w="4195548" h="5302430">
                <a:moveTo>
                  <a:pt x="0" y="0"/>
                </a:moveTo>
                <a:lnTo>
                  <a:pt x="4195548" y="0"/>
                </a:lnTo>
                <a:lnTo>
                  <a:pt x="4195548" y="5302430"/>
                </a:lnTo>
                <a:lnTo>
                  <a:pt x="0" y="5302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2525848A-2A8F-FFB4-91EA-F32B0ED38FE8}"/>
              </a:ext>
            </a:extLst>
          </p:cNvPr>
          <p:cNvSpPr/>
          <p:nvPr/>
        </p:nvSpPr>
        <p:spPr>
          <a:xfrm rot="7339490">
            <a:off x="16267280" y="-1001274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FEB1B1-C005-F498-38F5-8FB3A4785CF9}"/>
              </a:ext>
            </a:extLst>
          </p:cNvPr>
          <p:cNvSpPr txBox="1">
            <a:spLocks/>
          </p:cNvSpPr>
          <p:nvPr/>
        </p:nvSpPr>
        <p:spPr>
          <a:xfrm>
            <a:off x="3164028" y="2781300"/>
            <a:ext cx="8229600" cy="3276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450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102D5FB-E699-324E-59CE-8F4F3223A0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1211548"/>
              </p:ext>
            </p:extLst>
          </p:nvPr>
        </p:nvGraphicFramePr>
        <p:xfrm>
          <a:off x="3048000" y="10795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reeform 7">
            <a:extLst>
              <a:ext uri="{FF2B5EF4-FFF2-40B4-BE49-F238E27FC236}">
                <a16:creationId xmlns:a16="http://schemas.microsoft.com/office/drawing/2014/main" id="{059EAF61-6958-EEE3-CF39-E31AFA0E487F}"/>
              </a:ext>
            </a:extLst>
          </p:cNvPr>
          <p:cNvSpPr/>
          <p:nvPr/>
        </p:nvSpPr>
        <p:spPr>
          <a:xfrm rot="5400000">
            <a:off x="-2170299" y="-2972877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888E9D52-EB1C-BCB6-08D6-76EDDC2351CA}"/>
              </a:ext>
            </a:extLst>
          </p:cNvPr>
          <p:cNvSpPr/>
          <p:nvPr/>
        </p:nvSpPr>
        <p:spPr>
          <a:xfrm rot="-5400000">
            <a:off x="16227346" y="6806148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95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884ABBC-2349-E1C5-EC27-BA1192ABC1FA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60C0384A-DE80-074E-7B61-AB4C78D79BE6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C26FE47-5A51-E375-B35C-828317E5160E}"/>
              </a:ext>
            </a:extLst>
          </p:cNvPr>
          <p:cNvSpPr/>
          <p:nvPr/>
        </p:nvSpPr>
        <p:spPr>
          <a:xfrm>
            <a:off x="15021876" y="6413531"/>
            <a:ext cx="4474848" cy="5319285"/>
          </a:xfrm>
          <a:custGeom>
            <a:avLst/>
            <a:gdLst/>
            <a:ahLst/>
            <a:cxnLst/>
            <a:rect l="l" t="t" r="r" b="b"/>
            <a:pathLst>
              <a:path w="4474848" h="5319285">
                <a:moveTo>
                  <a:pt x="0" y="0"/>
                </a:moveTo>
                <a:lnTo>
                  <a:pt x="4474848" y="0"/>
                </a:lnTo>
                <a:lnTo>
                  <a:pt x="4474848" y="5319285"/>
                </a:lnTo>
                <a:lnTo>
                  <a:pt x="0" y="5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1400" y="1562100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2781300"/>
            <a:ext cx="15316200" cy="44577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71525" indent="-771525" algn="just">
              <a:buAutoNum type="alphaLcPeriod"/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lủn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indent="-771525" algn="just">
              <a:buAutoNum type="alphaLcPeriod"/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indent="-771525" algn="just">
              <a:buAutoNum type="alphaLcPeriod"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indent="-771525" algn="just">
              <a:buAutoNum type="alphaLcPeriod"/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group of people holding question marks&#10;&#10;Description automatically generated">
            <a:extLst>
              <a:ext uri="{FF2B5EF4-FFF2-40B4-BE49-F238E27FC236}">
                <a16:creationId xmlns:a16="http://schemas.microsoft.com/office/drawing/2014/main" id="{D07CCCF8-74C8-9DA5-A336-6B998B064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3596200"/>
            <a:ext cx="85344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11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>
            <a:extLst>
              <a:ext uri="{FF2B5EF4-FFF2-40B4-BE49-F238E27FC236}">
                <a16:creationId xmlns:a16="http://schemas.microsoft.com/office/drawing/2014/main" id="{C2C5D720-89C8-95AC-27FC-45DE27A5B85B}"/>
              </a:ext>
            </a:extLst>
          </p:cNvPr>
          <p:cNvSpPr/>
          <p:nvPr/>
        </p:nvSpPr>
        <p:spPr>
          <a:xfrm>
            <a:off x="-4419600" y="4874825"/>
            <a:ext cx="5810384" cy="6901718"/>
          </a:xfrm>
          <a:custGeom>
            <a:avLst/>
            <a:gdLst/>
            <a:ahLst/>
            <a:cxnLst/>
            <a:rect l="l" t="t" r="r" b="b"/>
            <a:pathLst>
              <a:path w="5810384" h="6901718">
                <a:moveTo>
                  <a:pt x="0" y="0"/>
                </a:moveTo>
                <a:lnTo>
                  <a:pt x="5810384" y="0"/>
                </a:lnTo>
                <a:lnTo>
                  <a:pt x="5810384" y="6901718"/>
                </a:lnTo>
                <a:lnTo>
                  <a:pt x="0" y="6901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FE08F10A-E3D8-C6F9-430F-B9B923FCE3F6}"/>
              </a:ext>
            </a:extLst>
          </p:cNvPr>
          <p:cNvSpPr/>
          <p:nvPr/>
        </p:nvSpPr>
        <p:spPr>
          <a:xfrm rot="-10800000">
            <a:off x="16764000" y="-2243793"/>
            <a:ext cx="5069471" cy="4809660"/>
          </a:xfrm>
          <a:custGeom>
            <a:avLst/>
            <a:gdLst/>
            <a:ahLst/>
            <a:cxnLst/>
            <a:rect l="l" t="t" r="r" b="b"/>
            <a:pathLst>
              <a:path w="5069471" h="4809660">
                <a:moveTo>
                  <a:pt x="0" y="0"/>
                </a:moveTo>
                <a:lnTo>
                  <a:pt x="5069470" y="0"/>
                </a:lnTo>
                <a:lnTo>
                  <a:pt x="5069470" y="4809660"/>
                </a:lnTo>
                <a:lnTo>
                  <a:pt x="0" y="4809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4E871AEE-44D0-E558-D738-A8E8FACC3F01}"/>
              </a:ext>
            </a:extLst>
          </p:cNvPr>
          <p:cNvGrpSpPr/>
          <p:nvPr/>
        </p:nvGrpSpPr>
        <p:grpSpPr>
          <a:xfrm>
            <a:off x="381000" y="641535"/>
            <a:ext cx="11292840" cy="880490"/>
            <a:chOff x="0" y="0"/>
            <a:chExt cx="5398460" cy="89115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9482C0AB-31CA-89A8-D66E-6E0A632A1D6A}"/>
                </a:ext>
              </a:extLst>
            </p:cNvPr>
            <p:cNvSpPr/>
            <p:nvPr/>
          </p:nvSpPr>
          <p:spPr>
            <a:xfrm>
              <a:off x="0" y="0"/>
              <a:ext cx="5398460" cy="891152"/>
            </a:xfrm>
            <a:custGeom>
              <a:avLst/>
              <a:gdLst/>
              <a:ahLst/>
              <a:cxnLst/>
              <a:rect l="l" t="t" r="r" b="b"/>
              <a:pathLst>
                <a:path w="5398460" h="891152">
                  <a:moveTo>
                    <a:pt x="0" y="0"/>
                  </a:moveTo>
                  <a:lnTo>
                    <a:pt x="5398460" y="0"/>
                  </a:lnTo>
                  <a:lnTo>
                    <a:pt x="5398460" y="891152"/>
                  </a:lnTo>
                  <a:lnTo>
                    <a:pt x="0" y="89115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89C4FFD0-D60C-BCB5-4D80-15F45119B731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b="1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1145" y="641535"/>
            <a:ext cx="5271529" cy="9295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11A5E91-7023-3B4D-1724-466ABF685126}"/>
              </a:ext>
            </a:extLst>
          </p:cNvPr>
          <p:cNvSpPr txBox="1">
            <a:spLocks/>
          </p:cNvSpPr>
          <p:nvPr/>
        </p:nvSpPr>
        <p:spPr>
          <a:xfrm>
            <a:off x="718305" y="624869"/>
            <a:ext cx="7663695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EECA59E5-28C6-173E-F4E4-E977462A4AE3}"/>
              </a:ext>
            </a:extLst>
          </p:cNvPr>
          <p:cNvGrpSpPr/>
          <p:nvPr/>
        </p:nvGrpSpPr>
        <p:grpSpPr>
          <a:xfrm>
            <a:off x="381000" y="1762790"/>
            <a:ext cx="11292840" cy="880491"/>
            <a:chOff x="0" y="0"/>
            <a:chExt cx="5398460" cy="89115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851802B-F034-8334-F508-DAEB61FB46D0}"/>
                </a:ext>
              </a:extLst>
            </p:cNvPr>
            <p:cNvSpPr/>
            <p:nvPr/>
          </p:nvSpPr>
          <p:spPr>
            <a:xfrm>
              <a:off x="0" y="0"/>
              <a:ext cx="5398460" cy="891152"/>
            </a:xfrm>
            <a:custGeom>
              <a:avLst/>
              <a:gdLst/>
              <a:ahLst/>
              <a:cxnLst/>
              <a:rect l="l" t="t" r="r" b="b"/>
              <a:pathLst>
                <a:path w="5398460" h="891152">
                  <a:moveTo>
                    <a:pt x="0" y="0"/>
                  </a:moveTo>
                  <a:lnTo>
                    <a:pt x="5398460" y="0"/>
                  </a:lnTo>
                  <a:lnTo>
                    <a:pt x="5398460" y="891152"/>
                  </a:lnTo>
                  <a:lnTo>
                    <a:pt x="0" y="89115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AD5E66D9-3813-2F25-C2D2-2A8F3DBD2CE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b="1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68DE095-F088-08D3-1CE3-11A47E9CFC83}"/>
              </a:ext>
            </a:extLst>
          </p:cNvPr>
          <p:cNvSpPr txBox="1">
            <a:spLocks/>
          </p:cNvSpPr>
          <p:nvPr/>
        </p:nvSpPr>
        <p:spPr>
          <a:xfrm>
            <a:off x="718305" y="1746595"/>
            <a:ext cx="10559295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lủn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0DC841B-D90B-66EF-6D10-219021CC7567}"/>
              </a:ext>
            </a:extLst>
          </p:cNvPr>
          <p:cNvSpPr txBox="1">
            <a:spLocks/>
          </p:cNvSpPr>
          <p:nvPr/>
        </p:nvSpPr>
        <p:spPr>
          <a:xfrm>
            <a:off x="1066800" y="2843597"/>
            <a:ext cx="8458200" cy="970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E7FB0AA-D2F1-1744-2065-2E0A70B715F9}"/>
              </a:ext>
            </a:extLst>
          </p:cNvPr>
          <p:cNvSpPr txBox="1">
            <a:spLocks/>
          </p:cNvSpPr>
          <p:nvPr/>
        </p:nvSpPr>
        <p:spPr>
          <a:xfrm>
            <a:off x="11985745" y="1725146"/>
            <a:ext cx="5271529" cy="929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58E6A0-3517-05F0-E56C-05E8947374DA}"/>
              </a:ext>
            </a:extLst>
          </p:cNvPr>
          <p:cNvSpPr txBox="1">
            <a:spLocks/>
          </p:cNvSpPr>
          <p:nvPr/>
        </p:nvSpPr>
        <p:spPr>
          <a:xfrm>
            <a:off x="1097280" y="4695799"/>
            <a:ext cx="16185394" cy="2292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991E9C3-9D6B-7E04-621C-415A4EBCA9B8}"/>
              </a:ext>
            </a:extLst>
          </p:cNvPr>
          <p:cNvSpPr txBox="1">
            <a:spLocks/>
          </p:cNvSpPr>
          <p:nvPr/>
        </p:nvSpPr>
        <p:spPr>
          <a:xfrm>
            <a:off x="1097280" y="3589688"/>
            <a:ext cx="8229600" cy="970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8E235DB6-174D-C02E-0AA7-35BE1B88B4BA}"/>
              </a:ext>
            </a:extLst>
          </p:cNvPr>
          <p:cNvSpPr/>
          <p:nvPr/>
        </p:nvSpPr>
        <p:spPr>
          <a:xfrm>
            <a:off x="9525000" y="2933700"/>
            <a:ext cx="304800" cy="14478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33A00D-3F9D-4205-E441-7169023446BA}"/>
              </a:ext>
            </a:extLst>
          </p:cNvPr>
          <p:cNvSpPr txBox="1"/>
          <p:nvPr/>
        </p:nvSpPr>
        <p:spPr>
          <a:xfrm>
            <a:off x="10363200" y="3279857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0BBC87C-190E-0DAA-42CF-92E0F39B0820}"/>
              </a:ext>
            </a:extLst>
          </p:cNvPr>
          <p:cNvSpPr txBox="1">
            <a:spLocks/>
          </p:cNvSpPr>
          <p:nvPr/>
        </p:nvSpPr>
        <p:spPr>
          <a:xfrm>
            <a:off x="1066800" y="7123481"/>
            <a:ext cx="1618539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026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3" grpId="0"/>
      <p:bldP spid="14" grpId="0"/>
      <p:bldP spid="16" grpId="0"/>
      <p:bldP spid="17" grpId="0"/>
      <p:bldP spid="24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B17D37B-3469-7DCE-1B44-4FA66B4BD88D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FF7372BC-C2F3-EB02-6B95-4B6FD714B59F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1B10ADE4-80C4-4257-CFA7-1D6B0E0EC84E}"/>
              </a:ext>
            </a:extLst>
          </p:cNvPr>
          <p:cNvSpPr/>
          <p:nvPr/>
        </p:nvSpPr>
        <p:spPr>
          <a:xfrm>
            <a:off x="15697200" y="7505700"/>
            <a:ext cx="4474848" cy="5319285"/>
          </a:xfrm>
          <a:custGeom>
            <a:avLst/>
            <a:gdLst/>
            <a:ahLst/>
            <a:cxnLst/>
            <a:rect l="l" t="t" r="r" b="b"/>
            <a:pathLst>
              <a:path w="4474848" h="5319285">
                <a:moveTo>
                  <a:pt x="0" y="0"/>
                </a:moveTo>
                <a:lnTo>
                  <a:pt x="4474848" y="0"/>
                </a:lnTo>
                <a:lnTo>
                  <a:pt x="4474848" y="5319285"/>
                </a:lnTo>
                <a:lnTo>
                  <a:pt x="0" y="5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508" y="800100"/>
            <a:ext cx="8229600" cy="1143000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87101"/>
            <a:ext cx="16764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ta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sỉ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Vân Nam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Hịch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37536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19912C5-C73D-464F-FB20-61FE2F3FD1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442383"/>
              </p:ext>
            </p:extLst>
          </p:nvPr>
        </p:nvGraphicFramePr>
        <p:xfrm>
          <a:off x="304800" y="190500"/>
          <a:ext cx="17678399" cy="809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626">
                  <a:extLst>
                    <a:ext uri="{9D8B030D-6E8A-4147-A177-3AD203B41FA5}">
                      <a16:colId xmlns:a16="http://schemas.microsoft.com/office/drawing/2014/main" val="4115426480"/>
                    </a:ext>
                  </a:extLst>
                </a:gridCol>
                <a:gridCol w="3015872">
                  <a:extLst>
                    <a:ext uri="{9D8B030D-6E8A-4147-A177-3AD203B41FA5}">
                      <a16:colId xmlns:a16="http://schemas.microsoft.com/office/drawing/2014/main" val="3022389040"/>
                    </a:ext>
                  </a:extLst>
                </a:gridCol>
                <a:gridCol w="6928227">
                  <a:extLst>
                    <a:ext uri="{9D8B030D-6E8A-4147-A177-3AD203B41FA5}">
                      <a16:colId xmlns:a16="http://schemas.microsoft.com/office/drawing/2014/main" val="3933756036"/>
                    </a:ext>
                  </a:extLst>
                </a:gridCol>
                <a:gridCol w="6272674">
                  <a:extLst>
                    <a:ext uri="{9D8B030D-6E8A-4147-A177-3AD203B41FA5}">
                      <a16:colId xmlns:a16="http://schemas.microsoft.com/office/drawing/2014/main" val="61650205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99157"/>
                  </a:ext>
                </a:extLst>
              </a:tr>
              <a:tr h="178308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xộn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ạ!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402597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nan.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301320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chầu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uong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do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ngươi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tuân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theo.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11486"/>
                  </a:ext>
                </a:extLst>
              </a:tr>
            </a:tbl>
          </a:graphicData>
        </a:graphic>
      </p:graphicFrame>
      <p:sp>
        <p:nvSpPr>
          <p:cNvPr id="5" name="AutoShape 3">
            <a:extLst>
              <a:ext uri="{FF2B5EF4-FFF2-40B4-BE49-F238E27FC236}">
                <a16:creationId xmlns:a16="http://schemas.microsoft.com/office/drawing/2014/main" id="{54BE9F6B-AF08-0B39-FFF6-DEDB4786981C}"/>
              </a:ext>
            </a:extLst>
          </p:cNvPr>
          <p:cNvSpPr/>
          <p:nvPr/>
        </p:nvSpPr>
        <p:spPr>
          <a:xfrm>
            <a:off x="-152400" y="8496300"/>
            <a:ext cx="18823991" cy="2385825"/>
          </a:xfrm>
          <a:prstGeom prst="rect">
            <a:avLst/>
          </a:prstGeom>
          <a:solidFill>
            <a:srgbClr val="EFE7DD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9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19912C5-C73D-464F-FB20-61FE2F3FD1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779631"/>
              </p:ext>
            </p:extLst>
          </p:nvPr>
        </p:nvGraphicFramePr>
        <p:xfrm>
          <a:off x="304800" y="190500"/>
          <a:ext cx="17678399" cy="781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626">
                  <a:extLst>
                    <a:ext uri="{9D8B030D-6E8A-4147-A177-3AD203B41FA5}">
                      <a16:colId xmlns:a16="http://schemas.microsoft.com/office/drawing/2014/main" val="4115426480"/>
                    </a:ext>
                  </a:extLst>
                </a:gridCol>
                <a:gridCol w="3015872">
                  <a:extLst>
                    <a:ext uri="{9D8B030D-6E8A-4147-A177-3AD203B41FA5}">
                      <a16:colId xmlns:a16="http://schemas.microsoft.com/office/drawing/2014/main" val="3022389040"/>
                    </a:ext>
                  </a:extLst>
                </a:gridCol>
                <a:gridCol w="6928227">
                  <a:extLst>
                    <a:ext uri="{9D8B030D-6E8A-4147-A177-3AD203B41FA5}">
                      <a16:colId xmlns:a16="http://schemas.microsoft.com/office/drawing/2014/main" val="3933756036"/>
                    </a:ext>
                  </a:extLst>
                </a:gridCol>
                <a:gridCol w="6272674">
                  <a:extLst>
                    <a:ext uri="{9D8B030D-6E8A-4147-A177-3AD203B41FA5}">
                      <a16:colId xmlns:a16="http://schemas.microsoft.com/office/drawing/2014/main" val="61650205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99157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tướng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tể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64498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Hắn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oai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15414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hắn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794106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Gã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351565"/>
                  </a:ext>
                </a:extLst>
              </a:tr>
            </a:tbl>
          </a:graphicData>
        </a:graphic>
      </p:graphicFrame>
      <p:sp>
        <p:nvSpPr>
          <p:cNvPr id="2" name="AutoShape 3">
            <a:extLst>
              <a:ext uri="{FF2B5EF4-FFF2-40B4-BE49-F238E27FC236}">
                <a16:creationId xmlns:a16="http://schemas.microsoft.com/office/drawing/2014/main" id="{FD959932-1424-62C7-5B88-21F2AACCB61D}"/>
              </a:ext>
            </a:extLst>
          </p:cNvPr>
          <p:cNvSpPr/>
          <p:nvPr/>
        </p:nvSpPr>
        <p:spPr>
          <a:xfrm>
            <a:off x="-228600" y="8267700"/>
            <a:ext cx="18823991" cy="2385825"/>
          </a:xfrm>
          <a:prstGeom prst="rect">
            <a:avLst/>
          </a:prstGeom>
          <a:solidFill>
            <a:srgbClr val="EFE7DD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2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3BFAEF2-EC47-FC98-7D7A-38ACD245640C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C477A53-03B6-953A-9761-3B733D95FFEB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0" y="876300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171700"/>
            <a:ext cx="156972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Anh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DB01BC6-AF97-989E-2870-7EC42E56B4C3}"/>
              </a:ext>
            </a:extLst>
          </p:cNvPr>
          <p:cNvSpPr/>
          <p:nvPr/>
        </p:nvSpPr>
        <p:spPr>
          <a:xfrm>
            <a:off x="-2016252" y="7810500"/>
            <a:ext cx="4032504" cy="8229600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1296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0" y="33147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1C931A51-CEB8-A235-1252-0C93213A027F}"/>
              </a:ext>
            </a:extLst>
          </p:cNvPr>
          <p:cNvSpPr/>
          <p:nvPr/>
        </p:nvSpPr>
        <p:spPr>
          <a:xfrm>
            <a:off x="-76199" y="-114300"/>
            <a:ext cx="7772400" cy="10401300"/>
          </a:xfrm>
          <a:prstGeom prst="rect">
            <a:avLst/>
          </a:prstGeom>
          <a:solidFill>
            <a:srgbClr val="EFE7DD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2D46B0-5D11-2476-97CC-454782044512}"/>
              </a:ext>
            </a:extLst>
          </p:cNvPr>
          <p:cNvSpPr txBox="1">
            <a:spLocks/>
          </p:cNvSpPr>
          <p:nvPr/>
        </p:nvSpPr>
        <p:spPr>
          <a:xfrm>
            <a:off x="381000" y="21717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Anh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392A0C0D-A63C-98AC-AE43-A7DD53A27CBA}"/>
              </a:ext>
            </a:extLst>
          </p:cNvPr>
          <p:cNvSpPr/>
          <p:nvPr/>
        </p:nvSpPr>
        <p:spPr>
          <a:xfrm rot="12498094">
            <a:off x="13148968" y="3277743"/>
            <a:ext cx="7704963" cy="8229600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3512" y="26289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1C931A51-CEB8-A235-1252-0C93213A027F}"/>
              </a:ext>
            </a:extLst>
          </p:cNvPr>
          <p:cNvSpPr/>
          <p:nvPr/>
        </p:nvSpPr>
        <p:spPr>
          <a:xfrm>
            <a:off x="-76199" y="-114300"/>
            <a:ext cx="7772400" cy="10401300"/>
          </a:xfrm>
          <a:prstGeom prst="rect">
            <a:avLst/>
          </a:prstGeom>
          <a:solidFill>
            <a:srgbClr val="EFE7DD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2D46B0-5D11-2476-97CC-454782044512}"/>
              </a:ext>
            </a:extLst>
          </p:cNvPr>
          <p:cNvSpPr txBox="1">
            <a:spLocks/>
          </p:cNvSpPr>
          <p:nvPr/>
        </p:nvSpPr>
        <p:spPr>
          <a:xfrm>
            <a:off x="381000" y="21717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DB15FDA-958B-1965-24E5-59AF0BC6457B}"/>
              </a:ext>
            </a:extLst>
          </p:cNvPr>
          <p:cNvSpPr/>
          <p:nvPr/>
        </p:nvSpPr>
        <p:spPr>
          <a:xfrm rot="12498094">
            <a:off x="13148968" y="3277743"/>
            <a:ext cx="7704963" cy="8229600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5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EA168403-511E-5E86-932E-24B36269FB0B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618F355-7F1A-CC7B-74D9-1D4B7660B6BE}"/>
              </a:ext>
            </a:extLst>
          </p:cNvPr>
          <p:cNvSpPr/>
          <p:nvPr/>
        </p:nvSpPr>
        <p:spPr>
          <a:xfrm rot="3189989">
            <a:off x="-2006285" y="-3747006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944" y="690019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14500"/>
            <a:ext cx="164592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lo. Hoài Văn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marL="0" indent="0" algn="just"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Hoài Văn.</a:t>
            </a:r>
          </a:p>
          <a:p>
            <a:pPr marL="0" indent="0" algn="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819313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886129" y="7383981"/>
            <a:ext cx="4725318" cy="4577651"/>
          </a:xfrm>
          <a:custGeom>
            <a:avLst/>
            <a:gdLst/>
            <a:ahLst/>
            <a:cxnLst/>
            <a:rect l="l" t="t" r="r" b="b"/>
            <a:pathLst>
              <a:path w="4725318" h="4577651">
                <a:moveTo>
                  <a:pt x="0" y="0"/>
                </a:moveTo>
                <a:lnTo>
                  <a:pt x="4725317" y="0"/>
                </a:lnTo>
                <a:lnTo>
                  <a:pt x="4725317" y="4577651"/>
                </a:lnTo>
                <a:lnTo>
                  <a:pt x="0" y="4577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5382233" y="-964670"/>
            <a:ext cx="4725318" cy="4577651"/>
          </a:xfrm>
          <a:custGeom>
            <a:avLst/>
            <a:gdLst/>
            <a:ahLst/>
            <a:cxnLst/>
            <a:rect l="l" t="t" r="r" b="b"/>
            <a:pathLst>
              <a:path w="4725318" h="4577651">
                <a:moveTo>
                  <a:pt x="0" y="0"/>
                </a:moveTo>
                <a:lnTo>
                  <a:pt x="4725318" y="0"/>
                </a:lnTo>
                <a:lnTo>
                  <a:pt x="4725318" y="4577651"/>
                </a:lnTo>
                <a:lnTo>
                  <a:pt x="0" y="4577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266875" y="-700919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4894250" y="7962420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7"/>
                </a:lnTo>
                <a:lnTo>
                  <a:pt x="0" y="49376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804210-5D88-AB2D-1D5B-65DE47C4F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189" y="952500"/>
            <a:ext cx="14442676" cy="73097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495300"/>
            <a:ext cx="15773400" cy="788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E930812-920A-1E07-78DA-EF04E31D13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333120"/>
              </p:ext>
            </p:extLst>
          </p:nvPr>
        </p:nvGraphicFramePr>
        <p:xfrm>
          <a:off x="1219200" y="1714500"/>
          <a:ext cx="16078200" cy="4752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331">
                  <a:extLst>
                    <a:ext uri="{9D8B030D-6E8A-4147-A177-3AD203B41FA5}">
                      <a16:colId xmlns:a16="http://schemas.microsoft.com/office/drawing/2014/main" val="236410318"/>
                    </a:ext>
                  </a:extLst>
                </a:gridCol>
                <a:gridCol w="5731669">
                  <a:extLst>
                    <a:ext uri="{9D8B030D-6E8A-4147-A177-3AD203B41FA5}">
                      <a16:colId xmlns:a16="http://schemas.microsoft.com/office/drawing/2014/main" val="3612578428"/>
                    </a:ext>
                  </a:extLst>
                </a:gridCol>
                <a:gridCol w="8839200">
                  <a:extLst>
                    <a:ext uri="{9D8B030D-6E8A-4147-A177-3AD203B41FA5}">
                      <a16:colId xmlns:a16="http://schemas.microsoft.com/office/drawing/2014/main" val="3191286804"/>
                    </a:ext>
                  </a:extLst>
                </a:gridCol>
              </a:tblGrid>
              <a:tr h="1380237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245960"/>
                  </a:ext>
                </a:extLst>
              </a:tr>
              <a:tr h="51881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276936"/>
                  </a:ext>
                </a:extLst>
              </a:tr>
              <a:tr h="51881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130941"/>
                  </a:ext>
                </a:extLst>
              </a:tr>
              <a:tr h="51881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27815"/>
                  </a:ext>
                </a:extLst>
              </a:tr>
              <a:tr h="94952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77380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2DAA5B-BB02-BC57-4108-0C481F561604}"/>
              </a:ext>
            </a:extLst>
          </p:cNvPr>
          <p:cNvSpPr txBox="1">
            <a:spLocks/>
          </p:cNvSpPr>
          <p:nvPr/>
        </p:nvSpPr>
        <p:spPr>
          <a:xfrm>
            <a:off x="990600" y="6902141"/>
            <a:ext cx="16306800" cy="788534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57DED58-ED7B-73D7-65F9-3B466CF1BA8A}"/>
              </a:ext>
            </a:extLst>
          </p:cNvPr>
          <p:cNvSpPr/>
          <p:nvPr/>
        </p:nvSpPr>
        <p:spPr>
          <a:xfrm>
            <a:off x="16383000" y="6210300"/>
            <a:ext cx="4533900" cy="59436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ài văn tả người thân đang làm việc chọn lọc hay nhất">
            <a:extLst>
              <a:ext uri="{FF2B5EF4-FFF2-40B4-BE49-F238E27FC236}">
                <a16:creationId xmlns:a16="http://schemas.microsoft.com/office/drawing/2014/main" id="{28B1AFD5-027A-FFBB-ED29-6349BFFD2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/>
          <a:stretch/>
        </p:blipFill>
        <p:spPr bwMode="auto">
          <a:xfrm>
            <a:off x="2667000" y="3009900"/>
            <a:ext cx="12801600" cy="69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BE8DF9-E5FB-02F1-7610-742DDFDD8627}"/>
              </a:ext>
            </a:extLst>
          </p:cNvPr>
          <p:cNvSpPr txBox="1"/>
          <p:nvPr/>
        </p:nvSpPr>
        <p:spPr>
          <a:xfrm>
            <a:off x="457200" y="113964"/>
            <a:ext cx="17449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con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1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1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suồng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sã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4F45C84-BC36-BE21-35E3-FE8EAFCD245A}"/>
              </a:ext>
            </a:extLst>
          </p:cNvPr>
          <p:cNvSpPr/>
          <p:nvPr/>
        </p:nvSpPr>
        <p:spPr>
          <a:xfrm>
            <a:off x="-2773894" y="5524500"/>
            <a:ext cx="5810384" cy="6901718"/>
          </a:xfrm>
          <a:custGeom>
            <a:avLst/>
            <a:gdLst/>
            <a:ahLst/>
            <a:cxnLst/>
            <a:rect l="l" t="t" r="r" b="b"/>
            <a:pathLst>
              <a:path w="5810384" h="6901718">
                <a:moveTo>
                  <a:pt x="0" y="0"/>
                </a:moveTo>
                <a:lnTo>
                  <a:pt x="5810384" y="0"/>
                </a:lnTo>
                <a:lnTo>
                  <a:pt x="5810384" y="6901718"/>
                </a:lnTo>
                <a:lnTo>
                  <a:pt x="0" y="6901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7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5B4F6A89-04FA-62C6-EC38-44690FF44F8F}"/>
              </a:ext>
            </a:extLst>
          </p:cNvPr>
          <p:cNvSpPr/>
          <p:nvPr/>
        </p:nvSpPr>
        <p:spPr>
          <a:xfrm>
            <a:off x="1265940" y="5298140"/>
            <a:ext cx="16154400" cy="3293483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9659">
            <a:off x="16151865" y="1780257"/>
            <a:ext cx="1028031" cy="744037"/>
          </a:xfrm>
          <a:custGeom>
            <a:avLst/>
            <a:gdLst/>
            <a:ahLst/>
            <a:cxnLst/>
            <a:rect l="l" t="t" r="r" b="b"/>
            <a:pathLst>
              <a:path w="1028031" h="744037">
                <a:moveTo>
                  <a:pt x="0" y="0"/>
                </a:moveTo>
                <a:lnTo>
                  <a:pt x="1028031" y="0"/>
                </a:lnTo>
                <a:lnTo>
                  <a:pt x="1028031" y="744037"/>
                </a:lnTo>
                <a:lnTo>
                  <a:pt x="0" y="744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636357">
            <a:off x="2403581" y="8402475"/>
            <a:ext cx="738507" cy="444950"/>
          </a:xfrm>
          <a:custGeom>
            <a:avLst/>
            <a:gdLst/>
            <a:ahLst/>
            <a:cxnLst/>
            <a:rect l="l" t="t" r="r" b="b"/>
            <a:pathLst>
              <a:path w="738507" h="444950">
                <a:moveTo>
                  <a:pt x="0" y="0"/>
                </a:moveTo>
                <a:lnTo>
                  <a:pt x="738506" y="0"/>
                </a:lnTo>
                <a:lnTo>
                  <a:pt x="738506" y="444950"/>
                </a:lnTo>
                <a:lnTo>
                  <a:pt x="0" y="444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896836">
            <a:off x="15697121" y="675963"/>
            <a:ext cx="750680" cy="1120417"/>
          </a:xfrm>
          <a:custGeom>
            <a:avLst/>
            <a:gdLst/>
            <a:ahLst/>
            <a:cxnLst/>
            <a:rect l="l" t="t" r="r" b="b"/>
            <a:pathLst>
              <a:path w="750680" h="1120417">
                <a:moveTo>
                  <a:pt x="0" y="0"/>
                </a:moveTo>
                <a:lnTo>
                  <a:pt x="750679" y="0"/>
                </a:lnTo>
                <a:lnTo>
                  <a:pt x="750679" y="1120417"/>
                </a:lnTo>
                <a:lnTo>
                  <a:pt x="0" y="1120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39311">
            <a:off x="-986223" y="7619517"/>
            <a:ext cx="3104097" cy="2744757"/>
          </a:xfrm>
          <a:custGeom>
            <a:avLst/>
            <a:gdLst/>
            <a:ahLst/>
            <a:cxnLst/>
            <a:rect l="l" t="t" r="r" b="b"/>
            <a:pathLst>
              <a:path w="1190150" h="1138081">
                <a:moveTo>
                  <a:pt x="0" y="0"/>
                </a:moveTo>
                <a:lnTo>
                  <a:pt x="1190150" y="0"/>
                </a:lnTo>
                <a:lnTo>
                  <a:pt x="1190150" y="1138080"/>
                </a:lnTo>
                <a:lnTo>
                  <a:pt x="0" y="1138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306664">
            <a:off x="-2537201" y="-661018"/>
            <a:ext cx="4301935" cy="4594857"/>
          </a:xfrm>
          <a:custGeom>
            <a:avLst/>
            <a:gdLst/>
            <a:ahLst/>
            <a:cxnLst/>
            <a:rect l="l" t="t" r="r" b="b"/>
            <a:pathLst>
              <a:path w="4301935" h="4594857">
                <a:moveTo>
                  <a:pt x="0" y="0"/>
                </a:moveTo>
                <a:lnTo>
                  <a:pt x="4301934" y="0"/>
                </a:lnTo>
                <a:lnTo>
                  <a:pt x="4301934" y="4594857"/>
                </a:lnTo>
                <a:lnTo>
                  <a:pt x="0" y="4594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686965">
            <a:off x="16267280" y="7854431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56A529-9FB6-3541-DF7B-54ECE19EAE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490" y="2152275"/>
            <a:ext cx="17228789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F96F-A09C-A462-430D-68E7505C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634" y="127923"/>
            <a:ext cx="12039600" cy="2201862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FEC8-19CF-B6CE-0435-1285B5B5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453" y="2975378"/>
            <a:ext cx="14401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EF30C83F-C121-C1BF-C2D8-2A3BAD3FD8EB}"/>
              </a:ext>
            </a:extLst>
          </p:cNvPr>
          <p:cNvSpPr/>
          <p:nvPr/>
        </p:nvSpPr>
        <p:spPr>
          <a:xfrm rot="1502623">
            <a:off x="15069277" y="7373508"/>
            <a:ext cx="3403970" cy="3549595"/>
          </a:xfrm>
          <a:custGeom>
            <a:avLst/>
            <a:gdLst/>
            <a:ahLst/>
            <a:cxnLst/>
            <a:rect l="l" t="t" r="r" b="b"/>
            <a:pathLst>
              <a:path w="902019" h="803924">
                <a:moveTo>
                  <a:pt x="0" y="0"/>
                </a:moveTo>
                <a:lnTo>
                  <a:pt x="902019" y="0"/>
                </a:lnTo>
                <a:lnTo>
                  <a:pt x="902019" y="803924"/>
                </a:lnTo>
                <a:lnTo>
                  <a:pt x="0" y="803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F10BC3DB-C63E-4FD8-28FD-12536389F0CD}"/>
              </a:ext>
            </a:extLst>
          </p:cNvPr>
          <p:cNvSpPr/>
          <p:nvPr/>
        </p:nvSpPr>
        <p:spPr>
          <a:xfrm rot="-6856264">
            <a:off x="-4603732" y="3215963"/>
            <a:ext cx="6018544" cy="6428351"/>
          </a:xfrm>
          <a:custGeom>
            <a:avLst/>
            <a:gdLst/>
            <a:ahLst/>
            <a:cxnLst/>
            <a:rect l="l" t="t" r="r" b="b"/>
            <a:pathLst>
              <a:path w="6018544" h="6428351">
                <a:moveTo>
                  <a:pt x="0" y="0"/>
                </a:moveTo>
                <a:lnTo>
                  <a:pt x="6018544" y="0"/>
                </a:lnTo>
                <a:lnTo>
                  <a:pt x="6018544" y="6428352"/>
                </a:lnTo>
                <a:lnTo>
                  <a:pt x="0" y="6428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A0DEA64F-D99B-6710-8364-5C8BDD54D999}"/>
              </a:ext>
            </a:extLst>
          </p:cNvPr>
          <p:cNvSpPr/>
          <p:nvPr/>
        </p:nvSpPr>
        <p:spPr>
          <a:xfrm rot="7421528">
            <a:off x="16730467" y="550950"/>
            <a:ext cx="6018544" cy="6428351"/>
          </a:xfrm>
          <a:custGeom>
            <a:avLst/>
            <a:gdLst/>
            <a:ahLst/>
            <a:cxnLst/>
            <a:rect l="l" t="t" r="r" b="b"/>
            <a:pathLst>
              <a:path w="6018544" h="6428351">
                <a:moveTo>
                  <a:pt x="0" y="0"/>
                </a:moveTo>
                <a:lnTo>
                  <a:pt x="6018544" y="0"/>
                </a:lnTo>
                <a:lnTo>
                  <a:pt x="6018544" y="6428351"/>
                </a:lnTo>
                <a:lnTo>
                  <a:pt x="0" y="6428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9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F60FB6-756B-4275-1545-C169495338E1}"/>
              </a:ext>
            </a:extLst>
          </p:cNvPr>
          <p:cNvSpPr/>
          <p:nvPr/>
        </p:nvSpPr>
        <p:spPr>
          <a:xfrm>
            <a:off x="2514600" y="1104900"/>
            <a:ext cx="3962400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xơi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947894-5322-3B7B-001F-BBC3CF432C61}"/>
              </a:ext>
            </a:extLst>
          </p:cNvPr>
          <p:cNvSpPr/>
          <p:nvPr/>
        </p:nvSpPr>
        <p:spPr>
          <a:xfrm>
            <a:off x="9906000" y="1084347"/>
            <a:ext cx="5338011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hếu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D113EE-4E84-FE59-0B2A-D10F1EA9A022}"/>
              </a:ext>
            </a:extLst>
          </p:cNvPr>
          <p:cNvSpPr txBox="1">
            <a:spLocks/>
          </p:cNvSpPr>
          <p:nvPr/>
        </p:nvSpPr>
        <p:spPr>
          <a:xfrm>
            <a:off x="709862" y="3429001"/>
            <a:ext cx="6757737" cy="3720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CD6220C-64D5-2859-B3F5-FA98AA65E4BD}"/>
              </a:ext>
            </a:extLst>
          </p:cNvPr>
          <p:cNvSpPr txBox="1">
            <a:spLocks/>
          </p:cNvSpPr>
          <p:nvPr/>
        </p:nvSpPr>
        <p:spPr>
          <a:xfrm>
            <a:off x="9144000" y="3515226"/>
            <a:ext cx="8458200" cy="5438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6EF7B7-7F32-083A-579D-6863D0DAE08D}"/>
              </a:ext>
            </a:extLst>
          </p:cNvPr>
          <p:cNvCxnSpPr/>
          <p:nvPr/>
        </p:nvCxnSpPr>
        <p:spPr>
          <a:xfrm>
            <a:off x="8077200" y="1485900"/>
            <a:ext cx="0" cy="723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cartoon of a child eating noodles&#10;&#10;Description automatically generated">
            <a:extLst>
              <a:ext uri="{FF2B5EF4-FFF2-40B4-BE49-F238E27FC236}">
                <a16:creationId xmlns:a16="http://schemas.microsoft.com/office/drawing/2014/main" id="{739CDE26-1B91-8799-AFF3-836A4BD23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177790"/>
            <a:ext cx="4991099" cy="4991099"/>
          </a:xfrm>
          <a:prstGeom prst="rect">
            <a:avLst/>
          </a:prstGeom>
        </p:spPr>
      </p:pic>
      <p:pic>
        <p:nvPicPr>
          <p:cNvPr id="20" name="Picture 19" descr="A pencil drawing on a black background&#10;&#10;Description automatically generated">
            <a:extLst>
              <a:ext uri="{FF2B5EF4-FFF2-40B4-BE49-F238E27FC236}">
                <a16:creationId xmlns:a16="http://schemas.microsoft.com/office/drawing/2014/main" id="{1A706225-79E8-688C-9820-CCF98F823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5981700"/>
            <a:ext cx="4769900" cy="4623134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:a16="http://schemas.microsoft.com/office/drawing/2014/main" id="{C748CF6D-0261-2E2A-FB14-19674C5569D8}"/>
              </a:ext>
            </a:extLst>
          </p:cNvPr>
          <p:cNvSpPr/>
          <p:nvPr/>
        </p:nvSpPr>
        <p:spPr>
          <a:xfrm rot="5400000">
            <a:off x="-2170299" y="-2972877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B4B1048-DC97-4E4E-B41F-3BDC53E34BAC}"/>
              </a:ext>
            </a:extLst>
          </p:cNvPr>
          <p:cNvSpPr/>
          <p:nvPr/>
        </p:nvSpPr>
        <p:spPr>
          <a:xfrm rot="-5400000">
            <a:off x="16227346" y="6806148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7EFE0181-5DBF-1648-0C32-AEE3DE7D1C9B}"/>
              </a:ext>
            </a:extLst>
          </p:cNvPr>
          <p:cNvSpPr/>
          <p:nvPr/>
        </p:nvSpPr>
        <p:spPr>
          <a:xfrm>
            <a:off x="-2773894" y="5524500"/>
            <a:ext cx="5810384" cy="6901718"/>
          </a:xfrm>
          <a:custGeom>
            <a:avLst/>
            <a:gdLst/>
            <a:ahLst/>
            <a:cxnLst/>
            <a:rect l="l" t="t" r="r" b="b"/>
            <a:pathLst>
              <a:path w="5810384" h="6901718">
                <a:moveTo>
                  <a:pt x="0" y="0"/>
                </a:moveTo>
                <a:lnTo>
                  <a:pt x="5810384" y="0"/>
                </a:lnTo>
                <a:lnTo>
                  <a:pt x="5810384" y="6901718"/>
                </a:lnTo>
                <a:lnTo>
                  <a:pt x="0" y="6901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3BD2BB3-5A33-573C-B26C-6DD525012509}"/>
              </a:ext>
            </a:extLst>
          </p:cNvPr>
          <p:cNvSpPr/>
          <p:nvPr/>
        </p:nvSpPr>
        <p:spPr>
          <a:xfrm rot="-10800000">
            <a:off x="14785525" y="-1668427"/>
            <a:ext cx="5069471" cy="4809660"/>
          </a:xfrm>
          <a:custGeom>
            <a:avLst/>
            <a:gdLst/>
            <a:ahLst/>
            <a:cxnLst/>
            <a:rect l="l" t="t" r="r" b="b"/>
            <a:pathLst>
              <a:path w="5069471" h="4809660">
                <a:moveTo>
                  <a:pt x="0" y="0"/>
                </a:moveTo>
                <a:lnTo>
                  <a:pt x="5069470" y="0"/>
                </a:lnTo>
                <a:lnTo>
                  <a:pt x="5069470" y="4809660"/>
                </a:lnTo>
                <a:lnTo>
                  <a:pt x="0" y="4809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411AB45-D3E5-D2DB-CFBD-5B5224A3D9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4405414"/>
              </p:ext>
            </p:extLst>
          </p:nvPr>
        </p:nvGraphicFramePr>
        <p:xfrm>
          <a:off x="2998390" y="114300"/>
          <a:ext cx="16764000" cy="9669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CB47FD-6E1E-1854-C209-89534D72DD2B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-3162300" y="7878762"/>
            <a:ext cx="14401800" cy="3810000"/>
          </a:xfrm>
        </p:spPr>
        <p:txBody>
          <a:bodyPr vert="vert"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9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FEC8-19CF-B6CE-0435-1285B5B5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009900"/>
            <a:ext cx="7315200" cy="2514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điệp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(Huy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253D160-C13F-9D12-F7A9-C22904C32476}"/>
              </a:ext>
            </a:extLst>
          </p:cNvPr>
          <p:cNvSpPr txBox="1">
            <a:spLocks/>
          </p:cNvSpPr>
          <p:nvPr/>
        </p:nvSpPr>
        <p:spPr>
          <a:xfrm>
            <a:off x="609600" y="800100"/>
            <a:ext cx="17678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5C38C-DC69-0194-27A1-D8CFCA9BB52F}"/>
              </a:ext>
            </a:extLst>
          </p:cNvPr>
          <p:cNvSpPr txBox="1">
            <a:spLocks/>
          </p:cNvSpPr>
          <p:nvPr/>
        </p:nvSpPr>
        <p:spPr>
          <a:xfrm>
            <a:off x="8686800" y="3009900"/>
            <a:ext cx="7696198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AAD277-B2A6-73B0-BC03-5F5466EDE3A2}"/>
              </a:ext>
            </a:extLst>
          </p:cNvPr>
          <p:cNvCxnSpPr/>
          <p:nvPr/>
        </p:nvCxnSpPr>
        <p:spPr>
          <a:xfrm>
            <a:off x="8458200" y="2781300"/>
            <a:ext cx="0" cy="723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3">
            <a:extLst>
              <a:ext uri="{FF2B5EF4-FFF2-40B4-BE49-F238E27FC236}">
                <a16:creationId xmlns:a16="http://schemas.microsoft.com/office/drawing/2014/main" id="{FFA4AC38-5D97-88AC-6F43-4AD19F60BBA3}"/>
              </a:ext>
            </a:extLst>
          </p:cNvPr>
          <p:cNvSpPr/>
          <p:nvPr/>
        </p:nvSpPr>
        <p:spPr>
          <a:xfrm>
            <a:off x="1295400" y="7429500"/>
            <a:ext cx="5238750" cy="4114800"/>
          </a:xfrm>
          <a:custGeom>
            <a:avLst/>
            <a:gdLst/>
            <a:ahLst/>
            <a:cxnLst/>
            <a:rect l="l" t="t" r="r" b="b"/>
            <a:pathLst>
              <a:path w="5238750" h="4114800">
                <a:moveTo>
                  <a:pt x="0" y="0"/>
                </a:moveTo>
                <a:lnTo>
                  <a:pt x="5238750" y="0"/>
                </a:lnTo>
                <a:lnTo>
                  <a:pt x="5238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C50FEF21-6C4A-0715-0E63-78837D59287C}"/>
              </a:ext>
            </a:extLst>
          </p:cNvPr>
          <p:cNvSpPr/>
          <p:nvPr/>
        </p:nvSpPr>
        <p:spPr>
          <a:xfrm>
            <a:off x="16382998" y="4495800"/>
            <a:ext cx="1953005" cy="5867400"/>
          </a:xfrm>
          <a:custGeom>
            <a:avLst/>
            <a:gdLst/>
            <a:ahLst/>
            <a:cxnLst/>
            <a:rect l="l" t="t" r="r" b="b"/>
            <a:pathLst>
              <a:path w="2839212" h="8229600">
                <a:moveTo>
                  <a:pt x="0" y="0"/>
                </a:moveTo>
                <a:lnTo>
                  <a:pt x="2839212" y="0"/>
                </a:lnTo>
                <a:lnTo>
                  <a:pt x="2839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1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F96F-A09C-A462-430D-68E7505C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634" y="127923"/>
            <a:ext cx="12039600" cy="2201862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FEC8-19CF-B6CE-0435-1285B5B5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453" y="2975378"/>
            <a:ext cx="14401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EF30C83F-C121-C1BF-C2D8-2A3BAD3FD8EB}"/>
              </a:ext>
            </a:extLst>
          </p:cNvPr>
          <p:cNvSpPr/>
          <p:nvPr/>
        </p:nvSpPr>
        <p:spPr>
          <a:xfrm rot="1502623">
            <a:off x="15069277" y="7373508"/>
            <a:ext cx="3403970" cy="3549595"/>
          </a:xfrm>
          <a:custGeom>
            <a:avLst/>
            <a:gdLst/>
            <a:ahLst/>
            <a:cxnLst/>
            <a:rect l="l" t="t" r="r" b="b"/>
            <a:pathLst>
              <a:path w="902019" h="803924">
                <a:moveTo>
                  <a:pt x="0" y="0"/>
                </a:moveTo>
                <a:lnTo>
                  <a:pt x="902019" y="0"/>
                </a:lnTo>
                <a:lnTo>
                  <a:pt x="902019" y="803924"/>
                </a:lnTo>
                <a:lnTo>
                  <a:pt x="0" y="803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F10BC3DB-C63E-4FD8-28FD-12536389F0CD}"/>
              </a:ext>
            </a:extLst>
          </p:cNvPr>
          <p:cNvSpPr/>
          <p:nvPr/>
        </p:nvSpPr>
        <p:spPr>
          <a:xfrm rot="-6856264">
            <a:off x="-4603732" y="3215963"/>
            <a:ext cx="6018544" cy="6428351"/>
          </a:xfrm>
          <a:custGeom>
            <a:avLst/>
            <a:gdLst/>
            <a:ahLst/>
            <a:cxnLst/>
            <a:rect l="l" t="t" r="r" b="b"/>
            <a:pathLst>
              <a:path w="6018544" h="6428351">
                <a:moveTo>
                  <a:pt x="0" y="0"/>
                </a:moveTo>
                <a:lnTo>
                  <a:pt x="6018544" y="0"/>
                </a:lnTo>
                <a:lnTo>
                  <a:pt x="6018544" y="6428352"/>
                </a:lnTo>
                <a:lnTo>
                  <a:pt x="0" y="6428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A0DEA64F-D99B-6710-8364-5C8BDD54D999}"/>
              </a:ext>
            </a:extLst>
          </p:cNvPr>
          <p:cNvSpPr/>
          <p:nvPr/>
        </p:nvSpPr>
        <p:spPr>
          <a:xfrm rot="7421528">
            <a:off x="16730467" y="550950"/>
            <a:ext cx="6018544" cy="6428351"/>
          </a:xfrm>
          <a:custGeom>
            <a:avLst/>
            <a:gdLst/>
            <a:ahLst/>
            <a:cxnLst/>
            <a:rect l="l" t="t" r="r" b="b"/>
            <a:pathLst>
              <a:path w="6018544" h="6428351">
                <a:moveTo>
                  <a:pt x="0" y="0"/>
                </a:moveTo>
                <a:lnTo>
                  <a:pt x="6018544" y="0"/>
                </a:lnTo>
                <a:lnTo>
                  <a:pt x="6018544" y="6428351"/>
                </a:lnTo>
                <a:lnTo>
                  <a:pt x="0" y="6428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021876" y="-2512743"/>
            <a:ext cx="4474848" cy="5319285"/>
          </a:xfrm>
          <a:custGeom>
            <a:avLst/>
            <a:gdLst/>
            <a:ahLst/>
            <a:cxnLst/>
            <a:rect l="l" t="t" r="r" b="b"/>
            <a:pathLst>
              <a:path w="4474848" h="5319285">
                <a:moveTo>
                  <a:pt x="0" y="0"/>
                </a:moveTo>
                <a:lnTo>
                  <a:pt x="4474848" y="0"/>
                </a:lnTo>
                <a:lnTo>
                  <a:pt x="4474848" y="5319285"/>
                </a:lnTo>
                <a:lnTo>
                  <a:pt x="0" y="5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1215144" y="7784102"/>
            <a:ext cx="6042599" cy="5362807"/>
          </a:xfrm>
          <a:custGeom>
            <a:avLst/>
            <a:gdLst/>
            <a:ahLst/>
            <a:cxnLst/>
            <a:rect l="l" t="t" r="r" b="b"/>
            <a:pathLst>
              <a:path w="6042599" h="5362807">
                <a:moveTo>
                  <a:pt x="0" y="0"/>
                </a:moveTo>
                <a:lnTo>
                  <a:pt x="6042599" y="0"/>
                </a:lnTo>
                <a:lnTo>
                  <a:pt x="6042599" y="5362806"/>
                </a:lnTo>
                <a:lnTo>
                  <a:pt x="0" y="5362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C4C2874-7755-2DA0-0B9B-E4111B6DF115}"/>
              </a:ext>
            </a:extLst>
          </p:cNvPr>
          <p:cNvSpPr/>
          <p:nvPr/>
        </p:nvSpPr>
        <p:spPr>
          <a:xfrm>
            <a:off x="1265940" y="5298140"/>
            <a:ext cx="16154400" cy="3293483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6404E038-6FB0-813D-A3F4-94DFB42A5AC3}"/>
              </a:ext>
            </a:extLst>
          </p:cNvPr>
          <p:cNvSpPr/>
          <p:nvPr/>
        </p:nvSpPr>
        <p:spPr>
          <a:xfrm>
            <a:off x="15061995" y="2229045"/>
            <a:ext cx="4032504" cy="8229600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826CD-185C-85F8-8627-54FED435B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184" y="2476500"/>
            <a:ext cx="17155631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1579</Words>
  <Application>Microsoft Office PowerPoint</Application>
  <PresentationFormat>Custom</PresentationFormat>
  <Paragraphs>147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1. Sắc thái nghĩa của từ ngữ</vt:lpstr>
      <vt:lpstr>PowerPoint Presentation</vt:lpstr>
      <vt:lpstr>PowerPoint Presentation</vt:lpstr>
      <vt:lpstr>PowerPoint Presentation</vt:lpstr>
      <vt:lpstr>2. Lưu ý</vt:lpstr>
      <vt:lpstr>PowerPoint Presentation</vt:lpstr>
      <vt:lpstr>PowerPoint Presentation</vt:lpstr>
      <vt:lpstr>Bài 1</vt:lpstr>
      <vt:lpstr>PowerPoint Presentation</vt:lpstr>
      <vt:lpstr>Bài 2</vt:lpstr>
      <vt:lpstr>PowerPoint Presentation</vt:lpstr>
      <vt:lpstr>PowerPoint Presentation</vt:lpstr>
      <vt:lpstr>Bài 3</vt:lpstr>
      <vt:lpstr>PowerPoint Presentation</vt:lpstr>
      <vt:lpstr>PowerPoint Presentation</vt:lpstr>
      <vt:lpstr>Bài 4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Khaki Get To Know Me Presentation</dc:title>
  <cp:lastModifiedBy>Administrator</cp:lastModifiedBy>
  <cp:revision>29</cp:revision>
  <dcterms:created xsi:type="dcterms:W3CDTF">2006-08-16T00:00:00Z</dcterms:created>
  <dcterms:modified xsi:type="dcterms:W3CDTF">2023-10-08T15:05:24Z</dcterms:modified>
  <dc:identifier>DAFv7acyFug</dc:identifier>
</cp:coreProperties>
</file>