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notesSlides/notesSlide18.xml" ContentType="application/vnd.openxmlformats-officedocument.presentationml.notesSlide+xml"/>
  <Override PartName="/ppt/tags/tag4.xml" ContentType="application/vnd.openxmlformats-officedocument.presentationml.tags+xml"/>
  <Override PartName="/ppt/notesSlides/notesSlide19.xml" ContentType="application/vnd.openxmlformats-officedocument.presentationml.notesSlide+xml"/>
  <Override PartName="/ppt/tags/tag5.xml" ContentType="application/vnd.openxmlformats-officedocument.presentationml.tags+xml"/>
  <Override PartName="/ppt/notesSlides/notesSlide20.xml" ContentType="application/vnd.openxmlformats-officedocument.presentationml.notesSlide+xml"/>
  <Override PartName="/ppt/tags/tag6.xml" ContentType="application/vnd.openxmlformats-officedocument.presentationml.tags+xml"/>
  <Override PartName="/ppt/notesSlides/notesSlide21.xml" ContentType="application/vnd.openxmlformats-officedocument.presentationml.notesSlide+xml"/>
  <Override PartName="/ppt/tags/tag7.xml" ContentType="application/vnd.openxmlformats-officedocument.presentationml.tags+xml"/>
  <Override PartName="/ppt/notesSlides/notesSlide22.xml" ContentType="application/vnd.openxmlformats-officedocument.presentationml.notesSlide+xml"/>
  <Override PartName="/ppt/tags/tag8.xml" ContentType="application/vnd.openxmlformats-officedocument.presentationml.tags+xml"/>
  <Override PartName="/ppt/notesSlides/notesSlide23.xml" ContentType="application/vnd.openxmlformats-officedocument.presentationml.notesSlide+xml"/>
  <Override PartName="/ppt/media/audio11.wav" ContentType="audio/wav"/>
  <Override PartName="/ppt/tags/tag9.xml" ContentType="application/vnd.openxmlformats-officedocument.presentationml.tags+xml"/>
  <Override PartName="/ppt/notesSlides/notesSlide24.xml" ContentType="application/vnd.openxmlformats-officedocument.presentationml.notesSlide+xml"/>
  <Override PartName="/ppt/tags/tag10.xml" ContentType="application/vnd.openxmlformats-officedocument.presentationml.tags+xml"/>
  <Override PartName="/ppt/notesSlides/notesSlide25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9" r:id="rId2"/>
    <p:sldMasterId id="2147483679" r:id="rId3"/>
  </p:sldMasterIdLst>
  <p:notesMasterIdLst>
    <p:notesMasterId r:id="rId32"/>
  </p:notesMasterIdLst>
  <p:handoutMasterIdLst>
    <p:handoutMasterId r:id="rId33"/>
  </p:handoutMasterIdLst>
  <p:sldIdLst>
    <p:sldId id="420" r:id="rId4"/>
    <p:sldId id="256" r:id="rId5"/>
    <p:sldId id="440" r:id="rId6"/>
    <p:sldId id="258" r:id="rId7"/>
    <p:sldId id="299" r:id="rId8"/>
    <p:sldId id="411" r:id="rId9"/>
    <p:sldId id="435" r:id="rId10"/>
    <p:sldId id="436" r:id="rId11"/>
    <p:sldId id="437" r:id="rId12"/>
    <p:sldId id="438" r:id="rId13"/>
    <p:sldId id="439" r:id="rId14"/>
    <p:sldId id="441" r:id="rId15"/>
    <p:sldId id="404" r:id="rId16"/>
    <p:sldId id="405" r:id="rId17"/>
    <p:sldId id="409" r:id="rId18"/>
    <p:sldId id="410" r:id="rId19"/>
    <p:sldId id="379" r:id="rId20"/>
    <p:sldId id="414" r:id="rId21"/>
    <p:sldId id="425" r:id="rId22"/>
    <p:sldId id="426" r:id="rId23"/>
    <p:sldId id="427" r:id="rId24"/>
    <p:sldId id="428" r:id="rId25"/>
    <p:sldId id="429" r:id="rId26"/>
    <p:sldId id="430" r:id="rId27"/>
    <p:sldId id="431" r:id="rId28"/>
    <p:sldId id="432" r:id="rId29"/>
    <p:sldId id="433" r:id="rId30"/>
    <p:sldId id="267" r:id="rId3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>
          <p15:clr>
            <a:srgbClr val="A4A3A4"/>
          </p15:clr>
        </p15:guide>
        <p15:guide id="2" orient="horz" pos="4190">
          <p15:clr>
            <a:srgbClr val="A4A3A4"/>
          </p15:clr>
        </p15:guide>
        <p15:guide id="3" pos="230">
          <p15:clr>
            <a:srgbClr val="A4A3A4"/>
          </p15:clr>
        </p15:guide>
        <p15:guide id="4" pos="7449">
          <p15:clr>
            <a:srgbClr val="A4A3A4"/>
          </p15:clr>
        </p15:guide>
        <p15:guide id="5" orient="horz" pos="561">
          <p15:clr>
            <a:srgbClr val="A4A3A4"/>
          </p15:clr>
        </p15:guide>
        <p15:guide id="6" orient="horz" pos="691">
          <p15:clr>
            <a:srgbClr val="A4A3A4"/>
          </p15:clr>
        </p15:guide>
        <p15:guide id="7" orient="horz" pos="4017">
          <p15:clr>
            <a:srgbClr val="A4A3A4"/>
          </p15:clr>
        </p15:guide>
        <p15:guide id="8" orient="horz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DBE9E5"/>
    <a:srgbClr val="BED8D1"/>
    <a:srgbClr val="A3C8BD"/>
    <a:srgbClr val="467668"/>
    <a:srgbClr val="FF9900"/>
    <a:srgbClr val="F3F3F3"/>
    <a:srgbClr val="44BE9B"/>
    <a:srgbClr val="F7FCFE"/>
    <a:srgbClr val="FFFFFC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18" autoAdjust="0"/>
  </p:normalViewPr>
  <p:slideViewPr>
    <p:cSldViewPr snapToGrid="0" showGuides="1">
      <p:cViewPr varScale="1">
        <p:scale>
          <a:sx n="73" d="100"/>
          <a:sy n="73" d="100"/>
        </p:scale>
        <p:origin x="404" y="36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2475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2026/2/5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9508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slide" Target="../slides/slide19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3.xml"/></Relationships>
</file>

<file path=ppt/notesSlides/_rels/notesSlide18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0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4.xml"/></Relationships>
</file>

<file path=ppt/notesSlides/_rels/notesSlide19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1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5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2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6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3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7.xml"/></Relationships>
</file>

<file path=ppt/notesSlides/_rels/notesSlide22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4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8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5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9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6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0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7.xml"/><Relationship Id="rId2" Type="http://schemas.openxmlformats.org/officeDocument/2006/relationships/notesMaster" Target="../notesMasters/notesMaster1.xml"/><Relationship Id="rId1" Type="http://schemas.openxmlformats.org/officeDocument/2006/relationships/tags" Target="../tags/tag1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22920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6283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77432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46136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50645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945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53108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00183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2457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thi</a:t>
            </a:r>
            <a:r>
              <a:rPr lang="en-US" baseline="0" dirty="0"/>
              <a:t> </a:t>
            </a:r>
            <a:r>
              <a:rPr lang="en-US" baseline="0" dirty="0" err="1"/>
              <a:t>thứ</a:t>
            </a:r>
            <a:r>
              <a:rPr lang="en-US" baseline="0" dirty="0"/>
              <a:t> </a:t>
            </a:r>
            <a:r>
              <a:rPr lang="en-US" baseline="0" dirty="0" err="1"/>
              <a:t>nhất</a:t>
            </a:r>
            <a:r>
              <a:rPr lang="en-US" baseline="0" dirty="0"/>
              <a:t>: KHỞI ĐỘNG </a:t>
            </a:r>
            <a:r>
              <a:rPr lang="en-US" baseline="0" dirty="0" err="1"/>
              <a:t>xin</a:t>
            </a:r>
            <a:r>
              <a:rPr lang="en-US" baseline="0" dirty="0"/>
              <a:t> </a:t>
            </a:r>
            <a:r>
              <a:rPr lang="en-US" baseline="0" dirty="0" err="1"/>
              <a:t>được</a:t>
            </a:r>
            <a:r>
              <a:rPr lang="en-US" baseline="0" dirty="0"/>
              <a:t> </a:t>
            </a:r>
            <a:r>
              <a:rPr lang="en-US" baseline="0" dirty="0" err="1"/>
              <a:t>phép</a:t>
            </a:r>
            <a:r>
              <a:rPr lang="en-US" baseline="0" dirty="0"/>
              <a:t> </a:t>
            </a:r>
            <a:r>
              <a:rPr lang="en-US" baseline="0" dirty="0" err="1"/>
              <a:t>bắt</a:t>
            </a:r>
            <a:r>
              <a:rPr lang="en-US" baseline="0" dirty="0"/>
              <a:t> </a:t>
            </a:r>
            <a:r>
              <a:rPr lang="en-US" baseline="0" dirty="0" err="1"/>
              <a:t>đầu</a:t>
            </a:r>
            <a:r>
              <a:rPr lang="en-US" baseline="0" dirty="0"/>
              <a:t>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24238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45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6707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75816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7836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7051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866647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71074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  <p:custDataLst>
              <p:tags r:id="rId1"/>
            </p:custDataLst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B80A3F1-A5B8-4DD4-BBA4-6C471DA2EAD1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08861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626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7386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7675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4C0232-94FA-4EBE-BB9B-79FBE486032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65115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13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1270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841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919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57" y="-594"/>
            <a:ext cx="12193057" cy="6858594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74" y="3164114"/>
            <a:ext cx="4863333" cy="391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7FE5A9CD-1CA5-4BB6-ABF6-C3DB2F9C09D1}" type="datetimeFigureOut">
              <a:rPr lang="en-US" sz="2133" smtClean="0">
                <a:solidFill>
                  <a:prstClr val="black"/>
                </a:solidFill>
              </a:rPr>
              <a:pPr defTabSz="1086632"/>
              <a:t>2/5/2026</a:t>
            </a:fld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1086632"/>
            <a:fld id="{E9E3A461-C528-4C33-83FA-271D1850C3B5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5908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609600" y="292103"/>
            <a:ext cx="10972800" cy="1384300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609600" y="1905000"/>
            <a:ext cx="10972800" cy="41148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1086632">
              <a:defRPr/>
            </a:pPr>
            <a:fld id="{E979D15E-7C97-46BA-A533-0FCFA23F6052}" type="slidenum">
              <a:rPr lang="en-US" sz="2133" smtClean="0">
                <a:solidFill>
                  <a:prstClr val="black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455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3726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/>
            <a:fld id="{475E0F57-EEA1-4A8B-9311-4AD2064A14C0}" type="slidenum">
              <a:rPr lang="en-US" sz="2133" smtClean="0">
                <a:solidFill>
                  <a:prstClr val="black"/>
                </a:solidFill>
              </a:rPr>
              <a:pPr defTabSz="1086632"/>
              <a:t>‹#›</a:t>
            </a:fld>
            <a:endParaRPr lang="en-US" sz="2133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663543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642343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73166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122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520" y="6245225"/>
            <a:ext cx="2845224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875" y="6245225"/>
            <a:ext cx="3860297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endParaRPr lang="en-US" sz="2133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281" y="6245225"/>
            <a:ext cx="2845223" cy="476251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1086632">
              <a:defRPr/>
            </a:pPr>
            <a:fld id="{BEF8FD80-C95D-4220-BF8B-01906B7B67AD}" type="slidenum">
              <a:rPr lang="en-US" sz="2133" smtClean="0">
                <a:solidFill>
                  <a:srgbClr val="000000"/>
                </a:solidFill>
              </a:rPr>
              <a:pPr defTabSz="1086632">
                <a:defRPr/>
              </a:pPr>
              <a:t>‹#›</a:t>
            </a:fld>
            <a:endParaRPr lang="en-US" sz="2133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3198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6642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7835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435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75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3915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962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5003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62712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412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5741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784E0F-B49E-4CF9-974F-F2E8170172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6084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486" y="0"/>
            <a:ext cx="6110514" cy="45828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prism isInverted="1"/>
      </p:transition>
    </mc:Choice>
    <mc:Fallback xmlns="">
      <p:transition spd="slow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switch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5000">
        <p14:flip dir="r"/>
      </p:transition>
    </mc:Choice>
    <mc:Fallback xmlns="">
      <p:transition spd="slow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14:gallery dir="l"/>
      </p:transition>
    </mc:Choice>
    <mc:Fallback xmlns="">
      <p:transition spd="slow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/>
          <a:srcRect l="31084"/>
          <a:stretch>
            <a:fillRect/>
          </a:stretch>
        </p:blipFill>
        <p:spPr>
          <a:xfrm>
            <a:off x="0" y="-446"/>
            <a:ext cx="12192777" cy="685859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9" t="53340" b="5390"/>
          <a:stretch>
            <a:fillRect/>
          </a:stretch>
        </p:blipFill>
        <p:spPr>
          <a:xfrm flipH="1">
            <a:off x="0" y="-446"/>
            <a:ext cx="4221938" cy="70398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60" t="71323" b="7090"/>
          <a:stretch>
            <a:fillRect/>
          </a:stretch>
        </p:blipFill>
        <p:spPr>
          <a:xfrm>
            <a:off x="8519884" y="3236685"/>
            <a:ext cx="3849055" cy="371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5000">
        <p:blinds dir="vert"/>
      </p:transition>
    </mc:Choice>
    <mc:Fallback xmlns="">
      <p:transition spd="slow" advClick="0" advTm="5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233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7.emf"/><Relationship Id="rId5" Type="http://schemas.openxmlformats.org/officeDocument/2006/relationships/slideLayout" Target="../slideLayouts/slideLayout13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8.jp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mc:AlternateContent xmlns:mc="http://schemas.openxmlformats.org/markup-compatibility/2006" xmlns:p14="http://schemas.microsoft.com/office/powerpoint/2010/main">
    <mc:Choice Requires="p14">
      <p:transition p14:dur="10" advClick="0" advTm="5000"/>
    </mc:Choice>
    <mc:Fallback xmlns="">
      <p:transition advClick="0" advTm="5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7897" y="-3261555"/>
            <a:ext cx="12190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163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</p:sldLayoutIdLst>
  <p:txStyles>
    <p:titleStyle>
      <a:lvl1pPr algn="ctr" defTabSz="1086632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07652" indent="-407652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883135" indent="-339502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3333" kern="1200">
          <a:solidFill>
            <a:schemeClr val="tx1"/>
          </a:solidFill>
          <a:latin typeface="+mn-lt"/>
          <a:ea typeface="+mn-ea"/>
          <a:cs typeface="+mn-cs"/>
        </a:defRPr>
      </a:lvl2pPr>
      <a:lvl3pPr marL="1358619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901931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5594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8889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2540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5853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19167" indent="-271661" algn="l" defTabSz="1086632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33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86947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0289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739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17236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60558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04201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47522" algn="l" defTabSz="1086632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784E0F-B49E-4CF9-974F-F2E81701724C}" type="datetimeFigureOut">
              <a:rPr lang="en-US" smtClean="0"/>
              <a:t>2/5/2026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2D9CF-84F5-40DC-9319-750C0EB7F78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747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user/TheMylove2011" TargetMode="External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1.wav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openxmlformats.org/officeDocument/2006/relationships/audio" Target="../media/audio4.wav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12" Type="http://schemas.openxmlformats.org/officeDocument/2006/relationships/audio" Target="../media/audio3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11" Type="http://schemas.openxmlformats.org/officeDocument/2006/relationships/audio" Target="../media/audio2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32.gif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6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22.xml"/><Relationship Id="rId5" Type="http://schemas.openxmlformats.org/officeDocument/2006/relationships/audio" Target="../media/audio8.wav"/><Relationship Id="rId10" Type="http://schemas.openxmlformats.org/officeDocument/2006/relationships/image" Target="../media/image37.wmf"/><Relationship Id="rId4" Type="http://schemas.openxmlformats.org/officeDocument/2006/relationships/audio" Target="../media/audio7.wav"/><Relationship Id="rId9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emf"/><Relationship Id="rId3" Type="http://schemas.openxmlformats.org/officeDocument/2006/relationships/audio" Target="../media/audio6.wav"/><Relationship Id="rId7" Type="http://schemas.openxmlformats.org/officeDocument/2006/relationships/hyperlink" Target="https://doctailieu.com/trac-nghiem/tu-tuoi-tot-co-phai-tu-lay-khongb-khongtrac-nghiem-mon-ngu-van-lop-7-15927" TargetMode="External"/><Relationship Id="rId12" Type="http://schemas.openxmlformats.org/officeDocument/2006/relationships/slide" Target="slide23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7.wmf"/><Relationship Id="rId5" Type="http://schemas.openxmlformats.org/officeDocument/2006/relationships/audio" Target="../media/audio8.wav"/><Relationship Id="rId10" Type="http://schemas.openxmlformats.org/officeDocument/2006/relationships/image" Target="../media/image36.emf"/><Relationship Id="rId4" Type="http://schemas.openxmlformats.org/officeDocument/2006/relationships/audio" Target="../media/audio7.wav"/><Relationship Id="rId9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emf"/><Relationship Id="rId3" Type="http://schemas.openxmlformats.org/officeDocument/2006/relationships/audio" Target="../media/audio6.wav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slide" Target="slide24.xml"/><Relationship Id="rId5" Type="http://schemas.openxmlformats.org/officeDocument/2006/relationships/audio" Target="../media/audio8.wav"/><Relationship Id="rId10" Type="http://schemas.openxmlformats.org/officeDocument/2006/relationships/image" Target="../media/image37.wmf"/><Relationship Id="rId4" Type="http://schemas.openxmlformats.org/officeDocument/2006/relationships/audio" Target="../media/audio7.wav"/><Relationship Id="rId9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slideLayout" Target="../slideLayouts/slideLayout24.xml"/><Relationship Id="rId7" Type="http://schemas.openxmlformats.org/officeDocument/2006/relationships/audio" Target="../media/audio4.wav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audio" Target="../media/audio3.wav"/><Relationship Id="rId5" Type="http://schemas.openxmlformats.org/officeDocument/2006/relationships/audio" Target="../media/audio2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32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6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emf"/><Relationship Id="rId5" Type="http://schemas.openxmlformats.org/officeDocument/2006/relationships/audio" Target="../media/audio6.wav"/><Relationship Id="rId10" Type="http://schemas.openxmlformats.org/officeDocument/2006/relationships/image" Target="../media/image35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7.xm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emf"/><Relationship Id="rId5" Type="http://schemas.openxmlformats.org/officeDocument/2006/relationships/audio" Target="../media/audio6.wav"/><Relationship Id="rId10" Type="http://schemas.openxmlformats.org/officeDocument/2006/relationships/image" Target="../media/image35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audio" Target="../media/audio9.wav"/><Relationship Id="rId7" Type="http://schemas.openxmlformats.org/officeDocument/2006/relationships/audio" Target="../media/audio2.wav"/><Relationship Id="rId12" Type="http://schemas.openxmlformats.org/officeDocument/2006/relationships/slide" Target="slide28.xm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audio" Target="../media/audio5.wav"/><Relationship Id="rId11" Type="http://schemas.openxmlformats.org/officeDocument/2006/relationships/image" Target="../media/image36.emf"/><Relationship Id="rId5" Type="http://schemas.openxmlformats.org/officeDocument/2006/relationships/audio" Target="../media/audio6.wav"/><Relationship Id="rId10" Type="http://schemas.openxmlformats.org/officeDocument/2006/relationships/image" Target="../media/image35.emf"/><Relationship Id="rId4" Type="http://schemas.openxmlformats.org/officeDocument/2006/relationships/audio" Target="../media/audio10.wav"/><Relationship Id="rId9" Type="http://schemas.openxmlformats.org/officeDocument/2006/relationships/audio" Target="../media/audio11.wav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7" Type="http://schemas.openxmlformats.org/officeDocument/2006/relationships/image" Target="../media/image11.png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clrChange>
              <a:clrFrom>
                <a:srgbClr val="8E6855"/>
              </a:clrFrom>
              <a:clrTo>
                <a:srgbClr val="8E685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18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093527" y="1752258"/>
            <a:ext cx="4322618" cy="1219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TRÒ CHƠI GIÚP TẤM LÀM VIỆC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47356" y="3208258"/>
            <a:ext cx="3075709" cy="11664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Đóng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vai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chú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chim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sẻ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giúp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Cô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Tấm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phân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loại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từ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láy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từ</a:t>
            </a:r>
            <a:r>
              <a:rPr lang="en-US" sz="2000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en-US" sz="2000" b="1" i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ghép</a:t>
            </a:r>
            <a:endParaRPr lang="en-US" sz="2000" b="1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61563" y="5183979"/>
            <a:ext cx="1343891" cy="4247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>
              <a:lnSpc>
                <a:spcPct val="120000"/>
              </a:lnSpc>
            </a:pPr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Lung </a:t>
            </a:r>
            <a:r>
              <a:rPr lang="en-US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linh</a:t>
            </a:r>
            <a:endParaRPr lang="en-US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951227" y="5579878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nhộn</a:t>
            </a:r>
            <a:endParaRPr lang="en-US" b="1" dirty="0"/>
          </a:p>
        </p:txBody>
      </p:sp>
      <p:sp>
        <p:nvSpPr>
          <p:cNvPr id="7" name="Rectangle 6"/>
          <p:cNvSpPr/>
          <p:nvPr/>
        </p:nvSpPr>
        <p:spPr>
          <a:xfrm>
            <a:off x="8583590" y="5679357"/>
            <a:ext cx="11849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xao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6470073" y="6209414"/>
            <a:ext cx="13388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xanh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thẳm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8243707" y="6129442"/>
            <a:ext cx="813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đo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đỏ</a:t>
            </a:r>
            <a:endParaRPr lang="en-US" b="1" dirty="0"/>
          </a:p>
        </p:txBody>
      </p:sp>
      <p:sp>
        <p:nvSpPr>
          <p:cNvPr id="10" name="Rectangle 9"/>
          <p:cNvSpPr/>
          <p:nvPr/>
        </p:nvSpPr>
        <p:spPr>
          <a:xfrm>
            <a:off x="9176060" y="6084012"/>
            <a:ext cx="13003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333333"/>
                </a:solidFill>
                <a:latin typeface="Roboto"/>
              </a:rPr>
              <a:t>trung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trực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7661563" y="5944776"/>
            <a:ext cx="83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333333"/>
                </a:solidFill>
                <a:latin typeface="Roboto"/>
              </a:rPr>
              <a:t>vui</a:t>
            </a:r>
            <a:r>
              <a:rPr lang="en-US" b="1" dirty="0">
                <a:solidFill>
                  <a:srgbClr val="333333"/>
                </a:solidFill>
                <a:latin typeface="Roboto"/>
              </a:rPr>
              <a:t> </a:t>
            </a:r>
            <a:r>
              <a:rPr lang="en-US" b="1" dirty="0" err="1">
                <a:solidFill>
                  <a:srgbClr val="333333"/>
                </a:solidFill>
                <a:latin typeface="Roboto"/>
              </a:rPr>
              <a:t>vẻ</a:t>
            </a:r>
            <a:endParaRPr lang="en-US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06" b="9687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3545" y="3969725"/>
            <a:ext cx="3845586" cy="298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25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doors dir="vert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43563" y="514989"/>
            <a:ext cx="3942085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3. BIỆN PHÁP TU TỪ</a:t>
            </a:r>
          </a:p>
        </p:txBody>
      </p:sp>
      <p:sp>
        <p:nvSpPr>
          <p:cNvPr id="4" name="Rectangle 3"/>
          <p:cNvSpPr/>
          <p:nvPr/>
        </p:nvSpPr>
        <p:spPr>
          <a:xfrm>
            <a:off x="872837" y="1110772"/>
            <a:ext cx="105294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Ví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dụ</a:t>
            </a:r>
            <a:r>
              <a:rPr lang="en-US" sz="3200" b="1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: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gò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và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cao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nghêu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một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phiện</a:t>
            </a:r>
            <a:r>
              <a:rPr lang="en-US" sz="3200" i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872837" y="2312930"/>
          <a:ext cx="10529456" cy="217593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214254">
                  <a:extLst>
                    <a:ext uri="{9D8B030D-6E8A-4147-A177-3AD203B41FA5}">
                      <a16:colId xmlns:a16="http://schemas.microsoft.com/office/drawing/2014/main" val="680094672"/>
                    </a:ext>
                  </a:extLst>
                </a:gridCol>
                <a:gridCol w="2050474">
                  <a:extLst>
                    <a:ext uri="{9D8B030D-6E8A-4147-A177-3AD203B41FA5}">
                      <a16:colId xmlns:a16="http://schemas.microsoft.com/office/drawing/2014/main" val="4013011559"/>
                    </a:ext>
                  </a:extLst>
                </a:gridCol>
                <a:gridCol w="1607126">
                  <a:extLst>
                    <a:ext uri="{9D8B030D-6E8A-4147-A177-3AD203B41FA5}">
                      <a16:colId xmlns:a16="http://schemas.microsoft.com/office/drawing/2014/main" val="3951398320"/>
                    </a:ext>
                  </a:extLst>
                </a:gridCol>
                <a:gridCol w="3657602">
                  <a:extLst>
                    <a:ext uri="{9D8B030D-6E8A-4147-A177-3AD203B41FA5}">
                      <a16:colId xmlns:a16="http://schemas.microsoft.com/office/drawing/2014/main" val="555930705"/>
                    </a:ext>
                  </a:extLst>
                </a:gridCol>
              </a:tblGrid>
              <a:tr h="790483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diện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Vế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</a:p>
                    <a:p>
                      <a:pPr algn="ctr"/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dùng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sánh</a:t>
                      </a:r>
                      <a:r>
                        <a:rPr lang="en-US" sz="28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rgbClr val="DBE9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0850887"/>
                  </a:ext>
                </a:extLst>
              </a:tr>
              <a:tr h="804337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42018740"/>
                  </a:ext>
                </a:extLst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1249316" y="3826214"/>
            <a:ext cx="25987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chàng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399132" y="3826214"/>
            <a:ext cx="14600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Gầy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cao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575432" y="3826214"/>
            <a:ext cx="949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833766" y="3826214"/>
            <a:ext cx="36086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Gã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nghiện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thuốc</a:t>
            </a:r>
            <a:r>
              <a:rPr lang="en-US" sz="2800" b="1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phiện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72836" y="4559623"/>
            <a:ext cx="10529457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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sự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tương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  <a:sym typeface="Wingdings" panose="05000000000000000000" pitchFamily="2" charset="2"/>
              </a:rPr>
              <a:t>đồng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ảnh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cụ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thể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sinh</a:t>
            </a:r>
            <a:r>
              <a:rPr lang="en-US" sz="28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đuối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thiếu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thấy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nhìn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coi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lùng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Choắt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27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84640" y="147987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So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sánh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đối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chiếu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hiện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tượng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điểm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tương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để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tăng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cảm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diễn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</a:p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tựa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như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thua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32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43563" y="514989"/>
            <a:ext cx="3928437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3. BIỆN PHÁP TU TỪ</a:t>
            </a:r>
          </a:p>
        </p:txBody>
      </p:sp>
    </p:spTree>
    <p:extLst>
      <p:ext uri="{BB962C8B-B14F-4D97-AF65-F5344CB8AC3E}">
        <p14:creationId xmlns:p14="http://schemas.microsoft.com/office/powerpoint/2010/main" val="215403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646492" y="2658483"/>
            <a:ext cx="7593044" cy="1283071"/>
            <a:chOff x="1453442" y="2211662"/>
            <a:chExt cx="7593044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II</a:t>
                </a:r>
                <a:endParaRPr lang="zh-CN" altLang="en-US" sz="36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715597" y="2530031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LUYỆN TẬP</a:t>
              </a:r>
              <a:endParaRPr lang="zh-CN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69451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0800" y="175002"/>
            <a:ext cx="3694496" cy="1585097"/>
          </a:xfrm>
          <a:prstGeom prst="rect">
            <a:avLst/>
          </a:prstGeom>
        </p:spPr>
      </p:pic>
      <p:graphicFrame>
        <p:nvGraphicFramePr>
          <p:cNvPr id="17" name="Content Placeholder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9695961"/>
              </p:ext>
            </p:extLst>
          </p:nvPr>
        </p:nvGraphicFramePr>
        <p:xfrm>
          <a:off x="1710687" y="1892783"/>
          <a:ext cx="9034462" cy="3746016"/>
        </p:xfrm>
        <a:graphic>
          <a:graphicData uri="http://schemas.openxmlformats.org/drawingml/2006/table">
            <a:tbl>
              <a:tblPr/>
              <a:tblGrid>
                <a:gridCol w="30114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114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114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35145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đơn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 </a:t>
                      </a: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8BD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phức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A3C8BD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51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ghép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Từ</a:t>
                      </a:r>
                      <a:r>
                        <a:rPr kumimoji="0" lang="en-US" sz="3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láy</a:t>
                      </a:r>
                      <a:endParaRPr kumimoji="0" lang="en-US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7572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Tôi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nghe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người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Bóng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mỡ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ưa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nhìn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Hủn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hoẳn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phành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phạch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giòn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giã</a:t>
                      </a: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,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 rung </a:t>
                      </a:r>
                      <a:r>
                        <a:rPr kumimoji="0" lang="en-US" sz="32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Calibri" pitchFamily="34" charset="0"/>
                        </a:rPr>
                        <a:t>rinh</a:t>
                      </a:r>
                      <a:endParaRPr kumimoji="0" lang="en-US" sz="3200" b="0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Calibri" pitchFamily="34" charset="0"/>
                      </a:endParaRPr>
                    </a:p>
                  </a:txBody>
                  <a:tcPr marL="68580" marR="68580" marT="0" marB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8209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96144" y="1986712"/>
            <a:ext cx="6871855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phỏng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thanh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VB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đời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i="1" dirty="0" err="1">
                <a:latin typeface="Times New Roman" pitchFamily="18" charset="0"/>
                <a:cs typeface="Times New Roman" pitchFamily="18" charset="0"/>
              </a:rPr>
              <a:t>tiên</a:t>
            </a:r>
            <a:r>
              <a:rPr lang="en-US" sz="3200" i="1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véo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von,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hừ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phanh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phành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phạch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vẳng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ngoàm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ngoạp</a:t>
            </a:r>
            <a:r>
              <a:rPr lang="en-US" sz="32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3200" b="1" dirty="0">
              <a:solidFill>
                <a:schemeClr val="bg1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217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060173" y="2308231"/>
            <a:ext cx="9712036" cy="39703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Thỉnh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vuốt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cẳng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phách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ngoạp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lưỡi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buFontTx/>
              <a:buChar char="-"/>
            </a:pP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dún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dẩy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khoeo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râu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352799" y="3117273"/>
            <a:ext cx="1925783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467597" y="3780771"/>
            <a:ext cx="2078184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112326" y="4987637"/>
            <a:ext cx="1233055" cy="51261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99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/>
      <p:bldP spid="9" grpId="0" animBg="1"/>
      <p:bldP spid="8" grpId="0" animBg="1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880055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0200" y="140118"/>
            <a:ext cx="3767655" cy="1585097"/>
          </a:xfrm>
          <a:prstGeom prst="rect">
            <a:avLst/>
          </a:prstGeom>
        </p:spPr>
      </p:pic>
      <p:sp>
        <p:nvSpPr>
          <p:cNvPr id="9" name="Text Box 36"/>
          <p:cNvSpPr txBox="1">
            <a:spLocks noChangeArrowheads="1"/>
          </p:cNvSpPr>
          <p:nvPr/>
        </p:nvSpPr>
        <p:spPr bwMode="auto">
          <a:xfrm>
            <a:off x="1060173" y="1515985"/>
            <a:ext cx="1005840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nêu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láy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trong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câu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sau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95000"/>
                  <a:lumOff val="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02327" y="3931475"/>
            <a:ext cx="10044546" cy="8270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Dún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dẩy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điệu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nhịp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chuyển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nhẹ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302327" y="3208479"/>
            <a:ext cx="9393238" cy="925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ngoạp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(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)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tục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302327" y="2341779"/>
            <a:ext cx="9393238" cy="10525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EF0CAFB-7F2C-4D47-A6DB-9F7DFF599513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5853" flipV="1">
            <a:off x="1034700" y="4713815"/>
            <a:ext cx="1049079" cy="80364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Rectangle 5"/>
          <p:cNvSpPr/>
          <p:nvPr/>
        </p:nvSpPr>
        <p:spPr>
          <a:xfrm>
            <a:off x="2146960" y="4899015"/>
            <a:ext cx="8971613" cy="1384995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đẹp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mạnh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mẽ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đầy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Mèn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880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4" grpId="0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1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97669" y="69651"/>
            <a:ext cx="3804234" cy="158509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6540396" y="1710168"/>
            <a:ext cx="0" cy="4536086"/>
          </a:xfrm>
          <a:prstGeom prst="line">
            <a:avLst/>
          </a:prstGeom>
          <a:ln w="28575">
            <a:solidFill>
              <a:srgbClr val="A3C8BD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3237" y="977670"/>
            <a:ext cx="2581261" cy="11216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95777" y="977670"/>
            <a:ext cx="2581261" cy="1121675"/>
          </a:xfrm>
          <a:prstGeom prst="rect">
            <a:avLst/>
          </a:prstGeom>
        </p:spPr>
      </p:pic>
      <p:grpSp>
        <p:nvGrpSpPr>
          <p:cNvPr id="17" name="组合 23"/>
          <p:cNvGrpSpPr/>
          <p:nvPr/>
        </p:nvGrpSpPr>
        <p:grpSpPr>
          <a:xfrm>
            <a:off x="714830" y="1889898"/>
            <a:ext cx="5518908" cy="2008605"/>
            <a:chOff x="3287072" y="1290463"/>
            <a:chExt cx="3282683" cy="1571129"/>
          </a:xfrm>
        </p:grpSpPr>
        <p:sp>
          <p:nvSpPr>
            <p:cNvPr id="1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760935" y="2411826"/>
            <a:ext cx="53118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trạng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hoặc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gì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thuộc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yêu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cầu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thiểu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sống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vật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(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như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: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Nhà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nó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Đất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nước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còn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400" i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nghèo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)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4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22" name="组合 23"/>
          <p:cNvGrpSpPr/>
          <p:nvPr/>
        </p:nvGrpSpPr>
        <p:grpSpPr>
          <a:xfrm>
            <a:off x="651164" y="4259320"/>
            <a:ext cx="5582574" cy="1767626"/>
            <a:chOff x="3287072" y="1290463"/>
            <a:chExt cx="3282683" cy="1571129"/>
          </a:xfrm>
        </p:grpSpPr>
        <p:sp>
          <p:nvSpPr>
            <p:cNvPr id="23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矩形 28"/>
            <p:cNvSpPr/>
            <p:nvPr/>
          </p:nvSpPr>
          <p:spPr>
            <a:xfrm>
              <a:off x="3328302" y="1290463"/>
              <a:ext cx="1998319" cy="448700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NGHÈO SỨC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Rectangle 24"/>
          <p:cNvSpPr/>
          <p:nvPr/>
        </p:nvSpPr>
        <p:spPr>
          <a:xfrm>
            <a:off x="776456" y="4703045"/>
            <a:ext cx="53118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năng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hoạt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động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việc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chế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sức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khỏe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hơn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người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bình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thường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4" name="组合 23"/>
          <p:cNvGrpSpPr/>
          <p:nvPr/>
        </p:nvGrpSpPr>
        <p:grpSpPr>
          <a:xfrm>
            <a:off x="6701757" y="2113597"/>
            <a:ext cx="4812650" cy="1767626"/>
            <a:chOff x="3287072" y="1290463"/>
            <a:chExt cx="3282683" cy="1571129"/>
          </a:xfrm>
        </p:grpSpPr>
        <p:sp>
          <p:nvSpPr>
            <p:cNvPr id="35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36" name="矩形 28"/>
            <p:cNvSpPr/>
            <p:nvPr/>
          </p:nvSpPr>
          <p:spPr>
            <a:xfrm>
              <a:off x="3328301" y="1290463"/>
              <a:ext cx="2938178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noProof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 DẦM SÙI SỤT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7" name="Rectangle 36"/>
          <p:cNvSpPr/>
          <p:nvPr/>
        </p:nvSpPr>
        <p:spPr>
          <a:xfrm>
            <a:off x="6857487" y="2673808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mưa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rích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không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dứt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grpSp>
        <p:nvGrpSpPr>
          <p:cNvPr id="38" name="组合 23"/>
          <p:cNvGrpSpPr/>
          <p:nvPr/>
        </p:nvGrpSpPr>
        <p:grpSpPr>
          <a:xfrm>
            <a:off x="6701757" y="4300879"/>
            <a:ext cx="4812650" cy="1767626"/>
            <a:chOff x="3287072" y="1290463"/>
            <a:chExt cx="3282683" cy="1571129"/>
          </a:xfrm>
        </p:grpSpPr>
        <p:sp>
          <p:nvSpPr>
            <p:cNvPr id="39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0" name="矩形 28"/>
            <p:cNvSpPr/>
            <p:nvPr/>
          </p:nvSpPr>
          <p:spPr>
            <a:xfrm>
              <a:off x="3328302" y="1290463"/>
              <a:ext cx="3178560" cy="448700"/>
            </a:xfrm>
            <a:prstGeom prst="rect">
              <a:avLst/>
            </a:prstGeom>
            <a:solidFill>
              <a:srgbClr val="A3C8B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noProof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ĐIỆU HÁT MƯA DẦM SÙI SỤT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1" name="Rectangle 40"/>
          <p:cNvSpPr/>
          <p:nvPr/>
        </p:nvSpPr>
        <p:spPr>
          <a:xfrm>
            <a:off x="6857487" y="4861090"/>
            <a:ext cx="45647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điệu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kéo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dài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buồn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ngậm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ngùi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thê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lương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</a:t>
            </a:r>
            <a:endParaRPr lang="en-US" sz="2800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4981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5000">
        <p15:prstTrans prst="peelOff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37" grpId="0"/>
      <p:bldP spid="4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292634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16834" y="304801"/>
            <a:ext cx="11145079" cy="729459"/>
          </a:xfrm>
          <a:prstGeom prst="rect">
            <a:avLst/>
          </a:prstGeom>
          <a:solidFill>
            <a:srgbClr val="4676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922" y="292634"/>
            <a:ext cx="3066554" cy="1225402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32922" y="4236316"/>
            <a:ext cx="3175000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0659" y="4220441"/>
            <a:ext cx="3235325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Straight Connector 3"/>
          <p:cNvSpPr/>
          <p:nvPr/>
        </p:nvSpPr>
        <p:spPr>
          <a:xfrm>
            <a:off x="6028589" y="1891489"/>
            <a:ext cx="3514731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198207"/>
                </a:lnTo>
                <a:lnTo>
                  <a:pt x="3514731" y="198207"/>
                </a:lnTo>
                <a:lnTo>
                  <a:pt x="3514731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1" name="Straight Connector 4"/>
          <p:cNvSpPr/>
          <p:nvPr/>
        </p:nvSpPr>
        <p:spPr>
          <a:xfrm>
            <a:off x="5982869" y="1891489"/>
            <a:ext cx="91440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45720" y="0"/>
                </a:moveTo>
                <a:lnTo>
                  <a:pt x="45720" y="198207"/>
                </a:lnTo>
                <a:lnTo>
                  <a:pt x="46038" y="198207"/>
                </a:lnTo>
                <a:lnTo>
                  <a:pt x="46038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32" name="Straight Connector 5"/>
          <p:cNvSpPr/>
          <p:nvPr/>
        </p:nvSpPr>
        <p:spPr>
          <a:xfrm>
            <a:off x="2566730" y="1891489"/>
            <a:ext cx="3461859" cy="532640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3461859" y="0"/>
                </a:moveTo>
                <a:lnTo>
                  <a:pt x="3461859" y="198207"/>
                </a:lnTo>
                <a:lnTo>
                  <a:pt x="0" y="198207"/>
                </a:lnTo>
                <a:lnTo>
                  <a:pt x="0" y="532640"/>
                </a:lnTo>
              </a:path>
            </a:pathLst>
          </a:custGeom>
          <a:noFill/>
        </p:spPr>
        <p:style>
          <a:lnRef idx="2">
            <a:schemeClr val="accent5">
              <a:hueOff val="0"/>
              <a:satOff val="0"/>
              <a:lumOff val="0"/>
              <a:alphaOff val="0"/>
            </a:schemeClr>
          </a:lnRef>
          <a:fillRef idx="0">
            <a:scrgbClr r="0" g="0" b="0"/>
          </a:fillRef>
          <a:effectRef idx="0">
            <a:schemeClr val="accent4">
              <a:tint val="9000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grpSp>
        <p:nvGrpSpPr>
          <p:cNvPr id="33" name="Group 32"/>
          <p:cNvGrpSpPr/>
          <p:nvPr/>
        </p:nvGrpSpPr>
        <p:grpSpPr>
          <a:xfrm>
            <a:off x="4436051" y="1253909"/>
            <a:ext cx="3185076" cy="637580"/>
            <a:chOff x="3854354" y="1122217"/>
            <a:chExt cx="3185076" cy="489116"/>
          </a:xfrm>
        </p:grpSpPr>
        <p:sp>
          <p:nvSpPr>
            <p:cNvPr id="51" name="Rectangle 50"/>
            <p:cNvSpPr/>
            <p:nvPr/>
          </p:nvSpPr>
          <p:spPr>
            <a:xfrm>
              <a:off x="3854354" y="1122217"/>
              <a:ext cx="3185076" cy="489116"/>
            </a:xfrm>
            <a:prstGeom prst="rect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3854354" y="1122217"/>
              <a:ext cx="3185076" cy="48911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0320" tIns="20320" rIns="20320" bIns="20320" numCol="1" spcCol="1270" anchor="ctr" anchorCtr="0">
              <a:noAutofit/>
            </a:bodyPr>
            <a:lstStyle/>
            <a:p>
              <a:pPr lvl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200" b="1" kern="1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kern="1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endParaRPr lang="en-US" sz="3200" b="1" kern="1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974192" y="2424129"/>
            <a:ext cx="3185076" cy="1592538"/>
            <a:chOff x="392495" y="2143973"/>
            <a:chExt cx="3185076" cy="1592538"/>
          </a:xfrm>
          <a:solidFill>
            <a:srgbClr val="BED8D1"/>
          </a:solidFill>
        </p:grpSpPr>
        <p:sp>
          <p:nvSpPr>
            <p:cNvPr id="49" name="Rectangle 48"/>
            <p:cNvSpPr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392495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láng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giềng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tắt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lửa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tối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đèn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436370" y="2424129"/>
            <a:ext cx="3185076" cy="1592538"/>
            <a:chOff x="3854673" y="2143973"/>
            <a:chExt cx="3185076" cy="1592538"/>
          </a:xfrm>
          <a:solidFill>
            <a:srgbClr val="BED8D1"/>
          </a:solidFill>
        </p:grpSpPr>
        <p:sp>
          <p:nvSpPr>
            <p:cNvPr id="47" name="Rectangle 46"/>
            <p:cNvSpPr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3854673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anh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cũng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tạm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bợ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chắc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chắn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ăn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sổi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thì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quá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950783" y="2424129"/>
            <a:ext cx="3185076" cy="1592538"/>
            <a:chOff x="7369086" y="2143973"/>
            <a:chExt cx="3185076" cy="1592538"/>
          </a:xfrm>
          <a:solidFill>
            <a:srgbClr val="BED8D1"/>
          </a:solidFill>
        </p:grpSpPr>
        <p:sp>
          <p:nvSpPr>
            <p:cNvPr id="45" name="Rectangle 44"/>
            <p:cNvSpPr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7369086" y="2143973"/>
              <a:ext cx="3185076" cy="1592538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7780" tIns="17780" rIns="17780" bIns="177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Cậu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mưa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hôi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cú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kern="1200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mèo</a:t>
              </a:r>
              <a:r>
                <a:rPr lang="en-US" sz="2800" b="1" kern="12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kern="1200" dirty="0" err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2800" kern="12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88047" y="4214091"/>
            <a:ext cx="3148012" cy="2109788"/>
            <a:chOff x="988047" y="4214091"/>
            <a:chExt cx="3148012" cy="2109788"/>
          </a:xfrm>
        </p:grpSpPr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988047" y="4214091"/>
              <a:ext cx="3148012" cy="21097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TextBox 3"/>
            <p:cNvSpPr txBox="1"/>
            <p:nvPr/>
          </p:nvSpPr>
          <p:spPr>
            <a:xfrm>
              <a:off x="2228752" y="4323616"/>
              <a:ext cx="666601" cy="142192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en-US" sz="12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TỐI LỬA TẮT ĐÈN CÓ NHAU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073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5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ao thuong_Beethoven Vir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51856" y="4064974"/>
            <a:ext cx="233699" cy="23369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46835" y="2230801"/>
            <a:ext cx="8438720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GAME SHOW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prstClr val="white"/>
                </a:solidFill>
                <a:effectLst>
                  <a:glow rad="228600">
                    <a:srgbClr val="4472C4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enida" panose="02040603050506020204" pitchFamily="18" charset="0"/>
                <a:ea typeface="+mn-ea"/>
                <a:cs typeface="+mn-cs"/>
              </a:rPr>
              <a:t> TÔI YÊU TIẾNG VIỆT</a:t>
            </a:r>
            <a:endParaRPr kumimoji="0" lang="en-US" sz="88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prstClr val="white"/>
              </a:solidFill>
              <a:effectLst>
                <a:glow rad="228600">
                  <a:srgbClr val="4472C4">
                    <a:satMod val="175000"/>
                    <a:alpha val="40000"/>
                  </a:srgbClr>
                </a:glow>
              </a:effectLst>
              <a:uLnTx/>
              <a:uFillTx/>
              <a:latin typeface="UTM Avenida" panose="02040603050506020204" pitchFamily="18" charset="0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1452" y="0"/>
            <a:ext cx="3182119" cy="2390754"/>
          </a:xfrm>
          <a:prstGeom prst="rect">
            <a:avLst/>
          </a:prstGeom>
          <a:noFill/>
        </p:spPr>
      </p:pic>
      <p:pic>
        <p:nvPicPr>
          <p:cNvPr id="2" name="Picture 1">
            <a:hlinkHover r:id="rId8" highlightClick="1">
              <a:snd r:embed="rId7" name="applause.wav"/>
            </a:hlinkHover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6886" y="5542065"/>
            <a:ext cx="1374162" cy="1315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85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992"/>
                            </p:stCondLst>
                            <p:childTnLst>
                              <p:par>
                                <p:cTn id="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9992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PA_库_组合 24"/>
          <p:cNvGrpSpPr/>
          <p:nvPr>
            <p:custDataLst>
              <p:tags r:id="rId1"/>
            </p:custDataLst>
          </p:nvPr>
        </p:nvGrpSpPr>
        <p:grpSpPr>
          <a:xfrm>
            <a:off x="10247722" y="5485304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2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  <p:sp>
        <p:nvSpPr>
          <p:cNvPr id="2" name="矩形 1">
            <a:extLst>
              <a:ext uri="{FF2B5EF4-FFF2-40B4-BE49-F238E27FC236}">
                <a16:creationId xmlns:a16="http://schemas.microsoft.com/office/drawing/2014/main" id="{994D0D02-2BFE-4600-9A0D-5E68501E6651}"/>
              </a:ext>
            </a:extLst>
          </p:cNvPr>
          <p:cNvSpPr/>
          <p:nvPr/>
        </p:nvSpPr>
        <p:spPr>
          <a:xfrm>
            <a:off x="365701" y="1101001"/>
            <a:ext cx="908817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8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TIẾNG VIỆT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 advClick="0" advTm="5000">
        <p15:prstTrans prst="curtains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7088"/>
            <a:ext cx="9143999" cy="685800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68"/>
            <a:ext cx="1142381" cy="307872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36091"/>
            <a:ext cx="1128218" cy="30956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1878092"/>
            <a:ext cx="6172200" cy="3093356"/>
          </a:xfrm>
          <a:prstGeom prst="rect">
            <a:avLst/>
          </a:prstGeom>
          <a:solidFill>
            <a:srgbClr val="FF0000">
              <a:alpha val="2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1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7" y="3436088"/>
            <a:ext cx="1141399" cy="3089764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7938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1815647"/>
            <a:ext cx="196649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1815647"/>
            <a:ext cx="190156" cy="3240882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9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1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bmkLst>
                    <p14:bmk name="Bookmark 1" time="0"/>
                  </p14:bmkLst>
                </p14:media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2232710" y="595183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1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4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Bookmark(Bookmark 1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9" dur="3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menu_toggle_ton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0" presetID="2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3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5" dur="3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8" dur="3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300"/>
                                </p:stCondLst>
                                <p:childTnLst>
                                  <p:par>
                                    <p:cTn id="20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3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3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Beep_1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6" fill="hold">
                          <p:stCondLst>
                            <p:cond delay="indefinite"/>
                          </p:stCondLst>
                          <p:childTnLst>
                            <p:par>
                              <p:cTn id="2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00)">
                                          <p:cBhvr>
                                            <p:cTn id="29" dur="9552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3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3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5" dur="3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9552"/>
                                </p:stCondLst>
                                <p:childTnLst>
                                  <p:par>
                                    <p:cTn id="37" presetID="50" presetClass="entr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7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7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0" presetClass="entr" presetSubtype="0" decel="10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7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7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suonho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0252"/>
                                </p:stCondLst>
                                <p:childTnLst>
                                  <p:par>
                                    <p:cTn id="48" presetID="14" presetClass="entr" presetSubtype="1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50" dur="4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4" name="fins__success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37879">
                    <p:cTn id="5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1"/>
                    </p:tgtEl>
                  </p:cMediaNode>
                </p:audio>
              </p:childTnLst>
            </p:cTn>
          </p:par>
        </p:tnLst>
        <p:bldLst>
          <p:bldP spid="2" grpId="0" animBg="1"/>
          <p:bldP spid="5" grpId="0" animBg="1"/>
          <p:bldP spid="8" grpId="0" animBg="1"/>
          <p:bldP spid="9" grpId="0" animBg="1"/>
        </p:bldLst>
      </p:timing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láy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‘‘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lúc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’’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mũi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Nhăn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khổ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2" name="Right Arrow 1">
            <a:hlinkClick r:id="rId11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26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DBE9E5"/>
          </a:solidFill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2. 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“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tươi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tốt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”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có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từ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láy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không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?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A. Có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7" tooltip="Xem chi tiết câu hỏi"/>
              </a:rPr>
              <a:t>B. Không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" action="ppaction://noaction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hlinkClick r:id="rId7" tooltip="Xem chi tiết câu hỏi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3" name="Right Arrow 42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2544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77528" y="751039"/>
            <a:ext cx="7159636" cy="2885460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 đơn là từ?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Có hai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Có hai âm tiết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Có láy vần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Có 1 tiếng tạo 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2819978" y="631465"/>
            <a:ext cx="387790" cy="3124609"/>
            <a:chOff x="1322576" y="181189"/>
            <a:chExt cx="387790" cy="2666783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379570"/>
              <a:ext cx="286946" cy="286946"/>
              <a:chOff x="505017" y="3662327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662327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741662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1286" y="181189"/>
              <a:ext cx="249080" cy="2666783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022994" y="659601"/>
            <a:ext cx="214170" cy="3124609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917013" y="1374973"/>
            <a:ext cx="455948" cy="3255185"/>
            <a:chOff x="393013" y="1032069"/>
            <a:chExt cx="455948" cy="3255185"/>
          </a:xfrm>
        </p:grpSpPr>
        <p:cxnSp>
          <p:nvCxnSpPr>
            <p:cNvPr id="13" name="Straight Connector 12"/>
            <p:cNvCxnSpPr>
              <a:stCxn id="29" idx="4"/>
              <a:endCxn id="64" idx="0"/>
            </p:cNvCxnSpPr>
            <p:nvPr/>
          </p:nvCxnSpPr>
          <p:spPr>
            <a:xfrm flipH="1">
              <a:off x="620987" y="1032069"/>
              <a:ext cx="14515" cy="2799237"/>
            </a:xfrm>
            <a:prstGeom prst="line">
              <a:avLst/>
            </a:prstGeom>
            <a:ln w="12700"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Group 4"/>
            <p:cNvGrpSpPr/>
            <p:nvPr/>
          </p:nvGrpSpPr>
          <p:grpSpPr>
            <a:xfrm>
              <a:off x="393013" y="3831306"/>
              <a:ext cx="455948" cy="455948"/>
              <a:chOff x="268476" y="3198923"/>
              <a:chExt cx="286946" cy="286946"/>
            </a:xfrm>
          </p:grpSpPr>
          <p:sp>
            <p:nvSpPr>
              <p:cNvPr id="64" name="Oval 63"/>
              <p:cNvSpPr/>
              <p:nvPr/>
            </p:nvSpPr>
            <p:spPr>
              <a:xfrm>
                <a:off x="268476" y="319892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350491" y="327825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31" name="Group 30"/>
          <p:cNvGrpSpPr/>
          <p:nvPr/>
        </p:nvGrpSpPr>
        <p:grpSpPr>
          <a:xfrm>
            <a:off x="2084434" y="3920594"/>
            <a:ext cx="7672438" cy="2654675"/>
            <a:chOff x="560434" y="3549113"/>
            <a:chExt cx="7672438" cy="2654675"/>
          </a:xfrm>
        </p:grpSpPr>
        <p:grpSp>
          <p:nvGrpSpPr>
            <p:cNvPr id="23" name="Group 22"/>
            <p:cNvGrpSpPr/>
            <p:nvPr/>
          </p:nvGrpSpPr>
          <p:grpSpPr>
            <a:xfrm>
              <a:off x="620986" y="3549113"/>
              <a:ext cx="7597821" cy="2654675"/>
              <a:chOff x="1139780" y="2611241"/>
              <a:chExt cx="4733934" cy="2462475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81"/>
                <a:ext cx="4733934" cy="1874096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357102" y="2611241"/>
                <a:ext cx="1403156" cy="534468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ĐÁP ÁN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1418483" y="4847084"/>
                <a:ext cx="3113455" cy="226632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75" name="Straight Connector 74"/>
            <p:cNvCxnSpPr>
              <a:stCxn id="15" idx="3"/>
              <a:endCxn id="15" idx="1"/>
            </p:cNvCxnSpPr>
            <p:nvPr/>
          </p:nvCxnSpPr>
          <p:spPr>
            <a:xfrm>
              <a:off x="3221801" y="4031549"/>
              <a:ext cx="4997003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878650" y="6032145"/>
              <a:ext cx="5519746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Parallelogram 29"/>
            <p:cNvSpPr/>
            <p:nvPr/>
          </p:nvSpPr>
          <p:spPr>
            <a:xfrm>
              <a:off x="560434" y="4031549"/>
              <a:ext cx="7672438" cy="2067626"/>
            </a:xfrm>
            <a:prstGeom prst="parallelogram">
              <a:avLst/>
            </a:prstGeom>
            <a:solidFill>
              <a:srgbClr val="008CF5">
                <a:alpha val="2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D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0800000">
              <a:off x="3221801" y="3879674"/>
              <a:ext cx="4997003" cy="30375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1622176" y="304399"/>
            <a:ext cx="1082288" cy="1082288"/>
            <a:chOff x="83662" y="159259"/>
            <a:chExt cx="1082288" cy="1082288"/>
          </a:xfrm>
        </p:grpSpPr>
        <p:sp>
          <p:nvSpPr>
            <p:cNvPr id="29" name="Oval 28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354551" y="277250"/>
              <a:ext cx="54053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FF4E"/>
                  </a:solidFill>
                  <a:effectLst>
                    <a:glow rad="88900">
                      <a:srgbClr val="00FF4E">
                        <a:alpha val="6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35" name="Parallelogram 34"/>
          <p:cNvSpPr/>
          <p:nvPr/>
        </p:nvSpPr>
        <p:spPr>
          <a:xfrm flipH="1">
            <a:off x="9339263" y="6650834"/>
            <a:ext cx="633410" cy="207169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pic>
        <p:nvPicPr>
          <p:cNvPr id="38" name="Picture 115" descr="ALRMCLO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982" y="2220873"/>
            <a:ext cx="864426" cy="1045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1912724" y="2520706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1916823" y="2493275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1912396" y="253420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1929580" y="251011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1916823" y="252401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1928229" y="25204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1893065" y="252267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1899967" y="24966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1917853" y="251475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56" name="Oval 176"/>
          <p:cNvSpPr>
            <a:spLocks noChangeArrowheads="1"/>
          </p:cNvSpPr>
          <p:nvPr/>
        </p:nvSpPr>
        <p:spPr bwMode="auto">
          <a:xfrm>
            <a:off x="1928229" y="2472993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59" name="Oval 176"/>
          <p:cNvSpPr>
            <a:spLocks noChangeArrowheads="1"/>
          </p:cNvSpPr>
          <p:nvPr/>
        </p:nvSpPr>
        <p:spPr bwMode="auto">
          <a:xfrm>
            <a:off x="1886321" y="2502321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43" name="Right Arrow 42">
            <a:hlinkClick r:id="rId11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239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3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9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"/>
                            </p:stCondLst>
                            <p:childTnLst>
                              <p:par>
                                <p:cTn id="67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6" grpId="0" animBg="1"/>
      <p:bldP spid="5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4" y="672693"/>
            <a:ext cx="8798310" cy="6297910"/>
          </a:xfrm>
          <a:prstGeom prst="rect">
            <a:avLst/>
          </a:prstGeom>
          <a:solidFill>
            <a:srgbClr val="212121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3" name="Straight Connector 2"/>
          <p:cNvCxnSpPr>
            <a:endCxn id="8" idx="1"/>
          </p:cNvCxnSpPr>
          <p:nvPr/>
        </p:nvCxnSpPr>
        <p:spPr>
          <a:xfrm>
            <a:off x="1857225" y="357371"/>
            <a:ext cx="1142381" cy="3056389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>
            <a:stCxn id="9" idx="1"/>
          </p:cNvCxnSpPr>
          <p:nvPr/>
        </p:nvCxnSpPr>
        <p:spPr>
          <a:xfrm>
            <a:off x="9194095" y="3413761"/>
            <a:ext cx="1128218" cy="311802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009900" y="929640"/>
            <a:ext cx="6172200" cy="4968241"/>
          </a:xfrm>
          <a:prstGeom prst="rect">
            <a:avLst/>
          </a:prstGeom>
          <a:solidFill>
            <a:srgbClr val="FF00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VÒNG 2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VƯỢT CHƯỚNG NGẠI VẬT</a:t>
            </a:r>
          </a:p>
        </p:txBody>
      </p:sp>
      <p:cxnSp>
        <p:nvCxnSpPr>
          <p:cNvPr id="6" name="Straight Connector 5"/>
          <p:cNvCxnSpPr>
            <a:stCxn id="8" idx="1"/>
          </p:cNvCxnSpPr>
          <p:nvPr/>
        </p:nvCxnSpPr>
        <p:spPr>
          <a:xfrm flipH="1">
            <a:off x="1858205" y="3413760"/>
            <a:ext cx="1141398" cy="3112095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>
            <a:endCxn id="9" idx="1"/>
          </p:cNvCxnSpPr>
          <p:nvPr/>
        </p:nvCxnSpPr>
        <p:spPr>
          <a:xfrm flipH="1">
            <a:off x="9194095" y="356708"/>
            <a:ext cx="1128218" cy="3057050"/>
          </a:xfrm>
          <a:prstGeom prst="line">
            <a:avLst/>
          </a:prstGeom>
          <a:ln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Left Bracket 7"/>
          <p:cNvSpPr/>
          <p:nvPr/>
        </p:nvSpPr>
        <p:spPr>
          <a:xfrm rot="10800000" flipH="1">
            <a:off x="2999606" y="929640"/>
            <a:ext cx="196649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Left Bracket 8"/>
          <p:cNvSpPr/>
          <p:nvPr/>
        </p:nvSpPr>
        <p:spPr>
          <a:xfrm rot="10800000">
            <a:off x="9003939" y="929641"/>
            <a:ext cx="190156" cy="4968241"/>
          </a:xfrm>
          <a:prstGeom prst="leftBracket">
            <a:avLst/>
          </a:prstGeom>
          <a:ln w="12700">
            <a:solidFill>
              <a:srgbClr val="FF0000"/>
            </a:solidFill>
          </a:ln>
          <a:effectLst>
            <a:glow rad="127000">
              <a:srgbClr val="FF0000">
                <a:alpha val="3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749872" y="3175901"/>
            <a:ext cx="509282" cy="509282"/>
            <a:chOff x="452190" y="3133126"/>
            <a:chExt cx="286946" cy="286946"/>
          </a:xfrm>
        </p:grpSpPr>
        <p:sp>
          <p:nvSpPr>
            <p:cNvPr id="11" name="Oval 1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8928351" y="3174497"/>
            <a:ext cx="509282" cy="509282"/>
            <a:chOff x="452190" y="3133126"/>
            <a:chExt cx="286946" cy="286946"/>
          </a:xfrm>
        </p:grpSpPr>
        <p:sp>
          <p:nvSpPr>
            <p:cNvPr id="14" name="Oval 1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0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305590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6" name="Group 25"/>
          <p:cNvGrpSpPr/>
          <p:nvPr/>
        </p:nvGrpSpPr>
        <p:grpSpPr>
          <a:xfrm>
            <a:off x="10037692" y="117057"/>
            <a:ext cx="509282" cy="509282"/>
            <a:chOff x="452190" y="3133126"/>
            <a:chExt cx="286946" cy="286946"/>
          </a:xfrm>
        </p:grpSpPr>
        <p:sp>
          <p:nvSpPr>
            <p:cNvPr id="27" name="Oval 26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8" name="Oval 27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1638236" y="117057"/>
            <a:ext cx="509282" cy="509282"/>
            <a:chOff x="452190" y="3133126"/>
            <a:chExt cx="286946" cy="286946"/>
          </a:xfrm>
        </p:grpSpPr>
        <p:sp>
          <p:nvSpPr>
            <p:cNvPr id="24" name="Oval 23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41" name="Picture 5" descr="n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10800000" flipV="1">
            <a:off x="1846925" y="6503252"/>
            <a:ext cx="8475388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 16"/>
          <p:cNvGrpSpPr/>
          <p:nvPr/>
        </p:nvGrpSpPr>
        <p:grpSpPr>
          <a:xfrm>
            <a:off x="1638236" y="6337478"/>
            <a:ext cx="509282" cy="509282"/>
            <a:chOff x="452190" y="3133126"/>
            <a:chExt cx="286946" cy="286946"/>
          </a:xfrm>
        </p:grpSpPr>
        <p:sp>
          <p:nvSpPr>
            <p:cNvPr id="18" name="Oval 17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Oval 18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037692" y="6337478"/>
            <a:ext cx="509282" cy="509282"/>
            <a:chOff x="452190" y="3133126"/>
            <a:chExt cx="286946" cy="286946"/>
          </a:xfrm>
        </p:grpSpPr>
        <p:sp>
          <p:nvSpPr>
            <p:cNvPr id="21" name="Oval 20"/>
            <p:cNvSpPr/>
            <p:nvPr/>
          </p:nvSpPr>
          <p:spPr>
            <a:xfrm>
              <a:off x="452190" y="3133126"/>
              <a:ext cx="286946" cy="286946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FF4E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531824" y="3217049"/>
              <a:ext cx="122915" cy="122915"/>
            </a:xfrm>
            <a:prstGeom prst="ellipse">
              <a:avLst/>
            </a:prstGeom>
            <a:solidFill>
              <a:srgbClr val="00FF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nhacnen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 cstate="print"/>
          <a:stretch>
            <a:fillRect/>
          </a:stretch>
        </p:blipFill>
        <p:spPr>
          <a:xfrm>
            <a:off x="10210800" y="6400800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2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"/>
                            </p:stCondLst>
                            <p:childTnLst>
                              <p:par>
                                <p:cTn id="2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3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"/>
                            </p:stCondLst>
                            <p:childTnLst>
                              <p:par>
                                <p:cTn id="33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uonh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"/>
                            </p:stCondLst>
                            <p:childTnLst>
                              <p:par>
                                <p:cTn id="4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"/>
                            </p:stCondLst>
                            <p:childTnLst>
                              <p:par>
                                <p:cTn id="4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956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5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thích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nào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niệm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nghĩa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Đọc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cần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được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Trình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bày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niệm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mà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biểu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thị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Dùng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từ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trái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nghĩa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để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giải</a:t>
                </a:r>
                <a:r>
                  <a:rPr kumimoji="0" lang="en-US" sz="2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24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thích</a:t>
                </a:r>
                <a:endPara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8522" y="4027473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8" name="Right Arrow 197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42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Từ “chuồn chuồn” có phải từ láy không?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Đúng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Sai</a:t>
                </a: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392131" y="2916335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53" name="Right Arrow 152">
            <a:hlinkClick r:id="rId12" action="ppaction://hlinksldjump"/>
          </p:cNvPr>
          <p:cNvSpPr/>
          <p:nvPr/>
        </p:nvSpPr>
        <p:spPr>
          <a:xfrm>
            <a:off x="10454185" y="6018663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Chuyển</a:t>
            </a:r>
            <a:r>
              <a:rPr lang="en-US" dirty="0"/>
              <a:t> </a:t>
            </a:r>
            <a:r>
              <a:rPr lang="en-US" dirty="0" err="1"/>
              <a:t>câu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51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300"/>
                            </p:stCondLst>
                            <p:childTnLst>
                              <p:par>
                                <p:cTn id="7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800"/>
                            </p:stCondLst>
                            <p:childTnLst>
                              <p:par>
                                <p:cTn id="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800"/>
                            </p:stCondLst>
                            <p:childTnLst>
                              <p:par>
                                <p:cTn id="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800"/>
                            </p:stCondLst>
                            <p:childTnLst>
                              <p:par>
                                <p:cTn id="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800"/>
                            </p:stCondLst>
                            <p:childTnLst>
                              <p:par>
                                <p:cTn id="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800"/>
                            </p:stCondLst>
                            <p:childTnLst>
                              <p:par>
                                <p:cTn id="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5800"/>
                            </p:stCondLst>
                            <p:childTnLst>
                              <p:par>
                                <p:cTn id="9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6800"/>
                            </p:stCondLst>
                            <p:childTnLst>
                              <p:par>
                                <p:cTn id="10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7800"/>
                            </p:stCondLst>
                            <p:childTnLst>
                              <p:par>
                                <p:cTn id="10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8800"/>
                            </p:stCondLst>
                            <p:childTnLst>
                              <p:par>
                                <p:cTn id="10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800"/>
                            </p:stCondLst>
                            <p:childTnLst>
                              <p:par>
                                <p:cTn id="11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0800"/>
                            </p:stCondLst>
                            <p:childTnLst>
                              <p:par>
                                <p:cTn id="11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1800"/>
                            </p:stCondLst>
                            <p:childTnLst>
                              <p:par>
                                <p:cTn id="12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3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2800"/>
                            </p:stCondLst>
                            <p:childTnLst>
                              <p:par>
                                <p:cTn id="12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3800"/>
                            </p:stCondLst>
                            <p:childTnLst>
                              <p:par>
                                <p:cTn id="12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1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4800"/>
                            </p:stCondLst>
                            <p:childTnLst>
                              <p:par>
                                <p:cTn id="13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15800"/>
                            </p:stCondLst>
                            <p:childTnLst>
                              <p:par>
                                <p:cTn id="13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16800"/>
                            </p:stCondLst>
                            <p:childTnLst>
                              <p:par>
                                <p:cTn id="14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17800"/>
                            </p:stCondLst>
                            <p:childTnLst>
                              <p:par>
                                <p:cTn id="14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18800"/>
                            </p:stCondLst>
                            <p:childTnLst>
                              <p:par>
                                <p:cTn id="14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9800"/>
                            </p:stCondLst>
                            <p:childTnLst>
                              <p:par>
                                <p:cTn id="15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20800"/>
                            </p:stCondLst>
                            <p:childTnLst>
                              <p:par>
                                <p:cTn id="15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21800"/>
                            </p:stCondLst>
                            <p:childTnLst>
                              <p:par>
                                <p:cTn id="16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2800"/>
                            </p:stCondLst>
                            <p:childTnLst>
                              <p:par>
                                <p:cTn id="16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7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8" fill="hold">
                            <p:stCondLst>
                              <p:cond delay="23800"/>
                            </p:stCondLst>
                            <p:childTnLst>
                              <p:par>
                                <p:cTn id="16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1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24800"/>
                            </p:stCondLst>
                            <p:childTnLst>
                              <p:par>
                                <p:cTn id="17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5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25800"/>
                            </p:stCondLst>
                            <p:childTnLst>
                              <p:par>
                                <p:cTn id="17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9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26800"/>
                            </p:stCondLst>
                            <p:childTnLst>
                              <p:par>
                                <p:cTn id="18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7800"/>
                            </p:stCondLst>
                            <p:childTnLst>
                              <p:par>
                                <p:cTn id="18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8" fill="hold">
                            <p:stCondLst>
                              <p:cond delay="28800"/>
                            </p:stCondLst>
                            <p:childTnLst>
                              <p:par>
                                <p:cTn id="18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1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2" fill="hold">
                            <p:stCondLst>
                              <p:cond delay="29800"/>
                            </p:stCondLst>
                            <p:childTnLst>
                              <p:par>
                                <p:cTn id="19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5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Rectangle 59"/>
          <p:cNvSpPr/>
          <p:nvPr/>
        </p:nvSpPr>
        <p:spPr>
          <a:xfrm>
            <a:off x="3003536" y="220287"/>
            <a:ext cx="7502858" cy="2308269"/>
          </a:xfrm>
          <a:prstGeom prst="rect">
            <a:avLst/>
          </a:prstGeom>
          <a:solidFill>
            <a:srgbClr val="008CF5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So sánh là gì?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9" name="Group 68"/>
          <p:cNvGrpSpPr/>
          <p:nvPr/>
        </p:nvGrpSpPr>
        <p:grpSpPr>
          <a:xfrm>
            <a:off x="2420842" y="2560112"/>
            <a:ext cx="7575647" cy="930586"/>
            <a:chOff x="1139780" y="2822887"/>
            <a:chExt cx="7597820" cy="1063311"/>
          </a:xfrm>
        </p:grpSpPr>
        <p:grpSp>
          <p:nvGrpSpPr>
            <p:cNvPr id="23" name="Group 22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8" name="Parallelogram 17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Parallelogram 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2" name="Rectangle 2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1" name="Group 60"/>
          <p:cNvGrpSpPr/>
          <p:nvPr/>
        </p:nvGrpSpPr>
        <p:grpSpPr>
          <a:xfrm>
            <a:off x="2846576" y="104993"/>
            <a:ext cx="387790" cy="2372165"/>
            <a:chOff x="1322576" y="181190"/>
            <a:chExt cx="387790" cy="2372165"/>
          </a:xfrm>
        </p:grpSpPr>
        <p:grpSp>
          <p:nvGrpSpPr>
            <p:cNvPr id="53" name="Group 52"/>
            <p:cNvGrpSpPr/>
            <p:nvPr/>
          </p:nvGrpSpPr>
          <p:grpSpPr>
            <a:xfrm>
              <a:off x="1322576" y="1227176"/>
              <a:ext cx="286946" cy="286946"/>
              <a:chOff x="505017" y="3509933"/>
              <a:chExt cx="286946" cy="286946"/>
            </a:xfrm>
          </p:grpSpPr>
          <p:sp>
            <p:nvSpPr>
              <p:cNvPr id="54" name="Oval 53"/>
              <p:cNvSpPr/>
              <p:nvPr/>
            </p:nvSpPr>
            <p:spPr>
              <a:xfrm>
                <a:off x="505017" y="3509933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Oval 54"/>
              <p:cNvSpPr/>
              <p:nvPr/>
            </p:nvSpPr>
            <p:spPr>
              <a:xfrm>
                <a:off x="587032" y="3589268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57" name="Left Bracket 56"/>
            <p:cNvSpPr/>
            <p:nvPr/>
          </p:nvSpPr>
          <p:spPr>
            <a:xfrm>
              <a:off x="1465654" y="181190"/>
              <a:ext cx="244712" cy="2372165"/>
            </a:xfrm>
            <a:prstGeom prst="leftBracket">
              <a:avLst/>
            </a:prstGeom>
            <a:ln w="38100">
              <a:solidFill>
                <a:srgbClr val="008CF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8" name="Left Bracket 57"/>
          <p:cNvSpPr/>
          <p:nvPr/>
        </p:nvSpPr>
        <p:spPr>
          <a:xfrm flipH="1">
            <a:off x="10285746" y="104993"/>
            <a:ext cx="220651" cy="2372165"/>
          </a:xfrm>
          <a:prstGeom prst="leftBracket">
            <a:avLst/>
          </a:prstGeom>
          <a:ln w="38100">
            <a:solidFill>
              <a:srgbClr val="008CF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21" name="Group 120"/>
          <p:cNvGrpSpPr/>
          <p:nvPr/>
        </p:nvGrpSpPr>
        <p:grpSpPr>
          <a:xfrm>
            <a:off x="2420842" y="3671250"/>
            <a:ext cx="7575647" cy="930586"/>
            <a:chOff x="1139780" y="2822887"/>
            <a:chExt cx="7597820" cy="1063311"/>
          </a:xfrm>
        </p:grpSpPr>
        <p:grpSp>
          <p:nvGrpSpPr>
            <p:cNvPr id="122" name="Group 121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24" name="Parallelogram 123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hiện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nhiều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cận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Parallelogram 124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26" name="Rectangle 125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3" name="Straight Connector 122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/>
          <p:cNvGrpSpPr/>
          <p:nvPr/>
        </p:nvGrpSpPr>
        <p:grpSpPr>
          <a:xfrm>
            <a:off x="2420842" y="4757208"/>
            <a:ext cx="7575647" cy="930588"/>
            <a:chOff x="1139780" y="2822885"/>
            <a:chExt cx="7597820" cy="1063314"/>
          </a:xfrm>
        </p:grpSpPr>
        <p:grpSp>
          <p:nvGrpSpPr>
            <p:cNvPr id="128" name="Group 127"/>
            <p:cNvGrpSpPr/>
            <p:nvPr/>
          </p:nvGrpSpPr>
          <p:grpSpPr>
            <a:xfrm>
              <a:off x="1139780" y="2822885"/>
              <a:ext cx="7597820" cy="1063314"/>
              <a:chOff x="1139780" y="2790695"/>
              <a:chExt cx="4733934" cy="863213"/>
            </a:xfrm>
          </p:grpSpPr>
          <p:sp>
            <p:nvSpPr>
              <p:cNvPr id="130" name="Parallelogram 129"/>
              <p:cNvSpPr/>
              <p:nvPr/>
            </p:nvSpPr>
            <p:spPr>
              <a:xfrm>
                <a:off x="1139780" y="3102578"/>
                <a:ext cx="4733934" cy="551330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mang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hai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tượng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ra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so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sánh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nhau</a:t>
                </a:r>
                <a:endPara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Parallelogram 130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132" name="Rectangle 131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29" name="Straight Connector 128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3" name="Group 152"/>
          <p:cNvGrpSpPr/>
          <p:nvPr/>
        </p:nvGrpSpPr>
        <p:grpSpPr>
          <a:xfrm>
            <a:off x="2420842" y="5844032"/>
            <a:ext cx="7575647" cy="930586"/>
            <a:chOff x="1139780" y="2822887"/>
            <a:chExt cx="7597820" cy="1063311"/>
          </a:xfrm>
        </p:grpSpPr>
        <p:grpSp>
          <p:nvGrpSpPr>
            <p:cNvPr id="154" name="Group 153"/>
            <p:cNvGrpSpPr/>
            <p:nvPr/>
          </p:nvGrpSpPr>
          <p:grpSpPr>
            <a:xfrm>
              <a:off x="1139780" y="2822887"/>
              <a:ext cx="7597820" cy="1063311"/>
              <a:chOff x="1139780" y="2790695"/>
              <a:chExt cx="4733934" cy="863210"/>
            </a:xfrm>
          </p:grpSpPr>
          <p:sp>
            <p:nvSpPr>
              <p:cNvPr id="156" name="Parallelogram 155"/>
              <p:cNvSpPr/>
              <p:nvPr/>
            </p:nvSpPr>
            <p:spPr>
              <a:xfrm>
                <a:off x="1139780" y="3102576"/>
                <a:ext cx="4733934" cy="551329"/>
              </a:xfrm>
              <a:prstGeom prst="parallelogram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đối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chiếu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này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với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vật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việc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khác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có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nét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tương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đồng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làm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tăng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sức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hình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,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gợi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cảm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cho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sự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diễn</a:t>
                </a:r>
                <a:r>
                  <a:rPr kumimoji="0" lang="en-US" sz="1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</a:t>
                </a:r>
                <a:r>
                  <a:rPr kumimoji="0" lang="en-US" sz="1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đạt</a:t>
                </a:r>
                <a:endPara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7" name="Parallelogram 156"/>
              <p:cNvSpPr/>
              <p:nvPr/>
            </p:nvSpPr>
            <p:spPr>
              <a:xfrm flipH="1">
                <a:off x="1147960" y="2790695"/>
                <a:ext cx="1530911" cy="311881"/>
              </a:xfrm>
              <a:prstGeom prst="parallelogram">
                <a:avLst/>
              </a:prstGeom>
              <a:solidFill>
                <a:srgbClr val="00FF4E">
                  <a:alpha val="7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D</a:t>
                </a:r>
              </a:p>
            </p:txBody>
          </p:sp>
          <p:sp>
            <p:nvSpPr>
              <p:cNvPr id="158" name="Rectangle 157"/>
              <p:cNvSpPr/>
              <p:nvPr/>
            </p:nvSpPr>
            <p:spPr>
              <a:xfrm>
                <a:off x="2847305" y="2851795"/>
                <a:ext cx="2438876" cy="250781"/>
              </a:xfrm>
              <a:prstGeom prst="rect">
                <a:avLst/>
              </a:prstGeom>
              <a:solidFill>
                <a:srgbClr val="21212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155" name="Straight Connector 154"/>
            <p:cNvCxnSpPr/>
            <p:nvPr/>
          </p:nvCxnSpPr>
          <p:spPr>
            <a:xfrm>
              <a:off x="3609975" y="3095550"/>
              <a:ext cx="4410075" cy="0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9" name="Group 158"/>
          <p:cNvGrpSpPr/>
          <p:nvPr/>
        </p:nvGrpSpPr>
        <p:grpSpPr>
          <a:xfrm>
            <a:off x="2096885" y="5227982"/>
            <a:ext cx="286946" cy="1086820"/>
            <a:chOff x="471240" y="3618653"/>
            <a:chExt cx="286946" cy="1086820"/>
          </a:xfrm>
        </p:grpSpPr>
        <p:cxnSp>
          <p:nvCxnSpPr>
            <p:cNvPr id="160" name="Straight Connector 159"/>
            <p:cNvCxnSpPr>
              <a:stCxn id="141" idx="4"/>
              <a:endCxn id="162" idx="0"/>
            </p:cNvCxnSpPr>
            <p:nvPr/>
          </p:nvCxnSpPr>
          <p:spPr>
            <a:xfrm>
              <a:off x="600199" y="3618653"/>
              <a:ext cx="14514" cy="79987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1" name="Group 160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62" name="Oval 161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Oval 162"/>
              <p:cNvSpPr/>
              <p:nvPr/>
            </p:nvSpPr>
            <p:spPr>
              <a:xfrm>
                <a:off x="536586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2" name="Group 1"/>
          <p:cNvGrpSpPr/>
          <p:nvPr/>
        </p:nvGrpSpPr>
        <p:grpSpPr>
          <a:xfrm>
            <a:off x="1757463" y="89292"/>
            <a:ext cx="956393" cy="957623"/>
            <a:chOff x="83662" y="159259"/>
            <a:chExt cx="1082288" cy="1083680"/>
          </a:xfrm>
        </p:grpSpPr>
        <p:sp>
          <p:nvSpPr>
            <p:cNvPr id="10" name="Oval 9"/>
            <p:cNvSpPr/>
            <p:nvPr/>
          </p:nvSpPr>
          <p:spPr>
            <a:xfrm>
              <a:off x="91433" y="170721"/>
              <a:ext cx="1059109" cy="1059109"/>
            </a:xfrm>
            <a:prstGeom prst="ellipse">
              <a:avLst/>
            </a:prstGeom>
            <a:solidFill>
              <a:srgbClr val="212121"/>
            </a:solidFill>
            <a:ln>
              <a:noFill/>
            </a:ln>
            <a:effectLst>
              <a:glow rad="127000">
                <a:srgbClr val="008CF5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008CF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pic>
          <p:nvPicPr>
            <p:cNvPr id="82" name="Picture 81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3662" y="159259"/>
              <a:ext cx="1082288" cy="1082288"/>
            </a:xfrm>
            <a:prstGeom prst="rect">
              <a:avLst/>
            </a:prstGeom>
          </p:spPr>
        </p:pic>
        <p:pic>
          <p:nvPicPr>
            <p:cNvPr id="81" name="Picture 80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40649" y="240741"/>
              <a:ext cx="757177" cy="937456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321902" y="267725"/>
              <a:ext cx="611686" cy="9752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0" cap="none" spc="0" normalizeH="0" baseline="0" noProof="0" dirty="0">
                  <a:ln>
                    <a:noFill/>
                  </a:ln>
                  <a:solidFill>
                    <a:srgbClr val="008CF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62" name="Parallelogram 61"/>
          <p:cNvSpPr/>
          <p:nvPr/>
        </p:nvSpPr>
        <p:spPr>
          <a:xfrm flipH="1">
            <a:off x="9996490" y="6657978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ANS</a:t>
            </a:r>
          </a:p>
        </p:txBody>
      </p:sp>
      <p:grpSp>
        <p:nvGrpSpPr>
          <p:cNvPr id="151" name="Group 150"/>
          <p:cNvGrpSpPr/>
          <p:nvPr/>
        </p:nvGrpSpPr>
        <p:grpSpPr>
          <a:xfrm>
            <a:off x="2096885" y="4038132"/>
            <a:ext cx="286946" cy="1189850"/>
            <a:chOff x="471240" y="3515623"/>
            <a:chExt cx="286946" cy="1189850"/>
          </a:xfrm>
        </p:grpSpPr>
        <p:cxnSp>
          <p:nvCxnSpPr>
            <p:cNvPr id="139" name="Straight Connector 138"/>
            <p:cNvCxnSpPr>
              <a:endCxn id="141" idx="0"/>
            </p:cNvCxnSpPr>
            <p:nvPr/>
          </p:nvCxnSpPr>
          <p:spPr>
            <a:xfrm>
              <a:off x="614713" y="3515623"/>
              <a:ext cx="0" cy="902904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0" name="Group 139"/>
            <p:cNvGrpSpPr/>
            <p:nvPr/>
          </p:nvGrpSpPr>
          <p:grpSpPr>
            <a:xfrm>
              <a:off x="471240" y="4418527"/>
              <a:ext cx="286946" cy="286946"/>
              <a:chOff x="452190" y="3163606"/>
              <a:chExt cx="286946" cy="286946"/>
            </a:xfrm>
          </p:grpSpPr>
          <p:sp>
            <p:nvSpPr>
              <p:cNvPr id="141" name="Oval 140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Oval 141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0" name="Group 149"/>
          <p:cNvGrpSpPr/>
          <p:nvPr/>
        </p:nvGrpSpPr>
        <p:grpSpPr>
          <a:xfrm>
            <a:off x="2096885" y="3013380"/>
            <a:ext cx="286946" cy="1151755"/>
            <a:chOff x="471240" y="2490868"/>
            <a:chExt cx="286946" cy="1151755"/>
          </a:xfrm>
        </p:grpSpPr>
        <p:cxnSp>
          <p:nvCxnSpPr>
            <p:cNvPr id="116" name="Straight Connector 115"/>
            <p:cNvCxnSpPr>
              <a:stCxn id="20" idx="4"/>
              <a:endCxn id="118" idx="0"/>
            </p:cNvCxnSpPr>
            <p:nvPr/>
          </p:nvCxnSpPr>
          <p:spPr>
            <a:xfrm>
              <a:off x="600199" y="2490868"/>
              <a:ext cx="14514" cy="86480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7" name="Group 116"/>
            <p:cNvGrpSpPr/>
            <p:nvPr/>
          </p:nvGrpSpPr>
          <p:grpSpPr>
            <a:xfrm>
              <a:off x="471240" y="3355677"/>
              <a:ext cx="286946" cy="286946"/>
              <a:chOff x="452190" y="3163606"/>
              <a:chExt cx="286946" cy="286946"/>
            </a:xfrm>
          </p:grpSpPr>
          <p:sp>
            <p:nvSpPr>
              <p:cNvPr id="118" name="Oval 117"/>
              <p:cNvSpPr/>
              <p:nvPr/>
            </p:nvSpPr>
            <p:spPr>
              <a:xfrm>
                <a:off x="452190" y="316360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Oval 118"/>
              <p:cNvSpPr/>
              <p:nvPr/>
            </p:nvSpPr>
            <p:spPr>
              <a:xfrm>
                <a:off x="531824" y="3245621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49" name="Group 148"/>
          <p:cNvGrpSpPr/>
          <p:nvPr/>
        </p:nvGrpSpPr>
        <p:grpSpPr>
          <a:xfrm>
            <a:off x="2096885" y="1045685"/>
            <a:ext cx="286946" cy="1967695"/>
            <a:chOff x="471240" y="574185"/>
            <a:chExt cx="286946" cy="1967695"/>
          </a:xfrm>
        </p:grpSpPr>
        <p:cxnSp>
          <p:nvCxnSpPr>
            <p:cNvPr id="13" name="Straight Connector 12"/>
            <p:cNvCxnSpPr>
              <a:stCxn id="82" idx="2"/>
              <a:endCxn id="20" idx="0"/>
            </p:cNvCxnSpPr>
            <p:nvPr/>
          </p:nvCxnSpPr>
          <p:spPr>
            <a:xfrm>
              <a:off x="610012" y="574185"/>
              <a:ext cx="4701" cy="1680749"/>
            </a:xfrm>
            <a:prstGeom prst="line">
              <a:avLst/>
            </a:prstGeom>
            <a:ln>
              <a:solidFill>
                <a:srgbClr val="008CF5"/>
              </a:solidFill>
            </a:ln>
            <a:effectLst>
              <a:glow rad="127000">
                <a:srgbClr val="008CF5">
                  <a:alpha val="50000"/>
                </a:srgb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6" name="Group 65"/>
            <p:cNvGrpSpPr/>
            <p:nvPr/>
          </p:nvGrpSpPr>
          <p:grpSpPr>
            <a:xfrm>
              <a:off x="471240" y="2254934"/>
              <a:ext cx="286946" cy="286946"/>
              <a:chOff x="452190" y="3133126"/>
              <a:chExt cx="286946" cy="286946"/>
            </a:xfrm>
          </p:grpSpPr>
          <p:sp>
            <p:nvSpPr>
              <p:cNvPr id="20" name="Oval 19"/>
              <p:cNvSpPr/>
              <p:nvPr/>
            </p:nvSpPr>
            <p:spPr>
              <a:xfrm>
                <a:off x="452190" y="3133126"/>
                <a:ext cx="286946" cy="286946"/>
              </a:xfrm>
              <a:prstGeom prst="ellipse">
                <a:avLst/>
              </a:prstGeom>
              <a:solidFill>
                <a:srgbClr val="212121"/>
              </a:solidFill>
              <a:ln>
                <a:noFill/>
              </a:ln>
              <a:effectLst>
                <a:glow rad="127000">
                  <a:srgbClr val="008CF5"/>
                </a:glo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531824" y="3217049"/>
                <a:ext cx="122915" cy="122915"/>
              </a:xfrm>
              <a:prstGeom prst="ellipse">
                <a:avLst/>
              </a:prstGeom>
              <a:solidFill>
                <a:srgbClr val="008CF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64" name="Parallelogram 63"/>
          <p:cNvSpPr/>
          <p:nvPr/>
        </p:nvSpPr>
        <p:spPr>
          <a:xfrm flipH="1">
            <a:off x="9996489" y="6377427"/>
            <a:ext cx="671511" cy="200025"/>
          </a:xfrm>
          <a:prstGeom prst="parallelogram">
            <a:avLst/>
          </a:prstGeom>
          <a:solidFill>
            <a:srgbClr val="00FF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TIME</a:t>
            </a:r>
          </a:p>
        </p:txBody>
      </p:sp>
      <p:sp>
        <p:nvSpPr>
          <p:cNvPr id="65" name="Rectangle 64"/>
          <p:cNvSpPr/>
          <p:nvPr/>
        </p:nvSpPr>
        <p:spPr>
          <a:xfrm>
            <a:off x="1614478" y="1235587"/>
            <a:ext cx="1270127" cy="1270127"/>
          </a:xfrm>
          <a:prstGeom prst="rect">
            <a:avLst/>
          </a:prstGeom>
          <a:solidFill>
            <a:srgbClr val="00FF4E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67" name="Group 66"/>
          <p:cNvGrpSpPr/>
          <p:nvPr/>
        </p:nvGrpSpPr>
        <p:grpSpPr>
          <a:xfrm>
            <a:off x="1614473" y="1226063"/>
            <a:ext cx="1270128" cy="1271345"/>
            <a:chOff x="-1408548" y="1800614"/>
            <a:chExt cx="1270128" cy="1271345"/>
          </a:xfrm>
        </p:grpSpPr>
        <p:sp>
          <p:nvSpPr>
            <p:cNvPr id="68" name="Rectangle 6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29</a:t>
              </a: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1614472" y="1226063"/>
            <a:ext cx="1270128" cy="1270551"/>
            <a:chOff x="-1408548" y="1801408"/>
            <a:chExt cx="1270128" cy="1270551"/>
          </a:xfrm>
        </p:grpSpPr>
        <p:sp>
          <p:nvSpPr>
            <p:cNvPr id="72" name="Rectangle 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3" name="Rectangle 72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28</a:t>
              </a:r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1614471" y="1225850"/>
            <a:ext cx="1270128" cy="1270551"/>
            <a:chOff x="-1408548" y="1801408"/>
            <a:chExt cx="1270128" cy="1270551"/>
          </a:xfrm>
        </p:grpSpPr>
        <p:sp>
          <p:nvSpPr>
            <p:cNvPr id="75" name="Rectangle 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6" name="Rectangle 75"/>
            <p:cNvSpPr/>
            <p:nvPr/>
          </p:nvSpPr>
          <p:spPr>
            <a:xfrm>
              <a:off x="-1408547" y="1801408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27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1614469" y="1225850"/>
            <a:ext cx="1270128" cy="1271345"/>
            <a:chOff x="-1408548" y="1800614"/>
            <a:chExt cx="1270128" cy="1271345"/>
          </a:xfrm>
        </p:grpSpPr>
        <p:sp>
          <p:nvSpPr>
            <p:cNvPr id="78" name="Rectangle 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79" name="Rectangle 78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26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14468" y="1225850"/>
            <a:ext cx="1270128" cy="1271345"/>
            <a:chOff x="-1408548" y="1800614"/>
            <a:chExt cx="1270128" cy="1271345"/>
          </a:xfrm>
        </p:grpSpPr>
        <p:sp>
          <p:nvSpPr>
            <p:cNvPr id="84" name="Rectangle 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5" name="Rectangle 84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25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14464" y="1225480"/>
            <a:ext cx="1270128" cy="1271345"/>
            <a:chOff x="-1408548" y="1800614"/>
            <a:chExt cx="1270128" cy="1271345"/>
          </a:xfrm>
        </p:grpSpPr>
        <p:sp>
          <p:nvSpPr>
            <p:cNvPr id="87" name="Rectangle 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14463" y="1225480"/>
            <a:ext cx="1270128" cy="1271345"/>
            <a:chOff x="-1408548" y="1800614"/>
            <a:chExt cx="1270128" cy="1271345"/>
          </a:xfrm>
        </p:grpSpPr>
        <p:sp>
          <p:nvSpPr>
            <p:cNvPr id="90" name="Rectangle 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1" name="Rectangle 90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23</a:t>
              </a: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1614454" y="1224737"/>
            <a:ext cx="1270128" cy="1271345"/>
            <a:chOff x="-1408548" y="1800614"/>
            <a:chExt cx="1270128" cy="1271345"/>
          </a:xfrm>
        </p:grpSpPr>
        <p:sp>
          <p:nvSpPr>
            <p:cNvPr id="93" name="Rectangle 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4" name="Rectangle 93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22</a:t>
              </a:r>
            </a:p>
          </p:txBody>
        </p:sp>
      </p:grpSp>
      <p:grpSp>
        <p:nvGrpSpPr>
          <p:cNvPr id="95" name="Group 94"/>
          <p:cNvGrpSpPr/>
          <p:nvPr/>
        </p:nvGrpSpPr>
        <p:grpSpPr>
          <a:xfrm>
            <a:off x="1614453" y="1224154"/>
            <a:ext cx="1270128" cy="1271345"/>
            <a:chOff x="-1408548" y="1800614"/>
            <a:chExt cx="1270128" cy="1271345"/>
          </a:xfrm>
        </p:grpSpPr>
        <p:sp>
          <p:nvSpPr>
            <p:cNvPr id="96" name="Rectangle 9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7" name="Rectangle 96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21</a:t>
              </a: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614452" y="1223544"/>
            <a:ext cx="1270128" cy="1271345"/>
            <a:chOff x="-1408548" y="1800614"/>
            <a:chExt cx="1270128" cy="1271345"/>
          </a:xfrm>
        </p:grpSpPr>
        <p:sp>
          <p:nvSpPr>
            <p:cNvPr id="99" name="Rectangle 9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-1408547" y="1800614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20</a:t>
              </a: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1611741" y="1223541"/>
            <a:ext cx="1270128" cy="1271290"/>
            <a:chOff x="-1408548" y="1801832"/>
            <a:chExt cx="1270128" cy="1271290"/>
          </a:xfrm>
        </p:grpSpPr>
        <p:sp>
          <p:nvSpPr>
            <p:cNvPr id="102" name="Rectangle 10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3" name="Rectangle 10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19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1607923" y="1235297"/>
            <a:ext cx="1270128" cy="1271290"/>
            <a:chOff x="-1408548" y="1801832"/>
            <a:chExt cx="1270128" cy="1271290"/>
          </a:xfrm>
        </p:grpSpPr>
        <p:sp>
          <p:nvSpPr>
            <p:cNvPr id="105" name="Rectangle 10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18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1607922" y="1239720"/>
            <a:ext cx="1270128" cy="1271290"/>
            <a:chOff x="-1408548" y="1801832"/>
            <a:chExt cx="1270128" cy="1271290"/>
          </a:xfrm>
        </p:grpSpPr>
        <p:sp>
          <p:nvSpPr>
            <p:cNvPr id="108" name="Rectangle 10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17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1607921" y="1233121"/>
            <a:ext cx="1270128" cy="1271290"/>
            <a:chOff x="-1408548" y="1801832"/>
            <a:chExt cx="1270128" cy="1271290"/>
          </a:xfrm>
        </p:grpSpPr>
        <p:sp>
          <p:nvSpPr>
            <p:cNvPr id="111" name="Rectangle 11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2" name="Rectangle 11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16</a:t>
              </a:r>
            </a:p>
          </p:txBody>
        </p:sp>
      </p:grpSp>
      <p:grpSp>
        <p:nvGrpSpPr>
          <p:cNvPr id="113" name="Group 112"/>
          <p:cNvGrpSpPr/>
          <p:nvPr/>
        </p:nvGrpSpPr>
        <p:grpSpPr>
          <a:xfrm>
            <a:off x="1607920" y="1234050"/>
            <a:ext cx="1270128" cy="1271290"/>
            <a:chOff x="-1408548" y="1801832"/>
            <a:chExt cx="1270128" cy="1271290"/>
          </a:xfrm>
        </p:grpSpPr>
        <p:sp>
          <p:nvSpPr>
            <p:cNvPr id="114" name="Rectangle 11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15" name="Rectangle 11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15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1607919" y="1229627"/>
            <a:ext cx="1270128" cy="1271290"/>
            <a:chOff x="-1408548" y="1801832"/>
            <a:chExt cx="1270128" cy="1271290"/>
          </a:xfrm>
        </p:grpSpPr>
        <p:sp>
          <p:nvSpPr>
            <p:cNvPr id="133" name="Rectangle 13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14</a:t>
              </a:r>
            </a:p>
          </p:txBody>
        </p:sp>
      </p:grpSp>
      <p:grpSp>
        <p:nvGrpSpPr>
          <p:cNvPr id="135" name="Group 134"/>
          <p:cNvGrpSpPr/>
          <p:nvPr/>
        </p:nvGrpSpPr>
        <p:grpSpPr>
          <a:xfrm>
            <a:off x="1607918" y="1228465"/>
            <a:ext cx="1270128" cy="1271290"/>
            <a:chOff x="-1408548" y="1801832"/>
            <a:chExt cx="1270128" cy="1271290"/>
          </a:xfrm>
        </p:grpSpPr>
        <p:sp>
          <p:nvSpPr>
            <p:cNvPr id="136" name="Rectangle 13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13</a:t>
              </a: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1607917" y="1236828"/>
            <a:ext cx="1270128" cy="1271290"/>
            <a:chOff x="-1408548" y="1801832"/>
            <a:chExt cx="1270128" cy="1271290"/>
          </a:xfrm>
        </p:grpSpPr>
        <p:sp>
          <p:nvSpPr>
            <p:cNvPr id="143" name="Rectangle 14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4" name="Rectangle 14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12</a:t>
              </a:r>
            </a:p>
          </p:txBody>
        </p:sp>
      </p:grpSp>
      <p:grpSp>
        <p:nvGrpSpPr>
          <p:cNvPr id="145" name="Group 144"/>
          <p:cNvGrpSpPr/>
          <p:nvPr/>
        </p:nvGrpSpPr>
        <p:grpSpPr>
          <a:xfrm>
            <a:off x="1607916" y="1230239"/>
            <a:ext cx="1270128" cy="1271290"/>
            <a:chOff x="-1408548" y="1801832"/>
            <a:chExt cx="1270128" cy="1271290"/>
          </a:xfrm>
        </p:grpSpPr>
        <p:sp>
          <p:nvSpPr>
            <p:cNvPr id="146" name="Rectangle 14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7" name="Rectangle 14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11</a:t>
              </a:r>
            </a:p>
          </p:txBody>
        </p:sp>
      </p:grpSp>
      <p:grpSp>
        <p:nvGrpSpPr>
          <p:cNvPr id="148" name="Group 147"/>
          <p:cNvGrpSpPr/>
          <p:nvPr/>
        </p:nvGrpSpPr>
        <p:grpSpPr>
          <a:xfrm>
            <a:off x="1607915" y="1233099"/>
            <a:ext cx="1270128" cy="1271290"/>
            <a:chOff x="-1408548" y="1801832"/>
            <a:chExt cx="1270128" cy="1271290"/>
          </a:xfrm>
        </p:grpSpPr>
        <p:sp>
          <p:nvSpPr>
            <p:cNvPr id="152" name="Rectangle 15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4" name="Rectangle 16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65" name="Group 164"/>
          <p:cNvGrpSpPr/>
          <p:nvPr/>
        </p:nvGrpSpPr>
        <p:grpSpPr>
          <a:xfrm>
            <a:off x="1609552" y="1239681"/>
            <a:ext cx="1270128" cy="1271290"/>
            <a:chOff x="-1408548" y="1801832"/>
            <a:chExt cx="1270128" cy="1271290"/>
          </a:xfrm>
        </p:grpSpPr>
        <p:sp>
          <p:nvSpPr>
            <p:cNvPr id="166" name="Rectangle 165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7" name="Rectangle 166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68" name="Group 167"/>
          <p:cNvGrpSpPr/>
          <p:nvPr/>
        </p:nvGrpSpPr>
        <p:grpSpPr>
          <a:xfrm>
            <a:off x="1607914" y="1231922"/>
            <a:ext cx="1270128" cy="1271290"/>
            <a:chOff x="-1408548" y="1801832"/>
            <a:chExt cx="1270128" cy="1271290"/>
          </a:xfrm>
        </p:grpSpPr>
        <p:sp>
          <p:nvSpPr>
            <p:cNvPr id="169" name="Rectangle 168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0" name="Rectangle 169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1" name="Group 170"/>
          <p:cNvGrpSpPr/>
          <p:nvPr/>
        </p:nvGrpSpPr>
        <p:grpSpPr>
          <a:xfrm>
            <a:off x="1609454" y="1240005"/>
            <a:ext cx="1270128" cy="1271290"/>
            <a:chOff x="-1408548" y="1801832"/>
            <a:chExt cx="1270128" cy="1271290"/>
          </a:xfrm>
        </p:grpSpPr>
        <p:sp>
          <p:nvSpPr>
            <p:cNvPr id="172" name="Rectangle 171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3" name="Rectangle 172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74" name="Group 173"/>
          <p:cNvGrpSpPr/>
          <p:nvPr/>
        </p:nvGrpSpPr>
        <p:grpSpPr>
          <a:xfrm>
            <a:off x="1609454" y="1240003"/>
            <a:ext cx="1270128" cy="1271290"/>
            <a:chOff x="-1408548" y="1801832"/>
            <a:chExt cx="1270128" cy="1271290"/>
          </a:xfrm>
        </p:grpSpPr>
        <p:sp>
          <p:nvSpPr>
            <p:cNvPr id="175" name="Rectangle 174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6" name="Rectangle 175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1609454" y="1236830"/>
            <a:ext cx="1270128" cy="1271290"/>
            <a:chOff x="-1408548" y="1801832"/>
            <a:chExt cx="1270128" cy="1271290"/>
          </a:xfrm>
        </p:grpSpPr>
        <p:sp>
          <p:nvSpPr>
            <p:cNvPr id="178" name="Rectangle 177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9" name="Rectangle 178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80" name="Group 179"/>
          <p:cNvGrpSpPr/>
          <p:nvPr/>
        </p:nvGrpSpPr>
        <p:grpSpPr>
          <a:xfrm>
            <a:off x="1607913" y="1234814"/>
            <a:ext cx="1270128" cy="1271290"/>
            <a:chOff x="-1408548" y="1801832"/>
            <a:chExt cx="1270128" cy="1271290"/>
          </a:xfrm>
        </p:grpSpPr>
        <p:sp>
          <p:nvSpPr>
            <p:cNvPr id="181" name="Rectangle 180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2" name="Rectangle 181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83" name="Group 182"/>
          <p:cNvGrpSpPr/>
          <p:nvPr/>
        </p:nvGrpSpPr>
        <p:grpSpPr>
          <a:xfrm>
            <a:off x="1607912" y="1233510"/>
            <a:ext cx="1270128" cy="1271290"/>
            <a:chOff x="-1408548" y="1801832"/>
            <a:chExt cx="1270128" cy="1271290"/>
          </a:xfrm>
        </p:grpSpPr>
        <p:sp>
          <p:nvSpPr>
            <p:cNvPr id="184" name="Rectangle 183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5" name="Rectangle 184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86" name="Group 185"/>
          <p:cNvGrpSpPr/>
          <p:nvPr/>
        </p:nvGrpSpPr>
        <p:grpSpPr>
          <a:xfrm>
            <a:off x="1606277" y="1234658"/>
            <a:ext cx="1270128" cy="1271290"/>
            <a:chOff x="-1408548" y="1801832"/>
            <a:chExt cx="1270128" cy="1271290"/>
          </a:xfrm>
        </p:grpSpPr>
        <p:sp>
          <p:nvSpPr>
            <p:cNvPr id="187" name="Rectangle 186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88" name="Rectangle 187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1610249" y="1235241"/>
            <a:ext cx="1270128" cy="1271290"/>
            <a:chOff x="-1408548" y="1801832"/>
            <a:chExt cx="1270128" cy="1271290"/>
          </a:xfrm>
        </p:grpSpPr>
        <p:sp>
          <p:nvSpPr>
            <p:cNvPr id="190" name="Rectangle 189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1" name="Rectangle 190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1606276" y="1233653"/>
            <a:ext cx="1270128" cy="1271290"/>
            <a:chOff x="-1408548" y="1801832"/>
            <a:chExt cx="1270128" cy="1271290"/>
          </a:xfrm>
        </p:grpSpPr>
        <p:sp>
          <p:nvSpPr>
            <p:cNvPr id="193" name="Rectangle 192"/>
            <p:cNvSpPr/>
            <p:nvPr/>
          </p:nvSpPr>
          <p:spPr>
            <a:xfrm>
              <a:off x="-1408548" y="1801832"/>
              <a:ext cx="1270127" cy="1270127"/>
            </a:xfrm>
            <a:prstGeom prst="rect">
              <a:avLst/>
            </a:prstGeom>
            <a:solidFill>
              <a:srgbClr val="21212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4" name="Rectangle 193"/>
            <p:cNvSpPr/>
            <p:nvPr/>
          </p:nvSpPr>
          <p:spPr>
            <a:xfrm>
              <a:off x="-1408547" y="1802995"/>
              <a:ext cx="1270127" cy="1270127"/>
            </a:xfrm>
            <a:prstGeom prst="rect">
              <a:avLst/>
            </a:prstGeom>
            <a:solidFill>
              <a:srgbClr val="00FF4E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 Black" panose="020B0A040201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sp>
        <p:nvSpPr>
          <p:cNvPr id="195" name="Left Brace 194"/>
          <p:cNvSpPr/>
          <p:nvPr/>
        </p:nvSpPr>
        <p:spPr>
          <a:xfrm rot="16200000">
            <a:off x="2130228" y="1862537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6" name="Left Brace 195"/>
          <p:cNvSpPr/>
          <p:nvPr/>
        </p:nvSpPr>
        <p:spPr>
          <a:xfrm rot="5400000">
            <a:off x="2130228" y="585465"/>
            <a:ext cx="218365" cy="1290386"/>
          </a:xfrm>
          <a:prstGeom prst="leftBrace">
            <a:avLst/>
          </a:prstGeom>
          <a:ln w="12700">
            <a:solidFill>
              <a:srgbClr val="00FF4E"/>
            </a:solidFill>
          </a:ln>
          <a:effectLst>
            <a:glow rad="63500">
              <a:srgbClr val="00FF4E">
                <a:alpha val="40000"/>
              </a:srgbClr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Parallelogram 79"/>
          <p:cNvSpPr/>
          <p:nvPr/>
        </p:nvSpPr>
        <p:spPr>
          <a:xfrm>
            <a:off x="2417425" y="6200032"/>
            <a:ext cx="7582482" cy="594362"/>
          </a:xfrm>
          <a:prstGeom prst="parallelogram">
            <a:avLst/>
          </a:prstGeom>
          <a:solidFill>
            <a:srgbClr val="0ABD41">
              <a:alpha val="40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8" name="Right Arrow 197">
            <a:hlinkClick r:id="rId12" action="ppaction://hlinksldjump"/>
          </p:cNvPr>
          <p:cNvSpPr/>
          <p:nvPr/>
        </p:nvSpPr>
        <p:spPr>
          <a:xfrm>
            <a:off x="10506394" y="6027856"/>
            <a:ext cx="1433015" cy="6321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thúc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733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202901__bluebloomers__electronic-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3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00"/>
                            </p:stCondLst>
                            <p:childTnLst>
                              <p:par>
                                <p:cTn id="1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"/>
                            </p:stCondLst>
                            <p:childTnLst>
                              <p:par>
                                <p:cTn id="2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0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enu_toggle_tone - Co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500"/>
                            </p:stCondLst>
                            <p:childTnLst>
                              <p:par>
                                <p:cTn id="63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3bee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ins__success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00" fill="hold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enu_toggle_t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4" presetID="17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3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300"/>
                            </p:stCondLst>
                            <p:childTnLst>
                              <p:par>
                                <p:cTn id="9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00"/>
                            </p:stCondLst>
                            <p:childTnLst>
                              <p:par>
                                <p:cTn id="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1800"/>
                            </p:stCondLst>
                            <p:childTnLst>
                              <p:par>
                                <p:cTn id="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800"/>
                            </p:stCondLst>
                            <p:childTnLst>
                              <p:par>
                                <p:cTn id="1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800"/>
                            </p:stCondLst>
                            <p:childTnLst>
                              <p:par>
                                <p:cTn id="1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800"/>
                            </p:stCondLst>
                            <p:childTnLst>
                              <p:par>
                                <p:cTn id="1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800"/>
                            </p:stCondLst>
                            <p:childTnLst>
                              <p:par>
                                <p:cTn id="11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1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1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7800"/>
                            </p:stCondLst>
                            <p:childTnLst>
                              <p:par>
                                <p:cTn id="12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8800"/>
                            </p:stCondLst>
                            <p:childTnLst>
                              <p:par>
                                <p:cTn id="12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9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9800"/>
                            </p:stCondLst>
                            <p:childTnLst>
                              <p:par>
                                <p:cTn id="13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0800"/>
                            </p:stCondLst>
                            <p:childTnLst>
                              <p:par>
                                <p:cTn id="13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1800"/>
                            </p:stCondLst>
                            <p:childTnLst>
                              <p:par>
                                <p:cTn id="13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2800"/>
                            </p:stCondLst>
                            <p:childTnLst>
                              <p:par>
                                <p:cTn id="14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3800"/>
                            </p:stCondLst>
                            <p:childTnLst>
                              <p:par>
                                <p:cTn id="14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4800"/>
                            </p:stCondLst>
                            <p:childTnLst>
                              <p:par>
                                <p:cTn id="15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5800"/>
                            </p:stCondLst>
                            <p:childTnLst>
                              <p:par>
                                <p:cTn id="15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16800"/>
                            </p:stCondLst>
                            <p:childTnLst>
                              <p:par>
                                <p:cTn id="15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17800"/>
                            </p:stCondLst>
                            <p:childTnLst>
                              <p:par>
                                <p:cTn id="16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18800"/>
                            </p:stCondLst>
                            <p:childTnLst>
                              <p:par>
                                <p:cTn id="16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9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19800"/>
                            </p:stCondLst>
                            <p:childTnLst>
                              <p:par>
                                <p:cTn id="17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4" fill="hold">
                            <p:stCondLst>
                              <p:cond delay="20800"/>
                            </p:stCondLst>
                            <p:childTnLst>
                              <p:par>
                                <p:cTn id="17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21800"/>
                            </p:stCondLst>
                            <p:childTnLst>
                              <p:par>
                                <p:cTn id="17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2" fill="hold">
                            <p:stCondLst>
                              <p:cond delay="22800"/>
                            </p:stCondLst>
                            <p:childTnLst>
                              <p:par>
                                <p:cTn id="18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5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6" fill="hold">
                            <p:stCondLst>
                              <p:cond delay="23800"/>
                            </p:stCondLst>
                            <p:childTnLst>
                              <p:par>
                                <p:cTn id="18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0" fill="hold">
                            <p:stCondLst>
                              <p:cond delay="24800"/>
                            </p:stCondLst>
                            <p:childTnLst>
                              <p:par>
                                <p:cTn id="19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3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25800"/>
                            </p:stCondLst>
                            <p:childTnLst>
                              <p:par>
                                <p:cTn id="195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7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6800"/>
                            </p:stCondLst>
                            <p:childTnLst>
                              <p:par>
                                <p:cTn id="199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1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27800"/>
                            </p:stCondLst>
                            <p:childTnLst>
                              <p:par>
                                <p:cTn id="203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5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6" fill="hold">
                            <p:stCondLst>
                              <p:cond delay="28800"/>
                            </p:stCondLst>
                            <p:childTnLst>
                              <p:par>
                                <p:cTn id="207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0" fill="hold">
                            <p:stCondLst>
                              <p:cond delay="29800"/>
                            </p:stCondLst>
                            <p:childTnLst>
                              <p:par>
                                <p:cTn id="211" presetID="14" presetClass="entr" presetSubtype="1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3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u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</p:childTnLst>
        </p:cTn>
      </p:par>
    </p:tnLst>
    <p:bldLst>
      <p:bldP spid="60" grpId="0" animBg="1"/>
      <p:bldP spid="58" grpId="0" animBg="1"/>
      <p:bldP spid="65" grpId="0" animBg="1"/>
      <p:bldP spid="195" grpId="0" animBg="1"/>
      <p:bldP spid="196" grpId="0" animBg="1"/>
      <p:bldP spid="8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A_库_文本框 1"/>
          <p:cNvSpPr txBox="1"/>
          <p:nvPr>
            <p:custDataLst>
              <p:tags r:id="rId1"/>
            </p:custDataLst>
          </p:nvPr>
        </p:nvSpPr>
        <p:spPr>
          <a:xfrm>
            <a:off x="6597872" y="963576"/>
            <a:ext cx="1415772" cy="1569660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zh-CN"/>
            </a:defPPr>
            <a:lvl1pPr>
              <a:defRPr sz="9600">
                <a:latin typeface="汉仪尚巍手书W" panose="00020600040101010101" pitchFamily="18" charset="-122"/>
                <a:ea typeface="汉仪尚巍手书W" panose="00020600040101010101" pitchFamily="18" charset="-122"/>
              </a:defRPr>
            </a:lvl1pPr>
          </a:lstStyle>
          <a:p>
            <a:pPr algn="ctr"/>
            <a:r>
              <a:rPr lang="zh-CN" altLang="en-US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You</a:t>
            </a:r>
          </a:p>
        </p:txBody>
      </p:sp>
      <p:sp>
        <p:nvSpPr>
          <p:cNvPr id="28" name="PA_库_矩形 7"/>
          <p:cNvSpPr/>
          <p:nvPr>
            <p:custDataLst>
              <p:tags r:id="rId2"/>
            </p:custDataLst>
          </p:nvPr>
        </p:nvSpPr>
        <p:spPr>
          <a:xfrm>
            <a:off x="2219367" y="963576"/>
            <a:ext cx="3757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sz="9600" dirty="0">
                <a:latin typeface="禹卫书法行书简体" panose="02000603000000000000" pitchFamily="2" charset="-122"/>
                <a:ea typeface="禹卫书法行书简体" panose="02000603000000000000" pitchFamily="2" charset="-122"/>
              </a:rPr>
              <a:t>Thank</a:t>
            </a:r>
          </a:p>
        </p:txBody>
      </p:sp>
      <p:grpSp>
        <p:nvGrpSpPr>
          <p:cNvPr id="29" name="PA_库_组合 24"/>
          <p:cNvGrpSpPr/>
          <p:nvPr>
            <p:custDataLst>
              <p:tags r:id="rId3"/>
            </p:custDataLst>
          </p:nvPr>
        </p:nvGrpSpPr>
        <p:grpSpPr>
          <a:xfrm>
            <a:off x="5798559" y="2423962"/>
            <a:ext cx="560050" cy="939160"/>
            <a:chOff x="1229861" y="3012007"/>
            <a:chExt cx="1188823" cy="1993565"/>
          </a:xfrm>
        </p:grpSpPr>
        <p:pic>
          <p:nvPicPr>
            <p:cNvPr id="30" name="图片 2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29861" y="3012007"/>
              <a:ext cx="1188823" cy="1993565"/>
            </a:xfrm>
            <a:prstGeom prst="rect">
              <a:avLst/>
            </a:prstGeom>
          </p:spPr>
        </p:pic>
        <p:sp>
          <p:nvSpPr>
            <p:cNvPr id="31" name="PA_文本框 22"/>
            <p:cNvSpPr txBox="1"/>
            <p:nvPr>
              <p:custDataLst>
                <p:tags r:id="rId4"/>
              </p:custDataLst>
            </p:nvPr>
          </p:nvSpPr>
          <p:spPr>
            <a:xfrm>
              <a:off x="1562763" y="3620921"/>
              <a:ext cx="459029" cy="861606"/>
            </a:xfrm>
            <a:custGeom>
              <a:avLst/>
              <a:gdLst/>
              <a:ahLst/>
              <a:cxnLst/>
              <a:rect l="l" t="t" r="r" b="b"/>
              <a:pathLst>
                <a:path w="459029" h="861606">
                  <a:moveTo>
                    <a:pt x="216256" y="765353"/>
                  </a:moveTo>
                  <a:lnTo>
                    <a:pt x="214884" y="768553"/>
                  </a:lnTo>
                  <a:lnTo>
                    <a:pt x="224028" y="773125"/>
                  </a:lnTo>
                  <a:lnTo>
                    <a:pt x="225400" y="771753"/>
                  </a:lnTo>
                  <a:close/>
                  <a:moveTo>
                    <a:pt x="211684" y="735177"/>
                  </a:moveTo>
                  <a:lnTo>
                    <a:pt x="211684" y="737920"/>
                  </a:lnTo>
                  <a:lnTo>
                    <a:pt x="210312" y="736092"/>
                  </a:lnTo>
                  <a:close/>
                  <a:moveTo>
                    <a:pt x="301752" y="696772"/>
                  </a:moveTo>
                  <a:cubicBezTo>
                    <a:pt x="299314" y="702868"/>
                    <a:pt x="296418" y="708660"/>
                    <a:pt x="293065" y="714146"/>
                  </a:cubicBezTo>
                  <a:lnTo>
                    <a:pt x="294894" y="715061"/>
                  </a:lnTo>
                  <a:lnTo>
                    <a:pt x="302209" y="697230"/>
                  </a:lnTo>
                  <a:close/>
                  <a:moveTo>
                    <a:pt x="218084" y="675284"/>
                  </a:moveTo>
                  <a:lnTo>
                    <a:pt x="215341" y="676656"/>
                  </a:lnTo>
                  <a:lnTo>
                    <a:pt x="215341" y="683057"/>
                  </a:lnTo>
                  <a:lnTo>
                    <a:pt x="209398" y="686257"/>
                  </a:lnTo>
                  <a:lnTo>
                    <a:pt x="211684" y="687171"/>
                  </a:lnTo>
                  <a:cubicBezTo>
                    <a:pt x="211684" y="687781"/>
                    <a:pt x="211836" y="688314"/>
                    <a:pt x="212141" y="688772"/>
                  </a:cubicBezTo>
                  <a:cubicBezTo>
                    <a:pt x="212446" y="689229"/>
                    <a:pt x="212369" y="689838"/>
                    <a:pt x="211912" y="690600"/>
                  </a:cubicBezTo>
                  <a:cubicBezTo>
                    <a:pt x="211455" y="691362"/>
                    <a:pt x="211074" y="692963"/>
                    <a:pt x="210769" y="695401"/>
                  </a:cubicBezTo>
                  <a:cubicBezTo>
                    <a:pt x="211074" y="693572"/>
                    <a:pt x="212141" y="691591"/>
                    <a:pt x="213970" y="689457"/>
                  </a:cubicBezTo>
                  <a:cubicBezTo>
                    <a:pt x="214579" y="690677"/>
                    <a:pt x="215265" y="691820"/>
                    <a:pt x="216027" y="692886"/>
                  </a:cubicBezTo>
                  <a:cubicBezTo>
                    <a:pt x="216789" y="693953"/>
                    <a:pt x="216789" y="696239"/>
                    <a:pt x="216027" y="699744"/>
                  </a:cubicBezTo>
                  <a:cubicBezTo>
                    <a:pt x="215265" y="703250"/>
                    <a:pt x="214351" y="705612"/>
                    <a:pt x="213284" y="706831"/>
                  </a:cubicBezTo>
                  <a:cubicBezTo>
                    <a:pt x="212217" y="708050"/>
                    <a:pt x="211531" y="709574"/>
                    <a:pt x="211226" y="711403"/>
                  </a:cubicBezTo>
                  <a:lnTo>
                    <a:pt x="210769" y="706831"/>
                  </a:lnTo>
                  <a:cubicBezTo>
                    <a:pt x="208636" y="711403"/>
                    <a:pt x="208940" y="715518"/>
                    <a:pt x="211684" y="719175"/>
                  </a:cubicBezTo>
                  <a:lnTo>
                    <a:pt x="213512" y="713689"/>
                  </a:lnTo>
                  <a:cubicBezTo>
                    <a:pt x="213817" y="713994"/>
                    <a:pt x="213436" y="715899"/>
                    <a:pt x="212369" y="719404"/>
                  </a:cubicBezTo>
                  <a:cubicBezTo>
                    <a:pt x="211303" y="722909"/>
                    <a:pt x="210617" y="726795"/>
                    <a:pt x="210312" y="731063"/>
                  </a:cubicBezTo>
                  <a:lnTo>
                    <a:pt x="212598" y="730148"/>
                  </a:lnTo>
                  <a:cubicBezTo>
                    <a:pt x="211988" y="732587"/>
                    <a:pt x="211226" y="734568"/>
                    <a:pt x="210312" y="736092"/>
                  </a:cubicBezTo>
                  <a:lnTo>
                    <a:pt x="209398" y="739292"/>
                  </a:lnTo>
                  <a:cubicBezTo>
                    <a:pt x="209702" y="741121"/>
                    <a:pt x="209779" y="742721"/>
                    <a:pt x="209626" y="744093"/>
                  </a:cubicBezTo>
                  <a:cubicBezTo>
                    <a:pt x="209474" y="745464"/>
                    <a:pt x="209474" y="747293"/>
                    <a:pt x="209626" y="749579"/>
                  </a:cubicBezTo>
                  <a:cubicBezTo>
                    <a:pt x="209779" y="751865"/>
                    <a:pt x="209779" y="753846"/>
                    <a:pt x="209626" y="755523"/>
                  </a:cubicBezTo>
                  <a:cubicBezTo>
                    <a:pt x="209474" y="757199"/>
                    <a:pt x="209702" y="759104"/>
                    <a:pt x="210312" y="761238"/>
                  </a:cubicBezTo>
                  <a:lnTo>
                    <a:pt x="210769" y="753465"/>
                  </a:lnTo>
                  <a:lnTo>
                    <a:pt x="212598" y="753008"/>
                  </a:lnTo>
                  <a:lnTo>
                    <a:pt x="213055" y="763066"/>
                  </a:lnTo>
                  <a:lnTo>
                    <a:pt x="214884" y="761695"/>
                  </a:lnTo>
                  <a:lnTo>
                    <a:pt x="214884" y="763981"/>
                  </a:lnTo>
                  <a:lnTo>
                    <a:pt x="229057" y="771296"/>
                  </a:lnTo>
                  <a:cubicBezTo>
                    <a:pt x="229972" y="770077"/>
                    <a:pt x="231038" y="769010"/>
                    <a:pt x="232258" y="768096"/>
                  </a:cubicBezTo>
                  <a:cubicBezTo>
                    <a:pt x="233477" y="767181"/>
                    <a:pt x="240487" y="753922"/>
                    <a:pt x="253289" y="728319"/>
                  </a:cubicBezTo>
                  <a:cubicBezTo>
                    <a:pt x="245059" y="714908"/>
                    <a:pt x="239497" y="705383"/>
                    <a:pt x="236601" y="699744"/>
                  </a:cubicBezTo>
                  <a:cubicBezTo>
                    <a:pt x="233705" y="694106"/>
                    <a:pt x="231038" y="689991"/>
                    <a:pt x="228600" y="687400"/>
                  </a:cubicBezTo>
                  <a:cubicBezTo>
                    <a:pt x="226162" y="684809"/>
                    <a:pt x="222809" y="680923"/>
                    <a:pt x="218542" y="675741"/>
                  </a:cubicBezTo>
                  <a:close/>
                  <a:moveTo>
                    <a:pt x="140360" y="671627"/>
                  </a:moveTo>
                  <a:cubicBezTo>
                    <a:pt x="139751" y="672236"/>
                    <a:pt x="139370" y="674370"/>
                    <a:pt x="139218" y="678027"/>
                  </a:cubicBezTo>
                  <a:cubicBezTo>
                    <a:pt x="139065" y="681685"/>
                    <a:pt x="138989" y="687324"/>
                    <a:pt x="138989" y="694944"/>
                  </a:cubicBezTo>
                  <a:close/>
                  <a:moveTo>
                    <a:pt x="287122" y="642366"/>
                  </a:moveTo>
                  <a:cubicBezTo>
                    <a:pt x="280721" y="644804"/>
                    <a:pt x="275768" y="646557"/>
                    <a:pt x="272263" y="647624"/>
                  </a:cubicBezTo>
                  <a:cubicBezTo>
                    <a:pt x="268757" y="648690"/>
                    <a:pt x="264414" y="650519"/>
                    <a:pt x="259232" y="653110"/>
                  </a:cubicBezTo>
                  <a:cubicBezTo>
                    <a:pt x="254051" y="655701"/>
                    <a:pt x="245516" y="660044"/>
                    <a:pt x="233629" y="666140"/>
                  </a:cubicBezTo>
                  <a:lnTo>
                    <a:pt x="265633" y="695401"/>
                  </a:lnTo>
                  <a:cubicBezTo>
                    <a:pt x="268681" y="689610"/>
                    <a:pt x="270891" y="685266"/>
                    <a:pt x="272263" y="682371"/>
                  </a:cubicBezTo>
                  <a:cubicBezTo>
                    <a:pt x="273634" y="679475"/>
                    <a:pt x="275311" y="675437"/>
                    <a:pt x="277292" y="670255"/>
                  </a:cubicBezTo>
                  <a:cubicBezTo>
                    <a:pt x="279273" y="665073"/>
                    <a:pt x="282550" y="655777"/>
                    <a:pt x="287122" y="642366"/>
                  </a:cubicBezTo>
                  <a:close/>
                  <a:moveTo>
                    <a:pt x="113843" y="597560"/>
                  </a:moveTo>
                  <a:lnTo>
                    <a:pt x="102413" y="602132"/>
                  </a:lnTo>
                  <a:lnTo>
                    <a:pt x="101956" y="605333"/>
                  </a:lnTo>
                  <a:lnTo>
                    <a:pt x="60808" y="634136"/>
                  </a:lnTo>
                  <a:cubicBezTo>
                    <a:pt x="64160" y="635051"/>
                    <a:pt x="66599" y="636041"/>
                    <a:pt x="68123" y="637108"/>
                  </a:cubicBezTo>
                  <a:cubicBezTo>
                    <a:pt x="69647" y="638175"/>
                    <a:pt x="71399" y="639089"/>
                    <a:pt x="73381" y="639851"/>
                  </a:cubicBezTo>
                  <a:cubicBezTo>
                    <a:pt x="75362" y="640613"/>
                    <a:pt x="77038" y="641451"/>
                    <a:pt x="78410" y="642366"/>
                  </a:cubicBezTo>
                  <a:cubicBezTo>
                    <a:pt x="79781" y="643280"/>
                    <a:pt x="81001" y="643890"/>
                    <a:pt x="82068" y="644195"/>
                  </a:cubicBezTo>
                  <a:cubicBezTo>
                    <a:pt x="83134" y="644499"/>
                    <a:pt x="84277" y="645261"/>
                    <a:pt x="85497" y="646481"/>
                  </a:cubicBezTo>
                  <a:lnTo>
                    <a:pt x="90069" y="652424"/>
                  </a:lnTo>
                  <a:lnTo>
                    <a:pt x="85954" y="658825"/>
                  </a:lnTo>
                  <a:lnTo>
                    <a:pt x="88240" y="650138"/>
                  </a:lnTo>
                  <a:cubicBezTo>
                    <a:pt x="85192" y="655320"/>
                    <a:pt x="82753" y="658901"/>
                    <a:pt x="80925" y="660882"/>
                  </a:cubicBezTo>
                  <a:cubicBezTo>
                    <a:pt x="79096" y="662864"/>
                    <a:pt x="78486" y="666369"/>
                    <a:pt x="79096" y="671398"/>
                  </a:cubicBezTo>
                  <a:cubicBezTo>
                    <a:pt x="79705" y="676427"/>
                    <a:pt x="78867" y="684581"/>
                    <a:pt x="76581" y="695858"/>
                  </a:cubicBezTo>
                  <a:cubicBezTo>
                    <a:pt x="74295" y="707136"/>
                    <a:pt x="73762" y="713918"/>
                    <a:pt x="74981" y="716204"/>
                  </a:cubicBezTo>
                  <a:cubicBezTo>
                    <a:pt x="76200" y="718490"/>
                    <a:pt x="77876" y="720852"/>
                    <a:pt x="80010" y="723290"/>
                  </a:cubicBezTo>
                  <a:cubicBezTo>
                    <a:pt x="85192" y="728472"/>
                    <a:pt x="88925" y="732053"/>
                    <a:pt x="91211" y="734034"/>
                  </a:cubicBezTo>
                  <a:cubicBezTo>
                    <a:pt x="93498" y="736015"/>
                    <a:pt x="95326" y="737235"/>
                    <a:pt x="96698" y="737692"/>
                  </a:cubicBezTo>
                  <a:cubicBezTo>
                    <a:pt x="98070" y="738149"/>
                    <a:pt x="99517" y="738683"/>
                    <a:pt x="101041" y="739292"/>
                  </a:cubicBezTo>
                  <a:cubicBezTo>
                    <a:pt x="103175" y="707593"/>
                    <a:pt x="105613" y="676046"/>
                    <a:pt x="108356" y="644652"/>
                  </a:cubicBezTo>
                  <a:lnTo>
                    <a:pt x="101041" y="637337"/>
                  </a:lnTo>
                  <a:lnTo>
                    <a:pt x="110185" y="632307"/>
                  </a:lnTo>
                  <a:lnTo>
                    <a:pt x="113386" y="600761"/>
                  </a:lnTo>
                  <a:lnTo>
                    <a:pt x="109728" y="601675"/>
                  </a:lnTo>
                  <a:close/>
                  <a:moveTo>
                    <a:pt x="126187" y="502005"/>
                  </a:moveTo>
                  <a:cubicBezTo>
                    <a:pt x="128930" y="502920"/>
                    <a:pt x="131369" y="503453"/>
                    <a:pt x="133502" y="503606"/>
                  </a:cubicBezTo>
                  <a:cubicBezTo>
                    <a:pt x="135636" y="503758"/>
                    <a:pt x="137846" y="504139"/>
                    <a:pt x="140132" y="504749"/>
                  </a:cubicBezTo>
                  <a:cubicBezTo>
                    <a:pt x="142418" y="505358"/>
                    <a:pt x="144704" y="505739"/>
                    <a:pt x="146990" y="505892"/>
                  </a:cubicBezTo>
                  <a:cubicBezTo>
                    <a:pt x="149276" y="506044"/>
                    <a:pt x="152095" y="507035"/>
                    <a:pt x="155448" y="508863"/>
                  </a:cubicBezTo>
                  <a:lnTo>
                    <a:pt x="157277" y="512521"/>
                  </a:lnTo>
                  <a:cubicBezTo>
                    <a:pt x="155448" y="515569"/>
                    <a:pt x="153848" y="518083"/>
                    <a:pt x="152476" y="520065"/>
                  </a:cubicBezTo>
                  <a:cubicBezTo>
                    <a:pt x="151105" y="522046"/>
                    <a:pt x="150495" y="525399"/>
                    <a:pt x="150647" y="530123"/>
                  </a:cubicBezTo>
                  <a:cubicBezTo>
                    <a:pt x="150800" y="534847"/>
                    <a:pt x="150876" y="544068"/>
                    <a:pt x="150876" y="557784"/>
                  </a:cubicBezTo>
                  <a:cubicBezTo>
                    <a:pt x="155753" y="558698"/>
                    <a:pt x="159410" y="559384"/>
                    <a:pt x="161849" y="559841"/>
                  </a:cubicBezTo>
                  <a:cubicBezTo>
                    <a:pt x="164287" y="560298"/>
                    <a:pt x="166345" y="561365"/>
                    <a:pt x="168021" y="563041"/>
                  </a:cubicBezTo>
                  <a:cubicBezTo>
                    <a:pt x="169697" y="564718"/>
                    <a:pt x="172669" y="567385"/>
                    <a:pt x="176936" y="571043"/>
                  </a:cubicBezTo>
                  <a:lnTo>
                    <a:pt x="177851" y="575157"/>
                  </a:lnTo>
                  <a:cubicBezTo>
                    <a:pt x="176632" y="575767"/>
                    <a:pt x="175641" y="576300"/>
                    <a:pt x="174879" y="576758"/>
                  </a:cubicBezTo>
                  <a:cubicBezTo>
                    <a:pt x="174117" y="577215"/>
                    <a:pt x="171983" y="577901"/>
                    <a:pt x="168478" y="578815"/>
                  </a:cubicBezTo>
                  <a:cubicBezTo>
                    <a:pt x="164973" y="579729"/>
                    <a:pt x="159410" y="581253"/>
                    <a:pt x="151790" y="583387"/>
                  </a:cubicBezTo>
                  <a:lnTo>
                    <a:pt x="152705" y="584301"/>
                  </a:lnTo>
                  <a:cubicBezTo>
                    <a:pt x="152705" y="584606"/>
                    <a:pt x="152552" y="584987"/>
                    <a:pt x="152248" y="585444"/>
                  </a:cubicBezTo>
                  <a:cubicBezTo>
                    <a:pt x="151943" y="585902"/>
                    <a:pt x="149962" y="603504"/>
                    <a:pt x="146304" y="638251"/>
                  </a:cubicBezTo>
                  <a:lnTo>
                    <a:pt x="175108" y="653339"/>
                  </a:lnTo>
                  <a:lnTo>
                    <a:pt x="185623" y="646938"/>
                  </a:lnTo>
                  <a:lnTo>
                    <a:pt x="187909" y="648766"/>
                  </a:lnTo>
                  <a:cubicBezTo>
                    <a:pt x="185166" y="652119"/>
                    <a:pt x="183185" y="654405"/>
                    <a:pt x="181966" y="655625"/>
                  </a:cubicBezTo>
                  <a:cubicBezTo>
                    <a:pt x="180746" y="656844"/>
                    <a:pt x="180061" y="657911"/>
                    <a:pt x="179908" y="658825"/>
                  </a:cubicBezTo>
                  <a:cubicBezTo>
                    <a:pt x="179756" y="659739"/>
                    <a:pt x="179680" y="660806"/>
                    <a:pt x="179680" y="662025"/>
                  </a:cubicBezTo>
                  <a:lnTo>
                    <a:pt x="187452" y="659739"/>
                  </a:lnTo>
                  <a:cubicBezTo>
                    <a:pt x="192329" y="619810"/>
                    <a:pt x="194539" y="596950"/>
                    <a:pt x="194081" y="591159"/>
                  </a:cubicBezTo>
                  <a:cubicBezTo>
                    <a:pt x="193624" y="585368"/>
                    <a:pt x="193929" y="581329"/>
                    <a:pt x="194996" y="579043"/>
                  </a:cubicBezTo>
                  <a:cubicBezTo>
                    <a:pt x="196063" y="576758"/>
                    <a:pt x="197663" y="572109"/>
                    <a:pt x="199796" y="565099"/>
                  </a:cubicBezTo>
                  <a:cubicBezTo>
                    <a:pt x="205283" y="560832"/>
                    <a:pt x="209093" y="557708"/>
                    <a:pt x="211226" y="555726"/>
                  </a:cubicBezTo>
                  <a:cubicBezTo>
                    <a:pt x="213360" y="553745"/>
                    <a:pt x="215951" y="552602"/>
                    <a:pt x="218999" y="552297"/>
                  </a:cubicBezTo>
                  <a:cubicBezTo>
                    <a:pt x="222047" y="551993"/>
                    <a:pt x="225857" y="550926"/>
                    <a:pt x="230429" y="549097"/>
                  </a:cubicBezTo>
                  <a:cubicBezTo>
                    <a:pt x="235001" y="547268"/>
                    <a:pt x="250241" y="537514"/>
                    <a:pt x="276149" y="519836"/>
                  </a:cubicBezTo>
                  <a:cubicBezTo>
                    <a:pt x="276758" y="514959"/>
                    <a:pt x="279197" y="510845"/>
                    <a:pt x="283464" y="507492"/>
                  </a:cubicBezTo>
                  <a:cubicBezTo>
                    <a:pt x="286512" y="507187"/>
                    <a:pt x="289408" y="506730"/>
                    <a:pt x="292151" y="506120"/>
                  </a:cubicBezTo>
                  <a:cubicBezTo>
                    <a:pt x="292456" y="508254"/>
                    <a:pt x="292837" y="509930"/>
                    <a:pt x="293294" y="511149"/>
                  </a:cubicBezTo>
                  <a:cubicBezTo>
                    <a:pt x="293751" y="512368"/>
                    <a:pt x="294818" y="514045"/>
                    <a:pt x="296494" y="516179"/>
                  </a:cubicBezTo>
                  <a:cubicBezTo>
                    <a:pt x="298171" y="518312"/>
                    <a:pt x="300685" y="521970"/>
                    <a:pt x="304038" y="527151"/>
                  </a:cubicBezTo>
                  <a:lnTo>
                    <a:pt x="305867" y="527608"/>
                  </a:lnTo>
                  <a:cubicBezTo>
                    <a:pt x="308305" y="530961"/>
                    <a:pt x="310210" y="533552"/>
                    <a:pt x="311582" y="535381"/>
                  </a:cubicBezTo>
                  <a:cubicBezTo>
                    <a:pt x="312953" y="537210"/>
                    <a:pt x="314096" y="539724"/>
                    <a:pt x="315011" y="542925"/>
                  </a:cubicBezTo>
                  <a:cubicBezTo>
                    <a:pt x="315925" y="546125"/>
                    <a:pt x="316078" y="548335"/>
                    <a:pt x="315468" y="549554"/>
                  </a:cubicBezTo>
                  <a:cubicBezTo>
                    <a:pt x="314858" y="550773"/>
                    <a:pt x="314249" y="552145"/>
                    <a:pt x="313639" y="553669"/>
                  </a:cubicBezTo>
                  <a:cubicBezTo>
                    <a:pt x="312115" y="554583"/>
                    <a:pt x="310972" y="555345"/>
                    <a:pt x="310210" y="555955"/>
                  </a:cubicBezTo>
                  <a:cubicBezTo>
                    <a:pt x="309448" y="556565"/>
                    <a:pt x="307162" y="556031"/>
                    <a:pt x="303352" y="554355"/>
                  </a:cubicBezTo>
                  <a:cubicBezTo>
                    <a:pt x="299542" y="552678"/>
                    <a:pt x="295656" y="552602"/>
                    <a:pt x="291694" y="554126"/>
                  </a:cubicBezTo>
                  <a:cubicBezTo>
                    <a:pt x="287731" y="555650"/>
                    <a:pt x="282397" y="557784"/>
                    <a:pt x="275692" y="560527"/>
                  </a:cubicBezTo>
                  <a:lnTo>
                    <a:pt x="274320" y="558698"/>
                  </a:lnTo>
                  <a:cubicBezTo>
                    <a:pt x="273710" y="559612"/>
                    <a:pt x="272110" y="560375"/>
                    <a:pt x="269519" y="560984"/>
                  </a:cubicBezTo>
                  <a:cubicBezTo>
                    <a:pt x="266929" y="561594"/>
                    <a:pt x="265481" y="562203"/>
                    <a:pt x="265176" y="562813"/>
                  </a:cubicBezTo>
                  <a:cubicBezTo>
                    <a:pt x="264871" y="563422"/>
                    <a:pt x="263957" y="563880"/>
                    <a:pt x="262433" y="564185"/>
                  </a:cubicBezTo>
                  <a:lnTo>
                    <a:pt x="260604" y="561441"/>
                  </a:lnTo>
                  <a:lnTo>
                    <a:pt x="260604" y="564185"/>
                  </a:lnTo>
                  <a:lnTo>
                    <a:pt x="258318" y="565556"/>
                  </a:lnTo>
                  <a:cubicBezTo>
                    <a:pt x="258928" y="564946"/>
                    <a:pt x="259232" y="563880"/>
                    <a:pt x="259232" y="562356"/>
                  </a:cubicBezTo>
                  <a:cubicBezTo>
                    <a:pt x="249784" y="569366"/>
                    <a:pt x="240030" y="575614"/>
                    <a:pt x="229972" y="581101"/>
                  </a:cubicBezTo>
                  <a:lnTo>
                    <a:pt x="233172" y="582015"/>
                  </a:lnTo>
                  <a:lnTo>
                    <a:pt x="229057" y="583387"/>
                  </a:lnTo>
                  <a:cubicBezTo>
                    <a:pt x="227228" y="585216"/>
                    <a:pt x="225933" y="586968"/>
                    <a:pt x="225171" y="588645"/>
                  </a:cubicBezTo>
                  <a:cubicBezTo>
                    <a:pt x="224409" y="590321"/>
                    <a:pt x="223418" y="595960"/>
                    <a:pt x="222199" y="605561"/>
                  </a:cubicBezTo>
                  <a:cubicBezTo>
                    <a:pt x="220980" y="615162"/>
                    <a:pt x="220370" y="622325"/>
                    <a:pt x="220370" y="627050"/>
                  </a:cubicBezTo>
                  <a:cubicBezTo>
                    <a:pt x="220370" y="631774"/>
                    <a:pt x="220294" y="634670"/>
                    <a:pt x="220142" y="635736"/>
                  </a:cubicBezTo>
                  <a:cubicBezTo>
                    <a:pt x="219989" y="636803"/>
                    <a:pt x="219304" y="638099"/>
                    <a:pt x="218084" y="639622"/>
                  </a:cubicBezTo>
                  <a:cubicBezTo>
                    <a:pt x="229972" y="633527"/>
                    <a:pt x="238582" y="629031"/>
                    <a:pt x="243916" y="626135"/>
                  </a:cubicBezTo>
                  <a:cubicBezTo>
                    <a:pt x="249250" y="623239"/>
                    <a:pt x="254889" y="620954"/>
                    <a:pt x="260833" y="619277"/>
                  </a:cubicBezTo>
                  <a:cubicBezTo>
                    <a:pt x="266776" y="617601"/>
                    <a:pt x="275844" y="614477"/>
                    <a:pt x="288036" y="609905"/>
                  </a:cubicBezTo>
                  <a:lnTo>
                    <a:pt x="290779" y="604418"/>
                  </a:lnTo>
                  <a:cubicBezTo>
                    <a:pt x="293522" y="602589"/>
                    <a:pt x="296418" y="600608"/>
                    <a:pt x="299466" y="598475"/>
                  </a:cubicBezTo>
                  <a:lnTo>
                    <a:pt x="299923" y="595731"/>
                  </a:lnTo>
                  <a:cubicBezTo>
                    <a:pt x="301447" y="595427"/>
                    <a:pt x="302666" y="595045"/>
                    <a:pt x="303581" y="594588"/>
                  </a:cubicBezTo>
                  <a:cubicBezTo>
                    <a:pt x="304495" y="594131"/>
                    <a:pt x="305105" y="594131"/>
                    <a:pt x="305410" y="594588"/>
                  </a:cubicBezTo>
                  <a:cubicBezTo>
                    <a:pt x="305714" y="595045"/>
                    <a:pt x="306476" y="595427"/>
                    <a:pt x="307696" y="595731"/>
                  </a:cubicBezTo>
                  <a:lnTo>
                    <a:pt x="310439" y="592074"/>
                  </a:lnTo>
                  <a:lnTo>
                    <a:pt x="316840" y="592074"/>
                  </a:lnTo>
                  <a:lnTo>
                    <a:pt x="316382" y="592531"/>
                  </a:lnTo>
                  <a:lnTo>
                    <a:pt x="316382" y="597560"/>
                  </a:lnTo>
                  <a:lnTo>
                    <a:pt x="319583" y="595731"/>
                  </a:lnTo>
                  <a:cubicBezTo>
                    <a:pt x="322936" y="597865"/>
                    <a:pt x="327889" y="599922"/>
                    <a:pt x="334442" y="601904"/>
                  </a:cubicBezTo>
                  <a:cubicBezTo>
                    <a:pt x="340995" y="603885"/>
                    <a:pt x="345491" y="606095"/>
                    <a:pt x="347929" y="608533"/>
                  </a:cubicBezTo>
                  <a:cubicBezTo>
                    <a:pt x="351282" y="613105"/>
                    <a:pt x="353416" y="616153"/>
                    <a:pt x="354330" y="617677"/>
                  </a:cubicBezTo>
                  <a:cubicBezTo>
                    <a:pt x="355244" y="619201"/>
                    <a:pt x="355930" y="620573"/>
                    <a:pt x="356387" y="621792"/>
                  </a:cubicBezTo>
                  <a:cubicBezTo>
                    <a:pt x="356845" y="623011"/>
                    <a:pt x="357378" y="624687"/>
                    <a:pt x="357988" y="626821"/>
                  </a:cubicBezTo>
                  <a:lnTo>
                    <a:pt x="351587" y="635965"/>
                  </a:lnTo>
                  <a:lnTo>
                    <a:pt x="337871" y="643737"/>
                  </a:lnTo>
                  <a:cubicBezTo>
                    <a:pt x="333299" y="649833"/>
                    <a:pt x="329870" y="654253"/>
                    <a:pt x="327584" y="656996"/>
                  </a:cubicBezTo>
                  <a:cubicBezTo>
                    <a:pt x="325298" y="659739"/>
                    <a:pt x="322859" y="663016"/>
                    <a:pt x="320269" y="666826"/>
                  </a:cubicBezTo>
                  <a:cubicBezTo>
                    <a:pt x="317678" y="670636"/>
                    <a:pt x="316382" y="674446"/>
                    <a:pt x="316382" y="678256"/>
                  </a:cubicBezTo>
                  <a:cubicBezTo>
                    <a:pt x="316382" y="682066"/>
                    <a:pt x="313487" y="688924"/>
                    <a:pt x="307696" y="698830"/>
                  </a:cubicBezTo>
                  <a:cubicBezTo>
                    <a:pt x="301904" y="708736"/>
                    <a:pt x="298856" y="714146"/>
                    <a:pt x="298552" y="715061"/>
                  </a:cubicBezTo>
                  <a:cubicBezTo>
                    <a:pt x="298247" y="715975"/>
                    <a:pt x="298094" y="716889"/>
                    <a:pt x="298094" y="717804"/>
                  </a:cubicBezTo>
                  <a:cubicBezTo>
                    <a:pt x="301447" y="718718"/>
                    <a:pt x="304343" y="719252"/>
                    <a:pt x="306781" y="719404"/>
                  </a:cubicBezTo>
                  <a:cubicBezTo>
                    <a:pt x="309220" y="719556"/>
                    <a:pt x="312725" y="721690"/>
                    <a:pt x="317297" y="725805"/>
                  </a:cubicBezTo>
                  <a:cubicBezTo>
                    <a:pt x="321869" y="729920"/>
                    <a:pt x="326669" y="732282"/>
                    <a:pt x="331699" y="732891"/>
                  </a:cubicBezTo>
                  <a:cubicBezTo>
                    <a:pt x="336728" y="733501"/>
                    <a:pt x="340004" y="734187"/>
                    <a:pt x="341528" y="734949"/>
                  </a:cubicBezTo>
                  <a:cubicBezTo>
                    <a:pt x="343052" y="735711"/>
                    <a:pt x="344348" y="736244"/>
                    <a:pt x="345415" y="736549"/>
                  </a:cubicBezTo>
                  <a:cubicBezTo>
                    <a:pt x="346481" y="736854"/>
                    <a:pt x="348082" y="737006"/>
                    <a:pt x="350215" y="737006"/>
                  </a:cubicBezTo>
                  <a:lnTo>
                    <a:pt x="350215" y="739292"/>
                  </a:lnTo>
                  <a:cubicBezTo>
                    <a:pt x="353263" y="740207"/>
                    <a:pt x="357302" y="740740"/>
                    <a:pt x="362331" y="740892"/>
                  </a:cubicBezTo>
                  <a:cubicBezTo>
                    <a:pt x="367360" y="741045"/>
                    <a:pt x="370942" y="740892"/>
                    <a:pt x="373075" y="740435"/>
                  </a:cubicBezTo>
                  <a:cubicBezTo>
                    <a:pt x="375209" y="739978"/>
                    <a:pt x="377190" y="739597"/>
                    <a:pt x="379019" y="739292"/>
                  </a:cubicBezTo>
                  <a:cubicBezTo>
                    <a:pt x="374752" y="738378"/>
                    <a:pt x="370637" y="737920"/>
                    <a:pt x="366674" y="737920"/>
                  </a:cubicBezTo>
                  <a:lnTo>
                    <a:pt x="368503" y="735635"/>
                  </a:lnTo>
                  <a:cubicBezTo>
                    <a:pt x="372770" y="735635"/>
                    <a:pt x="375895" y="735558"/>
                    <a:pt x="377876" y="735406"/>
                  </a:cubicBezTo>
                  <a:cubicBezTo>
                    <a:pt x="379857" y="735254"/>
                    <a:pt x="381152" y="735482"/>
                    <a:pt x="381762" y="736092"/>
                  </a:cubicBezTo>
                  <a:cubicBezTo>
                    <a:pt x="382372" y="736701"/>
                    <a:pt x="383134" y="737006"/>
                    <a:pt x="384048" y="737006"/>
                  </a:cubicBezTo>
                  <a:lnTo>
                    <a:pt x="385877" y="734263"/>
                  </a:lnTo>
                  <a:lnTo>
                    <a:pt x="392278" y="737006"/>
                  </a:lnTo>
                  <a:lnTo>
                    <a:pt x="392278" y="733806"/>
                  </a:lnTo>
                  <a:cubicBezTo>
                    <a:pt x="393802" y="733501"/>
                    <a:pt x="395478" y="732891"/>
                    <a:pt x="397307" y="731977"/>
                  </a:cubicBezTo>
                  <a:cubicBezTo>
                    <a:pt x="397916" y="733501"/>
                    <a:pt x="398221" y="734872"/>
                    <a:pt x="398221" y="736092"/>
                  </a:cubicBezTo>
                  <a:lnTo>
                    <a:pt x="393192" y="737006"/>
                  </a:lnTo>
                  <a:lnTo>
                    <a:pt x="391363" y="739292"/>
                  </a:lnTo>
                  <a:lnTo>
                    <a:pt x="400964" y="738378"/>
                  </a:lnTo>
                  <a:lnTo>
                    <a:pt x="399136" y="739292"/>
                  </a:lnTo>
                  <a:cubicBezTo>
                    <a:pt x="401574" y="739597"/>
                    <a:pt x="403327" y="739902"/>
                    <a:pt x="404393" y="740207"/>
                  </a:cubicBezTo>
                  <a:cubicBezTo>
                    <a:pt x="405460" y="740511"/>
                    <a:pt x="406527" y="740435"/>
                    <a:pt x="407594" y="739978"/>
                  </a:cubicBezTo>
                  <a:cubicBezTo>
                    <a:pt x="408661" y="739521"/>
                    <a:pt x="410870" y="739292"/>
                    <a:pt x="414223" y="739292"/>
                  </a:cubicBezTo>
                  <a:cubicBezTo>
                    <a:pt x="417576" y="739292"/>
                    <a:pt x="423824" y="737920"/>
                    <a:pt x="432968" y="735177"/>
                  </a:cubicBezTo>
                  <a:cubicBezTo>
                    <a:pt x="442112" y="732434"/>
                    <a:pt x="447065" y="731291"/>
                    <a:pt x="447827" y="731748"/>
                  </a:cubicBezTo>
                  <a:cubicBezTo>
                    <a:pt x="448589" y="732206"/>
                    <a:pt x="449275" y="732739"/>
                    <a:pt x="449885" y="733349"/>
                  </a:cubicBezTo>
                  <a:cubicBezTo>
                    <a:pt x="449275" y="732739"/>
                    <a:pt x="448589" y="732587"/>
                    <a:pt x="447827" y="732891"/>
                  </a:cubicBezTo>
                  <a:cubicBezTo>
                    <a:pt x="447065" y="733196"/>
                    <a:pt x="442874" y="735254"/>
                    <a:pt x="435254" y="739064"/>
                  </a:cubicBezTo>
                  <a:cubicBezTo>
                    <a:pt x="427634" y="742873"/>
                    <a:pt x="421386" y="746302"/>
                    <a:pt x="416509" y="749351"/>
                  </a:cubicBezTo>
                  <a:cubicBezTo>
                    <a:pt x="421386" y="750265"/>
                    <a:pt x="425958" y="749503"/>
                    <a:pt x="430225" y="747065"/>
                  </a:cubicBezTo>
                  <a:lnTo>
                    <a:pt x="420624" y="753465"/>
                  </a:lnTo>
                  <a:lnTo>
                    <a:pt x="423367" y="753465"/>
                  </a:lnTo>
                  <a:lnTo>
                    <a:pt x="412852" y="759409"/>
                  </a:lnTo>
                  <a:cubicBezTo>
                    <a:pt x="411632" y="762457"/>
                    <a:pt x="410566" y="765200"/>
                    <a:pt x="409651" y="767639"/>
                  </a:cubicBezTo>
                  <a:lnTo>
                    <a:pt x="440284" y="747979"/>
                  </a:lnTo>
                  <a:lnTo>
                    <a:pt x="424282" y="761238"/>
                  </a:lnTo>
                  <a:lnTo>
                    <a:pt x="417881" y="767639"/>
                  </a:lnTo>
                  <a:lnTo>
                    <a:pt x="418338" y="770382"/>
                  </a:lnTo>
                  <a:lnTo>
                    <a:pt x="414680" y="774039"/>
                  </a:lnTo>
                  <a:lnTo>
                    <a:pt x="415595" y="771753"/>
                  </a:lnTo>
                  <a:lnTo>
                    <a:pt x="413309" y="773125"/>
                  </a:lnTo>
                  <a:cubicBezTo>
                    <a:pt x="413309" y="774344"/>
                    <a:pt x="413385" y="775259"/>
                    <a:pt x="413537" y="775868"/>
                  </a:cubicBezTo>
                  <a:cubicBezTo>
                    <a:pt x="413690" y="776478"/>
                    <a:pt x="413080" y="777773"/>
                    <a:pt x="411709" y="779754"/>
                  </a:cubicBezTo>
                  <a:cubicBezTo>
                    <a:pt x="410337" y="781735"/>
                    <a:pt x="409118" y="784021"/>
                    <a:pt x="408051" y="786612"/>
                  </a:cubicBezTo>
                  <a:cubicBezTo>
                    <a:pt x="406984" y="789203"/>
                    <a:pt x="405079" y="792022"/>
                    <a:pt x="402336" y="795070"/>
                  </a:cubicBezTo>
                  <a:cubicBezTo>
                    <a:pt x="399593" y="798119"/>
                    <a:pt x="397688" y="801090"/>
                    <a:pt x="396621" y="803986"/>
                  </a:cubicBezTo>
                  <a:cubicBezTo>
                    <a:pt x="395554" y="806881"/>
                    <a:pt x="395326" y="809091"/>
                    <a:pt x="395935" y="810615"/>
                  </a:cubicBezTo>
                  <a:cubicBezTo>
                    <a:pt x="396545" y="812139"/>
                    <a:pt x="397307" y="814425"/>
                    <a:pt x="398221" y="817473"/>
                  </a:cubicBezTo>
                  <a:lnTo>
                    <a:pt x="401422" y="817473"/>
                  </a:lnTo>
                  <a:lnTo>
                    <a:pt x="400050" y="820216"/>
                  </a:lnTo>
                  <a:lnTo>
                    <a:pt x="404622" y="819302"/>
                  </a:lnTo>
                  <a:lnTo>
                    <a:pt x="403708" y="821131"/>
                  </a:lnTo>
                  <a:lnTo>
                    <a:pt x="405536" y="821131"/>
                  </a:lnTo>
                  <a:lnTo>
                    <a:pt x="409194" y="827075"/>
                  </a:lnTo>
                  <a:lnTo>
                    <a:pt x="413766" y="829361"/>
                  </a:lnTo>
                  <a:lnTo>
                    <a:pt x="414223" y="833018"/>
                  </a:lnTo>
                  <a:cubicBezTo>
                    <a:pt x="409042" y="838200"/>
                    <a:pt x="404698" y="842314"/>
                    <a:pt x="401193" y="845363"/>
                  </a:cubicBezTo>
                  <a:cubicBezTo>
                    <a:pt x="397688" y="848411"/>
                    <a:pt x="392049" y="852068"/>
                    <a:pt x="384277" y="856335"/>
                  </a:cubicBezTo>
                  <a:cubicBezTo>
                    <a:pt x="376504" y="860602"/>
                    <a:pt x="369570" y="862279"/>
                    <a:pt x="363474" y="861365"/>
                  </a:cubicBezTo>
                  <a:cubicBezTo>
                    <a:pt x="357378" y="860450"/>
                    <a:pt x="352730" y="858774"/>
                    <a:pt x="349529" y="856335"/>
                  </a:cubicBezTo>
                  <a:cubicBezTo>
                    <a:pt x="346329" y="853897"/>
                    <a:pt x="343967" y="852525"/>
                    <a:pt x="342443" y="852220"/>
                  </a:cubicBezTo>
                  <a:cubicBezTo>
                    <a:pt x="340919" y="851916"/>
                    <a:pt x="338938" y="851154"/>
                    <a:pt x="336499" y="849935"/>
                  </a:cubicBezTo>
                  <a:cubicBezTo>
                    <a:pt x="335280" y="846887"/>
                    <a:pt x="334289" y="844600"/>
                    <a:pt x="333527" y="843077"/>
                  </a:cubicBezTo>
                  <a:cubicBezTo>
                    <a:pt x="332765" y="841553"/>
                    <a:pt x="330860" y="838962"/>
                    <a:pt x="327812" y="835304"/>
                  </a:cubicBezTo>
                  <a:cubicBezTo>
                    <a:pt x="324764" y="831647"/>
                    <a:pt x="319811" y="823645"/>
                    <a:pt x="312953" y="811301"/>
                  </a:cubicBezTo>
                  <a:cubicBezTo>
                    <a:pt x="306095" y="798957"/>
                    <a:pt x="298323" y="787679"/>
                    <a:pt x="289636" y="777468"/>
                  </a:cubicBezTo>
                  <a:cubicBezTo>
                    <a:pt x="280949" y="767258"/>
                    <a:pt x="275768" y="761314"/>
                    <a:pt x="274091" y="759638"/>
                  </a:cubicBezTo>
                  <a:cubicBezTo>
                    <a:pt x="272415" y="757961"/>
                    <a:pt x="270662" y="755904"/>
                    <a:pt x="268834" y="753465"/>
                  </a:cubicBezTo>
                  <a:lnTo>
                    <a:pt x="264262" y="757580"/>
                  </a:lnTo>
                  <a:lnTo>
                    <a:pt x="261976" y="763981"/>
                  </a:lnTo>
                  <a:lnTo>
                    <a:pt x="267919" y="756666"/>
                  </a:lnTo>
                  <a:lnTo>
                    <a:pt x="265633" y="760781"/>
                  </a:lnTo>
                  <a:lnTo>
                    <a:pt x="268376" y="758952"/>
                  </a:lnTo>
                  <a:lnTo>
                    <a:pt x="268834" y="761238"/>
                  </a:lnTo>
                  <a:cubicBezTo>
                    <a:pt x="266700" y="763371"/>
                    <a:pt x="264566" y="765200"/>
                    <a:pt x="262433" y="766724"/>
                  </a:cubicBezTo>
                  <a:cubicBezTo>
                    <a:pt x="260299" y="770077"/>
                    <a:pt x="258623" y="773430"/>
                    <a:pt x="257404" y="776783"/>
                  </a:cubicBezTo>
                  <a:lnTo>
                    <a:pt x="257861" y="779068"/>
                  </a:lnTo>
                  <a:cubicBezTo>
                    <a:pt x="256337" y="781202"/>
                    <a:pt x="255194" y="782726"/>
                    <a:pt x="254432" y="783641"/>
                  </a:cubicBezTo>
                  <a:cubicBezTo>
                    <a:pt x="253670" y="784555"/>
                    <a:pt x="253289" y="785317"/>
                    <a:pt x="253289" y="785927"/>
                  </a:cubicBezTo>
                  <a:cubicBezTo>
                    <a:pt x="253289" y="786536"/>
                    <a:pt x="253289" y="787603"/>
                    <a:pt x="253289" y="789127"/>
                  </a:cubicBezTo>
                  <a:lnTo>
                    <a:pt x="257404" y="782726"/>
                  </a:lnTo>
                  <a:cubicBezTo>
                    <a:pt x="257099" y="785164"/>
                    <a:pt x="256946" y="787298"/>
                    <a:pt x="256946" y="789127"/>
                  </a:cubicBezTo>
                  <a:lnTo>
                    <a:pt x="257861" y="789127"/>
                  </a:lnTo>
                  <a:lnTo>
                    <a:pt x="264262" y="779526"/>
                  </a:lnTo>
                  <a:lnTo>
                    <a:pt x="265633" y="780440"/>
                  </a:lnTo>
                  <a:cubicBezTo>
                    <a:pt x="263500" y="785927"/>
                    <a:pt x="260604" y="790499"/>
                    <a:pt x="256946" y="794156"/>
                  </a:cubicBezTo>
                  <a:lnTo>
                    <a:pt x="257404" y="795985"/>
                  </a:lnTo>
                  <a:cubicBezTo>
                    <a:pt x="252222" y="805129"/>
                    <a:pt x="246736" y="814121"/>
                    <a:pt x="240944" y="822960"/>
                  </a:cubicBezTo>
                  <a:cubicBezTo>
                    <a:pt x="238201" y="823569"/>
                    <a:pt x="235610" y="823265"/>
                    <a:pt x="233172" y="822045"/>
                  </a:cubicBezTo>
                  <a:lnTo>
                    <a:pt x="234086" y="818388"/>
                  </a:lnTo>
                  <a:lnTo>
                    <a:pt x="226314" y="815187"/>
                  </a:lnTo>
                  <a:lnTo>
                    <a:pt x="222199" y="819759"/>
                  </a:lnTo>
                  <a:lnTo>
                    <a:pt x="223571" y="821131"/>
                  </a:lnTo>
                  <a:lnTo>
                    <a:pt x="222656" y="826160"/>
                  </a:lnTo>
                  <a:lnTo>
                    <a:pt x="214427" y="818388"/>
                  </a:lnTo>
                  <a:cubicBezTo>
                    <a:pt x="215951" y="818388"/>
                    <a:pt x="217322" y="817473"/>
                    <a:pt x="218542" y="815645"/>
                  </a:cubicBezTo>
                  <a:lnTo>
                    <a:pt x="213512" y="807872"/>
                  </a:lnTo>
                  <a:cubicBezTo>
                    <a:pt x="212293" y="813663"/>
                    <a:pt x="211531" y="817778"/>
                    <a:pt x="211226" y="820216"/>
                  </a:cubicBezTo>
                  <a:cubicBezTo>
                    <a:pt x="210922" y="822655"/>
                    <a:pt x="210541" y="824255"/>
                    <a:pt x="210083" y="825017"/>
                  </a:cubicBezTo>
                  <a:cubicBezTo>
                    <a:pt x="209626" y="825779"/>
                    <a:pt x="208788" y="826770"/>
                    <a:pt x="207569" y="827989"/>
                  </a:cubicBezTo>
                  <a:lnTo>
                    <a:pt x="203911" y="829361"/>
                  </a:lnTo>
                  <a:lnTo>
                    <a:pt x="202997" y="831647"/>
                  </a:lnTo>
                  <a:lnTo>
                    <a:pt x="198882" y="833018"/>
                  </a:lnTo>
                  <a:lnTo>
                    <a:pt x="198425" y="824331"/>
                  </a:lnTo>
                  <a:lnTo>
                    <a:pt x="195224" y="827075"/>
                  </a:lnTo>
                  <a:lnTo>
                    <a:pt x="196139" y="834847"/>
                  </a:lnTo>
                  <a:lnTo>
                    <a:pt x="194310" y="836218"/>
                  </a:lnTo>
                  <a:lnTo>
                    <a:pt x="189738" y="829818"/>
                  </a:lnTo>
                  <a:cubicBezTo>
                    <a:pt x="185776" y="828294"/>
                    <a:pt x="181966" y="828903"/>
                    <a:pt x="178308" y="831647"/>
                  </a:cubicBezTo>
                  <a:cubicBezTo>
                    <a:pt x="176784" y="826770"/>
                    <a:pt x="175489" y="823188"/>
                    <a:pt x="174422" y="820902"/>
                  </a:cubicBezTo>
                  <a:cubicBezTo>
                    <a:pt x="173355" y="818616"/>
                    <a:pt x="172364" y="814959"/>
                    <a:pt x="171450" y="809930"/>
                  </a:cubicBezTo>
                  <a:cubicBezTo>
                    <a:pt x="170536" y="804900"/>
                    <a:pt x="170155" y="801929"/>
                    <a:pt x="170307" y="801014"/>
                  </a:cubicBezTo>
                  <a:cubicBezTo>
                    <a:pt x="170459" y="800100"/>
                    <a:pt x="170840" y="799338"/>
                    <a:pt x="171450" y="798728"/>
                  </a:cubicBezTo>
                  <a:cubicBezTo>
                    <a:pt x="172060" y="798119"/>
                    <a:pt x="172364" y="797128"/>
                    <a:pt x="172364" y="795756"/>
                  </a:cubicBezTo>
                  <a:cubicBezTo>
                    <a:pt x="172364" y="794385"/>
                    <a:pt x="173279" y="793089"/>
                    <a:pt x="175108" y="791870"/>
                  </a:cubicBezTo>
                  <a:cubicBezTo>
                    <a:pt x="176936" y="790651"/>
                    <a:pt x="177698" y="788670"/>
                    <a:pt x="177394" y="785927"/>
                  </a:cubicBezTo>
                  <a:cubicBezTo>
                    <a:pt x="177089" y="783183"/>
                    <a:pt x="177089" y="778764"/>
                    <a:pt x="177394" y="772668"/>
                  </a:cubicBezTo>
                  <a:lnTo>
                    <a:pt x="178308" y="779068"/>
                  </a:lnTo>
                  <a:cubicBezTo>
                    <a:pt x="178003" y="773582"/>
                    <a:pt x="177622" y="767410"/>
                    <a:pt x="177165" y="760552"/>
                  </a:cubicBezTo>
                  <a:cubicBezTo>
                    <a:pt x="176708" y="753694"/>
                    <a:pt x="176479" y="748589"/>
                    <a:pt x="176479" y="745236"/>
                  </a:cubicBezTo>
                  <a:lnTo>
                    <a:pt x="177851" y="750722"/>
                  </a:lnTo>
                  <a:lnTo>
                    <a:pt x="177851" y="743407"/>
                  </a:lnTo>
                  <a:lnTo>
                    <a:pt x="180594" y="753008"/>
                  </a:lnTo>
                  <a:lnTo>
                    <a:pt x="180594" y="742493"/>
                  </a:lnTo>
                  <a:lnTo>
                    <a:pt x="183794" y="753922"/>
                  </a:lnTo>
                  <a:cubicBezTo>
                    <a:pt x="183794" y="751484"/>
                    <a:pt x="183794" y="749122"/>
                    <a:pt x="183794" y="746836"/>
                  </a:cubicBezTo>
                  <a:cubicBezTo>
                    <a:pt x="183794" y="744550"/>
                    <a:pt x="184709" y="732587"/>
                    <a:pt x="186538" y="710946"/>
                  </a:cubicBezTo>
                  <a:cubicBezTo>
                    <a:pt x="188366" y="689305"/>
                    <a:pt x="188519" y="677875"/>
                    <a:pt x="186995" y="676656"/>
                  </a:cubicBezTo>
                  <a:cubicBezTo>
                    <a:pt x="185471" y="675437"/>
                    <a:pt x="183947" y="673913"/>
                    <a:pt x="182423" y="672084"/>
                  </a:cubicBezTo>
                  <a:lnTo>
                    <a:pt x="181051" y="672084"/>
                  </a:lnTo>
                  <a:lnTo>
                    <a:pt x="181966" y="675741"/>
                  </a:lnTo>
                  <a:cubicBezTo>
                    <a:pt x="181661" y="676351"/>
                    <a:pt x="179680" y="677265"/>
                    <a:pt x="176022" y="678485"/>
                  </a:cubicBezTo>
                  <a:cubicBezTo>
                    <a:pt x="172364" y="679704"/>
                    <a:pt x="169545" y="680008"/>
                    <a:pt x="167564" y="679399"/>
                  </a:cubicBezTo>
                  <a:cubicBezTo>
                    <a:pt x="165583" y="678789"/>
                    <a:pt x="163068" y="677875"/>
                    <a:pt x="160020" y="676656"/>
                  </a:cubicBezTo>
                  <a:lnTo>
                    <a:pt x="158648" y="679399"/>
                  </a:lnTo>
                  <a:lnTo>
                    <a:pt x="143561" y="672998"/>
                  </a:lnTo>
                  <a:cubicBezTo>
                    <a:pt x="142951" y="674217"/>
                    <a:pt x="142037" y="686486"/>
                    <a:pt x="140818" y="709803"/>
                  </a:cubicBezTo>
                  <a:cubicBezTo>
                    <a:pt x="139599" y="733120"/>
                    <a:pt x="140665" y="748512"/>
                    <a:pt x="144018" y="755980"/>
                  </a:cubicBezTo>
                  <a:cubicBezTo>
                    <a:pt x="147371" y="763447"/>
                    <a:pt x="148666" y="768019"/>
                    <a:pt x="147904" y="769696"/>
                  </a:cubicBezTo>
                  <a:cubicBezTo>
                    <a:pt x="147142" y="771372"/>
                    <a:pt x="146304" y="774039"/>
                    <a:pt x="145390" y="777697"/>
                  </a:cubicBezTo>
                  <a:lnTo>
                    <a:pt x="139903" y="779526"/>
                  </a:lnTo>
                  <a:cubicBezTo>
                    <a:pt x="140208" y="785927"/>
                    <a:pt x="140513" y="790346"/>
                    <a:pt x="140818" y="792785"/>
                  </a:cubicBezTo>
                  <a:cubicBezTo>
                    <a:pt x="141123" y="795223"/>
                    <a:pt x="140665" y="797280"/>
                    <a:pt x="139446" y="798957"/>
                  </a:cubicBezTo>
                  <a:cubicBezTo>
                    <a:pt x="138227" y="800633"/>
                    <a:pt x="136551" y="803452"/>
                    <a:pt x="134417" y="807415"/>
                  </a:cubicBezTo>
                  <a:lnTo>
                    <a:pt x="128930" y="811987"/>
                  </a:lnTo>
                  <a:cubicBezTo>
                    <a:pt x="119177" y="808634"/>
                    <a:pt x="109271" y="805434"/>
                    <a:pt x="99212" y="802386"/>
                  </a:cubicBezTo>
                  <a:cubicBezTo>
                    <a:pt x="98603" y="800557"/>
                    <a:pt x="98070" y="799033"/>
                    <a:pt x="97612" y="797814"/>
                  </a:cubicBezTo>
                  <a:cubicBezTo>
                    <a:pt x="97155" y="796594"/>
                    <a:pt x="96241" y="794613"/>
                    <a:pt x="94869" y="791870"/>
                  </a:cubicBezTo>
                  <a:cubicBezTo>
                    <a:pt x="93498" y="789127"/>
                    <a:pt x="92888" y="786460"/>
                    <a:pt x="93040" y="783869"/>
                  </a:cubicBezTo>
                  <a:cubicBezTo>
                    <a:pt x="93193" y="781278"/>
                    <a:pt x="92964" y="778688"/>
                    <a:pt x="92354" y="776097"/>
                  </a:cubicBezTo>
                  <a:cubicBezTo>
                    <a:pt x="91745" y="773506"/>
                    <a:pt x="90373" y="770991"/>
                    <a:pt x="88240" y="768553"/>
                  </a:cubicBezTo>
                  <a:cubicBezTo>
                    <a:pt x="86106" y="766115"/>
                    <a:pt x="84887" y="762152"/>
                    <a:pt x="84582" y="756666"/>
                  </a:cubicBezTo>
                  <a:cubicBezTo>
                    <a:pt x="84277" y="751179"/>
                    <a:pt x="83820" y="747979"/>
                    <a:pt x="83210" y="747065"/>
                  </a:cubicBezTo>
                  <a:cubicBezTo>
                    <a:pt x="82601" y="746150"/>
                    <a:pt x="82296" y="744626"/>
                    <a:pt x="82296" y="742493"/>
                  </a:cubicBezTo>
                  <a:lnTo>
                    <a:pt x="80467" y="741578"/>
                  </a:lnTo>
                  <a:lnTo>
                    <a:pt x="74524" y="728777"/>
                  </a:lnTo>
                  <a:lnTo>
                    <a:pt x="70866" y="731520"/>
                  </a:lnTo>
                  <a:lnTo>
                    <a:pt x="67208" y="728319"/>
                  </a:lnTo>
                  <a:lnTo>
                    <a:pt x="65380" y="731063"/>
                  </a:lnTo>
                  <a:cubicBezTo>
                    <a:pt x="63551" y="729539"/>
                    <a:pt x="61570" y="728624"/>
                    <a:pt x="59436" y="728319"/>
                  </a:cubicBezTo>
                  <a:lnTo>
                    <a:pt x="51664" y="740664"/>
                  </a:lnTo>
                  <a:cubicBezTo>
                    <a:pt x="46787" y="737616"/>
                    <a:pt x="41453" y="735787"/>
                    <a:pt x="35662" y="735177"/>
                  </a:cubicBezTo>
                  <a:lnTo>
                    <a:pt x="32918" y="740664"/>
                  </a:lnTo>
                  <a:lnTo>
                    <a:pt x="31090" y="730148"/>
                  </a:lnTo>
                  <a:lnTo>
                    <a:pt x="30175" y="731520"/>
                  </a:lnTo>
                  <a:lnTo>
                    <a:pt x="26518" y="729691"/>
                  </a:lnTo>
                  <a:cubicBezTo>
                    <a:pt x="25908" y="724814"/>
                    <a:pt x="25222" y="721004"/>
                    <a:pt x="24460" y="718261"/>
                  </a:cubicBezTo>
                  <a:cubicBezTo>
                    <a:pt x="23698" y="715518"/>
                    <a:pt x="25451" y="710108"/>
                    <a:pt x="29718" y="702030"/>
                  </a:cubicBezTo>
                  <a:cubicBezTo>
                    <a:pt x="33985" y="693953"/>
                    <a:pt x="40081" y="674065"/>
                    <a:pt x="48006" y="642366"/>
                  </a:cubicBezTo>
                  <a:cubicBezTo>
                    <a:pt x="47092" y="642366"/>
                    <a:pt x="45644" y="641832"/>
                    <a:pt x="43663" y="640766"/>
                  </a:cubicBezTo>
                  <a:cubicBezTo>
                    <a:pt x="41682" y="639699"/>
                    <a:pt x="39319" y="638099"/>
                    <a:pt x="36576" y="635965"/>
                  </a:cubicBezTo>
                  <a:lnTo>
                    <a:pt x="31090" y="629107"/>
                  </a:lnTo>
                  <a:lnTo>
                    <a:pt x="17831" y="617220"/>
                  </a:lnTo>
                  <a:lnTo>
                    <a:pt x="11887" y="609905"/>
                  </a:lnTo>
                  <a:lnTo>
                    <a:pt x="14630" y="603047"/>
                  </a:lnTo>
                  <a:cubicBezTo>
                    <a:pt x="16764" y="602132"/>
                    <a:pt x="18440" y="601599"/>
                    <a:pt x="19660" y="601446"/>
                  </a:cubicBezTo>
                  <a:cubicBezTo>
                    <a:pt x="20879" y="601294"/>
                    <a:pt x="22098" y="601522"/>
                    <a:pt x="23317" y="602132"/>
                  </a:cubicBezTo>
                  <a:cubicBezTo>
                    <a:pt x="24536" y="602742"/>
                    <a:pt x="27280" y="603275"/>
                    <a:pt x="31547" y="603732"/>
                  </a:cubicBezTo>
                  <a:cubicBezTo>
                    <a:pt x="35814" y="604190"/>
                    <a:pt x="64770" y="590397"/>
                    <a:pt x="118415" y="562356"/>
                  </a:cubicBezTo>
                  <a:cubicBezTo>
                    <a:pt x="120549" y="541629"/>
                    <a:pt x="122073" y="528370"/>
                    <a:pt x="122987" y="522579"/>
                  </a:cubicBezTo>
                  <a:cubicBezTo>
                    <a:pt x="123901" y="516788"/>
                    <a:pt x="124206" y="512978"/>
                    <a:pt x="123901" y="511149"/>
                  </a:cubicBezTo>
                  <a:cubicBezTo>
                    <a:pt x="123597" y="509321"/>
                    <a:pt x="123673" y="507873"/>
                    <a:pt x="124130" y="506806"/>
                  </a:cubicBezTo>
                  <a:cubicBezTo>
                    <a:pt x="124587" y="505739"/>
                    <a:pt x="125273" y="504139"/>
                    <a:pt x="126187" y="502005"/>
                  </a:cubicBezTo>
                  <a:close/>
                  <a:moveTo>
                    <a:pt x="228600" y="256489"/>
                  </a:moveTo>
                  <a:lnTo>
                    <a:pt x="224485" y="259689"/>
                  </a:lnTo>
                  <a:lnTo>
                    <a:pt x="177394" y="311810"/>
                  </a:lnTo>
                  <a:lnTo>
                    <a:pt x="215798" y="287578"/>
                  </a:lnTo>
                  <a:close/>
                  <a:moveTo>
                    <a:pt x="279349" y="217627"/>
                  </a:moveTo>
                  <a:cubicBezTo>
                    <a:pt x="278435" y="219151"/>
                    <a:pt x="276987" y="222580"/>
                    <a:pt x="275006" y="227914"/>
                  </a:cubicBezTo>
                  <a:cubicBezTo>
                    <a:pt x="273025" y="233248"/>
                    <a:pt x="271577" y="236829"/>
                    <a:pt x="270662" y="238658"/>
                  </a:cubicBezTo>
                  <a:cubicBezTo>
                    <a:pt x="269748" y="240487"/>
                    <a:pt x="268834" y="242925"/>
                    <a:pt x="267919" y="245973"/>
                  </a:cubicBezTo>
                  <a:lnTo>
                    <a:pt x="272491" y="254203"/>
                  </a:lnTo>
                  <a:lnTo>
                    <a:pt x="269748" y="247345"/>
                  </a:lnTo>
                  <a:lnTo>
                    <a:pt x="274777" y="252831"/>
                  </a:lnTo>
                  <a:lnTo>
                    <a:pt x="274777" y="250545"/>
                  </a:lnTo>
                  <a:lnTo>
                    <a:pt x="276149" y="252831"/>
                  </a:lnTo>
                  <a:lnTo>
                    <a:pt x="282092" y="250545"/>
                  </a:lnTo>
                  <a:lnTo>
                    <a:pt x="276149" y="235915"/>
                  </a:lnTo>
                  <a:lnTo>
                    <a:pt x="277978" y="236372"/>
                  </a:lnTo>
                  <a:cubicBezTo>
                    <a:pt x="277368" y="234238"/>
                    <a:pt x="276987" y="232867"/>
                    <a:pt x="276835" y="232257"/>
                  </a:cubicBezTo>
                  <a:cubicBezTo>
                    <a:pt x="276682" y="231648"/>
                    <a:pt x="276682" y="231190"/>
                    <a:pt x="276835" y="230886"/>
                  </a:cubicBezTo>
                  <a:cubicBezTo>
                    <a:pt x="276987" y="230581"/>
                    <a:pt x="277368" y="230276"/>
                    <a:pt x="277978" y="229971"/>
                  </a:cubicBezTo>
                  <a:lnTo>
                    <a:pt x="286207" y="236829"/>
                  </a:lnTo>
                  <a:lnTo>
                    <a:pt x="286664" y="235458"/>
                  </a:lnTo>
                  <a:lnTo>
                    <a:pt x="289408" y="235458"/>
                  </a:lnTo>
                  <a:cubicBezTo>
                    <a:pt x="288798" y="234543"/>
                    <a:pt x="288036" y="232562"/>
                    <a:pt x="287122" y="229514"/>
                  </a:cubicBezTo>
                  <a:cubicBezTo>
                    <a:pt x="286207" y="226466"/>
                    <a:pt x="285369" y="224180"/>
                    <a:pt x="284607" y="222656"/>
                  </a:cubicBezTo>
                  <a:cubicBezTo>
                    <a:pt x="283845" y="221132"/>
                    <a:pt x="282550" y="219456"/>
                    <a:pt x="280721" y="217627"/>
                  </a:cubicBezTo>
                  <a:close/>
                  <a:moveTo>
                    <a:pt x="64923" y="210312"/>
                  </a:moveTo>
                  <a:cubicBezTo>
                    <a:pt x="64008" y="215493"/>
                    <a:pt x="63475" y="219151"/>
                    <a:pt x="63322" y="221284"/>
                  </a:cubicBezTo>
                  <a:cubicBezTo>
                    <a:pt x="63170" y="223418"/>
                    <a:pt x="63170" y="224942"/>
                    <a:pt x="63322" y="225856"/>
                  </a:cubicBezTo>
                  <a:cubicBezTo>
                    <a:pt x="63475" y="226771"/>
                    <a:pt x="64008" y="227533"/>
                    <a:pt x="64923" y="228142"/>
                  </a:cubicBezTo>
                  <a:lnTo>
                    <a:pt x="66294" y="224028"/>
                  </a:lnTo>
                  <a:cubicBezTo>
                    <a:pt x="66599" y="224332"/>
                    <a:pt x="65761" y="234010"/>
                    <a:pt x="63779" y="253060"/>
                  </a:cubicBezTo>
                  <a:cubicBezTo>
                    <a:pt x="61798" y="272110"/>
                    <a:pt x="60960" y="283464"/>
                    <a:pt x="61265" y="287121"/>
                  </a:cubicBezTo>
                  <a:lnTo>
                    <a:pt x="75895" y="295351"/>
                  </a:lnTo>
                  <a:lnTo>
                    <a:pt x="67208" y="286664"/>
                  </a:lnTo>
                  <a:lnTo>
                    <a:pt x="69495" y="287578"/>
                  </a:lnTo>
                  <a:lnTo>
                    <a:pt x="71780" y="290322"/>
                  </a:lnTo>
                  <a:lnTo>
                    <a:pt x="88240" y="295351"/>
                  </a:lnTo>
                  <a:cubicBezTo>
                    <a:pt x="88849" y="269748"/>
                    <a:pt x="90069" y="243840"/>
                    <a:pt x="91897" y="217627"/>
                  </a:cubicBezTo>
                  <a:lnTo>
                    <a:pt x="88697" y="215341"/>
                  </a:lnTo>
                  <a:lnTo>
                    <a:pt x="69495" y="210312"/>
                  </a:lnTo>
                  <a:close/>
                  <a:moveTo>
                    <a:pt x="243688" y="205282"/>
                  </a:moveTo>
                  <a:cubicBezTo>
                    <a:pt x="242773" y="205587"/>
                    <a:pt x="241859" y="205663"/>
                    <a:pt x="240944" y="205511"/>
                  </a:cubicBezTo>
                  <a:cubicBezTo>
                    <a:pt x="240030" y="205359"/>
                    <a:pt x="238735" y="206197"/>
                    <a:pt x="237058" y="208026"/>
                  </a:cubicBezTo>
                  <a:cubicBezTo>
                    <a:pt x="235382" y="209854"/>
                    <a:pt x="232258" y="212750"/>
                    <a:pt x="227686" y="216712"/>
                  </a:cubicBezTo>
                  <a:lnTo>
                    <a:pt x="245516" y="209397"/>
                  </a:lnTo>
                  <a:close/>
                  <a:moveTo>
                    <a:pt x="259656" y="192216"/>
                  </a:moveTo>
                  <a:lnTo>
                    <a:pt x="262433" y="192481"/>
                  </a:lnTo>
                  <a:cubicBezTo>
                    <a:pt x="264871" y="192481"/>
                    <a:pt x="267081" y="193014"/>
                    <a:pt x="269062" y="194081"/>
                  </a:cubicBezTo>
                  <a:lnTo>
                    <a:pt x="273233" y="195810"/>
                  </a:lnTo>
                  <a:close/>
                  <a:moveTo>
                    <a:pt x="254660" y="188823"/>
                  </a:moveTo>
                  <a:lnTo>
                    <a:pt x="253746" y="190652"/>
                  </a:lnTo>
                  <a:lnTo>
                    <a:pt x="259656" y="192216"/>
                  </a:lnTo>
                  <a:lnTo>
                    <a:pt x="252832" y="191566"/>
                  </a:lnTo>
                  <a:lnTo>
                    <a:pt x="251460" y="191109"/>
                  </a:lnTo>
                  <a:lnTo>
                    <a:pt x="249631" y="198424"/>
                  </a:lnTo>
                  <a:cubicBezTo>
                    <a:pt x="254813" y="201168"/>
                    <a:pt x="259690" y="200863"/>
                    <a:pt x="264262" y="197510"/>
                  </a:cubicBezTo>
                  <a:cubicBezTo>
                    <a:pt x="265481" y="198424"/>
                    <a:pt x="266471" y="198958"/>
                    <a:pt x="267233" y="199110"/>
                  </a:cubicBezTo>
                  <a:cubicBezTo>
                    <a:pt x="267995" y="199263"/>
                    <a:pt x="269138" y="199263"/>
                    <a:pt x="270662" y="199110"/>
                  </a:cubicBezTo>
                  <a:cubicBezTo>
                    <a:pt x="272186" y="198958"/>
                    <a:pt x="274777" y="198577"/>
                    <a:pt x="278435" y="197967"/>
                  </a:cubicBezTo>
                  <a:lnTo>
                    <a:pt x="273233" y="195810"/>
                  </a:lnTo>
                  <a:lnTo>
                    <a:pt x="284836" y="198882"/>
                  </a:lnTo>
                  <a:lnTo>
                    <a:pt x="286664" y="197053"/>
                  </a:lnTo>
                  <a:cubicBezTo>
                    <a:pt x="282702" y="195224"/>
                    <a:pt x="279883" y="193929"/>
                    <a:pt x="278206" y="193167"/>
                  </a:cubicBezTo>
                  <a:cubicBezTo>
                    <a:pt x="276530" y="192405"/>
                    <a:pt x="274320" y="191871"/>
                    <a:pt x="271577" y="191566"/>
                  </a:cubicBezTo>
                  <a:cubicBezTo>
                    <a:pt x="268834" y="191262"/>
                    <a:pt x="264262" y="190652"/>
                    <a:pt x="257861" y="189738"/>
                  </a:cubicBezTo>
                  <a:close/>
                  <a:moveTo>
                    <a:pt x="261518" y="184708"/>
                  </a:moveTo>
                  <a:lnTo>
                    <a:pt x="257404" y="187909"/>
                  </a:lnTo>
                  <a:lnTo>
                    <a:pt x="284378" y="193395"/>
                  </a:lnTo>
                  <a:lnTo>
                    <a:pt x="286207" y="190652"/>
                  </a:lnTo>
                  <a:lnTo>
                    <a:pt x="261976" y="185166"/>
                  </a:lnTo>
                  <a:close/>
                  <a:moveTo>
                    <a:pt x="261976" y="171907"/>
                  </a:moveTo>
                  <a:lnTo>
                    <a:pt x="261061" y="172821"/>
                  </a:lnTo>
                  <a:lnTo>
                    <a:pt x="257861" y="173736"/>
                  </a:lnTo>
                  <a:lnTo>
                    <a:pt x="249631" y="187452"/>
                  </a:lnTo>
                  <a:lnTo>
                    <a:pt x="265176" y="171907"/>
                  </a:lnTo>
                  <a:close/>
                  <a:moveTo>
                    <a:pt x="94640" y="168706"/>
                  </a:moveTo>
                  <a:cubicBezTo>
                    <a:pt x="84887" y="175412"/>
                    <a:pt x="74524" y="180289"/>
                    <a:pt x="63551" y="183337"/>
                  </a:cubicBezTo>
                  <a:lnTo>
                    <a:pt x="66294" y="183337"/>
                  </a:lnTo>
                  <a:lnTo>
                    <a:pt x="64465" y="184708"/>
                  </a:lnTo>
                  <a:cubicBezTo>
                    <a:pt x="65684" y="186232"/>
                    <a:pt x="66751" y="187147"/>
                    <a:pt x="67666" y="187452"/>
                  </a:cubicBezTo>
                  <a:cubicBezTo>
                    <a:pt x="68580" y="187756"/>
                    <a:pt x="69037" y="188442"/>
                    <a:pt x="69037" y="189509"/>
                  </a:cubicBezTo>
                  <a:cubicBezTo>
                    <a:pt x="69037" y="190576"/>
                    <a:pt x="69495" y="192176"/>
                    <a:pt x="70409" y="194310"/>
                  </a:cubicBezTo>
                  <a:lnTo>
                    <a:pt x="72238" y="192481"/>
                  </a:lnTo>
                  <a:lnTo>
                    <a:pt x="74524" y="196138"/>
                  </a:lnTo>
                  <a:lnTo>
                    <a:pt x="91897" y="197510"/>
                  </a:lnTo>
                  <a:cubicBezTo>
                    <a:pt x="93421" y="188366"/>
                    <a:pt x="94336" y="181965"/>
                    <a:pt x="94640" y="178308"/>
                  </a:cubicBezTo>
                  <a:cubicBezTo>
                    <a:pt x="94945" y="174650"/>
                    <a:pt x="95022" y="172516"/>
                    <a:pt x="94869" y="171907"/>
                  </a:cubicBezTo>
                  <a:cubicBezTo>
                    <a:pt x="94717" y="171297"/>
                    <a:pt x="94640" y="170230"/>
                    <a:pt x="94640" y="168706"/>
                  </a:cubicBezTo>
                  <a:close/>
                  <a:moveTo>
                    <a:pt x="265176" y="166420"/>
                  </a:moveTo>
                  <a:lnTo>
                    <a:pt x="257404" y="171450"/>
                  </a:lnTo>
                  <a:lnTo>
                    <a:pt x="253746" y="176022"/>
                  </a:lnTo>
                  <a:lnTo>
                    <a:pt x="265633" y="167335"/>
                  </a:lnTo>
                  <a:close/>
                  <a:moveTo>
                    <a:pt x="305410" y="154533"/>
                  </a:moveTo>
                  <a:cubicBezTo>
                    <a:pt x="303886" y="155752"/>
                    <a:pt x="301523" y="156591"/>
                    <a:pt x="298323" y="157048"/>
                  </a:cubicBezTo>
                  <a:cubicBezTo>
                    <a:pt x="295123" y="157505"/>
                    <a:pt x="291694" y="159181"/>
                    <a:pt x="288036" y="162077"/>
                  </a:cubicBezTo>
                  <a:cubicBezTo>
                    <a:pt x="284378" y="164973"/>
                    <a:pt x="278282" y="169773"/>
                    <a:pt x="269748" y="176479"/>
                  </a:cubicBezTo>
                  <a:lnTo>
                    <a:pt x="283007" y="164134"/>
                  </a:lnTo>
                  <a:cubicBezTo>
                    <a:pt x="281483" y="164134"/>
                    <a:pt x="280264" y="164058"/>
                    <a:pt x="279349" y="163906"/>
                  </a:cubicBezTo>
                  <a:cubicBezTo>
                    <a:pt x="278435" y="163753"/>
                    <a:pt x="276301" y="165201"/>
                    <a:pt x="272948" y="168249"/>
                  </a:cubicBezTo>
                  <a:cubicBezTo>
                    <a:pt x="269596" y="171297"/>
                    <a:pt x="264262" y="176326"/>
                    <a:pt x="256946" y="183337"/>
                  </a:cubicBezTo>
                  <a:cubicBezTo>
                    <a:pt x="257556" y="183642"/>
                    <a:pt x="258242" y="183718"/>
                    <a:pt x="259004" y="183565"/>
                  </a:cubicBezTo>
                  <a:cubicBezTo>
                    <a:pt x="259766" y="183413"/>
                    <a:pt x="263423" y="183870"/>
                    <a:pt x="269977" y="184937"/>
                  </a:cubicBezTo>
                  <a:cubicBezTo>
                    <a:pt x="276530" y="186004"/>
                    <a:pt x="284836" y="187909"/>
                    <a:pt x="294894" y="190652"/>
                  </a:cubicBezTo>
                  <a:cubicBezTo>
                    <a:pt x="298856" y="179374"/>
                    <a:pt x="301676" y="171602"/>
                    <a:pt x="303352" y="167335"/>
                  </a:cubicBezTo>
                  <a:cubicBezTo>
                    <a:pt x="305029" y="163068"/>
                    <a:pt x="305791" y="160324"/>
                    <a:pt x="305638" y="159105"/>
                  </a:cubicBezTo>
                  <a:cubicBezTo>
                    <a:pt x="305486" y="157886"/>
                    <a:pt x="305410" y="156362"/>
                    <a:pt x="305410" y="154533"/>
                  </a:cubicBezTo>
                  <a:close/>
                  <a:moveTo>
                    <a:pt x="281178" y="145846"/>
                  </a:moveTo>
                  <a:cubicBezTo>
                    <a:pt x="279044" y="147066"/>
                    <a:pt x="276606" y="147904"/>
                    <a:pt x="273863" y="148361"/>
                  </a:cubicBezTo>
                  <a:cubicBezTo>
                    <a:pt x="271120" y="148818"/>
                    <a:pt x="265176" y="151790"/>
                    <a:pt x="256032" y="157276"/>
                  </a:cubicBezTo>
                  <a:cubicBezTo>
                    <a:pt x="246888" y="162763"/>
                    <a:pt x="240640" y="167030"/>
                    <a:pt x="237287" y="170078"/>
                  </a:cubicBezTo>
                  <a:cubicBezTo>
                    <a:pt x="233934" y="173126"/>
                    <a:pt x="229667" y="176936"/>
                    <a:pt x="224485" y="181508"/>
                  </a:cubicBezTo>
                  <a:lnTo>
                    <a:pt x="229514" y="184251"/>
                  </a:lnTo>
                  <a:cubicBezTo>
                    <a:pt x="232562" y="181508"/>
                    <a:pt x="235915" y="178917"/>
                    <a:pt x="239573" y="176479"/>
                  </a:cubicBezTo>
                  <a:lnTo>
                    <a:pt x="255118" y="160934"/>
                  </a:lnTo>
                  <a:lnTo>
                    <a:pt x="254203" y="163677"/>
                  </a:lnTo>
                  <a:cubicBezTo>
                    <a:pt x="256946" y="161239"/>
                    <a:pt x="260452" y="158496"/>
                    <a:pt x="264719" y="155448"/>
                  </a:cubicBezTo>
                  <a:cubicBezTo>
                    <a:pt x="268986" y="152400"/>
                    <a:pt x="272339" y="150418"/>
                    <a:pt x="274777" y="149504"/>
                  </a:cubicBezTo>
                  <a:cubicBezTo>
                    <a:pt x="277216" y="148590"/>
                    <a:pt x="279197" y="147523"/>
                    <a:pt x="280721" y="146304"/>
                  </a:cubicBezTo>
                  <a:close/>
                  <a:moveTo>
                    <a:pt x="331013" y="138074"/>
                  </a:moveTo>
                  <a:lnTo>
                    <a:pt x="326441" y="147218"/>
                  </a:lnTo>
                  <a:lnTo>
                    <a:pt x="327812" y="148132"/>
                  </a:lnTo>
                  <a:lnTo>
                    <a:pt x="331470" y="138531"/>
                  </a:lnTo>
                  <a:close/>
                  <a:moveTo>
                    <a:pt x="315468" y="112471"/>
                  </a:moveTo>
                  <a:lnTo>
                    <a:pt x="297637" y="118872"/>
                  </a:lnTo>
                  <a:lnTo>
                    <a:pt x="298094" y="118414"/>
                  </a:lnTo>
                  <a:lnTo>
                    <a:pt x="298094" y="116128"/>
                  </a:lnTo>
                  <a:cubicBezTo>
                    <a:pt x="295351" y="117348"/>
                    <a:pt x="293599" y="118338"/>
                    <a:pt x="292837" y="119100"/>
                  </a:cubicBezTo>
                  <a:cubicBezTo>
                    <a:pt x="292075" y="119862"/>
                    <a:pt x="290855" y="120243"/>
                    <a:pt x="289179" y="120243"/>
                  </a:cubicBezTo>
                  <a:cubicBezTo>
                    <a:pt x="287503" y="120243"/>
                    <a:pt x="279502" y="125196"/>
                    <a:pt x="265176" y="135102"/>
                  </a:cubicBezTo>
                  <a:cubicBezTo>
                    <a:pt x="250850" y="145008"/>
                    <a:pt x="232258" y="159562"/>
                    <a:pt x="209398" y="178765"/>
                  </a:cubicBezTo>
                  <a:lnTo>
                    <a:pt x="209398" y="189738"/>
                  </a:lnTo>
                  <a:lnTo>
                    <a:pt x="210312" y="187452"/>
                  </a:lnTo>
                  <a:cubicBezTo>
                    <a:pt x="210312" y="189890"/>
                    <a:pt x="210312" y="191871"/>
                    <a:pt x="210312" y="193395"/>
                  </a:cubicBezTo>
                  <a:cubicBezTo>
                    <a:pt x="210312" y="194919"/>
                    <a:pt x="210769" y="198196"/>
                    <a:pt x="211684" y="203225"/>
                  </a:cubicBezTo>
                  <a:cubicBezTo>
                    <a:pt x="212598" y="208254"/>
                    <a:pt x="213208" y="215036"/>
                    <a:pt x="213512" y="223570"/>
                  </a:cubicBezTo>
                  <a:lnTo>
                    <a:pt x="219456" y="218998"/>
                  </a:lnTo>
                  <a:lnTo>
                    <a:pt x="226771" y="210769"/>
                  </a:lnTo>
                  <a:lnTo>
                    <a:pt x="223114" y="210312"/>
                  </a:lnTo>
                  <a:lnTo>
                    <a:pt x="226771" y="206654"/>
                  </a:lnTo>
                  <a:lnTo>
                    <a:pt x="234544" y="204368"/>
                  </a:lnTo>
                  <a:lnTo>
                    <a:pt x="232715" y="202082"/>
                  </a:lnTo>
                  <a:lnTo>
                    <a:pt x="224942" y="202996"/>
                  </a:lnTo>
                  <a:cubicBezTo>
                    <a:pt x="224638" y="200253"/>
                    <a:pt x="225400" y="197510"/>
                    <a:pt x="227228" y="194767"/>
                  </a:cubicBezTo>
                  <a:lnTo>
                    <a:pt x="223571" y="193852"/>
                  </a:lnTo>
                  <a:lnTo>
                    <a:pt x="224942" y="194767"/>
                  </a:lnTo>
                  <a:cubicBezTo>
                    <a:pt x="222199" y="195376"/>
                    <a:pt x="219304" y="195529"/>
                    <a:pt x="216256" y="195224"/>
                  </a:cubicBezTo>
                  <a:cubicBezTo>
                    <a:pt x="215951" y="194005"/>
                    <a:pt x="215798" y="192938"/>
                    <a:pt x="215798" y="192024"/>
                  </a:cubicBezTo>
                  <a:cubicBezTo>
                    <a:pt x="215798" y="191109"/>
                    <a:pt x="216179" y="189585"/>
                    <a:pt x="216941" y="187452"/>
                  </a:cubicBezTo>
                  <a:cubicBezTo>
                    <a:pt x="217703" y="185318"/>
                    <a:pt x="218846" y="183565"/>
                    <a:pt x="220370" y="182194"/>
                  </a:cubicBezTo>
                  <a:cubicBezTo>
                    <a:pt x="221894" y="180822"/>
                    <a:pt x="223571" y="178765"/>
                    <a:pt x="225400" y="176022"/>
                  </a:cubicBezTo>
                  <a:cubicBezTo>
                    <a:pt x="236068" y="168097"/>
                    <a:pt x="244145" y="162229"/>
                    <a:pt x="249631" y="158419"/>
                  </a:cubicBezTo>
                  <a:cubicBezTo>
                    <a:pt x="255118" y="154609"/>
                    <a:pt x="261290" y="150876"/>
                    <a:pt x="268148" y="147218"/>
                  </a:cubicBezTo>
                  <a:cubicBezTo>
                    <a:pt x="275006" y="143560"/>
                    <a:pt x="280873" y="141732"/>
                    <a:pt x="285750" y="141732"/>
                  </a:cubicBezTo>
                  <a:cubicBezTo>
                    <a:pt x="290627" y="141732"/>
                    <a:pt x="294132" y="142341"/>
                    <a:pt x="296266" y="143560"/>
                  </a:cubicBezTo>
                  <a:cubicBezTo>
                    <a:pt x="298399" y="144780"/>
                    <a:pt x="301600" y="145999"/>
                    <a:pt x="305867" y="147218"/>
                  </a:cubicBezTo>
                  <a:lnTo>
                    <a:pt x="306781" y="151790"/>
                  </a:lnTo>
                  <a:cubicBezTo>
                    <a:pt x="309220" y="144475"/>
                    <a:pt x="311048" y="139446"/>
                    <a:pt x="312268" y="136702"/>
                  </a:cubicBezTo>
                  <a:cubicBezTo>
                    <a:pt x="313487" y="133959"/>
                    <a:pt x="314249" y="131064"/>
                    <a:pt x="314554" y="128016"/>
                  </a:cubicBezTo>
                  <a:cubicBezTo>
                    <a:pt x="314858" y="124968"/>
                    <a:pt x="315316" y="119938"/>
                    <a:pt x="315925" y="112928"/>
                  </a:cubicBezTo>
                  <a:close/>
                  <a:moveTo>
                    <a:pt x="266090" y="85496"/>
                  </a:moveTo>
                  <a:cubicBezTo>
                    <a:pt x="256946" y="87325"/>
                    <a:pt x="247955" y="89763"/>
                    <a:pt x="239116" y="92811"/>
                  </a:cubicBezTo>
                  <a:lnTo>
                    <a:pt x="236830" y="91440"/>
                  </a:lnTo>
                  <a:cubicBezTo>
                    <a:pt x="236525" y="93268"/>
                    <a:pt x="236296" y="94716"/>
                    <a:pt x="236144" y="95783"/>
                  </a:cubicBezTo>
                  <a:cubicBezTo>
                    <a:pt x="235991" y="96850"/>
                    <a:pt x="236068" y="98907"/>
                    <a:pt x="236372" y="101955"/>
                  </a:cubicBezTo>
                  <a:cubicBezTo>
                    <a:pt x="236677" y="105003"/>
                    <a:pt x="237287" y="110947"/>
                    <a:pt x="238201" y="119786"/>
                  </a:cubicBezTo>
                  <a:close/>
                  <a:moveTo>
                    <a:pt x="279349" y="0"/>
                  </a:moveTo>
                  <a:cubicBezTo>
                    <a:pt x="282092" y="304"/>
                    <a:pt x="284226" y="381"/>
                    <a:pt x="285750" y="228"/>
                  </a:cubicBezTo>
                  <a:cubicBezTo>
                    <a:pt x="287274" y="76"/>
                    <a:pt x="288646" y="457"/>
                    <a:pt x="289865" y="1371"/>
                  </a:cubicBezTo>
                  <a:cubicBezTo>
                    <a:pt x="291084" y="2286"/>
                    <a:pt x="293065" y="3200"/>
                    <a:pt x="295808" y="4114"/>
                  </a:cubicBezTo>
                  <a:cubicBezTo>
                    <a:pt x="297028" y="6248"/>
                    <a:pt x="298171" y="8001"/>
                    <a:pt x="299237" y="9372"/>
                  </a:cubicBezTo>
                  <a:cubicBezTo>
                    <a:pt x="300304" y="10744"/>
                    <a:pt x="301447" y="14325"/>
                    <a:pt x="302666" y="20116"/>
                  </a:cubicBezTo>
                  <a:cubicBezTo>
                    <a:pt x="303886" y="25908"/>
                    <a:pt x="304267" y="30403"/>
                    <a:pt x="303809" y="33604"/>
                  </a:cubicBezTo>
                  <a:cubicBezTo>
                    <a:pt x="303352" y="36804"/>
                    <a:pt x="302819" y="41148"/>
                    <a:pt x="302209" y="46634"/>
                  </a:cubicBezTo>
                  <a:lnTo>
                    <a:pt x="304038" y="43434"/>
                  </a:lnTo>
                  <a:cubicBezTo>
                    <a:pt x="304343" y="43738"/>
                    <a:pt x="304267" y="44272"/>
                    <a:pt x="303809" y="45034"/>
                  </a:cubicBezTo>
                  <a:cubicBezTo>
                    <a:pt x="303352" y="45796"/>
                    <a:pt x="302895" y="46786"/>
                    <a:pt x="302438" y="48006"/>
                  </a:cubicBezTo>
                  <a:cubicBezTo>
                    <a:pt x="301981" y="49225"/>
                    <a:pt x="301447" y="50596"/>
                    <a:pt x="300838" y="52120"/>
                  </a:cubicBezTo>
                  <a:lnTo>
                    <a:pt x="316382" y="57150"/>
                  </a:lnTo>
                  <a:lnTo>
                    <a:pt x="312725" y="59436"/>
                  </a:lnTo>
                  <a:lnTo>
                    <a:pt x="318668" y="61264"/>
                  </a:lnTo>
                  <a:cubicBezTo>
                    <a:pt x="313182" y="64008"/>
                    <a:pt x="308000" y="66598"/>
                    <a:pt x="303124" y="69037"/>
                  </a:cubicBezTo>
                  <a:lnTo>
                    <a:pt x="302209" y="71780"/>
                  </a:lnTo>
                  <a:lnTo>
                    <a:pt x="306324" y="75895"/>
                  </a:lnTo>
                  <a:cubicBezTo>
                    <a:pt x="299009" y="78333"/>
                    <a:pt x="291694" y="80314"/>
                    <a:pt x="284378" y="81838"/>
                  </a:cubicBezTo>
                  <a:lnTo>
                    <a:pt x="283464" y="85039"/>
                  </a:lnTo>
                  <a:lnTo>
                    <a:pt x="278435" y="86410"/>
                  </a:lnTo>
                  <a:lnTo>
                    <a:pt x="279349" y="88239"/>
                  </a:lnTo>
                  <a:lnTo>
                    <a:pt x="235458" y="129844"/>
                  </a:lnTo>
                  <a:cubicBezTo>
                    <a:pt x="256794" y="117348"/>
                    <a:pt x="279197" y="106527"/>
                    <a:pt x="302666" y="97383"/>
                  </a:cubicBezTo>
                  <a:lnTo>
                    <a:pt x="304495" y="92811"/>
                  </a:lnTo>
                  <a:cubicBezTo>
                    <a:pt x="307543" y="90982"/>
                    <a:pt x="309753" y="89611"/>
                    <a:pt x="311125" y="88696"/>
                  </a:cubicBezTo>
                  <a:cubicBezTo>
                    <a:pt x="312496" y="87782"/>
                    <a:pt x="314096" y="87172"/>
                    <a:pt x="315925" y="86868"/>
                  </a:cubicBezTo>
                  <a:cubicBezTo>
                    <a:pt x="317754" y="86563"/>
                    <a:pt x="320345" y="87020"/>
                    <a:pt x="323698" y="88239"/>
                  </a:cubicBezTo>
                  <a:cubicBezTo>
                    <a:pt x="327050" y="89458"/>
                    <a:pt x="329489" y="89839"/>
                    <a:pt x="331013" y="89382"/>
                  </a:cubicBezTo>
                  <a:cubicBezTo>
                    <a:pt x="332537" y="88925"/>
                    <a:pt x="334061" y="88392"/>
                    <a:pt x="335585" y="87782"/>
                  </a:cubicBezTo>
                  <a:cubicBezTo>
                    <a:pt x="338328" y="89916"/>
                    <a:pt x="342671" y="91897"/>
                    <a:pt x="348615" y="93726"/>
                  </a:cubicBezTo>
                  <a:cubicBezTo>
                    <a:pt x="354559" y="95554"/>
                    <a:pt x="358750" y="97536"/>
                    <a:pt x="361188" y="99669"/>
                  </a:cubicBezTo>
                  <a:cubicBezTo>
                    <a:pt x="361188" y="101803"/>
                    <a:pt x="361036" y="103860"/>
                    <a:pt x="360731" y="105841"/>
                  </a:cubicBezTo>
                  <a:cubicBezTo>
                    <a:pt x="360426" y="107823"/>
                    <a:pt x="357835" y="111404"/>
                    <a:pt x="352958" y="116586"/>
                  </a:cubicBezTo>
                  <a:cubicBezTo>
                    <a:pt x="348082" y="121767"/>
                    <a:pt x="344576" y="128473"/>
                    <a:pt x="342443" y="136702"/>
                  </a:cubicBezTo>
                  <a:cubicBezTo>
                    <a:pt x="340309" y="144932"/>
                    <a:pt x="336042" y="156057"/>
                    <a:pt x="329641" y="170078"/>
                  </a:cubicBezTo>
                  <a:cubicBezTo>
                    <a:pt x="323240" y="184099"/>
                    <a:pt x="320040" y="192176"/>
                    <a:pt x="320040" y="194310"/>
                  </a:cubicBezTo>
                  <a:cubicBezTo>
                    <a:pt x="320040" y="196443"/>
                    <a:pt x="319202" y="200634"/>
                    <a:pt x="317525" y="206883"/>
                  </a:cubicBezTo>
                  <a:cubicBezTo>
                    <a:pt x="315849" y="213131"/>
                    <a:pt x="314858" y="217398"/>
                    <a:pt x="314554" y="219684"/>
                  </a:cubicBezTo>
                  <a:cubicBezTo>
                    <a:pt x="314249" y="221970"/>
                    <a:pt x="314096" y="225094"/>
                    <a:pt x="314096" y="229057"/>
                  </a:cubicBezTo>
                  <a:lnTo>
                    <a:pt x="311810" y="230428"/>
                  </a:lnTo>
                  <a:lnTo>
                    <a:pt x="308610" y="235915"/>
                  </a:lnTo>
                  <a:lnTo>
                    <a:pt x="306324" y="232714"/>
                  </a:lnTo>
                  <a:lnTo>
                    <a:pt x="305867" y="236372"/>
                  </a:lnTo>
                  <a:cubicBezTo>
                    <a:pt x="308000" y="236677"/>
                    <a:pt x="309677" y="236829"/>
                    <a:pt x="310896" y="236829"/>
                  </a:cubicBezTo>
                  <a:cubicBezTo>
                    <a:pt x="312115" y="236829"/>
                    <a:pt x="313868" y="236448"/>
                    <a:pt x="316154" y="235686"/>
                  </a:cubicBezTo>
                  <a:cubicBezTo>
                    <a:pt x="318440" y="234924"/>
                    <a:pt x="320345" y="234467"/>
                    <a:pt x="321869" y="234315"/>
                  </a:cubicBezTo>
                  <a:cubicBezTo>
                    <a:pt x="323393" y="234162"/>
                    <a:pt x="324917" y="234391"/>
                    <a:pt x="326441" y="235000"/>
                  </a:cubicBezTo>
                  <a:cubicBezTo>
                    <a:pt x="327965" y="235610"/>
                    <a:pt x="330860" y="235762"/>
                    <a:pt x="335128" y="235458"/>
                  </a:cubicBezTo>
                  <a:cubicBezTo>
                    <a:pt x="339395" y="235153"/>
                    <a:pt x="342290" y="235458"/>
                    <a:pt x="343814" y="236372"/>
                  </a:cubicBezTo>
                  <a:cubicBezTo>
                    <a:pt x="345338" y="237286"/>
                    <a:pt x="347320" y="238048"/>
                    <a:pt x="349758" y="238658"/>
                  </a:cubicBezTo>
                  <a:lnTo>
                    <a:pt x="351130" y="244144"/>
                  </a:lnTo>
                  <a:cubicBezTo>
                    <a:pt x="344424" y="250240"/>
                    <a:pt x="339623" y="254508"/>
                    <a:pt x="336728" y="256946"/>
                  </a:cubicBezTo>
                  <a:cubicBezTo>
                    <a:pt x="333832" y="259384"/>
                    <a:pt x="331775" y="260680"/>
                    <a:pt x="330556" y="260832"/>
                  </a:cubicBezTo>
                  <a:cubicBezTo>
                    <a:pt x="329336" y="260985"/>
                    <a:pt x="328117" y="261213"/>
                    <a:pt x="326898" y="261518"/>
                  </a:cubicBezTo>
                  <a:lnTo>
                    <a:pt x="322783" y="267919"/>
                  </a:lnTo>
                  <a:lnTo>
                    <a:pt x="303124" y="277063"/>
                  </a:lnTo>
                  <a:lnTo>
                    <a:pt x="328727" y="306324"/>
                  </a:lnTo>
                  <a:lnTo>
                    <a:pt x="348386" y="323697"/>
                  </a:lnTo>
                  <a:lnTo>
                    <a:pt x="352501" y="328269"/>
                  </a:lnTo>
                  <a:cubicBezTo>
                    <a:pt x="360426" y="334061"/>
                    <a:pt x="366751" y="338404"/>
                    <a:pt x="371475" y="341300"/>
                  </a:cubicBezTo>
                  <a:cubicBezTo>
                    <a:pt x="376199" y="344195"/>
                    <a:pt x="382753" y="347472"/>
                    <a:pt x="391135" y="351129"/>
                  </a:cubicBezTo>
                  <a:cubicBezTo>
                    <a:pt x="399517" y="354787"/>
                    <a:pt x="404774" y="355930"/>
                    <a:pt x="406908" y="354558"/>
                  </a:cubicBezTo>
                  <a:cubicBezTo>
                    <a:pt x="409042" y="353187"/>
                    <a:pt x="410642" y="352730"/>
                    <a:pt x="411709" y="353187"/>
                  </a:cubicBezTo>
                  <a:cubicBezTo>
                    <a:pt x="412775" y="353644"/>
                    <a:pt x="414528" y="354177"/>
                    <a:pt x="416966" y="354787"/>
                  </a:cubicBezTo>
                  <a:lnTo>
                    <a:pt x="419710" y="359359"/>
                  </a:lnTo>
                  <a:lnTo>
                    <a:pt x="459029" y="365760"/>
                  </a:lnTo>
                  <a:lnTo>
                    <a:pt x="441655" y="367131"/>
                  </a:lnTo>
                  <a:cubicBezTo>
                    <a:pt x="444094" y="368655"/>
                    <a:pt x="446837" y="368960"/>
                    <a:pt x="449885" y="368046"/>
                  </a:cubicBezTo>
                  <a:lnTo>
                    <a:pt x="450342" y="368960"/>
                  </a:lnTo>
                  <a:lnTo>
                    <a:pt x="437083" y="370789"/>
                  </a:lnTo>
                  <a:lnTo>
                    <a:pt x="445313" y="371703"/>
                  </a:lnTo>
                  <a:lnTo>
                    <a:pt x="431140" y="372618"/>
                  </a:lnTo>
                  <a:cubicBezTo>
                    <a:pt x="438455" y="373532"/>
                    <a:pt x="443941" y="374066"/>
                    <a:pt x="447599" y="374218"/>
                  </a:cubicBezTo>
                  <a:cubicBezTo>
                    <a:pt x="451256" y="374370"/>
                    <a:pt x="453238" y="374599"/>
                    <a:pt x="453542" y="374904"/>
                  </a:cubicBezTo>
                  <a:cubicBezTo>
                    <a:pt x="453847" y="375209"/>
                    <a:pt x="454152" y="375513"/>
                    <a:pt x="454457" y="375818"/>
                  </a:cubicBezTo>
                  <a:cubicBezTo>
                    <a:pt x="447446" y="376123"/>
                    <a:pt x="440436" y="376275"/>
                    <a:pt x="433426" y="376275"/>
                  </a:cubicBezTo>
                  <a:lnTo>
                    <a:pt x="443941" y="376733"/>
                  </a:lnTo>
                  <a:cubicBezTo>
                    <a:pt x="439674" y="378257"/>
                    <a:pt x="435559" y="378714"/>
                    <a:pt x="431597" y="378104"/>
                  </a:cubicBezTo>
                  <a:lnTo>
                    <a:pt x="431597" y="379933"/>
                  </a:lnTo>
                  <a:lnTo>
                    <a:pt x="441198" y="380847"/>
                  </a:lnTo>
                  <a:lnTo>
                    <a:pt x="437540" y="381762"/>
                  </a:lnTo>
                  <a:lnTo>
                    <a:pt x="435712" y="383133"/>
                  </a:lnTo>
                  <a:lnTo>
                    <a:pt x="434340" y="384505"/>
                  </a:lnTo>
                  <a:lnTo>
                    <a:pt x="437083" y="384962"/>
                  </a:lnTo>
                  <a:lnTo>
                    <a:pt x="436626" y="385877"/>
                  </a:lnTo>
                  <a:lnTo>
                    <a:pt x="434340" y="385877"/>
                  </a:lnTo>
                  <a:lnTo>
                    <a:pt x="433426" y="383591"/>
                  </a:lnTo>
                  <a:lnTo>
                    <a:pt x="429311" y="383591"/>
                  </a:lnTo>
                  <a:cubicBezTo>
                    <a:pt x="427482" y="385724"/>
                    <a:pt x="425653" y="387705"/>
                    <a:pt x="423824" y="389534"/>
                  </a:cubicBezTo>
                  <a:lnTo>
                    <a:pt x="420167" y="392735"/>
                  </a:lnTo>
                  <a:lnTo>
                    <a:pt x="417424" y="391820"/>
                  </a:lnTo>
                  <a:lnTo>
                    <a:pt x="416966" y="393192"/>
                  </a:lnTo>
                  <a:lnTo>
                    <a:pt x="405994" y="399135"/>
                  </a:lnTo>
                  <a:lnTo>
                    <a:pt x="404622" y="397307"/>
                  </a:lnTo>
                  <a:lnTo>
                    <a:pt x="396392" y="405993"/>
                  </a:lnTo>
                  <a:lnTo>
                    <a:pt x="400507" y="408737"/>
                  </a:lnTo>
                  <a:lnTo>
                    <a:pt x="401879" y="411480"/>
                  </a:lnTo>
                  <a:cubicBezTo>
                    <a:pt x="398831" y="413613"/>
                    <a:pt x="396469" y="415061"/>
                    <a:pt x="394792" y="415823"/>
                  </a:cubicBezTo>
                  <a:cubicBezTo>
                    <a:pt x="393116" y="416585"/>
                    <a:pt x="392049" y="416966"/>
                    <a:pt x="391592" y="416966"/>
                  </a:cubicBezTo>
                  <a:cubicBezTo>
                    <a:pt x="391135" y="416966"/>
                    <a:pt x="390449" y="416814"/>
                    <a:pt x="389534" y="416509"/>
                  </a:cubicBezTo>
                  <a:cubicBezTo>
                    <a:pt x="388925" y="418338"/>
                    <a:pt x="388010" y="420014"/>
                    <a:pt x="386791" y="421538"/>
                  </a:cubicBezTo>
                  <a:lnTo>
                    <a:pt x="378104" y="423367"/>
                  </a:lnTo>
                  <a:lnTo>
                    <a:pt x="373075" y="430682"/>
                  </a:lnTo>
                  <a:cubicBezTo>
                    <a:pt x="355397" y="431901"/>
                    <a:pt x="340004" y="426720"/>
                    <a:pt x="326898" y="415137"/>
                  </a:cubicBezTo>
                  <a:cubicBezTo>
                    <a:pt x="322326" y="404469"/>
                    <a:pt x="319202" y="396773"/>
                    <a:pt x="317525" y="392049"/>
                  </a:cubicBezTo>
                  <a:cubicBezTo>
                    <a:pt x="315849" y="387324"/>
                    <a:pt x="312191" y="381914"/>
                    <a:pt x="306553" y="375818"/>
                  </a:cubicBezTo>
                  <a:cubicBezTo>
                    <a:pt x="300914" y="369722"/>
                    <a:pt x="295732" y="362178"/>
                    <a:pt x="291008" y="353187"/>
                  </a:cubicBezTo>
                  <a:cubicBezTo>
                    <a:pt x="286283" y="344195"/>
                    <a:pt x="277673" y="325374"/>
                    <a:pt x="265176" y="296722"/>
                  </a:cubicBezTo>
                  <a:lnTo>
                    <a:pt x="251460" y="303123"/>
                  </a:lnTo>
                  <a:cubicBezTo>
                    <a:pt x="250241" y="306171"/>
                    <a:pt x="248641" y="311048"/>
                    <a:pt x="246659" y="317754"/>
                  </a:cubicBezTo>
                  <a:cubicBezTo>
                    <a:pt x="244678" y="324459"/>
                    <a:pt x="241630" y="332841"/>
                    <a:pt x="237515" y="342900"/>
                  </a:cubicBezTo>
                  <a:cubicBezTo>
                    <a:pt x="233401" y="352958"/>
                    <a:pt x="228143" y="364845"/>
                    <a:pt x="221742" y="378561"/>
                  </a:cubicBezTo>
                  <a:cubicBezTo>
                    <a:pt x="215341" y="392277"/>
                    <a:pt x="211760" y="401269"/>
                    <a:pt x="210998" y="405536"/>
                  </a:cubicBezTo>
                  <a:cubicBezTo>
                    <a:pt x="210236" y="409803"/>
                    <a:pt x="209169" y="412547"/>
                    <a:pt x="207797" y="413766"/>
                  </a:cubicBezTo>
                  <a:cubicBezTo>
                    <a:pt x="206426" y="414985"/>
                    <a:pt x="204216" y="417728"/>
                    <a:pt x="201168" y="421995"/>
                  </a:cubicBezTo>
                  <a:lnTo>
                    <a:pt x="197510" y="420624"/>
                  </a:lnTo>
                  <a:lnTo>
                    <a:pt x="196139" y="423367"/>
                  </a:lnTo>
                  <a:cubicBezTo>
                    <a:pt x="193700" y="423062"/>
                    <a:pt x="191872" y="422681"/>
                    <a:pt x="190652" y="422224"/>
                  </a:cubicBezTo>
                  <a:cubicBezTo>
                    <a:pt x="189433" y="421767"/>
                    <a:pt x="188595" y="421767"/>
                    <a:pt x="188138" y="422224"/>
                  </a:cubicBezTo>
                  <a:cubicBezTo>
                    <a:pt x="187681" y="422681"/>
                    <a:pt x="186690" y="423367"/>
                    <a:pt x="185166" y="424281"/>
                  </a:cubicBezTo>
                  <a:lnTo>
                    <a:pt x="178765" y="422453"/>
                  </a:lnTo>
                  <a:cubicBezTo>
                    <a:pt x="175717" y="425196"/>
                    <a:pt x="172822" y="427634"/>
                    <a:pt x="170078" y="429768"/>
                  </a:cubicBezTo>
                  <a:lnTo>
                    <a:pt x="164135" y="428853"/>
                  </a:lnTo>
                  <a:lnTo>
                    <a:pt x="168250" y="428853"/>
                  </a:lnTo>
                  <a:lnTo>
                    <a:pt x="170536" y="425653"/>
                  </a:lnTo>
                  <a:lnTo>
                    <a:pt x="164592" y="419709"/>
                  </a:lnTo>
                  <a:cubicBezTo>
                    <a:pt x="163982" y="418490"/>
                    <a:pt x="163525" y="417423"/>
                    <a:pt x="163220" y="416509"/>
                  </a:cubicBezTo>
                  <a:cubicBezTo>
                    <a:pt x="162916" y="415595"/>
                    <a:pt x="163449" y="413461"/>
                    <a:pt x="164821" y="410108"/>
                  </a:cubicBezTo>
                  <a:cubicBezTo>
                    <a:pt x="166192" y="406755"/>
                    <a:pt x="167183" y="403707"/>
                    <a:pt x="167792" y="400964"/>
                  </a:cubicBezTo>
                  <a:cubicBezTo>
                    <a:pt x="168402" y="398221"/>
                    <a:pt x="167640" y="395478"/>
                    <a:pt x="165506" y="392735"/>
                  </a:cubicBezTo>
                  <a:cubicBezTo>
                    <a:pt x="163373" y="389991"/>
                    <a:pt x="162306" y="388315"/>
                    <a:pt x="162306" y="387705"/>
                  </a:cubicBezTo>
                  <a:cubicBezTo>
                    <a:pt x="162306" y="387096"/>
                    <a:pt x="162306" y="386334"/>
                    <a:pt x="162306" y="385419"/>
                  </a:cubicBezTo>
                  <a:cubicBezTo>
                    <a:pt x="162611" y="385724"/>
                    <a:pt x="163068" y="385953"/>
                    <a:pt x="163678" y="386105"/>
                  </a:cubicBezTo>
                  <a:cubicBezTo>
                    <a:pt x="164287" y="386258"/>
                    <a:pt x="164973" y="386105"/>
                    <a:pt x="165735" y="385648"/>
                  </a:cubicBezTo>
                  <a:cubicBezTo>
                    <a:pt x="166497" y="385191"/>
                    <a:pt x="167792" y="384962"/>
                    <a:pt x="169621" y="384962"/>
                  </a:cubicBezTo>
                  <a:lnTo>
                    <a:pt x="167792" y="382219"/>
                  </a:lnTo>
                  <a:lnTo>
                    <a:pt x="168707" y="381305"/>
                  </a:lnTo>
                  <a:lnTo>
                    <a:pt x="174193" y="384962"/>
                  </a:lnTo>
                  <a:lnTo>
                    <a:pt x="179222" y="382676"/>
                  </a:lnTo>
                  <a:lnTo>
                    <a:pt x="176479" y="381305"/>
                  </a:lnTo>
                  <a:lnTo>
                    <a:pt x="179222" y="381305"/>
                  </a:lnTo>
                  <a:lnTo>
                    <a:pt x="174193" y="376733"/>
                  </a:lnTo>
                  <a:lnTo>
                    <a:pt x="179680" y="379476"/>
                  </a:lnTo>
                  <a:lnTo>
                    <a:pt x="176936" y="376733"/>
                  </a:lnTo>
                  <a:lnTo>
                    <a:pt x="181051" y="377190"/>
                  </a:lnTo>
                  <a:cubicBezTo>
                    <a:pt x="178613" y="376580"/>
                    <a:pt x="177241" y="374904"/>
                    <a:pt x="176936" y="372161"/>
                  </a:cubicBezTo>
                  <a:lnTo>
                    <a:pt x="182423" y="375818"/>
                  </a:lnTo>
                  <a:cubicBezTo>
                    <a:pt x="187300" y="362407"/>
                    <a:pt x="190805" y="353187"/>
                    <a:pt x="192938" y="348158"/>
                  </a:cubicBezTo>
                  <a:cubicBezTo>
                    <a:pt x="195072" y="343128"/>
                    <a:pt x="196291" y="339699"/>
                    <a:pt x="196596" y="337871"/>
                  </a:cubicBezTo>
                  <a:cubicBezTo>
                    <a:pt x="196901" y="336042"/>
                    <a:pt x="197358" y="333908"/>
                    <a:pt x="197968" y="331470"/>
                  </a:cubicBezTo>
                  <a:cubicBezTo>
                    <a:pt x="191262" y="335737"/>
                    <a:pt x="186461" y="338937"/>
                    <a:pt x="183566" y="341071"/>
                  </a:cubicBezTo>
                  <a:cubicBezTo>
                    <a:pt x="180670" y="343205"/>
                    <a:pt x="178765" y="344271"/>
                    <a:pt x="177851" y="344271"/>
                  </a:cubicBezTo>
                  <a:cubicBezTo>
                    <a:pt x="176936" y="344271"/>
                    <a:pt x="175717" y="343967"/>
                    <a:pt x="174193" y="343357"/>
                  </a:cubicBezTo>
                  <a:cubicBezTo>
                    <a:pt x="171755" y="345795"/>
                    <a:pt x="170231" y="348691"/>
                    <a:pt x="169621" y="352044"/>
                  </a:cubicBezTo>
                  <a:lnTo>
                    <a:pt x="162306" y="354330"/>
                  </a:lnTo>
                  <a:lnTo>
                    <a:pt x="170078" y="344271"/>
                  </a:lnTo>
                  <a:lnTo>
                    <a:pt x="168707" y="342900"/>
                  </a:lnTo>
                  <a:lnTo>
                    <a:pt x="158648" y="353415"/>
                  </a:lnTo>
                  <a:cubicBezTo>
                    <a:pt x="153467" y="355549"/>
                    <a:pt x="148285" y="355092"/>
                    <a:pt x="143104" y="352044"/>
                  </a:cubicBezTo>
                  <a:cubicBezTo>
                    <a:pt x="142189" y="345948"/>
                    <a:pt x="142494" y="339852"/>
                    <a:pt x="144018" y="333756"/>
                  </a:cubicBezTo>
                  <a:lnTo>
                    <a:pt x="140818" y="330098"/>
                  </a:lnTo>
                  <a:cubicBezTo>
                    <a:pt x="140818" y="326745"/>
                    <a:pt x="141275" y="323545"/>
                    <a:pt x="142189" y="320497"/>
                  </a:cubicBezTo>
                  <a:lnTo>
                    <a:pt x="143561" y="322326"/>
                  </a:lnTo>
                  <a:cubicBezTo>
                    <a:pt x="146609" y="320802"/>
                    <a:pt x="150343" y="319583"/>
                    <a:pt x="154762" y="318668"/>
                  </a:cubicBezTo>
                  <a:cubicBezTo>
                    <a:pt x="159182" y="317754"/>
                    <a:pt x="162458" y="317144"/>
                    <a:pt x="164592" y="316839"/>
                  </a:cubicBezTo>
                  <a:cubicBezTo>
                    <a:pt x="208788" y="273253"/>
                    <a:pt x="231724" y="249326"/>
                    <a:pt x="233401" y="245059"/>
                  </a:cubicBezTo>
                  <a:cubicBezTo>
                    <a:pt x="235077" y="240792"/>
                    <a:pt x="236982" y="236220"/>
                    <a:pt x="239116" y="231343"/>
                  </a:cubicBezTo>
                  <a:cubicBezTo>
                    <a:pt x="233629" y="234696"/>
                    <a:pt x="229286" y="237058"/>
                    <a:pt x="226085" y="238429"/>
                  </a:cubicBezTo>
                  <a:cubicBezTo>
                    <a:pt x="222885" y="239801"/>
                    <a:pt x="219913" y="242163"/>
                    <a:pt x="217170" y="245516"/>
                  </a:cubicBezTo>
                  <a:cubicBezTo>
                    <a:pt x="214427" y="248869"/>
                    <a:pt x="211760" y="251079"/>
                    <a:pt x="209169" y="252145"/>
                  </a:cubicBezTo>
                  <a:cubicBezTo>
                    <a:pt x="206578" y="253212"/>
                    <a:pt x="204673" y="253822"/>
                    <a:pt x="203454" y="253974"/>
                  </a:cubicBezTo>
                  <a:cubicBezTo>
                    <a:pt x="202235" y="254127"/>
                    <a:pt x="200254" y="254355"/>
                    <a:pt x="197510" y="254660"/>
                  </a:cubicBezTo>
                  <a:lnTo>
                    <a:pt x="189738" y="244144"/>
                  </a:lnTo>
                  <a:lnTo>
                    <a:pt x="190652" y="240030"/>
                  </a:lnTo>
                  <a:lnTo>
                    <a:pt x="197053" y="236829"/>
                  </a:lnTo>
                  <a:lnTo>
                    <a:pt x="194767" y="235458"/>
                  </a:lnTo>
                  <a:lnTo>
                    <a:pt x="194310" y="233172"/>
                  </a:lnTo>
                  <a:lnTo>
                    <a:pt x="192481" y="232714"/>
                  </a:lnTo>
                  <a:lnTo>
                    <a:pt x="197510" y="229057"/>
                  </a:lnTo>
                  <a:lnTo>
                    <a:pt x="195682" y="226771"/>
                  </a:lnTo>
                  <a:lnTo>
                    <a:pt x="193396" y="227228"/>
                  </a:lnTo>
                  <a:lnTo>
                    <a:pt x="191110" y="235458"/>
                  </a:lnTo>
                  <a:cubicBezTo>
                    <a:pt x="190195" y="232714"/>
                    <a:pt x="188671" y="229971"/>
                    <a:pt x="186538" y="227228"/>
                  </a:cubicBezTo>
                  <a:lnTo>
                    <a:pt x="183794" y="231343"/>
                  </a:lnTo>
                  <a:cubicBezTo>
                    <a:pt x="182880" y="230428"/>
                    <a:pt x="182118" y="229362"/>
                    <a:pt x="181508" y="228142"/>
                  </a:cubicBezTo>
                  <a:cubicBezTo>
                    <a:pt x="180899" y="226923"/>
                    <a:pt x="179756" y="224866"/>
                    <a:pt x="178079" y="221970"/>
                  </a:cubicBezTo>
                  <a:cubicBezTo>
                    <a:pt x="176403" y="219075"/>
                    <a:pt x="174727" y="216789"/>
                    <a:pt x="173050" y="215112"/>
                  </a:cubicBezTo>
                  <a:cubicBezTo>
                    <a:pt x="171374" y="213436"/>
                    <a:pt x="171450" y="208254"/>
                    <a:pt x="173279" y="199567"/>
                  </a:cubicBezTo>
                  <a:cubicBezTo>
                    <a:pt x="175108" y="190881"/>
                    <a:pt x="176022" y="181813"/>
                    <a:pt x="176022" y="172364"/>
                  </a:cubicBezTo>
                  <a:cubicBezTo>
                    <a:pt x="176022" y="162915"/>
                    <a:pt x="175565" y="156362"/>
                    <a:pt x="174650" y="152704"/>
                  </a:cubicBezTo>
                  <a:cubicBezTo>
                    <a:pt x="173736" y="149047"/>
                    <a:pt x="173126" y="144170"/>
                    <a:pt x="172822" y="138074"/>
                  </a:cubicBezTo>
                  <a:lnTo>
                    <a:pt x="170536" y="144018"/>
                  </a:lnTo>
                  <a:lnTo>
                    <a:pt x="159106" y="149504"/>
                  </a:lnTo>
                  <a:lnTo>
                    <a:pt x="160020" y="156819"/>
                  </a:lnTo>
                  <a:cubicBezTo>
                    <a:pt x="155753" y="155600"/>
                    <a:pt x="152400" y="154609"/>
                    <a:pt x="149962" y="153847"/>
                  </a:cubicBezTo>
                  <a:cubicBezTo>
                    <a:pt x="147523" y="153085"/>
                    <a:pt x="144704" y="153085"/>
                    <a:pt x="141504" y="153847"/>
                  </a:cubicBezTo>
                  <a:cubicBezTo>
                    <a:pt x="138303" y="154609"/>
                    <a:pt x="133502" y="155905"/>
                    <a:pt x="127102" y="157734"/>
                  </a:cubicBezTo>
                  <a:cubicBezTo>
                    <a:pt x="125882" y="158648"/>
                    <a:pt x="125197" y="159867"/>
                    <a:pt x="125044" y="161391"/>
                  </a:cubicBezTo>
                  <a:cubicBezTo>
                    <a:pt x="124892" y="162915"/>
                    <a:pt x="124816" y="166801"/>
                    <a:pt x="124816" y="173050"/>
                  </a:cubicBezTo>
                  <a:cubicBezTo>
                    <a:pt x="124816" y="179298"/>
                    <a:pt x="124816" y="190195"/>
                    <a:pt x="124816" y="205740"/>
                  </a:cubicBezTo>
                  <a:cubicBezTo>
                    <a:pt x="136093" y="210921"/>
                    <a:pt x="147828" y="215036"/>
                    <a:pt x="160020" y="218084"/>
                  </a:cubicBezTo>
                  <a:lnTo>
                    <a:pt x="167792" y="226314"/>
                  </a:lnTo>
                  <a:cubicBezTo>
                    <a:pt x="166268" y="230581"/>
                    <a:pt x="166421" y="234696"/>
                    <a:pt x="168250" y="238658"/>
                  </a:cubicBezTo>
                  <a:cubicBezTo>
                    <a:pt x="165506" y="240487"/>
                    <a:pt x="163144" y="242163"/>
                    <a:pt x="161163" y="243687"/>
                  </a:cubicBezTo>
                  <a:cubicBezTo>
                    <a:pt x="159182" y="245211"/>
                    <a:pt x="155600" y="245973"/>
                    <a:pt x="150419" y="245973"/>
                  </a:cubicBezTo>
                  <a:cubicBezTo>
                    <a:pt x="145237" y="245973"/>
                    <a:pt x="140970" y="244983"/>
                    <a:pt x="137617" y="243001"/>
                  </a:cubicBezTo>
                  <a:cubicBezTo>
                    <a:pt x="134264" y="241020"/>
                    <a:pt x="129540" y="238353"/>
                    <a:pt x="123444" y="235000"/>
                  </a:cubicBezTo>
                  <a:cubicBezTo>
                    <a:pt x="123444" y="238048"/>
                    <a:pt x="123292" y="240106"/>
                    <a:pt x="122987" y="241173"/>
                  </a:cubicBezTo>
                  <a:cubicBezTo>
                    <a:pt x="122682" y="242239"/>
                    <a:pt x="122911" y="243763"/>
                    <a:pt x="123673" y="245745"/>
                  </a:cubicBezTo>
                  <a:cubicBezTo>
                    <a:pt x="124435" y="247726"/>
                    <a:pt x="124282" y="251917"/>
                    <a:pt x="123215" y="258318"/>
                  </a:cubicBezTo>
                  <a:cubicBezTo>
                    <a:pt x="122149" y="264718"/>
                    <a:pt x="121691" y="274091"/>
                    <a:pt x="121844" y="286435"/>
                  </a:cubicBezTo>
                  <a:cubicBezTo>
                    <a:pt x="121996" y="298780"/>
                    <a:pt x="122377" y="309219"/>
                    <a:pt x="122987" y="317754"/>
                  </a:cubicBezTo>
                  <a:cubicBezTo>
                    <a:pt x="123597" y="326288"/>
                    <a:pt x="124587" y="332613"/>
                    <a:pt x="125959" y="336728"/>
                  </a:cubicBezTo>
                  <a:cubicBezTo>
                    <a:pt x="127330" y="340842"/>
                    <a:pt x="128473" y="345262"/>
                    <a:pt x="129388" y="349986"/>
                  </a:cubicBezTo>
                  <a:cubicBezTo>
                    <a:pt x="130302" y="354711"/>
                    <a:pt x="129769" y="358140"/>
                    <a:pt x="127787" y="360273"/>
                  </a:cubicBezTo>
                  <a:cubicBezTo>
                    <a:pt x="125806" y="362407"/>
                    <a:pt x="123292" y="365760"/>
                    <a:pt x="120244" y="370332"/>
                  </a:cubicBezTo>
                  <a:cubicBezTo>
                    <a:pt x="118110" y="370332"/>
                    <a:pt x="116510" y="370179"/>
                    <a:pt x="115443" y="369875"/>
                  </a:cubicBezTo>
                  <a:cubicBezTo>
                    <a:pt x="114376" y="369570"/>
                    <a:pt x="112548" y="369798"/>
                    <a:pt x="109957" y="370560"/>
                  </a:cubicBezTo>
                  <a:cubicBezTo>
                    <a:pt x="107366" y="371322"/>
                    <a:pt x="104851" y="371094"/>
                    <a:pt x="102413" y="369875"/>
                  </a:cubicBezTo>
                  <a:cubicBezTo>
                    <a:pt x="99975" y="368655"/>
                    <a:pt x="96164" y="366827"/>
                    <a:pt x="90983" y="364388"/>
                  </a:cubicBezTo>
                  <a:cubicBezTo>
                    <a:pt x="88849" y="359207"/>
                    <a:pt x="87173" y="355320"/>
                    <a:pt x="85954" y="352730"/>
                  </a:cubicBezTo>
                  <a:cubicBezTo>
                    <a:pt x="84734" y="350139"/>
                    <a:pt x="83439" y="346710"/>
                    <a:pt x="82068" y="342443"/>
                  </a:cubicBezTo>
                  <a:cubicBezTo>
                    <a:pt x="80696" y="338175"/>
                    <a:pt x="80162" y="334137"/>
                    <a:pt x="80467" y="330327"/>
                  </a:cubicBezTo>
                  <a:cubicBezTo>
                    <a:pt x="80772" y="326517"/>
                    <a:pt x="80315" y="322783"/>
                    <a:pt x="79096" y="319125"/>
                  </a:cubicBezTo>
                  <a:cubicBezTo>
                    <a:pt x="77876" y="315468"/>
                    <a:pt x="75972" y="312344"/>
                    <a:pt x="73381" y="309753"/>
                  </a:cubicBezTo>
                  <a:cubicBezTo>
                    <a:pt x="70790" y="307162"/>
                    <a:pt x="66751" y="302057"/>
                    <a:pt x="61265" y="294436"/>
                  </a:cubicBezTo>
                  <a:lnTo>
                    <a:pt x="56236" y="297637"/>
                  </a:lnTo>
                  <a:lnTo>
                    <a:pt x="54864" y="295808"/>
                  </a:lnTo>
                  <a:lnTo>
                    <a:pt x="50749" y="294436"/>
                  </a:lnTo>
                  <a:lnTo>
                    <a:pt x="47549" y="286664"/>
                  </a:lnTo>
                  <a:cubicBezTo>
                    <a:pt x="47244" y="291846"/>
                    <a:pt x="46330" y="296722"/>
                    <a:pt x="44806" y="301294"/>
                  </a:cubicBezTo>
                  <a:lnTo>
                    <a:pt x="42520" y="294894"/>
                  </a:lnTo>
                  <a:lnTo>
                    <a:pt x="39319" y="297637"/>
                  </a:lnTo>
                  <a:cubicBezTo>
                    <a:pt x="39929" y="299770"/>
                    <a:pt x="40386" y="301904"/>
                    <a:pt x="40691" y="304038"/>
                  </a:cubicBezTo>
                  <a:lnTo>
                    <a:pt x="39319" y="303123"/>
                  </a:lnTo>
                  <a:lnTo>
                    <a:pt x="37033" y="306324"/>
                  </a:lnTo>
                  <a:lnTo>
                    <a:pt x="35205" y="306781"/>
                  </a:lnTo>
                  <a:cubicBezTo>
                    <a:pt x="35205" y="306171"/>
                    <a:pt x="35281" y="305409"/>
                    <a:pt x="35433" y="304495"/>
                  </a:cubicBezTo>
                  <a:cubicBezTo>
                    <a:pt x="35586" y="303581"/>
                    <a:pt x="35281" y="302666"/>
                    <a:pt x="34519" y="301752"/>
                  </a:cubicBezTo>
                  <a:cubicBezTo>
                    <a:pt x="33757" y="300837"/>
                    <a:pt x="32918" y="298551"/>
                    <a:pt x="32004" y="294894"/>
                  </a:cubicBezTo>
                  <a:lnTo>
                    <a:pt x="25146" y="297637"/>
                  </a:lnTo>
                  <a:cubicBezTo>
                    <a:pt x="24536" y="296113"/>
                    <a:pt x="24232" y="295046"/>
                    <a:pt x="24232" y="294436"/>
                  </a:cubicBezTo>
                  <a:cubicBezTo>
                    <a:pt x="24232" y="293827"/>
                    <a:pt x="23774" y="292608"/>
                    <a:pt x="22860" y="290779"/>
                  </a:cubicBezTo>
                  <a:cubicBezTo>
                    <a:pt x="21946" y="288950"/>
                    <a:pt x="21412" y="286054"/>
                    <a:pt x="21260" y="282092"/>
                  </a:cubicBezTo>
                  <a:cubicBezTo>
                    <a:pt x="21107" y="278130"/>
                    <a:pt x="22784" y="273177"/>
                    <a:pt x="26289" y="267233"/>
                  </a:cubicBezTo>
                  <a:cubicBezTo>
                    <a:pt x="29794" y="261289"/>
                    <a:pt x="35662" y="237591"/>
                    <a:pt x="43891" y="196138"/>
                  </a:cubicBezTo>
                  <a:lnTo>
                    <a:pt x="39776" y="198882"/>
                  </a:lnTo>
                  <a:lnTo>
                    <a:pt x="36119" y="204825"/>
                  </a:lnTo>
                  <a:cubicBezTo>
                    <a:pt x="35205" y="205130"/>
                    <a:pt x="34366" y="205359"/>
                    <a:pt x="33604" y="205511"/>
                  </a:cubicBezTo>
                  <a:cubicBezTo>
                    <a:pt x="32842" y="205663"/>
                    <a:pt x="31928" y="205359"/>
                    <a:pt x="30861" y="204597"/>
                  </a:cubicBezTo>
                  <a:cubicBezTo>
                    <a:pt x="29794" y="203835"/>
                    <a:pt x="28118" y="203454"/>
                    <a:pt x="25832" y="203454"/>
                  </a:cubicBezTo>
                  <a:cubicBezTo>
                    <a:pt x="23546" y="203454"/>
                    <a:pt x="21260" y="202234"/>
                    <a:pt x="18974" y="199796"/>
                  </a:cubicBezTo>
                  <a:cubicBezTo>
                    <a:pt x="16688" y="197358"/>
                    <a:pt x="14859" y="196138"/>
                    <a:pt x="13488" y="196138"/>
                  </a:cubicBezTo>
                  <a:cubicBezTo>
                    <a:pt x="12116" y="196138"/>
                    <a:pt x="10363" y="196138"/>
                    <a:pt x="8230" y="196138"/>
                  </a:cubicBezTo>
                  <a:lnTo>
                    <a:pt x="9601" y="190652"/>
                  </a:lnTo>
                  <a:lnTo>
                    <a:pt x="0" y="180136"/>
                  </a:lnTo>
                  <a:lnTo>
                    <a:pt x="1829" y="176479"/>
                  </a:lnTo>
                  <a:cubicBezTo>
                    <a:pt x="5486" y="175260"/>
                    <a:pt x="8077" y="174421"/>
                    <a:pt x="9601" y="173964"/>
                  </a:cubicBezTo>
                  <a:cubicBezTo>
                    <a:pt x="11125" y="173507"/>
                    <a:pt x="14478" y="173355"/>
                    <a:pt x="19660" y="173507"/>
                  </a:cubicBezTo>
                  <a:cubicBezTo>
                    <a:pt x="24841" y="173659"/>
                    <a:pt x="50902" y="160629"/>
                    <a:pt x="97841" y="134416"/>
                  </a:cubicBezTo>
                  <a:cubicBezTo>
                    <a:pt x="99365" y="122224"/>
                    <a:pt x="100584" y="113919"/>
                    <a:pt x="101499" y="109499"/>
                  </a:cubicBezTo>
                  <a:cubicBezTo>
                    <a:pt x="102413" y="105079"/>
                    <a:pt x="102794" y="101041"/>
                    <a:pt x="102641" y="97383"/>
                  </a:cubicBezTo>
                  <a:cubicBezTo>
                    <a:pt x="102489" y="93726"/>
                    <a:pt x="102413" y="88239"/>
                    <a:pt x="102413" y="80924"/>
                  </a:cubicBezTo>
                  <a:lnTo>
                    <a:pt x="93726" y="73609"/>
                  </a:lnTo>
                  <a:cubicBezTo>
                    <a:pt x="94640" y="70866"/>
                    <a:pt x="95555" y="68122"/>
                    <a:pt x="96469" y="65379"/>
                  </a:cubicBezTo>
                  <a:cubicBezTo>
                    <a:pt x="97688" y="65684"/>
                    <a:pt x="100203" y="65913"/>
                    <a:pt x="104013" y="66065"/>
                  </a:cubicBezTo>
                  <a:cubicBezTo>
                    <a:pt x="107823" y="66217"/>
                    <a:pt x="111862" y="66827"/>
                    <a:pt x="116129" y="67894"/>
                  </a:cubicBezTo>
                  <a:cubicBezTo>
                    <a:pt x="120396" y="68961"/>
                    <a:pt x="123520" y="70256"/>
                    <a:pt x="125502" y="71780"/>
                  </a:cubicBezTo>
                  <a:cubicBezTo>
                    <a:pt x="127483" y="73304"/>
                    <a:pt x="129693" y="74980"/>
                    <a:pt x="132131" y="76809"/>
                  </a:cubicBezTo>
                  <a:lnTo>
                    <a:pt x="128473" y="77724"/>
                  </a:lnTo>
                  <a:cubicBezTo>
                    <a:pt x="129388" y="81381"/>
                    <a:pt x="129083" y="84277"/>
                    <a:pt x="127559" y="86410"/>
                  </a:cubicBezTo>
                  <a:cubicBezTo>
                    <a:pt x="125730" y="86715"/>
                    <a:pt x="124054" y="86410"/>
                    <a:pt x="122530" y="85496"/>
                  </a:cubicBezTo>
                  <a:lnTo>
                    <a:pt x="122073" y="120700"/>
                  </a:lnTo>
                  <a:cubicBezTo>
                    <a:pt x="130912" y="120396"/>
                    <a:pt x="137617" y="120015"/>
                    <a:pt x="142189" y="119557"/>
                  </a:cubicBezTo>
                  <a:cubicBezTo>
                    <a:pt x="146761" y="119100"/>
                    <a:pt x="150876" y="119634"/>
                    <a:pt x="154534" y="121158"/>
                  </a:cubicBezTo>
                  <a:cubicBezTo>
                    <a:pt x="158191" y="122682"/>
                    <a:pt x="163373" y="124815"/>
                    <a:pt x="170078" y="127558"/>
                  </a:cubicBezTo>
                  <a:lnTo>
                    <a:pt x="172364" y="136702"/>
                  </a:lnTo>
                  <a:cubicBezTo>
                    <a:pt x="172669" y="129387"/>
                    <a:pt x="172060" y="121920"/>
                    <a:pt x="170536" y="114300"/>
                  </a:cubicBezTo>
                  <a:lnTo>
                    <a:pt x="189738" y="120700"/>
                  </a:lnTo>
                  <a:lnTo>
                    <a:pt x="197510" y="150876"/>
                  </a:lnTo>
                  <a:cubicBezTo>
                    <a:pt x="196596" y="144780"/>
                    <a:pt x="195910" y="140512"/>
                    <a:pt x="195453" y="138074"/>
                  </a:cubicBezTo>
                  <a:cubicBezTo>
                    <a:pt x="194996" y="135636"/>
                    <a:pt x="194920" y="134035"/>
                    <a:pt x="195224" y="133273"/>
                  </a:cubicBezTo>
                  <a:cubicBezTo>
                    <a:pt x="195529" y="132511"/>
                    <a:pt x="195834" y="131826"/>
                    <a:pt x="196139" y="131216"/>
                  </a:cubicBezTo>
                  <a:cubicBezTo>
                    <a:pt x="197968" y="138226"/>
                    <a:pt x="200863" y="144475"/>
                    <a:pt x="204826" y="149961"/>
                  </a:cubicBezTo>
                  <a:cubicBezTo>
                    <a:pt x="208178" y="147828"/>
                    <a:pt x="210617" y="146227"/>
                    <a:pt x="212141" y="145161"/>
                  </a:cubicBezTo>
                  <a:cubicBezTo>
                    <a:pt x="213665" y="144094"/>
                    <a:pt x="215417" y="142646"/>
                    <a:pt x="217399" y="140817"/>
                  </a:cubicBezTo>
                  <a:cubicBezTo>
                    <a:pt x="219380" y="138988"/>
                    <a:pt x="222656" y="135940"/>
                    <a:pt x="227228" y="131673"/>
                  </a:cubicBezTo>
                  <a:lnTo>
                    <a:pt x="227228" y="127558"/>
                  </a:lnTo>
                  <a:lnTo>
                    <a:pt x="224028" y="128930"/>
                  </a:lnTo>
                  <a:lnTo>
                    <a:pt x="221742" y="128016"/>
                  </a:lnTo>
                  <a:cubicBezTo>
                    <a:pt x="221132" y="131064"/>
                    <a:pt x="219913" y="133807"/>
                    <a:pt x="218084" y="136245"/>
                  </a:cubicBezTo>
                  <a:lnTo>
                    <a:pt x="215341" y="131673"/>
                  </a:lnTo>
                  <a:lnTo>
                    <a:pt x="212598" y="133502"/>
                  </a:lnTo>
                  <a:cubicBezTo>
                    <a:pt x="211379" y="132283"/>
                    <a:pt x="210160" y="130378"/>
                    <a:pt x="208940" y="127787"/>
                  </a:cubicBezTo>
                  <a:cubicBezTo>
                    <a:pt x="207721" y="125196"/>
                    <a:pt x="207645" y="121081"/>
                    <a:pt x="208712" y="115443"/>
                  </a:cubicBezTo>
                  <a:cubicBezTo>
                    <a:pt x="209779" y="109804"/>
                    <a:pt x="209779" y="106756"/>
                    <a:pt x="208712" y="106299"/>
                  </a:cubicBezTo>
                  <a:cubicBezTo>
                    <a:pt x="207645" y="105841"/>
                    <a:pt x="206959" y="104851"/>
                    <a:pt x="206654" y="103327"/>
                  </a:cubicBezTo>
                  <a:lnTo>
                    <a:pt x="202540" y="106984"/>
                  </a:lnTo>
                  <a:cubicBezTo>
                    <a:pt x="192481" y="102108"/>
                    <a:pt x="183337" y="95707"/>
                    <a:pt x="175108" y="87782"/>
                  </a:cubicBezTo>
                  <a:lnTo>
                    <a:pt x="176936" y="84124"/>
                  </a:lnTo>
                  <a:lnTo>
                    <a:pt x="176479" y="81838"/>
                  </a:lnTo>
                  <a:cubicBezTo>
                    <a:pt x="177089" y="81534"/>
                    <a:pt x="177622" y="81153"/>
                    <a:pt x="178079" y="80695"/>
                  </a:cubicBezTo>
                  <a:cubicBezTo>
                    <a:pt x="178537" y="80238"/>
                    <a:pt x="180213" y="80467"/>
                    <a:pt x="183109" y="81381"/>
                  </a:cubicBezTo>
                  <a:cubicBezTo>
                    <a:pt x="186004" y="82296"/>
                    <a:pt x="189357" y="81915"/>
                    <a:pt x="193167" y="80238"/>
                  </a:cubicBezTo>
                  <a:cubicBezTo>
                    <a:pt x="196977" y="78562"/>
                    <a:pt x="202387" y="76504"/>
                    <a:pt x="209398" y="74066"/>
                  </a:cubicBezTo>
                  <a:cubicBezTo>
                    <a:pt x="209398" y="51816"/>
                    <a:pt x="209550" y="36880"/>
                    <a:pt x="209855" y="29260"/>
                  </a:cubicBezTo>
                  <a:cubicBezTo>
                    <a:pt x="210160" y="21640"/>
                    <a:pt x="210312" y="16764"/>
                    <a:pt x="210312" y="14630"/>
                  </a:cubicBezTo>
                  <a:cubicBezTo>
                    <a:pt x="211531" y="15240"/>
                    <a:pt x="212522" y="15544"/>
                    <a:pt x="213284" y="15544"/>
                  </a:cubicBezTo>
                  <a:cubicBezTo>
                    <a:pt x="214046" y="15544"/>
                    <a:pt x="216103" y="15392"/>
                    <a:pt x="219456" y="15087"/>
                  </a:cubicBezTo>
                  <a:cubicBezTo>
                    <a:pt x="222809" y="14782"/>
                    <a:pt x="225781" y="15773"/>
                    <a:pt x="228371" y="18059"/>
                  </a:cubicBezTo>
                  <a:cubicBezTo>
                    <a:pt x="230962" y="20345"/>
                    <a:pt x="234696" y="23774"/>
                    <a:pt x="239573" y="28346"/>
                  </a:cubicBezTo>
                  <a:cubicBezTo>
                    <a:pt x="236830" y="28956"/>
                    <a:pt x="234544" y="29870"/>
                    <a:pt x="232715" y="31089"/>
                  </a:cubicBezTo>
                  <a:lnTo>
                    <a:pt x="234086" y="63550"/>
                  </a:lnTo>
                  <a:cubicBezTo>
                    <a:pt x="240182" y="60807"/>
                    <a:pt x="245440" y="59055"/>
                    <a:pt x="249860" y="58293"/>
                  </a:cubicBezTo>
                  <a:cubicBezTo>
                    <a:pt x="254279" y="57531"/>
                    <a:pt x="258623" y="56540"/>
                    <a:pt x="262890" y="55321"/>
                  </a:cubicBezTo>
                  <a:cubicBezTo>
                    <a:pt x="267157" y="54102"/>
                    <a:pt x="270815" y="53263"/>
                    <a:pt x="273863" y="52806"/>
                  </a:cubicBezTo>
                  <a:cubicBezTo>
                    <a:pt x="276911" y="52349"/>
                    <a:pt x="279349" y="51358"/>
                    <a:pt x="281178" y="49834"/>
                  </a:cubicBezTo>
                  <a:cubicBezTo>
                    <a:pt x="282397" y="40995"/>
                    <a:pt x="283312" y="34747"/>
                    <a:pt x="283921" y="31089"/>
                  </a:cubicBezTo>
                  <a:cubicBezTo>
                    <a:pt x="284531" y="27432"/>
                    <a:pt x="284531" y="23469"/>
                    <a:pt x="283921" y="19202"/>
                  </a:cubicBezTo>
                  <a:cubicBezTo>
                    <a:pt x="283312" y="14935"/>
                    <a:pt x="282321" y="12039"/>
                    <a:pt x="280949" y="10515"/>
                  </a:cubicBezTo>
                  <a:cubicBezTo>
                    <a:pt x="279578" y="8991"/>
                    <a:pt x="277825" y="7010"/>
                    <a:pt x="275692" y="457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noAutofit/>
            </a:bodyPr>
            <a:lstStyle/>
            <a:p>
              <a:pPr algn="ctr"/>
              <a:endParaRPr lang="zh-CN" altLang="en-US" sz="3600" dirty="0">
                <a:latin typeface="叶根友毛笔行书简体2012版" panose="02010601030101010101" pitchFamily="2" charset="-122"/>
                <a:ea typeface="叶根友毛笔行书简体2012版" panose="02010601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1148" y="2890495"/>
            <a:ext cx="7538453" cy="1283071"/>
            <a:chOff x="1453442" y="2211662"/>
            <a:chExt cx="7538453" cy="1283071"/>
          </a:xfrm>
        </p:grpSpPr>
        <p:grpSp>
          <p:nvGrpSpPr>
            <p:cNvPr id="3" name="组合 2"/>
            <p:cNvGrpSpPr/>
            <p:nvPr/>
          </p:nvGrpSpPr>
          <p:grpSpPr>
            <a:xfrm>
              <a:off x="1453442" y="2211662"/>
              <a:ext cx="1203273" cy="1283071"/>
              <a:chOff x="1453442" y="2235863"/>
              <a:chExt cx="1203273" cy="1283071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400000">
                <a:off x="1413543" y="2275762"/>
                <a:ext cx="1283071" cy="1203273"/>
              </a:xfrm>
              <a:prstGeom prst="rect">
                <a:avLst/>
              </a:prstGeom>
            </p:spPr>
          </p:pic>
          <p:sp>
            <p:nvSpPr>
              <p:cNvPr id="8" name="文本框 7"/>
              <p:cNvSpPr txBox="1"/>
              <p:nvPr/>
            </p:nvSpPr>
            <p:spPr>
              <a:xfrm>
                <a:off x="1682372" y="2238683"/>
                <a:ext cx="738664" cy="1229030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 algn="ctr"/>
                <a:r>
                  <a:rPr lang="en-US" altLang="zh-CN" sz="3600" dirty="0">
                    <a:solidFill>
                      <a:srgbClr val="000000"/>
                    </a:solidFill>
                    <a:latin typeface="楷体" panose="02010609060101010101" pitchFamily="49" charset="-122"/>
                    <a:ea typeface="楷体" panose="02010609060101010101" pitchFamily="49" charset="-122"/>
                  </a:rPr>
                  <a:t>I</a:t>
                </a:r>
                <a:endParaRPr lang="zh-CN" altLang="en-US" sz="3600" dirty="0">
                  <a:solidFill>
                    <a:srgbClr val="000000"/>
                  </a:solidFill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</p:grpSp>
        <p:sp>
          <p:nvSpPr>
            <p:cNvPr id="5" name="文本框 4"/>
            <p:cNvSpPr txBox="1"/>
            <p:nvPr/>
          </p:nvSpPr>
          <p:spPr>
            <a:xfrm>
              <a:off x="2661006" y="2372176"/>
              <a:ext cx="6330889" cy="646331"/>
            </a:xfrm>
            <a:prstGeom prst="rect">
              <a:avLst/>
            </a:prstGeom>
            <a:noFill/>
          </p:spPr>
          <p:txBody>
            <a:bodyPr vert="horz" wrap="square" rtlCol="0">
              <a:spAutoFit/>
            </a:bodyPr>
            <a:lstStyle/>
            <a:p>
              <a:r>
                <a:rPr lang="en-US" altLang="zh-CN" sz="3600" i="1" dirty="0">
                  <a:solidFill>
                    <a:srgbClr val="000000"/>
                  </a:solidFill>
                  <a:latin typeface="Times New Roman" panose="02020603050405020304" pitchFamily="18" charset="0"/>
                  <a:ea typeface="楷体" panose="02010609060101010101" pitchFamily="49" charset="-122"/>
                  <a:cs typeface="Times New Roman" panose="02020603050405020304" pitchFamily="18" charset="0"/>
                </a:rPr>
                <a:t>HÌNH THÀNH KIẾN THỨC</a:t>
              </a:r>
              <a:endParaRPr lang="zh-CN" altLang="en-US" sz="3600" i="1" dirty="0">
                <a:solidFill>
                  <a:srgbClr val="0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33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43563" y="514989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đơn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phức</a:t>
            </a:r>
            <a:endParaRPr lang="en-US" sz="2800" b="1" dirty="0"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1" name="Text Box 36"/>
          <p:cNvSpPr txBox="1">
            <a:spLocks noChangeArrowheads="1"/>
          </p:cNvSpPr>
          <p:nvPr/>
        </p:nvSpPr>
        <p:spPr bwMode="auto">
          <a:xfrm>
            <a:off x="1163446" y="1516619"/>
            <a:ext cx="2837460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</a:p>
        </p:txBody>
      </p:sp>
      <p:sp>
        <p:nvSpPr>
          <p:cNvPr id="12" name="Text Box 37"/>
          <p:cNvSpPr txBox="1">
            <a:spLocks noChangeArrowheads="1"/>
          </p:cNvSpPr>
          <p:nvPr/>
        </p:nvSpPr>
        <p:spPr bwMode="auto">
          <a:xfrm>
            <a:off x="4647517" y="1516619"/>
            <a:ext cx="28178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13" name="Text Box 38"/>
          <p:cNvSpPr txBox="1">
            <a:spLocks noChangeArrowheads="1"/>
          </p:cNvSpPr>
          <p:nvPr/>
        </p:nvSpPr>
        <p:spPr bwMode="auto">
          <a:xfrm>
            <a:off x="8062511" y="1516619"/>
            <a:ext cx="320123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163446" y="2348972"/>
            <a:ext cx="93447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Em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nhận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xét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gì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lượng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3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ví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dụ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trên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Calibri" pitchFamily="34" charset="0"/>
              </a:rPr>
              <a:t>?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15" name="Text Box 36"/>
          <p:cNvSpPr txBox="1">
            <a:spLocks noChangeArrowheads="1"/>
          </p:cNvSpPr>
          <p:nvPr/>
        </p:nvSpPr>
        <p:spPr bwMode="auto">
          <a:xfrm>
            <a:off x="1163445" y="3139894"/>
            <a:ext cx="2837461" cy="646331"/>
          </a:xfrm>
          <a:prstGeom prst="rect">
            <a:avLst/>
          </a:prstGeom>
          <a:solidFill>
            <a:srgbClr val="A3C8BD"/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870754" y="3221968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17" name="Text Box 37"/>
          <p:cNvSpPr txBox="1">
            <a:spLocks noChangeArrowheads="1"/>
          </p:cNvSpPr>
          <p:nvPr/>
        </p:nvSpPr>
        <p:spPr bwMode="auto">
          <a:xfrm>
            <a:off x="1187575" y="4323475"/>
            <a:ext cx="2817809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HỌC SINH</a:t>
            </a:r>
          </a:p>
        </p:txBody>
      </p:sp>
      <p:sp>
        <p:nvSpPr>
          <p:cNvPr id="18" name="Text Box 38"/>
          <p:cNvSpPr txBox="1">
            <a:spLocks noChangeArrowheads="1"/>
          </p:cNvSpPr>
          <p:nvPr/>
        </p:nvSpPr>
        <p:spPr bwMode="auto">
          <a:xfrm>
            <a:off x="1003279" y="5507056"/>
            <a:ext cx="3254825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TẬP THỂ DỤC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870753" y="4405549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0753" y="5589130"/>
            <a:ext cx="3392275" cy="5642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3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tạo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thành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8291203" y="2968730"/>
            <a:ext cx="1114640" cy="111464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238598" y="3210683"/>
            <a:ext cx="1826716" cy="564257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ĐƠN</a:t>
            </a:r>
          </a:p>
        </p:txBody>
      </p:sp>
      <p:sp>
        <p:nvSpPr>
          <p:cNvPr id="23" name="Right Brace 22"/>
          <p:cNvSpPr/>
          <p:nvPr/>
        </p:nvSpPr>
        <p:spPr>
          <a:xfrm>
            <a:off x="8474514" y="4665107"/>
            <a:ext cx="374009" cy="1193316"/>
          </a:xfrm>
          <a:prstGeom prst="rightBrac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060008" y="4920229"/>
            <a:ext cx="2005305" cy="609398"/>
          </a:xfrm>
          <a:prstGeom prst="rect">
            <a:avLst/>
          </a:prstGeom>
          <a:solidFill>
            <a:srgbClr val="FF0000"/>
          </a:solidFill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TỪ PHỨC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:a14="http://schemas.microsoft.com/office/drawing/2010/main"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4" grpId="0"/>
      <p:bldP spid="15" grpId="0" animBg="1"/>
      <p:bldP spid="16" grpId="0"/>
      <p:bldP spid="17" grpId="0" animBg="1"/>
      <p:bldP spid="18" grpId="0" animBg="1"/>
      <p:bldP spid="19" grpId="0"/>
      <p:bldP spid="20" grpId="0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160029" y="1248398"/>
            <a:ext cx="5546725" cy="10636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chỉ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có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60029" y="2066583"/>
            <a:ext cx="5546725" cy="11890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lên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53947" y="3081737"/>
            <a:ext cx="9344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tạo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nên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bằng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cách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giữa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ghép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. </a:t>
            </a:r>
            <a:endParaRPr lang="en-US" sz="24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253948" y="4170791"/>
            <a:ext cx="934477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phức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tiếng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lặp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âm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vần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láy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800" b="1" dirty="0">
              <a:solidFill>
                <a:srgbClr val="000000"/>
              </a:solidFill>
              <a:latin typeface="Calibri"/>
              <a:cs typeface="Arial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3563" y="514989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latin typeface="Times New Roman" pitchFamily="18" charset="0"/>
                <a:cs typeface="Calibri" pitchFamily="34" charset="0"/>
              </a:rPr>
              <a:t>1.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đơn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,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latin typeface="Times New Roman" pitchFamily="18" charset="0"/>
                <a:cs typeface="Calibri" pitchFamily="34" charset="0"/>
              </a:rPr>
              <a:t>phức</a:t>
            </a:r>
            <a:endParaRPr lang="en-US" sz="2800" b="1" dirty="0"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719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278402" y="3013416"/>
            <a:ext cx="2006082" cy="83612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ĐƠN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079138" y="1096881"/>
            <a:ext cx="5327745" cy="1056700"/>
          </a:xfrm>
          <a:prstGeom prst="rect">
            <a:avLst/>
          </a:prstGeom>
          <a:solidFill>
            <a:srgbClr val="467668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srgbClr val="FFFFFF"/>
                </a:solidFill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phân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loại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theo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cấu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tạo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)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448139" y="3013416"/>
            <a:ext cx="2006082" cy="836126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PHỨC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1" name="Straight Arrow Connector 10"/>
          <p:cNvCxnSpPr>
            <a:endCxn id="2" idx="0"/>
          </p:cNvCxnSpPr>
          <p:nvPr/>
        </p:nvCxnSpPr>
        <p:spPr>
          <a:xfrm flipH="1">
            <a:off x="3281443" y="2165435"/>
            <a:ext cx="2461567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9" idx="0"/>
          </p:cNvCxnSpPr>
          <p:nvPr/>
        </p:nvCxnSpPr>
        <p:spPr>
          <a:xfrm>
            <a:off x="5743010" y="2153581"/>
            <a:ext cx="2708170" cy="859835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6042297" y="4709377"/>
            <a:ext cx="2006082" cy="836126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GHÉP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40915" y="4709377"/>
            <a:ext cx="2006082" cy="836126"/>
          </a:xfrm>
          <a:prstGeom prst="rect">
            <a:avLst/>
          </a:prstGeom>
          <a:noFill/>
          <a:ln w="38100">
            <a:solidFill>
              <a:srgbClr val="A3C8BD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TỪ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微软雅黑"/>
                <a:cs typeface="Calibri" pitchFamily="34" charset="0"/>
              </a:rPr>
              <a:t> LÁY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750"/>
              </a:spcAft>
              <a:buClrTx/>
              <a:buSzTx/>
              <a:buFontTx/>
              <a:buNone/>
              <a:tabLst/>
              <a:defRPr/>
            </a:pPr>
            <a:endParaRPr kumimoji="0" lang="en-US" sz="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itchFamily="18" charset="0"/>
              <a:ea typeface="微软雅黑"/>
              <a:cs typeface="Calibri" pitchFamily="34" charset="0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885709" y="3861396"/>
            <a:ext cx="1565471" cy="847981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endCxn id="16" idx="0"/>
          </p:cNvCxnSpPr>
          <p:nvPr/>
        </p:nvCxnSpPr>
        <p:spPr>
          <a:xfrm>
            <a:off x="8451180" y="3873251"/>
            <a:ext cx="1392776" cy="836126"/>
          </a:xfrm>
          <a:prstGeom prst="straightConnector1">
            <a:avLst/>
          </a:prstGeom>
          <a:ln>
            <a:solidFill>
              <a:srgbClr val="A3C8B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912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4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695" y="2650508"/>
            <a:ext cx="3972790" cy="3972791"/>
          </a:xfrm>
          <a:prstGeom prst="rect">
            <a:avLst/>
          </a:prstGeom>
          <a:noFill/>
        </p:spPr>
      </p:pic>
      <p:pic>
        <p:nvPicPr>
          <p:cNvPr id="1028" name="Picture 4" descr="Káº¿t quáº£ hÃ¬nh áº£nh cho vÃ£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73428" y="2650507"/>
            <a:ext cx="3171322" cy="397279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72687" y="1116119"/>
            <a:ext cx="537775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Hiện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Tạo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ngôn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ngữ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endParaRPr lang="en-US" sz="3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554" y="2650508"/>
            <a:ext cx="4531885" cy="3972790"/>
          </a:xfrm>
          <a:prstGeom prst="rect">
            <a:avLst/>
          </a:prstGeom>
        </p:spPr>
      </p:pic>
      <p:sp>
        <p:nvSpPr>
          <p:cNvPr id="7" name="Cloud 6"/>
          <p:cNvSpPr/>
          <p:nvPr/>
        </p:nvSpPr>
        <p:spPr>
          <a:xfrm>
            <a:off x="8255245" y="843447"/>
            <a:ext cx="4187532" cy="2019298"/>
          </a:xfrm>
          <a:prstGeom prst="cloud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Theo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8" name="Rectangle 7"/>
          <p:cNvSpPr/>
          <p:nvPr/>
        </p:nvSpPr>
        <p:spPr>
          <a:xfrm>
            <a:off x="301644" y="258839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366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5000">
        <p14:warp dir="in"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3" name="组合 23"/>
          <p:cNvGrpSpPr/>
          <p:nvPr/>
        </p:nvGrpSpPr>
        <p:grpSpPr>
          <a:xfrm>
            <a:off x="1020114" y="1986963"/>
            <a:ext cx="6045704" cy="1767626"/>
            <a:chOff x="3287072" y="1290463"/>
            <a:chExt cx="3282683" cy="1571129"/>
          </a:xfrm>
        </p:grpSpPr>
        <p:sp>
          <p:nvSpPr>
            <p:cNvPr id="34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35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DBEEF4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HÙNG DŨNG</a:t>
              </a:r>
            </a:p>
          </p:txBody>
        </p:sp>
      </p:grpSp>
      <p:sp>
        <p:nvSpPr>
          <p:cNvPr id="36" name="Rectangle 35"/>
          <p:cNvSpPr/>
          <p:nvPr/>
        </p:nvSpPr>
        <p:spPr>
          <a:xfrm>
            <a:off x="1175844" y="2547174"/>
            <a:ext cx="5734244" cy="10833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mẽ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hiên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ngang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can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đảm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,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mạnh</a:t>
            </a:r>
            <a:r>
              <a:rPr lang="en-US" sz="2800" kern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kern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bạo</a:t>
            </a:r>
            <a:endParaRPr lang="vi-VN" sz="2800" kern="0" dirty="0">
              <a:solidFill>
                <a:prstClr val="black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grpSp>
        <p:nvGrpSpPr>
          <p:cNvPr id="41" name="组合 23"/>
          <p:cNvGrpSpPr/>
          <p:nvPr/>
        </p:nvGrpSpPr>
        <p:grpSpPr>
          <a:xfrm>
            <a:off x="1020114" y="4134412"/>
            <a:ext cx="6045704" cy="1767626"/>
            <a:chOff x="3287072" y="1290463"/>
            <a:chExt cx="3282683" cy="1571129"/>
          </a:xfrm>
        </p:grpSpPr>
        <p:sp>
          <p:nvSpPr>
            <p:cNvPr id="42" name="矩形 27"/>
            <p:cNvSpPr/>
            <p:nvPr/>
          </p:nvSpPr>
          <p:spPr>
            <a:xfrm>
              <a:off x="3287072" y="1413123"/>
              <a:ext cx="3282683" cy="1448469"/>
            </a:xfrm>
            <a:prstGeom prst="rect">
              <a:avLst/>
            </a:prstGeom>
            <a:noFill/>
            <a:ln w="6350" cmpd="sng">
              <a:solidFill>
                <a:schemeClr val="accent2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43" name="矩形 28"/>
            <p:cNvSpPr/>
            <p:nvPr/>
          </p:nvSpPr>
          <p:spPr>
            <a:xfrm>
              <a:off x="3328302" y="1290463"/>
              <a:ext cx="1498697" cy="448700"/>
            </a:xfrm>
            <a:prstGeom prst="rect">
              <a:avLst/>
            </a:prstGeom>
            <a:solidFill>
              <a:srgbClr val="467668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b">
              <a:noAutofit/>
            </a:bodyPr>
            <a:lstStyle/>
            <a:p>
              <a:pPr algn="ctr">
                <a:defRPr/>
              </a:pPr>
              <a:r>
                <a:rPr lang="en-US" sz="3200" b="1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</a:p>
          </p:txBody>
        </p:sp>
      </p:grpSp>
      <p:sp>
        <p:nvSpPr>
          <p:cNvPr id="44" name="Rectangle 43"/>
          <p:cNvSpPr/>
          <p:nvPr/>
        </p:nvSpPr>
        <p:spPr>
          <a:xfrm>
            <a:off x="1175844" y="4694623"/>
            <a:ext cx="57342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chỗ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nhấc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mặt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400" b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00800" y="2382457"/>
            <a:ext cx="1114640" cy="1114640"/>
          </a:xfrm>
          <a:prstGeom prst="rect">
            <a:avLst/>
          </a:prstGeom>
        </p:spPr>
      </p:pic>
      <p:sp>
        <p:nvSpPr>
          <p:cNvPr id="46" name="Rectangle 45"/>
          <p:cNvSpPr/>
          <p:nvPr/>
        </p:nvSpPr>
        <p:spPr>
          <a:xfrm>
            <a:off x="8011371" y="2124964"/>
            <a:ext cx="3570858" cy="157889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những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đồng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endParaRPr lang="vi-VN" sz="2800" b="1" kern="0" dirty="0">
              <a:solidFill>
                <a:srgbClr val="FFFFFF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E8129C16-AF25-454E-8475-2869B09876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76815">
            <a:off x="7116274" y="4529906"/>
            <a:ext cx="1114640" cy="1114640"/>
          </a:xfrm>
          <a:prstGeom prst="rect">
            <a:avLst/>
          </a:prstGeom>
        </p:spPr>
      </p:pic>
      <p:sp>
        <p:nvSpPr>
          <p:cNvPr id="48" name="Rectangle 47"/>
          <p:cNvSpPr/>
          <p:nvPr/>
        </p:nvSpPr>
        <p:spPr>
          <a:xfrm>
            <a:off x="8026845" y="4272413"/>
            <a:ext cx="3570858" cy="1578894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buClr>
                <a:srgbClr val="000000"/>
              </a:buClr>
              <a:buFont typeface="Arial"/>
              <a:buNone/>
              <a:defRPr/>
            </a:pP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Giải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nghĩa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bằng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cách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đưa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ra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khái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niệm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mà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từ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biểu</a:t>
            </a:r>
            <a:r>
              <a:rPr lang="en-US" sz="2800" b="1" kern="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 </a:t>
            </a:r>
            <a:r>
              <a:rPr lang="en-US" sz="2800" b="1" kern="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/>
                <a:sym typeface="Times New Roman"/>
              </a:rPr>
              <a:t>thị</a:t>
            </a:r>
            <a:endParaRPr lang="vi-VN" sz="2800" b="1" kern="0" dirty="0">
              <a:solidFill>
                <a:srgbClr val="FFFFFF"/>
              </a:solidFill>
              <a:latin typeface="Times New Roman" panose="02020603050405020304" pitchFamily="18" charset="0"/>
              <a:cs typeface="Arial"/>
              <a:sym typeface="Arial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75673" y="724155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09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44" grpId="0"/>
      <p:bldP spid="46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16835" y="304800"/>
            <a:ext cx="11145078" cy="61196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323" y="304799"/>
            <a:ext cx="3066554" cy="122540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657599" y="1590454"/>
            <a:ext cx="738447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dung (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…)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Trình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niệm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thị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nghĩa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en-US" sz="3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en-US" sz="3200" b="1" dirty="0">
              <a:solidFill>
                <a:srgbClr val="FFFFFF"/>
              </a:solidFill>
              <a:latin typeface="Times New Roman" pitchFamily="18" charset="0"/>
              <a:cs typeface="Calibri" pitchFamily="34" charset="0"/>
            </a:endParaRPr>
          </a:p>
        </p:txBody>
      </p:sp>
      <p:pic>
        <p:nvPicPr>
          <p:cNvPr id="8" name="Picture 7" descr="22858PICdbgea5Gz679dY_PIC2018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183846" y="2380990"/>
            <a:ext cx="3820598" cy="40434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75673" y="724155"/>
            <a:ext cx="3600891" cy="523220"/>
          </a:xfrm>
          <a:prstGeom prst="rect">
            <a:avLst/>
          </a:prstGeom>
          <a:solidFill>
            <a:srgbClr val="A3C8BD"/>
          </a:solidFill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ts val="750"/>
              </a:spcAft>
              <a:defRPr/>
            </a:pP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2.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Nghĩa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từ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  <a:cs typeface="Calibri" pitchFamily="34" charset="0"/>
              </a:rPr>
              <a:t>ngữ</a:t>
            </a:r>
            <a:endParaRPr lang="en-US" sz="2800" b="1" dirty="0">
              <a:solidFill>
                <a:srgbClr val="000000"/>
              </a:solidFill>
              <a:latin typeface="Times New Roman" pitchFamily="18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5088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Click="0" advTm="5000">
        <p14:ripple/>
      </p:transition>
    </mc:Choice>
    <mc:Fallback xmlns="">
      <p:transition spd="slow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_PE_HAS_URLS" val="oh hey this is notes box, due to this not being an empty string. woot."/>
</p:tagLst>
</file>

<file path=ppt/theme/theme1.xml><?xml version="1.0" encoding="utf-8"?>
<a:theme xmlns:a="http://schemas.openxmlformats.org/drawingml/2006/main" name="https://www.freeppt7.com">
  <a:themeElements>
    <a:clrScheme name="MC-欧美风主题色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787448"/>
      </a:accent1>
      <a:accent2>
        <a:srgbClr val="1F6B89"/>
      </a:accent2>
      <a:accent3>
        <a:srgbClr val="78ABA7"/>
      </a:accent3>
      <a:accent4>
        <a:srgbClr val="AA4440"/>
      </a:accent4>
      <a:accent5>
        <a:srgbClr val="988C5F"/>
      </a:accent5>
      <a:accent6>
        <a:srgbClr val="4E9435"/>
      </a:accent6>
      <a:hlink>
        <a:srgbClr val="0563C1"/>
      </a:hlink>
      <a:folHlink>
        <a:srgbClr val="954F72"/>
      </a:folHlink>
    </a:clrScheme>
    <a:fontScheme name="Arial+微软雅黑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 anchor="ctr">
        <a:spAutoFit/>
      </a:bodyPr>
      <a:lstStyle>
        <a:defPPr>
          <a:lnSpc>
            <a:spcPct val="120000"/>
          </a:lnSpc>
          <a:defRPr dirty="0" smtClean="0">
            <a:solidFill>
              <a:schemeClr val="tx1">
                <a:lumMod val="75000"/>
                <a:lumOff val="25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千图</Template>
  <TotalTime>2794</TotalTime>
  <Words>1402</Words>
  <Application>Microsoft Office PowerPoint</Application>
  <PresentationFormat>Widescreen</PresentationFormat>
  <Paragraphs>341</Paragraphs>
  <Slides>28</Slides>
  <Notes>26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3" baseType="lpstr">
      <vt:lpstr>等线</vt:lpstr>
      <vt:lpstr>楷体</vt:lpstr>
      <vt:lpstr>.VnBlack</vt:lpstr>
      <vt:lpstr>Arial</vt:lpstr>
      <vt:lpstr>Arial Black</vt:lpstr>
      <vt:lpstr>Calibri</vt:lpstr>
      <vt:lpstr>Calibri Light</vt:lpstr>
      <vt:lpstr>Roboto</vt:lpstr>
      <vt:lpstr>Times New Roman</vt:lpstr>
      <vt:lpstr>UTM Avenida</vt:lpstr>
      <vt:lpstr>叶根友毛笔行书简体2012版</vt:lpstr>
      <vt:lpstr>禹卫书法行书简体</vt:lpstr>
      <vt:lpstr>https://www.freeppt7.com</vt:lpstr>
      <vt:lpstr>3_Office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www.freeppt7.com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https://www.freeppt7.com</dc:creator>
  <cp:keywords>https:/www.freeppt7.com</cp:keywords>
  <cp:lastModifiedBy>Administrator</cp:lastModifiedBy>
  <cp:revision>441</cp:revision>
  <dcterms:created xsi:type="dcterms:W3CDTF">2018-05-12T14:50:40Z</dcterms:created>
  <dcterms:modified xsi:type="dcterms:W3CDTF">2026-02-05T03:47:32Z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