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275" r:id="rId4"/>
    <p:sldId id="276" r:id="rId5"/>
    <p:sldId id="258" r:id="rId6"/>
    <p:sldId id="260" r:id="rId7"/>
    <p:sldId id="261" r:id="rId8"/>
    <p:sldId id="262" r:id="rId9"/>
    <p:sldId id="285" r:id="rId10"/>
    <p:sldId id="286" r:id="rId11"/>
    <p:sldId id="287" r:id="rId12"/>
    <p:sldId id="289" r:id="rId13"/>
    <p:sldId id="288" r:id="rId14"/>
    <p:sldId id="300" r:id="rId15"/>
    <p:sldId id="268" r:id="rId16"/>
    <p:sldId id="269" r:id="rId17"/>
    <p:sldId id="270" r:id="rId18"/>
    <p:sldId id="273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71" r:id="rId27"/>
    <p:sldId id="27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C000"/>
    <a:srgbClr val="FFD966"/>
    <a:srgbClr val="F50214"/>
    <a:srgbClr val="E84E60"/>
    <a:srgbClr val="009A35"/>
    <a:srgbClr val="1569BE"/>
    <a:srgbClr val="A2A2A2"/>
    <a:srgbClr val="BDD5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B0D1E-55EA-4B42-AC8C-8B280FDA7DA3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86EF0-6D2C-488A-A09A-F0388078E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7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26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5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22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77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59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61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55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60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84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27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52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5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66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50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15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07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44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25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83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64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1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85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77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42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27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0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34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1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7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3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8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83083-4B1F-44D0-BE52-C6191B780FA9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83083-4B1F-44D0-BE52-C6191B780FA9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71E58-7829-4BCF-81A1-62B3F5752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7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2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6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4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microsoft.com/office/2007/relationships/media" Target="../media/media1.mp3"/><Relationship Id="rId7" Type="http://schemas.openxmlformats.org/officeDocument/2006/relationships/image" Target="../media/image36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20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3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21.xml"/><Relationship Id="rId18" Type="http://schemas.openxmlformats.org/officeDocument/2006/relationships/image" Target="../media/image63.png"/><Relationship Id="rId3" Type="http://schemas.openxmlformats.org/officeDocument/2006/relationships/image" Target="../media/image55.jpeg"/><Relationship Id="rId21" Type="http://schemas.openxmlformats.org/officeDocument/2006/relationships/image" Target="../media/image65.pn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17" Type="http://schemas.openxmlformats.org/officeDocument/2006/relationships/slide" Target="slide22.xml"/><Relationship Id="rId2" Type="http://schemas.openxmlformats.org/officeDocument/2006/relationships/image" Target="../media/image54.jpg"/><Relationship Id="rId16" Type="http://schemas.openxmlformats.org/officeDocument/2006/relationships/image" Target="../media/image62.png"/><Relationship Id="rId20" Type="http://schemas.openxmlformats.org/officeDocument/2006/relationships/slide" Target="slide23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9.xml"/><Relationship Id="rId11" Type="http://schemas.openxmlformats.org/officeDocument/2006/relationships/slide" Target="slide5.xml"/><Relationship Id="rId5" Type="http://schemas.openxmlformats.org/officeDocument/2006/relationships/image" Target="../media/image56.png"/><Relationship Id="rId15" Type="http://schemas.openxmlformats.org/officeDocument/2006/relationships/slide" Target="slide4.xml"/><Relationship Id="rId10" Type="http://schemas.openxmlformats.org/officeDocument/2006/relationships/image" Target="../media/image59.png"/><Relationship Id="rId19" Type="http://schemas.openxmlformats.org/officeDocument/2006/relationships/image" Target="../media/image64.png"/><Relationship Id="rId4" Type="http://schemas.openxmlformats.org/officeDocument/2006/relationships/slide" Target="slide3.xml"/><Relationship Id="rId9" Type="http://schemas.openxmlformats.org/officeDocument/2006/relationships/slide" Target="slide20.xml"/><Relationship Id="rId14" Type="http://schemas.openxmlformats.org/officeDocument/2006/relationships/image" Target="../media/image61.png"/><Relationship Id="rId22" Type="http://schemas.openxmlformats.org/officeDocument/2006/relationships/image" Target="../media/image6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71.gif"/><Relationship Id="rId17" Type="http://schemas.openxmlformats.org/officeDocument/2006/relationships/image" Target="../media/image76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6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7.xml"/><Relationship Id="rId19" Type="http://schemas.openxmlformats.org/officeDocument/2006/relationships/audio" Target="../media/audio1.wav"/><Relationship Id="rId4" Type="http://schemas.openxmlformats.org/officeDocument/2006/relationships/image" Target="../media/image67.PNG"/><Relationship Id="rId9" Type="http://schemas.openxmlformats.org/officeDocument/2006/relationships/slide" Target="slide18.xml"/><Relationship Id="rId14" Type="http://schemas.openxmlformats.org/officeDocument/2006/relationships/image" Target="../media/image7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openxmlformats.org/officeDocument/2006/relationships/image" Target="../media/image79.png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image" Target="../media/image71.gif"/><Relationship Id="rId17" Type="http://schemas.openxmlformats.org/officeDocument/2006/relationships/image" Target="../media/image78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8.xml"/><Relationship Id="rId19" Type="http://schemas.openxmlformats.org/officeDocument/2006/relationships/audio" Target="../media/audio1.wav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openxmlformats.org/officeDocument/2006/relationships/image" Target="../media/image81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71.gif"/><Relationship Id="rId17" Type="http://schemas.openxmlformats.org/officeDocument/2006/relationships/image" Target="../media/image80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8.xml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18" Type="http://schemas.microsoft.com/office/2007/relationships/hdphoto" Target="../media/hdphoto24.wdp"/><Relationship Id="rId3" Type="http://schemas.openxmlformats.org/officeDocument/2006/relationships/audio" Target="../media/audio2.wav"/><Relationship Id="rId21" Type="http://schemas.openxmlformats.org/officeDocument/2006/relationships/image" Target="../media/image82.png"/><Relationship Id="rId7" Type="http://schemas.openxmlformats.org/officeDocument/2006/relationships/image" Target="../media/image63.png"/><Relationship Id="rId12" Type="http://schemas.openxmlformats.org/officeDocument/2006/relationships/image" Target="../media/image71.gif"/><Relationship Id="rId17" Type="http://schemas.openxmlformats.org/officeDocument/2006/relationships/image" Target="../media/image83.png"/><Relationship Id="rId2" Type="http://schemas.openxmlformats.org/officeDocument/2006/relationships/audio" Target="../media/audio1.wav"/><Relationship Id="rId16" Type="http://schemas.openxmlformats.org/officeDocument/2006/relationships/image" Target="../media/image75.gif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11" Type="http://schemas.openxmlformats.org/officeDocument/2006/relationships/image" Target="../media/image70.gif"/><Relationship Id="rId5" Type="http://schemas.openxmlformats.org/officeDocument/2006/relationships/image" Target="../media/image68.gif"/><Relationship Id="rId15" Type="http://schemas.openxmlformats.org/officeDocument/2006/relationships/image" Target="../media/image74.gif"/><Relationship Id="rId10" Type="http://schemas.openxmlformats.org/officeDocument/2006/relationships/slide" Target="slide18.xml"/><Relationship Id="rId19" Type="http://schemas.openxmlformats.org/officeDocument/2006/relationships/image" Target="../media/image84.png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3.gif"/><Relationship Id="rId22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3.gif"/><Relationship Id="rId18" Type="http://schemas.openxmlformats.org/officeDocument/2006/relationships/image" Target="../media/image87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72.gif"/><Relationship Id="rId17" Type="http://schemas.microsoft.com/office/2007/relationships/hdphoto" Target="../media/hdphoto25.wdp"/><Relationship Id="rId2" Type="http://schemas.openxmlformats.org/officeDocument/2006/relationships/audio" Target="../media/audio1.wav"/><Relationship Id="rId16" Type="http://schemas.openxmlformats.org/officeDocument/2006/relationships/image" Target="../media/image86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openxmlformats.org/officeDocument/2006/relationships/image" Target="../media/image71.gif"/><Relationship Id="rId5" Type="http://schemas.openxmlformats.org/officeDocument/2006/relationships/image" Target="../media/image68.gif"/><Relationship Id="rId15" Type="http://schemas.openxmlformats.org/officeDocument/2006/relationships/image" Target="../media/image75.gif"/><Relationship Id="rId10" Type="http://schemas.openxmlformats.org/officeDocument/2006/relationships/image" Target="../media/image70.gif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slide" Target="slide2.xml"/><Relationship Id="rId14" Type="http://schemas.openxmlformats.org/officeDocument/2006/relationships/image" Target="../media/image7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89.png"/><Relationship Id="rId4" Type="http://schemas.microsoft.com/office/2007/relationships/hdphoto" Target="../media/hdphoto26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1.mp3"/><Relationship Id="rId7" Type="http://schemas.openxmlformats.org/officeDocument/2006/relationships/image" Target="../media/image19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1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microsoft.com/office/2007/relationships/media" Target="../media/media1.mp3"/><Relationship Id="rId7" Type="http://schemas.openxmlformats.org/officeDocument/2006/relationships/image" Target="../media/image25.png"/><Relationship Id="rId12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8.png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gif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1634" y="694475"/>
            <a:ext cx="11390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endParaRPr lang="en-US" sz="3200" dirty="0">
              <a:solidFill>
                <a:srgbClr val="FF0000"/>
              </a:solidFill>
              <a:latin typeface="SVN-A Love Of Thunder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277" y="3065088"/>
            <a:ext cx="11345861" cy="32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41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4</a:t>
            </a:r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30715"/>
          <a:stretch/>
        </p:blipFill>
        <p:spPr>
          <a:xfrm>
            <a:off x="2081420" y="380603"/>
            <a:ext cx="8319880" cy="1365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7733" y="2156938"/>
            <a:ext cx="7623972" cy="11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2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300860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2.10.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097951" y="841413"/>
                <a:ext cx="620342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−6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+24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−8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951" y="841413"/>
                <a:ext cx="6203429" cy="52322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8380" y="1907201"/>
            <a:ext cx="7840020" cy="14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4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6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832964" y="304929"/>
            <a:ext cx="390453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VỀ</a:t>
            </a:r>
            <a:r>
              <a:rPr lang="nl-NL" sz="2800" b="1" spc="-5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62051" y="1285179"/>
            <a:ext cx="1004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Ghi nhớ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nội dung </a:t>
            </a:r>
            <a:r>
              <a:rPr lang="pt-BR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trong bài.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thêm những tình huống trong thực tế có sử dụng kiến thức đã học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nốt các bài tập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2.7a, 2.8a, 2.9a, 2.10a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SGK – tr3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66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9747" y="241207"/>
            <a:ext cx="10221324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899849"/>
            <a:ext cx="489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37" y="1361514"/>
            <a:ext cx="10784634" cy="20882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37" y="3755600"/>
            <a:ext cx="6642508" cy="2024578"/>
          </a:xfrm>
          <a:prstGeom prst="rect">
            <a:avLst/>
          </a:prstGeom>
        </p:spPr>
      </p:pic>
      <p:sp>
        <p:nvSpPr>
          <p:cNvPr id="37" name="Rectangle 25"/>
          <p:cNvSpPr>
            <a:spLocks noChangeArrowheads="1"/>
          </p:cNvSpPr>
          <p:nvPr/>
        </p:nvSpPr>
        <p:spPr bwMode="auto">
          <a:xfrm>
            <a:off x="7148945" y="3755600"/>
            <a:ext cx="532611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03" t="5326" r="14879" b="10697"/>
          <a:stretch/>
        </p:blipFill>
        <p:spPr>
          <a:xfrm>
            <a:off x="7259398" y="4808086"/>
            <a:ext cx="4613564" cy="6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52589" y="241207"/>
            <a:ext cx="8655639" cy="531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27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27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785549"/>
            <a:ext cx="48980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222913" y="1285314"/>
            <a:ext cx="99631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7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403" t="5326" r="14879" b="10697"/>
          <a:stretch/>
        </p:blipFill>
        <p:spPr>
          <a:xfrm>
            <a:off x="7235535" y="1285314"/>
            <a:ext cx="4613564" cy="665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93" r="13535"/>
          <a:stretch/>
        </p:blipFill>
        <p:spPr>
          <a:xfrm>
            <a:off x="353290" y="1992037"/>
            <a:ext cx="5403274" cy="1024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56" r="5187"/>
          <a:stretch/>
        </p:blipFill>
        <p:spPr>
          <a:xfrm>
            <a:off x="353290" y="3043848"/>
            <a:ext cx="7377545" cy="2347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4886" y="1992037"/>
            <a:ext cx="6067297" cy="1009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0835" y="3048042"/>
            <a:ext cx="4118264" cy="236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9747" y="241207"/>
            <a:ext cx="10221323" cy="612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899849"/>
            <a:ext cx="489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312" y="1762296"/>
            <a:ext cx="11473787" cy="2917970"/>
          </a:xfrm>
          <a:prstGeom prst="rect">
            <a:avLst/>
          </a:prstGeom>
        </p:spPr>
      </p:pic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222913" y="1285314"/>
            <a:ext cx="996314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7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03" t="5326" r="14879" b="10697"/>
          <a:stretch/>
        </p:blipFill>
        <p:spPr>
          <a:xfrm>
            <a:off x="7235535" y="1162907"/>
            <a:ext cx="4613564" cy="665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3832"/>
          <a:stretch/>
        </p:blipFill>
        <p:spPr>
          <a:xfrm>
            <a:off x="360618" y="4680266"/>
            <a:ext cx="5373431" cy="19300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5223" y="3831926"/>
            <a:ext cx="11373876" cy="848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16" r="8411" b="12425"/>
          <a:stretch/>
        </p:blipFill>
        <p:spPr>
          <a:xfrm>
            <a:off x="5753100" y="4680266"/>
            <a:ext cx="6057899" cy="9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3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9747" y="241207"/>
            <a:ext cx="10221323" cy="6126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502223" y="1130681"/>
            <a:ext cx="0" cy="509250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6437" y="899849"/>
            <a:ext cx="4898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16" r="8411" b="12425"/>
          <a:stretch/>
        </p:blipFill>
        <p:spPr>
          <a:xfrm>
            <a:off x="285750" y="1361514"/>
            <a:ext cx="6057899" cy="901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49" y="2455707"/>
            <a:ext cx="6057899" cy="244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2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2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7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20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8000" y="244307"/>
            <a:ext cx="3946418" cy="1754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503" y="2035803"/>
            <a:ext cx="7005759" cy="12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65981" y="2966578"/>
            <a:ext cx="213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86275" y="571500"/>
            <a:ext cx="2912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SVN-A Love Of Thunder" panose="02040603050506020204" pitchFamily="18" charset="0"/>
              </a:rPr>
              <a:t>ĐẶT VẤN ĐỀ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787"/>
            <a:ext cx="2130233" cy="2662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814" r="23225"/>
          <a:stretch/>
        </p:blipFill>
        <p:spPr>
          <a:xfrm>
            <a:off x="1303020" y="3428242"/>
            <a:ext cx="9829799" cy="301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99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968" y="306859"/>
            <a:ext cx="9073134" cy="1417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6474" y="2370881"/>
            <a:ext cx="6847663" cy="66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8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5493" y="368737"/>
            <a:ext cx="7269018" cy="1112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8"/>
          <a:srcRect t="27450"/>
          <a:stretch/>
        </p:blipFill>
        <p:spPr>
          <a:xfrm>
            <a:off x="528254" y="1899139"/>
            <a:ext cx="7611193" cy="1538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45168" y="1971228"/>
            <a:ext cx="1449592" cy="14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0970"/>
          <a:stretch/>
        </p:blipFill>
        <p:spPr>
          <a:xfrm>
            <a:off x="473401" y="347630"/>
            <a:ext cx="7678926" cy="14843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2891" y="1806118"/>
            <a:ext cx="7539946" cy="1581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0052" y="1026693"/>
            <a:ext cx="4568168" cy="6769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67894" y="1945470"/>
            <a:ext cx="1449592" cy="14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1938800"/>
            <a:ext cx="9219102" cy="168603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21940"/>
            <a:ext cx="9038157" cy="9002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999" y="1521315"/>
            <a:ext cx="6549624" cy="20109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49715" y="1852344"/>
            <a:ext cx="1449592" cy="16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-Point Star 2"/>
          <p:cNvSpPr/>
          <p:nvPr/>
        </p:nvSpPr>
        <p:spPr>
          <a:xfrm>
            <a:off x="430378" y="2497535"/>
            <a:ext cx="2720022" cy="234741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LẬP PHƯƠNG CỦA MỘT TỔNG HAY MỘT HIỆU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228100" y="1712122"/>
            <a:ext cx="2447157" cy="1309892"/>
            <a:chOff x="4786156" y="914693"/>
            <a:chExt cx="2447157" cy="1309892"/>
          </a:xfrm>
        </p:grpSpPr>
        <p:sp>
          <p:nvSpPr>
            <p:cNvPr id="13" name="Freeform 12"/>
            <p:cNvSpPr/>
            <p:nvPr/>
          </p:nvSpPr>
          <p:spPr>
            <a:xfrm>
              <a:off x="4981433" y="1091821"/>
              <a:ext cx="2251880" cy="1132764"/>
            </a:xfrm>
            <a:custGeom>
              <a:avLst/>
              <a:gdLst>
                <a:gd name="connsiteX0" fmla="*/ 0 w 2251880"/>
                <a:gd name="connsiteY0" fmla="*/ 1132764 h 1132764"/>
                <a:gd name="connsiteX1" fmla="*/ 996286 w 2251880"/>
                <a:gd name="connsiteY1" fmla="*/ 436728 h 1132764"/>
                <a:gd name="connsiteX2" fmla="*/ 2251880 w 2251880"/>
                <a:gd name="connsiteY2" fmla="*/ 0 h 1132764"/>
                <a:gd name="connsiteX3" fmla="*/ 2251880 w 2251880"/>
                <a:gd name="connsiteY3" fmla="*/ 0 h 113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1880" h="1132764">
                  <a:moveTo>
                    <a:pt x="0" y="1132764"/>
                  </a:moveTo>
                  <a:cubicBezTo>
                    <a:pt x="310486" y="879143"/>
                    <a:pt x="620973" y="625522"/>
                    <a:pt x="996286" y="436728"/>
                  </a:cubicBezTo>
                  <a:cubicBezTo>
                    <a:pt x="1371599" y="247934"/>
                    <a:pt x="2251880" y="0"/>
                    <a:pt x="2251880" y="0"/>
                  </a:cubicBezTo>
                  <a:lnTo>
                    <a:pt x="2251880" y="0"/>
                  </a:lnTo>
                </a:path>
              </a:pathLst>
            </a:cu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 rot="19971229">
              <a:off x="4786156" y="914693"/>
              <a:ext cx="2069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endPara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23260" y="3352311"/>
            <a:ext cx="2033517" cy="925891"/>
            <a:chOff x="5117910" y="3564222"/>
            <a:chExt cx="2033517" cy="925891"/>
          </a:xfrm>
        </p:grpSpPr>
        <p:sp>
          <p:nvSpPr>
            <p:cNvPr id="21" name="Freeform 20"/>
            <p:cNvSpPr/>
            <p:nvPr/>
          </p:nvSpPr>
          <p:spPr>
            <a:xfrm>
              <a:off x="5117910" y="4162567"/>
              <a:ext cx="2033517" cy="327546"/>
            </a:xfrm>
            <a:custGeom>
              <a:avLst/>
              <a:gdLst>
                <a:gd name="connsiteX0" fmla="*/ 0 w 2033517"/>
                <a:gd name="connsiteY0" fmla="*/ 327546 h 327546"/>
                <a:gd name="connsiteX1" fmla="*/ 736980 w 2033517"/>
                <a:gd name="connsiteY1" fmla="*/ 163773 h 327546"/>
                <a:gd name="connsiteX2" fmla="*/ 2033517 w 2033517"/>
                <a:gd name="connsiteY2" fmla="*/ 0 h 327546"/>
                <a:gd name="connsiteX3" fmla="*/ 2033517 w 2033517"/>
                <a:gd name="connsiteY3" fmla="*/ 0 h 327546"/>
                <a:gd name="connsiteX4" fmla="*/ 2033517 w 2033517"/>
                <a:gd name="connsiteY4" fmla="*/ 0 h 32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3517" h="327546">
                  <a:moveTo>
                    <a:pt x="0" y="327546"/>
                  </a:moveTo>
                  <a:cubicBezTo>
                    <a:pt x="199030" y="272955"/>
                    <a:pt x="398061" y="218364"/>
                    <a:pt x="736980" y="163773"/>
                  </a:cubicBezTo>
                  <a:cubicBezTo>
                    <a:pt x="1075899" y="109182"/>
                    <a:pt x="2033517" y="0"/>
                    <a:pt x="2033517" y="0"/>
                  </a:cubicBezTo>
                  <a:lnTo>
                    <a:pt x="2033517" y="0"/>
                  </a:lnTo>
                  <a:lnTo>
                    <a:pt x="2033517" y="0"/>
                  </a:ln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 rot="21242318">
              <a:off x="5240738" y="3564222"/>
              <a:ext cx="1787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endPara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57" t="14396" r="17904" b="10172"/>
          <a:stretch/>
        </p:blipFill>
        <p:spPr>
          <a:xfrm>
            <a:off x="6065808" y="1352550"/>
            <a:ext cx="4591050" cy="7370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9212" y="3585450"/>
            <a:ext cx="461507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3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832964" y="304929"/>
            <a:ext cx="390453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VỀ</a:t>
            </a:r>
            <a:r>
              <a:rPr lang="nl-NL" sz="2800" b="1" spc="-5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62051" y="1285179"/>
            <a:ext cx="1004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Ghi nhớ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nội dung </a:t>
            </a:r>
            <a:r>
              <a:rPr lang="pt-B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trong bài.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thêm những tình huống trong thực tế có sử dụng kiến thức đã học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nốt các bài tập và làm thêm bài tập 2.11 ( SGK – tr3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3140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41992" y="330853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437" y="899849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7318" b="37148"/>
          <a:stretch/>
        </p:blipFill>
        <p:spPr>
          <a:xfrm>
            <a:off x="474145" y="1558491"/>
            <a:ext cx="10967990" cy="20805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6690" y="3836011"/>
            <a:ext cx="7384473" cy="2346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HĐ1: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Tính : (a + b) (a + b)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(a + b)(a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+ 2ab + 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+ 2a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+ ab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+ 2ab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+ 3a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 + 3ab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b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(a + b) (a + b)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(a + b)</a:t>
            </a:r>
            <a:r>
              <a:rPr lang="nl-NL" sz="240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5346135" y="3744133"/>
            <a:ext cx="64648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5346135" y="497955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8886" y="4796180"/>
            <a:ext cx="5188600" cy="8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1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6437" y="899849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1641992" y="330853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06" y="3138055"/>
            <a:ext cx="10497376" cy="3200400"/>
          </a:xfrm>
          <a:prstGeom prst="rect">
            <a:avLst/>
          </a:prstGeom>
        </p:spPr>
      </p:pic>
      <p:sp>
        <p:nvSpPr>
          <p:cNvPr id="42" name="Rectangle 25"/>
          <p:cNvSpPr>
            <a:spLocks noChangeArrowheads="1"/>
          </p:cNvSpPr>
          <p:nvPr/>
        </p:nvSpPr>
        <p:spPr bwMode="auto">
          <a:xfrm>
            <a:off x="597801" y="1469233"/>
            <a:ext cx="73783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06" y="2009599"/>
            <a:ext cx="5188600" cy="8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5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6437" y="899849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641992" y="330853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79" y="3246414"/>
            <a:ext cx="8823739" cy="2052949"/>
          </a:xfrm>
          <a:prstGeom prst="rect">
            <a:avLst/>
          </a:prstGeom>
        </p:spPr>
      </p:pic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315937" y="1444456"/>
            <a:ext cx="73783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454" y="2093328"/>
            <a:ext cx="5188600" cy="8375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5364" y="899850"/>
            <a:ext cx="4197927" cy="560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5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745901" y="241207"/>
            <a:ext cx="1652385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355600" algn="l"/>
                <a:tab pos="2133600" algn="l"/>
                <a:tab pos="2400300" algn="l"/>
                <a:tab pos="2933700" algn="l"/>
              </a:tabLst>
            </a:pP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7. LẬP PHƯƠNG CỦA MỘT TỔNG HAY MỘT HIỆU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SVN-A Love Of Thunder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(Tiết 1)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696" b="22141"/>
          <a:stretch/>
        </p:blipFill>
        <p:spPr>
          <a:xfrm>
            <a:off x="426528" y="1492373"/>
            <a:ext cx="11193727" cy="1705970"/>
          </a:xfrm>
          <a:prstGeom prst="rect">
            <a:avLst/>
          </a:prstGeom>
        </p:spPr>
      </p:pic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353160" y="1057396"/>
            <a:ext cx="63464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kumimoji="0" lang="nl-NL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Với A,B là hai biểu thức tùy ý, ta có: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1227" y="899849"/>
            <a:ext cx="5188600" cy="7064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0924" y="691858"/>
            <a:ext cx="422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6566" b="16299"/>
          <a:stretch/>
        </p:blipFill>
        <p:spPr>
          <a:xfrm>
            <a:off x="421429" y="3189178"/>
            <a:ext cx="11198826" cy="1050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980" y="4242528"/>
            <a:ext cx="7581256" cy="22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9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0297"/>
          <a:stretch/>
        </p:blipFill>
        <p:spPr>
          <a:xfrm>
            <a:off x="2729723" y="609374"/>
            <a:ext cx="3989363" cy="1095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904287" y="2259182"/>
                <a:ext cx="4270528" cy="993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+2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mr>
                              <m:m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mr>
                            </m:m>
                          </m:e>
                        </m:mr>
                        <m:mr>
                          <m:e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+6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+12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+8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287" y="2259182"/>
                <a:ext cx="4270528" cy="993926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80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0646" b="35570"/>
          <a:stretch/>
        </p:blipFill>
        <p:spPr>
          <a:xfrm>
            <a:off x="1828800" y="296464"/>
            <a:ext cx="8572500" cy="11042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2510" y="2309712"/>
            <a:ext cx="7576620" cy="85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6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7632</TotalTime>
  <Words>668</Words>
  <Application>Microsoft Office PowerPoint</Application>
  <PresentationFormat>Widescreen</PresentationFormat>
  <Paragraphs>69</Paragraphs>
  <Slides>25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SVN-A Love Of Thunder</vt:lpstr>
      <vt:lpstr>Tahoma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Tinh Nguyen</cp:lastModifiedBy>
  <cp:revision>80</cp:revision>
  <dcterms:created xsi:type="dcterms:W3CDTF">2021-08-12T08:31:02Z</dcterms:created>
  <dcterms:modified xsi:type="dcterms:W3CDTF">2026-01-18T01:55:21Z</dcterms:modified>
</cp:coreProperties>
</file>