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ink/ink1.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100.47781" units="1/cm"/>
          <inkml:channelProperty channel="Y" name="resolution" value="65.45454" units="1/cm"/>
          <inkml:channelProperty channel="T" name="resolution" value="1" units="1/dev"/>
        </inkml:channelProperties>
      </inkml:inkSource>
      <inkml:timestamp xml:id="ts0" timeString="2024-09-16T02:12:47.777"/>
    </inkml:context>
    <inkml:brush xml:id="br0">
      <inkml:brushProperty name="width" value="0.05292" units="cm"/>
      <inkml:brushProperty name="height" value="0.05292" units="cm"/>
      <inkml:brushProperty name="color" value="#FF0000"/>
    </inkml:brush>
  </inkml:definitions>
  <inkml:trace contextRef="#ctx0" brushRef="#br0">32156 2222 0</inkml:trace>
</inkml:ink>
</file>

<file path=ppt/ink/ink2.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100.47781" units="1/cm"/>
          <inkml:channelProperty channel="Y" name="resolution" value="65.45454" units="1/cm"/>
          <inkml:channelProperty channel="T" name="resolution" value="1" units="1/dev"/>
        </inkml:channelProperties>
      </inkml:inkSource>
      <inkml:timestamp xml:id="ts0" timeString="2024-09-16T02:12:56.819"/>
    </inkml:context>
    <inkml:brush xml:id="br0">
      <inkml:brushProperty name="width" value="0.05292" units="cm"/>
      <inkml:brushProperty name="height" value="0.05292" units="cm"/>
      <inkml:brushProperty name="color" value="#FF0000"/>
    </inkml:brush>
  </inkml:definitions>
  <inkml:trace contextRef="#ctx0" brushRef="#br0">31538 0 0</inkml:trace>
  <inkml:trace contextRef="#ctx0" brushRef="#br0" timeOffset="1428.85">27799 7108 0</inkml:trace>
</inkml:ink>
</file>

<file path=ppt/ink/ink3.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100.47781" units="1/cm"/>
          <inkml:channelProperty channel="Y" name="resolution" value="65.45454" units="1/cm"/>
          <inkml:channelProperty channel="T" name="resolution" value="1" units="1/dev"/>
        </inkml:channelProperties>
      </inkml:inkSource>
      <inkml:timestamp xml:id="ts0" timeString="2024-09-16T02:17:17.272"/>
    </inkml:context>
    <inkml:brush xml:id="br0">
      <inkml:brushProperty name="width" value="0.05292" units="cm"/>
      <inkml:brushProperty name="height" value="0.05292" units="cm"/>
      <inkml:brushProperty name="color" value="#FF0000"/>
    </inkml:brush>
  </inkml:definitions>
  <inkml:trace contextRef="#ctx0" brushRef="#br0">30656 1005 0</inkml:trace>
  <inkml:trace contextRef="#ctx0" brushRef="#br0" timeOffset="1053.82">29863 4904 0</inkml:trace>
</inkml:ink>
</file>

<file path=ppt/ink/ink4.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100.47781" units="1/cm"/>
          <inkml:channelProperty channel="Y" name="resolution" value="65.45454" units="1/cm"/>
          <inkml:channelProperty channel="T" name="resolution" value="1" units="1/dev"/>
        </inkml:channelProperties>
      </inkml:inkSource>
      <inkml:timestamp xml:id="ts0" timeString="2024-09-16T02:18:07.577"/>
    </inkml:context>
    <inkml:brush xml:id="br0">
      <inkml:brushProperty name="width" value="0.05292" units="cm"/>
      <inkml:brushProperty name="height" value="0.05292" units="cm"/>
      <inkml:brushProperty name="color" value="#FF0000"/>
    </inkml:brush>
  </inkml:definitions>
  <inkml:trace contextRef="#ctx0" brushRef="#br0">28310 6914 0</inkml:trace>
  <inkml:trace contextRef="#ctx0" brushRef="#br0" timeOffset="-29980.88">33849 4798 0</inkml:trace>
</inkml:ink>
</file>

<file path=ppt/ink/ink5.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100.47781" units="1/cm"/>
          <inkml:channelProperty channel="Y" name="resolution" value="65.45454" units="1/cm"/>
          <inkml:channelProperty channel="T" name="resolution" value="1" units="1/dev"/>
        </inkml:channelProperties>
      </inkml:inkSource>
      <inkml:timestamp xml:id="ts0" timeString="2024-09-16T02:24:31.306"/>
    </inkml:context>
    <inkml:brush xml:id="br0">
      <inkml:brushProperty name="width" value="0.05292" units="cm"/>
      <inkml:brushProperty name="height" value="0.05292" units="cm"/>
      <inkml:brushProperty name="color" value="#FF0000"/>
    </inkml:brush>
  </inkml:definitions>
  <inkml:trace contextRef="#ctx0" brushRef="#br0">33849 5592 0</inkml:trace>
  <inkml:trace contextRef="#ctx0" brushRef="#br0" timeOffset="-12354.22">18 0 0</inkml:trace>
  <inkml:trace contextRef="#ctx0" brushRef="#br0" timeOffset="-756.37">18 0 0</inkml:trace>
</inkml:ink>
</file>

<file path=ppt/ink/ink6.xml><?xml version="1.0" encoding="utf-8"?>
<inkml:ink xmlns:inkml="http://www.w3.org/2003/InkML">
  <inkml:definitions>
    <inkml:context xml:id="ctx0">
      <inkml:inkSource xml:id="inkSrc0">
        <inkml:traceFormat>
          <inkml:channel name="X" type="integer" max="2944" units="cm"/>
          <inkml:channel name="Y" type="integer" max="1080" units="cm"/>
          <inkml:channel name="T" type="integer" max="2.14748E9" units="dev"/>
        </inkml:traceFormat>
        <inkml:channelProperties>
          <inkml:channelProperty channel="X" name="resolution" value="100.47781" units="1/cm"/>
          <inkml:channelProperty channel="Y" name="resolution" value="65.45454" units="1/cm"/>
          <inkml:channelProperty channel="T" name="resolution" value="1" units="1/dev"/>
        </inkml:channelProperties>
      </inkml:inkSource>
      <inkml:timestamp xml:id="ts0" timeString="2024-09-16T02:32:02.566"/>
    </inkml:context>
    <inkml:brush xml:id="br0">
      <inkml:brushProperty name="width" value="0.05292" units="cm"/>
      <inkml:brushProperty name="height" value="0.05292" units="cm"/>
      <inkml:brushProperty name="color" value="#FF0000"/>
    </inkml:brush>
  </inkml:definitions>
  <inkml:trace contextRef="#ctx0" brushRef="#br0">2628 1094 0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9/16/2024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9/16/2024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customXml" Target="../ink/ink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customXml" Target="../ink/ink3.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customXml" Target="../ink/ink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customXml" Target="../ink/ink6.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0.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789843"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AA47FF7D-50AE-4E6B-8A09-67D27085EFD4}"/>
                  </a:ext>
                </a:extLst>
              </p14:cNvPr>
              <p14:cNvContentPartPr/>
              <p14:nvPr/>
            </p14:nvContentPartPr>
            <p14:xfrm>
              <a:off x="11576160" y="799920"/>
              <a:ext cx="360" cy="360"/>
            </p14:xfrm>
          </p:contentPart>
        </mc:Choice>
        <mc:Fallback>
          <p:pic>
            <p:nvPicPr>
              <p:cNvPr id="5" name="Ink 4">
                <a:extLst>
                  <a:ext uri="{FF2B5EF4-FFF2-40B4-BE49-F238E27FC236}">
                    <a16:creationId xmlns:a16="http://schemas.microsoft.com/office/drawing/2014/main" id="{AA47FF7D-50AE-4E6B-8A09-67D27085EFD4}"/>
                  </a:ext>
                </a:extLst>
              </p:cNvPr>
              <p:cNvPicPr/>
              <p:nvPr/>
            </p:nvPicPr>
            <p:blipFill>
              <a:blip r:embed="rId5"/>
              <a:stretch>
                <a:fillRect/>
              </a:stretch>
            </p:blipFill>
            <p:spPr>
              <a:xfrm>
                <a:off x="11566800" y="790560"/>
                <a:ext cx="19080" cy="19080"/>
              </a:xfrm>
              <a:prstGeom prst="rect">
                <a:avLst/>
              </a:prstGeom>
            </p:spPr>
          </p:pic>
        </mc:Fallback>
      </mc:AlternateContent>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90D5ACBA-9277-4A1F-BDD0-3C886CF1C5FF}"/>
                  </a:ext>
                </a:extLst>
              </p14:cNvPr>
              <p14:cNvContentPartPr/>
              <p14:nvPr/>
            </p14:nvContentPartPr>
            <p14:xfrm>
              <a:off x="10007640" y="0"/>
              <a:ext cx="1346400" cy="2559240"/>
            </p14:xfrm>
          </p:contentPart>
        </mc:Choice>
        <mc:Fallback>
          <p:pic>
            <p:nvPicPr>
              <p:cNvPr id="3" name="Ink 2">
                <a:extLst>
                  <a:ext uri="{FF2B5EF4-FFF2-40B4-BE49-F238E27FC236}">
                    <a16:creationId xmlns:a16="http://schemas.microsoft.com/office/drawing/2014/main" id="{90D5ACBA-9277-4A1F-BDD0-3C886CF1C5FF}"/>
                  </a:ext>
                </a:extLst>
              </p:cNvPr>
              <p:cNvPicPr/>
              <p:nvPr/>
            </p:nvPicPr>
            <p:blipFill>
              <a:blip r:embed="rId5"/>
              <a:stretch>
                <a:fillRect/>
              </a:stretch>
            </p:blipFill>
            <p:spPr>
              <a:xfrm>
                <a:off x="9998280" y="-9360"/>
                <a:ext cx="1365120" cy="2577960"/>
              </a:xfrm>
              <a:prstGeom prst="rect">
                <a:avLst/>
              </a:prstGeom>
            </p:spPr>
          </p:pic>
        </mc:Fallback>
      </mc:AlternateContent>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65EC91D5-5792-44DA-93E5-37B4FC633021}"/>
                  </a:ext>
                </a:extLst>
              </p14:cNvPr>
              <p14:cNvContentPartPr/>
              <p14:nvPr/>
            </p14:nvContentPartPr>
            <p14:xfrm>
              <a:off x="10750680" y="361800"/>
              <a:ext cx="285840" cy="1404000"/>
            </p14:xfrm>
          </p:contentPart>
        </mc:Choice>
        <mc:Fallback>
          <p:pic>
            <p:nvPicPr>
              <p:cNvPr id="10" name="Ink 9">
                <a:extLst>
                  <a:ext uri="{FF2B5EF4-FFF2-40B4-BE49-F238E27FC236}">
                    <a16:creationId xmlns:a16="http://schemas.microsoft.com/office/drawing/2014/main" id="{65EC91D5-5792-44DA-93E5-37B4FC633021}"/>
                  </a:ext>
                </a:extLst>
              </p:cNvPr>
              <p:cNvPicPr/>
              <p:nvPr/>
            </p:nvPicPr>
            <p:blipFill>
              <a:blip r:embed="rId6"/>
              <a:stretch>
                <a:fillRect/>
              </a:stretch>
            </p:blipFill>
            <p:spPr>
              <a:xfrm>
                <a:off x="10741320" y="352440"/>
                <a:ext cx="304560" cy="1422720"/>
              </a:xfrm>
              <a:prstGeom prst="rect">
                <a:avLst/>
              </a:prstGeom>
            </p:spPr>
          </p:pic>
        </mc:Fallback>
      </mc:AlternateContent>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DBA00E0F-2E76-4F72-A347-952CAC4286DE}"/>
                  </a:ext>
                </a:extLst>
              </p14:cNvPr>
              <p14:cNvContentPartPr/>
              <p14:nvPr/>
            </p14:nvContentPartPr>
            <p14:xfrm>
              <a:off x="10191600" y="1727280"/>
              <a:ext cx="1994400" cy="762120"/>
            </p14:xfrm>
          </p:contentPart>
        </mc:Choice>
        <mc:Fallback>
          <p:pic>
            <p:nvPicPr>
              <p:cNvPr id="7" name="Ink 6">
                <a:extLst>
                  <a:ext uri="{FF2B5EF4-FFF2-40B4-BE49-F238E27FC236}">
                    <a16:creationId xmlns:a16="http://schemas.microsoft.com/office/drawing/2014/main" id="{DBA00E0F-2E76-4F72-A347-952CAC4286DE}"/>
                  </a:ext>
                </a:extLst>
              </p:cNvPr>
              <p:cNvPicPr/>
              <p:nvPr/>
            </p:nvPicPr>
            <p:blipFill>
              <a:blip r:embed="rId5"/>
              <a:stretch>
                <a:fillRect/>
              </a:stretch>
            </p:blipFill>
            <p:spPr>
              <a:xfrm>
                <a:off x="10182240" y="1717920"/>
                <a:ext cx="2013120" cy="780840"/>
              </a:xfrm>
              <a:prstGeom prst="rect">
                <a:avLst/>
              </a:prstGeom>
            </p:spPr>
          </p:pic>
        </mc:Fallback>
      </mc:AlternateContent>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EC821F3F-8DA0-4CF0-A237-79EA479DCEFC}"/>
                  </a:ext>
                </a:extLst>
              </p14:cNvPr>
              <p14:cNvContentPartPr/>
              <p14:nvPr/>
            </p14:nvContentPartPr>
            <p14:xfrm>
              <a:off x="6480" y="0"/>
              <a:ext cx="12179520" cy="2013480"/>
            </p14:xfrm>
          </p:contentPart>
        </mc:Choice>
        <mc:Fallback>
          <p:pic>
            <p:nvPicPr>
              <p:cNvPr id="3" name="Ink 2">
                <a:extLst>
                  <a:ext uri="{FF2B5EF4-FFF2-40B4-BE49-F238E27FC236}">
                    <a16:creationId xmlns:a16="http://schemas.microsoft.com/office/drawing/2014/main" id="{EC821F3F-8DA0-4CF0-A237-79EA479DCEFC}"/>
                  </a:ext>
                </a:extLst>
              </p:cNvPr>
              <p:cNvPicPr/>
              <p:nvPr/>
            </p:nvPicPr>
            <p:blipFill>
              <a:blip r:embed="rId6"/>
              <a:stretch>
                <a:fillRect/>
              </a:stretch>
            </p:blipFill>
            <p:spPr>
              <a:xfrm>
                <a:off x="-2880" y="-9360"/>
                <a:ext cx="12198240" cy="2032200"/>
              </a:xfrm>
              <a:prstGeom prst="rect">
                <a:avLst/>
              </a:prstGeom>
            </p:spPr>
          </p:pic>
        </mc:Fallback>
      </mc:AlternateContent>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95B3A603-AB4A-43EA-ADCC-F44974251F5E}"/>
                  </a:ext>
                </a:extLst>
              </p14:cNvPr>
              <p14:cNvContentPartPr/>
              <p14:nvPr/>
            </p14:nvContentPartPr>
            <p14:xfrm>
              <a:off x="946080" y="393840"/>
              <a:ext cx="360" cy="360"/>
            </p14:xfrm>
          </p:contentPart>
        </mc:Choice>
        <mc:Fallback>
          <p:pic>
            <p:nvPicPr>
              <p:cNvPr id="3" name="Ink 2">
                <a:extLst>
                  <a:ext uri="{FF2B5EF4-FFF2-40B4-BE49-F238E27FC236}">
                    <a16:creationId xmlns:a16="http://schemas.microsoft.com/office/drawing/2014/main" id="{95B3A603-AB4A-43EA-ADCC-F44974251F5E}"/>
                  </a:ext>
                </a:extLst>
              </p:cNvPr>
              <p:cNvPicPr/>
              <p:nvPr/>
            </p:nvPicPr>
            <p:blipFill>
              <a:blip r:embed="rId5"/>
              <a:stretch>
                <a:fillRect/>
              </a:stretch>
            </p:blipFill>
            <p:spPr>
              <a:xfrm>
                <a:off x="936720" y="384480"/>
                <a:ext cx="19080" cy="19080"/>
              </a:xfrm>
              <a:prstGeom prst="rect">
                <a:avLst/>
              </a:prstGeom>
            </p:spPr>
          </p:pic>
        </mc:Fallback>
      </mc:AlternateContent>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096000" y="5131640"/>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viên</a:t>
            </a:r>
            <a:r>
              <a:rPr lang="en-US" sz="2400" b="1" dirty="0">
                <a:solidFill>
                  <a:srgbClr val="D35C27"/>
                </a:solidFill>
                <a:latin typeface="Fira Sans Condensed Medium" panose="020B0603050000020004" pitchFamily="34" charset="0"/>
              </a:rPr>
              <a:t>:</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6119</TotalTime>
  <Words>1528</Words>
  <Application>Microsoft Office PowerPoint</Application>
  <PresentationFormat>Widescreen</PresentationFormat>
  <Paragraphs>199</Paragraphs>
  <Slides>39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Administrator</cp:lastModifiedBy>
  <cp:revision>14</cp:revision>
  <dcterms:created xsi:type="dcterms:W3CDTF">2024-01-13T16:09:11Z</dcterms:created>
  <dcterms:modified xsi:type="dcterms:W3CDTF">2024-09-16T04:10:36Z</dcterms:modified>
</cp:coreProperties>
</file>