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9" r:id="rId3"/>
    <p:sldMasterId id="2147483696" r:id="rId4"/>
    <p:sldMasterId id="2147483715" r:id="rId5"/>
  </p:sldMasterIdLst>
  <p:notesMasterIdLst>
    <p:notesMasterId r:id="rId41"/>
  </p:notesMasterIdLst>
  <p:sldIdLst>
    <p:sldId id="257" r:id="rId6"/>
    <p:sldId id="286" r:id="rId7"/>
    <p:sldId id="326" r:id="rId8"/>
    <p:sldId id="346" r:id="rId9"/>
    <p:sldId id="262" r:id="rId10"/>
    <p:sldId id="347" r:id="rId11"/>
    <p:sldId id="1853" r:id="rId12"/>
    <p:sldId id="348" r:id="rId13"/>
    <p:sldId id="327" r:id="rId14"/>
    <p:sldId id="325" r:id="rId15"/>
    <p:sldId id="349" r:id="rId16"/>
    <p:sldId id="350" r:id="rId17"/>
    <p:sldId id="353" r:id="rId18"/>
    <p:sldId id="354" r:id="rId19"/>
    <p:sldId id="355" r:id="rId20"/>
    <p:sldId id="1854" r:id="rId21"/>
    <p:sldId id="357" r:id="rId22"/>
    <p:sldId id="358" r:id="rId23"/>
    <p:sldId id="359" r:id="rId24"/>
    <p:sldId id="360" r:id="rId25"/>
    <p:sldId id="361" r:id="rId26"/>
    <p:sldId id="292" r:id="rId27"/>
    <p:sldId id="287" r:id="rId28"/>
    <p:sldId id="1840" r:id="rId29"/>
    <p:sldId id="1841" r:id="rId30"/>
    <p:sldId id="288" r:id="rId31"/>
    <p:sldId id="291" r:id="rId32"/>
    <p:sldId id="295" r:id="rId33"/>
    <p:sldId id="290" r:id="rId34"/>
    <p:sldId id="1845" r:id="rId35"/>
    <p:sldId id="1855" r:id="rId36"/>
    <p:sldId id="1851" r:id="rId37"/>
    <p:sldId id="1849" r:id="rId38"/>
    <p:sldId id="1852" r:id="rId39"/>
    <p:sldId id="3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3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609" autoAdjust="0"/>
  </p:normalViewPr>
  <p:slideViewPr>
    <p:cSldViewPr snapToGrid="0">
      <p:cViewPr varScale="1">
        <p:scale>
          <a:sx n="53" d="100"/>
          <a:sy n="53" d="100"/>
        </p:scale>
        <p:origin x="117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784668-3470-468A-A8EC-2572603DD775}" type="datetimeFigureOut">
              <a:rPr lang="en-US" smtClean="0"/>
              <a:t>7/17/2023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444D6-76AF-40A4-BD5B-E86E2E02E798}"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i="1" dirty="0">
                <a:effectLst/>
                <a:latin typeface="Times New Roman" panose="02020603050405020304" pitchFamily="18" charset="0"/>
                <a:ea typeface="SimSun" panose="02010600030101010101" pitchFamily="2" charset="-122"/>
              </a:rPr>
              <a:t>TL: Lực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khi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thể</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tích</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của</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quả</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bóng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chiếm</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chỗ</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trong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chất</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lỏng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tăng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356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200" b="1" dirty="0">
                <a:effectLst/>
                <a:latin typeface="Times New Roman" panose="02020603050405020304" pitchFamily="18" charset="0"/>
                <a:ea typeface="SimSun" panose="02010600030101010101" pitchFamily="2" charset="-122"/>
              </a:rPr>
              <a:t>TL:</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Ở hình (a) đất nặn là khối đặc lúc này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&gt;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 </a:t>
            </a:r>
            <a:r>
              <a:rPr lang="vi-VN" sz="1200" dirty="0">
                <a:effectLst/>
                <a:latin typeface="Times New Roman" panose="02020603050405020304" pitchFamily="18" charset="0"/>
                <a:ea typeface="SimSun" panose="02010600030101010101" pitchFamily="2" charset="-122"/>
              </a:rPr>
              <a:t>nên vật chìm.</a:t>
            </a:r>
            <a:endParaRPr lang="en-US" sz="900" dirty="0">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vi-VN" sz="1200" dirty="0">
                <a:effectLst/>
                <a:latin typeface="Times New Roman" panose="02020603050405020304" pitchFamily="18" charset="0"/>
                <a:ea typeface="SimSun" panose="02010600030101010101" pitchFamily="2" charset="-122"/>
              </a:rPr>
              <a:t>Khi tạo thành hình (b), lúc này vật có phần rỗng </a:t>
            </a:r>
            <a:r>
              <a:rPr lang="en-US" sz="1200" dirty="0">
                <a:effectLst/>
                <a:latin typeface="Times New Roman" panose="02020603050405020304" pitchFamily="18" charset="0"/>
                <a:ea typeface="SimSun" panose="02010600030101010101" pitchFamily="2" charset="-122"/>
              </a:rPr>
              <a:t>(d</a:t>
            </a:r>
            <a:r>
              <a:rPr lang="vi-VN" sz="1200" baseline="-25000" dirty="0">
                <a:effectLst/>
                <a:latin typeface="Times New Roman" panose="02020603050405020304" pitchFamily="18" charset="0"/>
                <a:ea typeface="SimSun" panose="02010600030101010101" pitchFamily="2" charset="-122"/>
              </a:rPr>
              <a:t>vật</a:t>
            </a:r>
            <a:r>
              <a:rPr lang="vi-VN" sz="1200" dirty="0">
                <a:effectLst/>
                <a:latin typeface="Times New Roman" panose="02020603050405020304" pitchFamily="18" charset="0"/>
                <a:ea typeface="SimSun" panose="02010600030101010101" pitchFamily="2" charset="-122"/>
              </a:rPr>
              <a:t> </a:t>
            </a:r>
            <a:r>
              <a:rPr lang="en-US" sz="1200" dirty="0">
                <a:effectLst/>
                <a:latin typeface="Times New Roman" panose="02020603050405020304" pitchFamily="18" charset="0"/>
                <a:ea typeface="SimSun" panose="02010600030101010101" pitchFamily="2" charset="-122"/>
              </a:rPr>
              <a:t>&lt; d</a:t>
            </a:r>
            <a:r>
              <a:rPr lang="vi-VN" sz="1200" baseline="-25000" dirty="0">
                <a:effectLst/>
                <a:latin typeface="Times New Roman" panose="02020603050405020304" pitchFamily="18" charset="0"/>
                <a:ea typeface="SimSun" panose="02010600030101010101" pitchFamily="2" charset="-122"/>
              </a:rPr>
              <a:t>nước </a:t>
            </a:r>
            <a:r>
              <a:rPr lang="en-US" sz="1200" dirty="0">
                <a:effectLst/>
                <a:latin typeface="Times New Roman" panose="02020603050405020304" pitchFamily="18" charset="0"/>
                <a:ea typeface="SimSun" panose="02010600030101010101" pitchFamily="2" charset="-122"/>
              </a:rPr>
              <a:t>)</a:t>
            </a:r>
            <a:r>
              <a:rPr lang="vi-VN" sz="1200" dirty="0">
                <a:effectLst/>
                <a:latin typeface="Times New Roman" panose="02020603050405020304" pitchFamily="18" charset="0"/>
                <a:ea typeface="SimSun" panose="02010600030101010101" pitchFamily="2" charset="-122"/>
              </a:rPr>
              <a:t> nên vật nổi</a:t>
            </a:r>
            <a:endParaRPr lang="en-US" sz="9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19</a:t>
            </a:fld>
            <a:endParaRPr lang="en-US"/>
          </a:p>
        </p:txBody>
      </p:sp>
    </p:spTree>
    <p:extLst>
      <p:ext uri="{BB962C8B-B14F-4D97-AF65-F5344CB8AC3E}">
        <p14:creationId xmlns:p14="http://schemas.microsoft.com/office/powerpoint/2010/main" val="193741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kết luận và dẫn dắt vào bài mới: như các em đã dự đoán sự nổi lên, chìm xuống của các vật khác nhau một phần là do trọng lượng của chúng khác nhau, nhưng điều đó chưa thể khẳng định được chính xác, vì chúng ta có thể thấy chiếc kim khâu rất nhỏ nhưng lại chìm xuống nước còn chiếc tàu rất lớn lại nổi trên mặt nước, vậy nguyên nhân chính là gì thì chúng ta cùng vào bài học hôm nay.</a:t>
            </a:r>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4</a:t>
            </a:fld>
            <a:endParaRPr lang="en-US"/>
          </a:p>
        </p:txBody>
      </p:sp>
    </p:spTree>
    <p:extLst>
      <p:ext uri="{BB962C8B-B14F-4D97-AF65-F5344CB8AC3E}">
        <p14:creationId xmlns:p14="http://schemas.microsoft.com/office/powerpoint/2010/main" val="2025215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t>5</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Times New Roman" panose="02020603050405020304" pitchFamily="18" charset="0"/>
                <a:ea typeface="Segoe UI" panose="020B0502040204020203" pitchFamily="34" charset="0"/>
              </a:rPr>
              <a:t>GV giới thiệu: </a:t>
            </a:r>
            <a:r>
              <a:rPr lang="en-US" sz="1800" dirty="0" err="1">
                <a:effectLst/>
                <a:latin typeface="Times New Roman" panose="02020603050405020304" pitchFamily="18" charset="0"/>
                <a:ea typeface="Segoe UI" panose="020B0502040204020203" pitchFamily="34" charset="0"/>
              </a:rPr>
              <a:t>Mọi</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đều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trọng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(P). Khi </a:t>
            </a:r>
            <a:r>
              <a:rPr lang="en-US" sz="1800" dirty="0" err="1">
                <a:effectLst/>
                <a:latin typeface="Times New Roman" panose="02020603050405020304" pitchFamily="18" charset="0"/>
                <a:ea typeface="Segoe UI" panose="020B0502040204020203" pitchFamily="34" charset="0"/>
              </a:rPr>
              <a:t>vật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nhúng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trong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chất</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lỏng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thì</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chịu</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thêm</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tác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dụng</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của</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lực</a:t>
            </a:r>
            <a:r>
              <a:rPr lang="en-US" sz="1800" dirty="0">
                <a:effectLst/>
                <a:latin typeface="Times New Roman" panose="02020603050405020304" pitchFamily="18" charset="0"/>
                <a:ea typeface="Segoe UI" panose="020B0502040204020203" pitchFamily="34" charset="0"/>
              </a:rPr>
              <a:t> </a:t>
            </a:r>
            <a:r>
              <a:rPr lang="en-US" sz="1800" dirty="0" err="1">
                <a:effectLst/>
                <a:latin typeface="Times New Roman" panose="02020603050405020304" pitchFamily="18" charset="0"/>
                <a:ea typeface="Segoe UI" panose="020B0502040204020203" pitchFamily="34" charset="0"/>
              </a:rPr>
              <a:t>đẩy</a:t>
            </a:r>
            <a:r>
              <a:rPr lang="en-US" sz="1800" dirty="0">
                <a:effectLst/>
                <a:latin typeface="Times New Roman" panose="02020603050405020304" pitchFamily="18" charset="0"/>
                <a:ea typeface="Segoe UI" panose="020B0502040204020203" pitchFamily="34" charset="0"/>
              </a:rPr>
              <a:t> Acsimet (F</a:t>
            </a:r>
            <a:r>
              <a:rPr lang="en-US" sz="1800" baseline="-25000" dirty="0">
                <a:effectLst/>
                <a:latin typeface="Times New Roman" panose="02020603050405020304" pitchFamily="18" charset="0"/>
                <a:ea typeface="Segoe UI" panose="020B0502040204020203" pitchFamily="34" charset="0"/>
              </a:rPr>
              <a:t>A</a:t>
            </a:r>
            <a:r>
              <a:rPr lang="en-US" sz="1800" dirty="0">
                <a:effectLst/>
                <a:latin typeface="Times New Roman" panose="02020603050405020304" pitchFamily="18" charset="0"/>
                <a:ea typeface="Segoe UI" panose="020B0502040204020203" pitchFamily="34" charset="0"/>
              </a:rPr>
              <a:t>)</a:t>
            </a:r>
            <a:endParaRPr lang="en-US" sz="1800" dirty="0">
              <a:effectLst/>
              <a:latin typeface="Segoe UI" panose="020B0502040204020203" pitchFamily="34" charset="0"/>
              <a:ea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6</a:t>
            </a:fld>
            <a:endParaRPr lang="en-US"/>
          </a:p>
        </p:txBody>
      </p:sp>
    </p:spTree>
    <p:extLst>
      <p:ext uri="{BB962C8B-B14F-4D97-AF65-F5344CB8AC3E}">
        <p14:creationId xmlns:p14="http://schemas.microsoft.com/office/powerpoint/2010/main" val="310554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SimSun" panose="02010600030101010101" pitchFamily="2" charset="-122"/>
              </a:rPr>
              <a:t>TL: </a:t>
            </a:r>
            <a:r>
              <a:rPr lang="en-US" sz="1800" i="1" dirty="0" err="1">
                <a:effectLst/>
                <a:latin typeface="Times New Roman" panose="02020603050405020304" pitchFamily="18" charset="0"/>
                <a:ea typeface="SimSun" panose="02010600030101010101" pitchFamily="2" charset="-122"/>
              </a:rPr>
              <a:t>Cùng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phương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thẳng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đứng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nhưng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ngược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nhau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đẩy</a:t>
            </a:r>
            <a:r>
              <a:rPr lang="en-US" sz="1800" i="1" dirty="0">
                <a:effectLst/>
                <a:latin typeface="Times New Roman" panose="02020603050405020304" pitchFamily="18" charset="0"/>
                <a:ea typeface="SimSun" panose="02010600030101010101" pitchFamily="2" charset="-122"/>
              </a:rPr>
              <a:t> Acsimet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dưới</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trọng</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lực</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có</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chiều</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từ</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trên</a:t>
            </a:r>
            <a:r>
              <a:rPr lang="en-US" sz="1800" i="1" dirty="0">
                <a:effectLst/>
                <a:latin typeface="Times New Roman" panose="02020603050405020304" pitchFamily="18" charset="0"/>
                <a:ea typeface="SimSun" panose="02010600030101010101" pitchFamily="2" charset="-122"/>
              </a:rPr>
              <a:t> </a:t>
            </a:r>
            <a:r>
              <a:rPr lang="en-US" sz="1800" i="1" dirty="0" err="1">
                <a:effectLst/>
                <a:latin typeface="Times New Roman" panose="02020603050405020304" pitchFamily="18" charset="0"/>
                <a:ea typeface="SimSun" panose="02010600030101010101" pitchFamily="2" charset="-122"/>
              </a:rPr>
              <a:t>xuống</a:t>
            </a:r>
            <a:r>
              <a:rPr lang="en-US" sz="1800" i="1" dirty="0">
                <a:effectLst/>
                <a:latin typeface="Times New Roman" panose="02020603050405020304" pitchFamily="18" charset="0"/>
                <a:ea typeface="SimSun" panose="02010600030101010101" pitchFamily="2" charset="-122"/>
              </a:rPr>
              <a:t>.</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79444D6-76AF-40A4-BD5B-E86E2E02E798}" type="slidenum">
              <a:rPr lang="en-US" smtClean="0"/>
              <a:t>11</a:t>
            </a:fld>
            <a:endParaRPr lang="en-US"/>
          </a:p>
        </p:txBody>
      </p:sp>
    </p:spTree>
    <p:extLst>
      <p:ext uri="{BB962C8B-B14F-4D97-AF65-F5344CB8AC3E}">
        <p14:creationId xmlns:p14="http://schemas.microsoft.com/office/powerpoint/2010/main" val="311449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rgbClr val="434343"/>
              </a:buClr>
              <a:buSzPts val="1400"/>
              <a:buAutoNum type="arabicPeriod"/>
              <a:defRPr sz="1600">
                <a:solidFill>
                  <a:srgbClr val="434343"/>
                </a:solidFill>
              </a:defRPr>
            </a:lvl1pPr>
            <a:lvl2pPr marL="1219200" lvl="1" indent="-423545" rtl="0">
              <a:lnSpc>
                <a:spcPct val="115000"/>
              </a:lnSpc>
              <a:spcBef>
                <a:spcPts val="0"/>
              </a:spcBef>
              <a:spcAft>
                <a:spcPts val="0"/>
              </a:spcAft>
              <a:buClr>
                <a:srgbClr val="434343"/>
              </a:buClr>
              <a:buSzPts val="1400"/>
              <a:buAutoNum type="alphaLcPeriod"/>
              <a:defRPr>
                <a:solidFill>
                  <a:srgbClr val="434343"/>
                </a:solidFill>
              </a:defRPr>
            </a:lvl2pPr>
            <a:lvl3pPr marL="1828800" lvl="2" indent="-423545" rtl="0">
              <a:lnSpc>
                <a:spcPct val="115000"/>
              </a:lnSpc>
              <a:spcBef>
                <a:spcPts val="0"/>
              </a:spcBef>
              <a:spcAft>
                <a:spcPts val="0"/>
              </a:spcAft>
              <a:buClr>
                <a:srgbClr val="434343"/>
              </a:buClr>
              <a:buSzPts val="1400"/>
              <a:buAutoNum type="romanLcPeriod"/>
              <a:defRPr>
                <a:solidFill>
                  <a:srgbClr val="434343"/>
                </a:solidFill>
              </a:defRPr>
            </a:lvl3pPr>
            <a:lvl4pPr marL="2438400" lvl="3" indent="-423545" rtl="0">
              <a:lnSpc>
                <a:spcPct val="115000"/>
              </a:lnSpc>
              <a:spcBef>
                <a:spcPts val="0"/>
              </a:spcBef>
              <a:spcAft>
                <a:spcPts val="0"/>
              </a:spcAft>
              <a:buClr>
                <a:srgbClr val="434343"/>
              </a:buClr>
              <a:buSzPts val="1400"/>
              <a:buAutoNum type="arabicPeriod"/>
              <a:defRPr>
                <a:solidFill>
                  <a:srgbClr val="434343"/>
                </a:solidFill>
              </a:defRPr>
            </a:lvl4pPr>
            <a:lvl5pPr marL="3048000" lvl="4" indent="-423545" rtl="0">
              <a:lnSpc>
                <a:spcPct val="115000"/>
              </a:lnSpc>
              <a:spcBef>
                <a:spcPts val="0"/>
              </a:spcBef>
              <a:spcAft>
                <a:spcPts val="0"/>
              </a:spcAft>
              <a:buClr>
                <a:srgbClr val="434343"/>
              </a:buClr>
              <a:buSzPts val="1400"/>
              <a:buAutoNum type="alphaLcPeriod"/>
              <a:defRPr>
                <a:solidFill>
                  <a:srgbClr val="434343"/>
                </a:solidFill>
              </a:defRPr>
            </a:lvl5pPr>
            <a:lvl6pPr marL="3657600" lvl="5" indent="-423545" rtl="0">
              <a:lnSpc>
                <a:spcPct val="115000"/>
              </a:lnSpc>
              <a:spcBef>
                <a:spcPts val="0"/>
              </a:spcBef>
              <a:spcAft>
                <a:spcPts val="0"/>
              </a:spcAft>
              <a:buClr>
                <a:srgbClr val="434343"/>
              </a:buClr>
              <a:buSzPts val="1400"/>
              <a:buAutoNum type="romanLcPeriod"/>
              <a:defRPr>
                <a:solidFill>
                  <a:srgbClr val="434343"/>
                </a:solidFill>
              </a:defRPr>
            </a:lvl6pPr>
            <a:lvl7pPr marL="4267200" lvl="6" indent="-423545" rtl="0">
              <a:lnSpc>
                <a:spcPct val="115000"/>
              </a:lnSpc>
              <a:spcBef>
                <a:spcPts val="0"/>
              </a:spcBef>
              <a:spcAft>
                <a:spcPts val="0"/>
              </a:spcAft>
              <a:buClr>
                <a:srgbClr val="434343"/>
              </a:buClr>
              <a:buSzPts val="1400"/>
              <a:buAutoNum type="arabicPeriod"/>
              <a:defRPr>
                <a:solidFill>
                  <a:srgbClr val="434343"/>
                </a:solidFill>
              </a:defRPr>
            </a:lvl7pPr>
            <a:lvl8pPr marL="4876800" lvl="7" indent="-423545" rtl="0">
              <a:lnSpc>
                <a:spcPct val="115000"/>
              </a:lnSpc>
              <a:spcBef>
                <a:spcPts val="0"/>
              </a:spcBef>
              <a:spcAft>
                <a:spcPts val="0"/>
              </a:spcAft>
              <a:buClr>
                <a:srgbClr val="434343"/>
              </a:buClr>
              <a:buSzPts val="1400"/>
              <a:buAutoNum type="alphaLcPeriod"/>
              <a:defRPr>
                <a:solidFill>
                  <a:srgbClr val="434343"/>
                </a:solidFill>
              </a:defRPr>
            </a:lvl8pPr>
            <a:lvl9pPr marL="5486400" lvl="8" indent="-42354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600" lvl="0" indent="-406400" rtl="0">
              <a:lnSpc>
                <a:spcPct val="100000"/>
              </a:lnSpc>
              <a:spcBef>
                <a:spcPts val="0"/>
              </a:spcBef>
              <a:spcAft>
                <a:spcPts val="0"/>
              </a:spcAft>
              <a:buClr>
                <a:srgbClr val="434343"/>
              </a:buClr>
              <a:buSzPts val="1200"/>
              <a:buChar char="●"/>
              <a:defRPr sz="1865">
                <a:solidFill>
                  <a:srgbClr val="434343"/>
                </a:solidFill>
              </a:defRPr>
            </a:lvl1pPr>
            <a:lvl2pPr marL="1219200" lvl="1" indent="-423545" rtl="0">
              <a:lnSpc>
                <a:spcPct val="115000"/>
              </a:lnSpc>
              <a:spcBef>
                <a:spcPts val="0"/>
              </a:spcBef>
              <a:spcAft>
                <a:spcPts val="0"/>
              </a:spcAft>
              <a:buClr>
                <a:srgbClr val="434343"/>
              </a:buClr>
              <a:buSzPts val="1400"/>
              <a:buChar char="○"/>
              <a:defRPr>
                <a:solidFill>
                  <a:srgbClr val="434343"/>
                </a:solidFill>
              </a:defRPr>
            </a:lvl2pPr>
            <a:lvl3pPr marL="1828800" lvl="2" indent="-423545" rtl="0">
              <a:lnSpc>
                <a:spcPct val="115000"/>
              </a:lnSpc>
              <a:spcBef>
                <a:spcPts val="0"/>
              </a:spcBef>
              <a:spcAft>
                <a:spcPts val="0"/>
              </a:spcAft>
              <a:buClr>
                <a:srgbClr val="434343"/>
              </a:buClr>
              <a:buSzPts val="1400"/>
              <a:buChar char="■"/>
              <a:defRPr>
                <a:solidFill>
                  <a:srgbClr val="434343"/>
                </a:solidFill>
              </a:defRPr>
            </a:lvl3pPr>
            <a:lvl4pPr marL="2438400" lvl="3" indent="-423545" rtl="0">
              <a:lnSpc>
                <a:spcPct val="115000"/>
              </a:lnSpc>
              <a:spcBef>
                <a:spcPts val="0"/>
              </a:spcBef>
              <a:spcAft>
                <a:spcPts val="0"/>
              </a:spcAft>
              <a:buClr>
                <a:srgbClr val="434343"/>
              </a:buClr>
              <a:buSzPts val="1400"/>
              <a:buChar char="●"/>
              <a:defRPr>
                <a:solidFill>
                  <a:srgbClr val="434343"/>
                </a:solidFill>
              </a:defRPr>
            </a:lvl4pPr>
            <a:lvl5pPr marL="3048000" lvl="4" indent="-423545" rtl="0">
              <a:lnSpc>
                <a:spcPct val="115000"/>
              </a:lnSpc>
              <a:spcBef>
                <a:spcPts val="0"/>
              </a:spcBef>
              <a:spcAft>
                <a:spcPts val="0"/>
              </a:spcAft>
              <a:buClr>
                <a:srgbClr val="434343"/>
              </a:buClr>
              <a:buSzPts val="1400"/>
              <a:buChar char="○"/>
              <a:defRPr>
                <a:solidFill>
                  <a:srgbClr val="434343"/>
                </a:solidFill>
              </a:defRPr>
            </a:lvl5pPr>
            <a:lvl6pPr marL="3657600" lvl="5" indent="-423545" rtl="0">
              <a:lnSpc>
                <a:spcPct val="115000"/>
              </a:lnSpc>
              <a:spcBef>
                <a:spcPts val="0"/>
              </a:spcBef>
              <a:spcAft>
                <a:spcPts val="0"/>
              </a:spcAft>
              <a:buClr>
                <a:srgbClr val="434343"/>
              </a:buClr>
              <a:buSzPts val="1400"/>
              <a:buChar char="■"/>
              <a:defRPr>
                <a:solidFill>
                  <a:srgbClr val="434343"/>
                </a:solidFill>
              </a:defRPr>
            </a:lvl6pPr>
            <a:lvl7pPr marL="4267200" lvl="6" indent="-423545" rtl="0">
              <a:lnSpc>
                <a:spcPct val="115000"/>
              </a:lnSpc>
              <a:spcBef>
                <a:spcPts val="0"/>
              </a:spcBef>
              <a:spcAft>
                <a:spcPts val="0"/>
              </a:spcAft>
              <a:buClr>
                <a:srgbClr val="434343"/>
              </a:buClr>
              <a:buSzPts val="1400"/>
              <a:buChar char="●"/>
              <a:defRPr>
                <a:solidFill>
                  <a:srgbClr val="434343"/>
                </a:solidFill>
              </a:defRPr>
            </a:lvl7pPr>
            <a:lvl8pPr marL="4876800" lvl="7" indent="-423545" rtl="0">
              <a:lnSpc>
                <a:spcPct val="115000"/>
              </a:lnSpc>
              <a:spcBef>
                <a:spcPts val="0"/>
              </a:spcBef>
              <a:spcAft>
                <a:spcPts val="0"/>
              </a:spcAft>
              <a:buClr>
                <a:srgbClr val="434343"/>
              </a:buClr>
              <a:buSzPts val="1400"/>
              <a:buChar char="○"/>
              <a:defRPr>
                <a:solidFill>
                  <a:srgbClr val="434343"/>
                </a:solidFill>
              </a:defRPr>
            </a:lvl8pPr>
            <a:lvl9pPr marL="5486400" lvl="8" indent="-42354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5"/>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5">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63078" y="91390"/>
            <a:ext cx="11860749" cy="6623228"/>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6"/>
          <p:cNvSpPr txBox="1">
            <a:spLocks noGrp="1"/>
          </p:cNvSpPr>
          <p:nvPr>
            <p:ph type="subTitle" idx="1"/>
          </p:nvPr>
        </p:nvSpPr>
        <p:spPr>
          <a:xfrm>
            <a:off x="1297533" y="3746200"/>
            <a:ext cx="48620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1297533" y="1579000"/>
            <a:ext cx="4862000" cy="21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iapositiva con título" type="title">
  <p:cSld name="Diapositiva con título">
    <p:bg>
      <p:bgPr>
        <a:solidFill>
          <a:schemeClr val="accen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00199" y="-2026920"/>
            <a:ext cx="14536161" cy="8884920"/>
            <a:chOff x="-1127545" y="-1774916"/>
            <a:chExt cx="10783796" cy="5613946"/>
          </a:xfrm>
        </p:grpSpPr>
        <p:grpSp>
          <p:nvGrpSpPr>
            <p:cNvPr id="10" name="Google Shape;10;p2"/>
            <p:cNvGrpSpPr/>
            <p:nvPr/>
          </p:nvGrpSpPr>
          <p:grpSpPr>
            <a:xfrm>
              <a:off x="-1127545" y="-1774916"/>
              <a:ext cx="10401570" cy="5613946"/>
              <a:chOff x="-1127545" y="-1774916"/>
              <a:chExt cx="10401570" cy="5613946"/>
            </a:xfrm>
          </p:grpSpPr>
          <p:sp>
            <p:nvSpPr>
              <p:cNvPr id="11" name="Google Shape;11;p2"/>
              <p:cNvSpPr/>
              <p:nvPr/>
            </p:nvSpPr>
            <p:spPr>
              <a:xfrm>
                <a:off x="-25975" y="-522825"/>
                <a:ext cx="93000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2029712" y="-1774916"/>
                <a:ext cx="4828236" cy="5613946"/>
                <a:chOff x="2207750" y="238125"/>
                <a:chExt cx="3168550" cy="3684175"/>
              </a:xfrm>
            </p:grpSpPr>
            <p:sp>
              <p:nvSpPr>
                <p:cNvPr id="13" name="Google Shape;13;p2"/>
                <p:cNvSpPr/>
                <p:nvPr/>
              </p:nvSpPr>
              <p:spPr>
                <a:xfrm>
                  <a:off x="2207750" y="238125"/>
                  <a:ext cx="3168550" cy="3112325"/>
                </a:xfrm>
                <a:custGeom>
                  <a:avLst/>
                  <a:gdLst/>
                  <a:ahLst/>
                  <a:cxnLst/>
                  <a:rect l="l" t="t" r="r" b="b"/>
                  <a:pathLst>
                    <a:path w="126742" h="124493" extrusionOk="0">
                      <a:moveTo>
                        <a:pt x="1687" y="0"/>
                      </a:moveTo>
                      <a:lnTo>
                        <a:pt x="1687" y="0"/>
                      </a:lnTo>
                      <a:cubicBezTo>
                        <a:pt x="0" y="38248"/>
                        <a:pt x="313" y="76620"/>
                        <a:pt x="2750" y="114868"/>
                      </a:cubicBezTo>
                      <a:cubicBezTo>
                        <a:pt x="15124" y="117868"/>
                        <a:pt x="27686" y="121805"/>
                        <a:pt x="44060" y="124493"/>
                      </a:cubicBezTo>
                      <a:cubicBezTo>
                        <a:pt x="52997" y="124493"/>
                        <a:pt x="69183" y="121930"/>
                        <a:pt x="77557" y="120868"/>
                      </a:cubicBezTo>
                      <a:cubicBezTo>
                        <a:pt x="94056" y="118680"/>
                        <a:pt x="110430" y="115993"/>
                        <a:pt x="126742" y="112618"/>
                      </a:cubicBezTo>
                      <a:cubicBezTo>
                        <a:pt x="123242" y="75433"/>
                        <a:pt x="122617" y="38060"/>
                        <a:pt x="124867" y="812"/>
                      </a:cubicBezTo>
                      <a:lnTo>
                        <a:pt x="124867" y="812"/>
                      </a:lnTo>
                      <a:cubicBezTo>
                        <a:pt x="121492" y="937"/>
                        <a:pt x="118180" y="1000"/>
                        <a:pt x="114805" y="1062"/>
                      </a:cubicBezTo>
                      <a:cubicBezTo>
                        <a:pt x="101230" y="1400"/>
                        <a:pt x="87654" y="1568"/>
                        <a:pt x="74076" y="1568"/>
                      </a:cubicBezTo>
                      <a:cubicBezTo>
                        <a:pt x="49961" y="1568"/>
                        <a:pt x="25837" y="1040"/>
                        <a:pt x="16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121750" y="3050450"/>
                  <a:ext cx="468725" cy="78277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217050" y="3745725"/>
                  <a:ext cx="182825" cy="176575"/>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p:nvPr/>
            </p:nvSpPr>
            <p:spPr>
              <a:xfrm rot="639656">
                <a:off x="-903799" y="232978"/>
                <a:ext cx="5168207" cy="2900684"/>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2"/>
            <p:cNvSpPr/>
            <p:nvPr/>
          </p:nvSpPr>
          <p:spPr>
            <a:xfrm rot="-200">
              <a:off x="4488151" y="-323821"/>
              <a:ext cx="5168100" cy="29007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txBox="1">
            <a:spLocks noGrp="1"/>
          </p:cNvSpPr>
          <p:nvPr>
            <p:ph type="ctrTitle"/>
          </p:nvPr>
        </p:nvSpPr>
        <p:spPr>
          <a:xfrm>
            <a:off x="960400" y="1018567"/>
            <a:ext cx="10271200" cy="15624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9" name="Google Shape;19;p2"/>
          <p:cNvSpPr txBox="1">
            <a:spLocks noGrp="1"/>
          </p:cNvSpPr>
          <p:nvPr>
            <p:ph type="subTitle" idx="1"/>
          </p:nvPr>
        </p:nvSpPr>
        <p:spPr>
          <a:xfrm>
            <a:off x="995800" y="2280067"/>
            <a:ext cx="10189600" cy="987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20" name="Google Shape;20;p2"/>
          <p:cNvSpPr/>
          <p:nvPr/>
        </p:nvSpPr>
        <p:spPr>
          <a:xfrm>
            <a:off x="139133" y="50851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313800" y="-431966"/>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84233" y="4768801"/>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1968100" y="-394466"/>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3855602">
            <a:off x="-410119" y="3706641"/>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4"/>
        </a:solidFill>
        <a:effectLst/>
      </p:bgPr>
    </p:bg>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960400" y="4463633"/>
            <a:ext cx="10194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p:nvPr/>
        </p:nvSpPr>
        <p:spPr>
          <a:xfrm>
            <a:off x="282301" y="362100"/>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299651" y="1471834"/>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11291767" y="5930101"/>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txBox="1">
            <a:spLocks noGrp="1"/>
          </p:cNvSpPr>
          <p:nvPr>
            <p:ph type="title" idx="2" hasCustomPrompt="1"/>
          </p:nvPr>
        </p:nvSpPr>
        <p:spPr>
          <a:xfrm>
            <a:off x="3623200" y="717767"/>
            <a:ext cx="4868800" cy="33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a:off x="-1014534" y="485033"/>
            <a:ext cx="3177867" cy="1569467"/>
          </a:xfrm>
          <a:custGeom>
            <a:avLst/>
            <a:gdLst/>
            <a:ahLst/>
            <a:cxnLst/>
            <a:rect l="l" t="t" r="r" b="b"/>
            <a:pathLst>
              <a:path w="95336" h="47084" extrusionOk="0">
                <a:moveTo>
                  <a:pt x="3694" y="1"/>
                </a:moveTo>
                <a:cubicBezTo>
                  <a:pt x="2229" y="4459"/>
                  <a:pt x="1274" y="9108"/>
                  <a:pt x="828" y="13757"/>
                </a:cubicBezTo>
                <a:cubicBezTo>
                  <a:pt x="0" y="23564"/>
                  <a:pt x="2420" y="34199"/>
                  <a:pt x="9616" y="41013"/>
                </a:cubicBezTo>
                <a:cubicBezTo>
                  <a:pt x="13662" y="44878"/>
                  <a:pt x="19367" y="47083"/>
                  <a:pt x="24907" y="47083"/>
                </a:cubicBezTo>
                <a:cubicBezTo>
                  <a:pt x="29134" y="47083"/>
                  <a:pt x="33266" y="45799"/>
                  <a:pt x="36491" y="42987"/>
                </a:cubicBezTo>
                <a:cubicBezTo>
                  <a:pt x="41777" y="38339"/>
                  <a:pt x="44006" y="30442"/>
                  <a:pt x="50247" y="27130"/>
                </a:cubicBezTo>
                <a:cubicBezTo>
                  <a:pt x="52728" y="25824"/>
                  <a:pt x="55434" y="25450"/>
                  <a:pt x="58238" y="25450"/>
                </a:cubicBezTo>
                <a:cubicBezTo>
                  <a:pt x="61997" y="25450"/>
                  <a:pt x="65931" y="26122"/>
                  <a:pt x="69733" y="26122"/>
                </a:cubicBezTo>
                <a:cubicBezTo>
                  <a:pt x="70010" y="26122"/>
                  <a:pt x="70287" y="26119"/>
                  <a:pt x="70562" y="26111"/>
                </a:cubicBezTo>
                <a:cubicBezTo>
                  <a:pt x="81388" y="25729"/>
                  <a:pt x="91578" y="17641"/>
                  <a:pt x="94444" y="7197"/>
                </a:cubicBezTo>
                <a:cubicBezTo>
                  <a:pt x="95017" y="4841"/>
                  <a:pt x="95335" y="2421"/>
                  <a:pt x="952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3063">
            <a:off x="8600650" y="4491348"/>
            <a:ext cx="3763793" cy="2322417"/>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noFill/>
          <a:ln w="11150" cap="rnd"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rot="-13063">
            <a:off x="8718153" y="4669902"/>
            <a:ext cx="3812595" cy="2356351"/>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84901" y="22501"/>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0" y="-20967"/>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
        <p:cNvGrpSpPr/>
        <p:nvPr/>
      </p:nvGrpSpPr>
      <p:grpSpPr>
        <a:xfrm>
          <a:off x="0" y="0"/>
          <a:ext cx="0" cy="0"/>
          <a:chOff x="0" y="0"/>
          <a:chExt cx="0" cy="0"/>
        </a:xfrm>
      </p:grpSpPr>
      <p:sp>
        <p:nvSpPr>
          <p:cNvPr id="37" name="Google Shape;37;p4"/>
          <p:cNvSpPr/>
          <p:nvPr/>
        </p:nvSpPr>
        <p:spPr>
          <a:xfrm>
            <a:off x="9856534" y="8590"/>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0" y="-83"/>
            <a:ext cx="2343733" cy="6858181"/>
          </a:xfrm>
          <a:custGeom>
            <a:avLst/>
            <a:gdLst/>
            <a:ahLst/>
            <a:cxnLst/>
            <a:rect l="l" t="t" r="r" b="b"/>
            <a:pathLst>
              <a:path w="70312" h="125058" extrusionOk="0">
                <a:moveTo>
                  <a:pt x="0" y="1"/>
                </a:moveTo>
                <a:lnTo>
                  <a:pt x="0" y="125058"/>
                </a:lnTo>
                <a:lnTo>
                  <a:pt x="70312" y="125058"/>
                </a:lnTo>
                <a:lnTo>
                  <a:pt x="70312"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rot="9972499">
            <a:off x="191621" y="-2225387"/>
            <a:ext cx="2687152" cy="3433309"/>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rot="2014349">
            <a:off x="2048344" y="902581"/>
            <a:ext cx="153203" cy="118868"/>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rot="2014349">
            <a:off x="2071465" y="1151216"/>
            <a:ext cx="106968" cy="8323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txBox="1">
            <a:spLocks noGrp="1"/>
          </p:cNvSpPr>
          <p:nvPr>
            <p:ph type="title"/>
          </p:nvPr>
        </p:nvSpPr>
        <p:spPr>
          <a:xfrm>
            <a:off x="3775400" y="1601235"/>
            <a:ext cx="4641200" cy="12760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 name="Google Shape;44;p4"/>
          <p:cNvSpPr txBox="1">
            <a:spLocks noGrp="1"/>
          </p:cNvSpPr>
          <p:nvPr>
            <p:ph type="subTitle" idx="1"/>
          </p:nvPr>
        </p:nvSpPr>
        <p:spPr>
          <a:xfrm>
            <a:off x="3775400" y="2843093"/>
            <a:ext cx="4641200" cy="1592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45" name="Google Shape;45;p4"/>
          <p:cNvSpPr/>
          <p:nvPr/>
        </p:nvSpPr>
        <p:spPr>
          <a:xfrm rot="-2295052">
            <a:off x="9582622" y="5982423"/>
            <a:ext cx="72665" cy="54167"/>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2295052">
            <a:off x="9303764" y="5858336"/>
            <a:ext cx="106965" cy="83232"/>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5400000">
            <a:off x="1642985" y="4273318"/>
            <a:ext cx="2931633" cy="2391433"/>
          </a:xfrm>
          <a:custGeom>
            <a:avLst/>
            <a:gdLst/>
            <a:ahLst/>
            <a:cxnLst/>
            <a:rect l="l" t="t" r="r" b="b"/>
            <a:pathLst>
              <a:path w="87949" h="71743" extrusionOk="0">
                <a:moveTo>
                  <a:pt x="78205" y="20063"/>
                </a:moveTo>
                <a:lnTo>
                  <a:pt x="78205" y="20063"/>
                </a:lnTo>
                <a:cubicBezTo>
                  <a:pt x="78189" y="20095"/>
                  <a:pt x="78173" y="20127"/>
                  <a:pt x="78141" y="20158"/>
                </a:cubicBezTo>
                <a:lnTo>
                  <a:pt x="78205" y="20063"/>
                </a:lnTo>
                <a:close/>
                <a:moveTo>
                  <a:pt x="77759" y="20540"/>
                </a:moveTo>
                <a:cubicBezTo>
                  <a:pt x="77823" y="20540"/>
                  <a:pt x="77823" y="20668"/>
                  <a:pt x="77759" y="20731"/>
                </a:cubicBezTo>
                <a:cubicBezTo>
                  <a:pt x="77759" y="20719"/>
                  <a:pt x="77752" y="20714"/>
                  <a:pt x="77740" y="20714"/>
                </a:cubicBezTo>
                <a:cubicBezTo>
                  <a:pt x="77688" y="20714"/>
                  <a:pt x="77544" y="20807"/>
                  <a:pt x="77440" y="20859"/>
                </a:cubicBezTo>
                <a:lnTo>
                  <a:pt x="77759" y="20540"/>
                </a:lnTo>
                <a:close/>
                <a:moveTo>
                  <a:pt x="50311" y="30794"/>
                </a:moveTo>
                <a:cubicBezTo>
                  <a:pt x="50311" y="30797"/>
                  <a:pt x="50312" y="30802"/>
                  <a:pt x="50315" y="30806"/>
                </a:cubicBezTo>
                <a:lnTo>
                  <a:pt x="50315" y="30806"/>
                </a:lnTo>
                <a:cubicBezTo>
                  <a:pt x="50335" y="30802"/>
                  <a:pt x="50355" y="30798"/>
                  <a:pt x="50375" y="30794"/>
                </a:cubicBezTo>
                <a:close/>
                <a:moveTo>
                  <a:pt x="37065" y="33850"/>
                </a:moveTo>
                <a:lnTo>
                  <a:pt x="37065" y="33850"/>
                </a:lnTo>
                <a:cubicBezTo>
                  <a:pt x="37001" y="33914"/>
                  <a:pt x="36938" y="33974"/>
                  <a:pt x="36873" y="34030"/>
                </a:cubicBezTo>
                <a:lnTo>
                  <a:pt x="36873" y="34030"/>
                </a:lnTo>
                <a:cubicBezTo>
                  <a:pt x="36960" y="33998"/>
                  <a:pt x="37013" y="33903"/>
                  <a:pt x="37065" y="33850"/>
                </a:cubicBezTo>
                <a:close/>
                <a:moveTo>
                  <a:pt x="31290" y="41252"/>
                </a:moveTo>
                <a:cubicBezTo>
                  <a:pt x="31284" y="41268"/>
                  <a:pt x="31277" y="41284"/>
                  <a:pt x="31270" y="41301"/>
                </a:cubicBezTo>
                <a:cubicBezTo>
                  <a:pt x="31279" y="41282"/>
                  <a:pt x="31286" y="41266"/>
                  <a:pt x="31290" y="41252"/>
                </a:cubicBezTo>
                <a:close/>
                <a:moveTo>
                  <a:pt x="30060" y="55248"/>
                </a:moveTo>
                <a:lnTo>
                  <a:pt x="30060" y="55248"/>
                </a:lnTo>
                <a:cubicBezTo>
                  <a:pt x="30053" y="55269"/>
                  <a:pt x="30048" y="55288"/>
                  <a:pt x="30045" y="55307"/>
                </a:cubicBezTo>
                <a:lnTo>
                  <a:pt x="30045" y="55307"/>
                </a:lnTo>
                <a:lnTo>
                  <a:pt x="30060" y="55248"/>
                </a:lnTo>
                <a:close/>
                <a:moveTo>
                  <a:pt x="29104" y="55184"/>
                </a:moveTo>
                <a:cubicBezTo>
                  <a:pt x="29104" y="55312"/>
                  <a:pt x="28977" y="55503"/>
                  <a:pt x="29104" y="55567"/>
                </a:cubicBezTo>
                <a:lnTo>
                  <a:pt x="29104" y="55376"/>
                </a:lnTo>
                <a:lnTo>
                  <a:pt x="29104" y="55184"/>
                </a:lnTo>
                <a:close/>
                <a:moveTo>
                  <a:pt x="28213" y="58241"/>
                </a:moveTo>
                <a:lnTo>
                  <a:pt x="28213" y="58241"/>
                </a:lnTo>
                <a:cubicBezTo>
                  <a:pt x="28133" y="58321"/>
                  <a:pt x="28153" y="58351"/>
                  <a:pt x="28179" y="58362"/>
                </a:cubicBezTo>
                <a:lnTo>
                  <a:pt x="28179" y="58362"/>
                </a:lnTo>
                <a:cubicBezTo>
                  <a:pt x="28191" y="58322"/>
                  <a:pt x="28202" y="58282"/>
                  <a:pt x="28213" y="58241"/>
                </a:cubicBezTo>
                <a:close/>
                <a:moveTo>
                  <a:pt x="29423" y="58496"/>
                </a:moveTo>
                <a:cubicBezTo>
                  <a:pt x="29420" y="58498"/>
                  <a:pt x="29418" y="58501"/>
                  <a:pt x="29416" y="58503"/>
                </a:cubicBezTo>
                <a:lnTo>
                  <a:pt x="29416" y="58503"/>
                </a:lnTo>
                <a:cubicBezTo>
                  <a:pt x="29383" y="58595"/>
                  <a:pt x="29359" y="58673"/>
                  <a:pt x="29359" y="58751"/>
                </a:cubicBezTo>
                <a:lnTo>
                  <a:pt x="29423" y="58496"/>
                </a:lnTo>
                <a:close/>
                <a:moveTo>
                  <a:pt x="14628" y="70247"/>
                </a:moveTo>
                <a:cubicBezTo>
                  <a:pt x="14612" y="70255"/>
                  <a:pt x="14597" y="70265"/>
                  <a:pt x="14584" y="70278"/>
                </a:cubicBezTo>
                <a:cubicBezTo>
                  <a:pt x="14603" y="70268"/>
                  <a:pt x="14617" y="70258"/>
                  <a:pt x="14628" y="70247"/>
                </a:cubicBezTo>
                <a:close/>
                <a:moveTo>
                  <a:pt x="175" y="70492"/>
                </a:moveTo>
                <a:cubicBezTo>
                  <a:pt x="166" y="70514"/>
                  <a:pt x="184" y="70532"/>
                  <a:pt x="255" y="70532"/>
                </a:cubicBezTo>
                <a:lnTo>
                  <a:pt x="175" y="70492"/>
                </a:lnTo>
                <a:close/>
                <a:moveTo>
                  <a:pt x="298" y="70348"/>
                </a:moveTo>
                <a:cubicBezTo>
                  <a:pt x="171" y="70348"/>
                  <a:pt x="64" y="70362"/>
                  <a:pt x="1" y="70405"/>
                </a:cubicBezTo>
                <a:lnTo>
                  <a:pt x="175" y="70492"/>
                </a:lnTo>
                <a:lnTo>
                  <a:pt x="175" y="70492"/>
                </a:lnTo>
                <a:cubicBezTo>
                  <a:pt x="190" y="70455"/>
                  <a:pt x="279" y="70405"/>
                  <a:pt x="319" y="70405"/>
                </a:cubicBezTo>
                <a:cubicBezTo>
                  <a:pt x="364" y="70396"/>
                  <a:pt x="404" y="70392"/>
                  <a:pt x="442" y="70392"/>
                </a:cubicBezTo>
                <a:cubicBezTo>
                  <a:pt x="632" y="70392"/>
                  <a:pt x="729" y="70495"/>
                  <a:pt x="757" y="70561"/>
                </a:cubicBezTo>
                <a:lnTo>
                  <a:pt x="757" y="70561"/>
                </a:lnTo>
                <a:cubicBezTo>
                  <a:pt x="763" y="70468"/>
                  <a:pt x="1032" y="70462"/>
                  <a:pt x="1147" y="70405"/>
                </a:cubicBezTo>
                <a:cubicBezTo>
                  <a:pt x="892" y="70405"/>
                  <a:pt x="553" y="70348"/>
                  <a:pt x="298" y="70348"/>
                </a:cubicBezTo>
                <a:close/>
                <a:moveTo>
                  <a:pt x="757" y="70561"/>
                </a:moveTo>
                <a:cubicBezTo>
                  <a:pt x="756" y="70572"/>
                  <a:pt x="759" y="70583"/>
                  <a:pt x="765" y="70596"/>
                </a:cubicBezTo>
                <a:cubicBezTo>
                  <a:pt x="765" y="70587"/>
                  <a:pt x="762" y="70575"/>
                  <a:pt x="757" y="70561"/>
                </a:cubicBezTo>
                <a:close/>
                <a:moveTo>
                  <a:pt x="1649" y="70836"/>
                </a:moveTo>
                <a:cubicBezTo>
                  <a:pt x="1639" y="70836"/>
                  <a:pt x="1629" y="70836"/>
                  <a:pt x="1619" y="70836"/>
                </a:cubicBezTo>
                <a:lnTo>
                  <a:pt x="1619" y="70836"/>
                </a:lnTo>
                <a:cubicBezTo>
                  <a:pt x="1644" y="70841"/>
                  <a:pt x="1666" y="70844"/>
                  <a:pt x="1685" y="70844"/>
                </a:cubicBezTo>
                <a:cubicBezTo>
                  <a:pt x="1705" y="70844"/>
                  <a:pt x="1723" y="70841"/>
                  <a:pt x="1741" y="70837"/>
                </a:cubicBezTo>
                <a:lnTo>
                  <a:pt x="1741" y="70837"/>
                </a:lnTo>
                <a:cubicBezTo>
                  <a:pt x="1711" y="70837"/>
                  <a:pt x="1680" y="70836"/>
                  <a:pt x="1649" y="70836"/>
                </a:cubicBezTo>
                <a:close/>
                <a:moveTo>
                  <a:pt x="510" y="70596"/>
                </a:moveTo>
                <a:cubicBezTo>
                  <a:pt x="581" y="70810"/>
                  <a:pt x="872" y="70844"/>
                  <a:pt x="1192" y="70844"/>
                </a:cubicBezTo>
                <a:cubicBezTo>
                  <a:pt x="1334" y="70844"/>
                  <a:pt x="1482" y="70837"/>
                  <a:pt x="1619" y="70836"/>
                </a:cubicBezTo>
                <a:lnTo>
                  <a:pt x="1619" y="70836"/>
                </a:lnTo>
                <a:cubicBezTo>
                  <a:pt x="1579" y="70828"/>
                  <a:pt x="1530" y="70813"/>
                  <a:pt x="1465" y="70787"/>
                </a:cubicBezTo>
                <a:cubicBezTo>
                  <a:pt x="1529" y="70660"/>
                  <a:pt x="1657" y="70596"/>
                  <a:pt x="1784" y="70596"/>
                </a:cubicBezTo>
                <a:close/>
                <a:moveTo>
                  <a:pt x="2867" y="71488"/>
                </a:moveTo>
                <a:cubicBezTo>
                  <a:pt x="2875" y="71490"/>
                  <a:pt x="2884" y="71493"/>
                  <a:pt x="2891" y="71495"/>
                </a:cubicBezTo>
                <a:lnTo>
                  <a:pt x="2891" y="71495"/>
                </a:lnTo>
                <a:cubicBezTo>
                  <a:pt x="2883" y="71492"/>
                  <a:pt x="2875" y="71490"/>
                  <a:pt x="2867" y="71488"/>
                </a:cubicBezTo>
                <a:close/>
                <a:moveTo>
                  <a:pt x="87101" y="0"/>
                </a:moveTo>
                <a:cubicBezTo>
                  <a:pt x="86952" y="0"/>
                  <a:pt x="86813" y="98"/>
                  <a:pt x="86675" y="480"/>
                </a:cubicBezTo>
                <a:lnTo>
                  <a:pt x="86802" y="1053"/>
                </a:lnTo>
                <a:lnTo>
                  <a:pt x="86675" y="1181"/>
                </a:lnTo>
                <a:lnTo>
                  <a:pt x="86675" y="735"/>
                </a:lnTo>
                <a:cubicBezTo>
                  <a:pt x="86484" y="990"/>
                  <a:pt x="86611" y="1181"/>
                  <a:pt x="86675" y="1372"/>
                </a:cubicBezTo>
                <a:cubicBezTo>
                  <a:pt x="86547" y="1372"/>
                  <a:pt x="86547" y="1435"/>
                  <a:pt x="86484" y="1563"/>
                </a:cubicBezTo>
                <a:lnTo>
                  <a:pt x="86675" y="2072"/>
                </a:lnTo>
                <a:cubicBezTo>
                  <a:pt x="86669" y="2078"/>
                  <a:pt x="86662" y="2081"/>
                  <a:pt x="86655" y="2081"/>
                </a:cubicBezTo>
                <a:cubicBezTo>
                  <a:pt x="86616" y="2081"/>
                  <a:pt x="86564" y="2008"/>
                  <a:pt x="86516" y="2008"/>
                </a:cubicBezTo>
                <a:cubicBezTo>
                  <a:pt x="86479" y="2008"/>
                  <a:pt x="86445" y="2050"/>
                  <a:pt x="86420" y="2200"/>
                </a:cubicBezTo>
                <a:cubicBezTo>
                  <a:pt x="86434" y="2256"/>
                  <a:pt x="86455" y="2275"/>
                  <a:pt x="86478" y="2275"/>
                </a:cubicBezTo>
                <a:cubicBezTo>
                  <a:pt x="86526" y="2275"/>
                  <a:pt x="86588" y="2200"/>
                  <a:pt x="86642" y="2200"/>
                </a:cubicBezTo>
                <a:cubicBezTo>
                  <a:pt x="86682" y="2200"/>
                  <a:pt x="86717" y="2242"/>
                  <a:pt x="86738" y="2391"/>
                </a:cubicBezTo>
                <a:cubicBezTo>
                  <a:pt x="86547" y="2645"/>
                  <a:pt x="86484" y="2518"/>
                  <a:pt x="86547" y="2836"/>
                </a:cubicBezTo>
                <a:cubicBezTo>
                  <a:pt x="86420" y="2836"/>
                  <a:pt x="86420" y="2773"/>
                  <a:pt x="86420" y="2709"/>
                </a:cubicBezTo>
                <a:lnTo>
                  <a:pt x="86420" y="2709"/>
                </a:lnTo>
                <a:cubicBezTo>
                  <a:pt x="86420" y="2964"/>
                  <a:pt x="86356" y="3346"/>
                  <a:pt x="86484" y="3537"/>
                </a:cubicBezTo>
                <a:cubicBezTo>
                  <a:pt x="86252" y="3769"/>
                  <a:pt x="86337" y="4318"/>
                  <a:pt x="86161" y="4318"/>
                </a:cubicBezTo>
                <a:cubicBezTo>
                  <a:pt x="86144" y="4318"/>
                  <a:pt x="86124" y="4312"/>
                  <a:pt x="86101" y="4301"/>
                </a:cubicBezTo>
                <a:lnTo>
                  <a:pt x="86101" y="4301"/>
                </a:lnTo>
                <a:cubicBezTo>
                  <a:pt x="86165" y="4556"/>
                  <a:pt x="86165" y="4811"/>
                  <a:pt x="86165" y="5065"/>
                </a:cubicBezTo>
                <a:cubicBezTo>
                  <a:pt x="86126" y="4986"/>
                  <a:pt x="86092" y="4953"/>
                  <a:pt x="86063" y="4953"/>
                </a:cubicBezTo>
                <a:cubicBezTo>
                  <a:pt x="85915" y="4953"/>
                  <a:pt x="85868" y="5784"/>
                  <a:pt x="85650" y="5784"/>
                </a:cubicBezTo>
                <a:cubicBezTo>
                  <a:pt x="85632" y="5784"/>
                  <a:pt x="85613" y="5778"/>
                  <a:pt x="85592" y="5766"/>
                </a:cubicBezTo>
                <a:lnTo>
                  <a:pt x="85592" y="5766"/>
                </a:lnTo>
                <a:cubicBezTo>
                  <a:pt x="85847" y="6148"/>
                  <a:pt x="85465" y="6912"/>
                  <a:pt x="85401" y="7485"/>
                </a:cubicBezTo>
                <a:lnTo>
                  <a:pt x="85401" y="7358"/>
                </a:lnTo>
                <a:cubicBezTo>
                  <a:pt x="85337" y="7549"/>
                  <a:pt x="85210" y="7740"/>
                  <a:pt x="85083" y="7867"/>
                </a:cubicBezTo>
                <a:cubicBezTo>
                  <a:pt x="85274" y="7995"/>
                  <a:pt x="85146" y="8504"/>
                  <a:pt x="85210" y="8823"/>
                </a:cubicBezTo>
                <a:cubicBezTo>
                  <a:pt x="85146" y="8886"/>
                  <a:pt x="85100" y="8912"/>
                  <a:pt x="85066" y="8912"/>
                </a:cubicBezTo>
                <a:cubicBezTo>
                  <a:pt x="84927" y="8912"/>
                  <a:pt x="84968" y="8504"/>
                  <a:pt x="84764" y="8504"/>
                </a:cubicBezTo>
                <a:cubicBezTo>
                  <a:pt x="84947" y="8565"/>
                  <a:pt x="84780" y="9209"/>
                  <a:pt x="84932" y="9209"/>
                </a:cubicBezTo>
                <a:cubicBezTo>
                  <a:pt x="84939" y="9209"/>
                  <a:pt x="84947" y="9207"/>
                  <a:pt x="84955" y="9205"/>
                </a:cubicBezTo>
                <a:lnTo>
                  <a:pt x="84955" y="9205"/>
                </a:lnTo>
                <a:cubicBezTo>
                  <a:pt x="84700" y="9396"/>
                  <a:pt x="84764" y="9396"/>
                  <a:pt x="84509" y="9459"/>
                </a:cubicBezTo>
                <a:cubicBezTo>
                  <a:pt x="84764" y="9651"/>
                  <a:pt x="84446" y="9778"/>
                  <a:pt x="84509" y="10033"/>
                </a:cubicBezTo>
                <a:cubicBezTo>
                  <a:pt x="84255" y="10415"/>
                  <a:pt x="84255" y="10033"/>
                  <a:pt x="84127" y="10542"/>
                </a:cubicBezTo>
                <a:cubicBezTo>
                  <a:pt x="84094" y="10576"/>
                  <a:pt x="84068" y="10590"/>
                  <a:pt x="84048" y="10590"/>
                </a:cubicBezTo>
                <a:cubicBezTo>
                  <a:pt x="83957" y="10590"/>
                  <a:pt x="84000" y="10288"/>
                  <a:pt x="84000" y="10287"/>
                </a:cubicBezTo>
                <a:lnTo>
                  <a:pt x="84000" y="10287"/>
                </a:lnTo>
                <a:cubicBezTo>
                  <a:pt x="83809" y="10733"/>
                  <a:pt x="84127" y="10606"/>
                  <a:pt x="84191" y="10733"/>
                </a:cubicBezTo>
                <a:cubicBezTo>
                  <a:pt x="84102" y="11001"/>
                  <a:pt x="84040" y="11060"/>
                  <a:pt x="83980" y="11060"/>
                </a:cubicBezTo>
                <a:cubicBezTo>
                  <a:pt x="83933" y="11060"/>
                  <a:pt x="83887" y="11024"/>
                  <a:pt x="83830" y="11024"/>
                </a:cubicBezTo>
                <a:cubicBezTo>
                  <a:pt x="83804" y="11024"/>
                  <a:pt x="83776" y="11031"/>
                  <a:pt x="83745" y="11052"/>
                </a:cubicBezTo>
                <a:cubicBezTo>
                  <a:pt x="83682" y="11434"/>
                  <a:pt x="83745" y="11752"/>
                  <a:pt x="83554" y="12007"/>
                </a:cubicBezTo>
                <a:cubicBezTo>
                  <a:pt x="83554" y="12007"/>
                  <a:pt x="83526" y="12035"/>
                  <a:pt x="83507" y="12035"/>
                </a:cubicBezTo>
                <a:cubicBezTo>
                  <a:pt x="83498" y="12035"/>
                  <a:pt x="83490" y="12028"/>
                  <a:pt x="83490" y="12007"/>
                </a:cubicBezTo>
                <a:cubicBezTo>
                  <a:pt x="83490" y="12389"/>
                  <a:pt x="82981" y="13026"/>
                  <a:pt x="82981" y="13535"/>
                </a:cubicBezTo>
                <a:lnTo>
                  <a:pt x="82854" y="13535"/>
                </a:lnTo>
                <a:cubicBezTo>
                  <a:pt x="82981" y="13535"/>
                  <a:pt x="83108" y="13535"/>
                  <a:pt x="83172" y="13599"/>
                </a:cubicBezTo>
                <a:cubicBezTo>
                  <a:pt x="83045" y="13790"/>
                  <a:pt x="83108" y="14045"/>
                  <a:pt x="82917" y="14045"/>
                </a:cubicBezTo>
                <a:cubicBezTo>
                  <a:pt x="82981" y="13917"/>
                  <a:pt x="82917" y="13917"/>
                  <a:pt x="82917" y="13790"/>
                </a:cubicBezTo>
                <a:lnTo>
                  <a:pt x="82854" y="14045"/>
                </a:lnTo>
                <a:cubicBezTo>
                  <a:pt x="82829" y="14050"/>
                  <a:pt x="82809" y="14052"/>
                  <a:pt x="82793" y="14052"/>
                </a:cubicBezTo>
                <a:cubicBezTo>
                  <a:pt x="82600" y="14052"/>
                  <a:pt x="82966" y="13721"/>
                  <a:pt x="82790" y="13663"/>
                </a:cubicBezTo>
                <a:lnTo>
                  <a:pt x="82790" y="13663"/>
                </a:lnTo>
                <a:cubicBezTo>
                  <a:pt x="82663" y="14108"/>
                  <a:pt x="82535" y="14490"/>
                  <a:pt x="82280" y="14936"/>
                </a:cubicBezTo>
                <a:cubicBezTo>
                  <a:pt x="82124" y="14884"/>
                  <a:pt x="82478" y="14408"/>
                  <a:pt x="82405" y="14408"/>
                </a:cubicBezTo>
                <a:cubicBezTo>
                  <a:pt x="82389" y="14408"/>
                  <a:pt x="82351" y="14432"/>
                  <a:pt x="82280" y="14490"/>
                </a:cubicBezTo>
                <a:lnTo>
                  <a:pt x="82663" y="14045"/>
                </a:lnTo>
                <a:lnTo>
                  <a:pt x="82663" y="14045"/>
                </a:lnTo>
                <a:cubicBezTo>
                  <a:pt x="82570" y="14079"/>
                  <a:pt x="82516" y="14093"/>
                  <a:pt x="82485" y="14093"/>
                </a:cubicBezTo>
                <a:cubicBezTo>
                  <a:pt x="82370" y="14093"/>
                  <a:pt x="82608" y="13894"/>
                  <a:pt x="82467" y="13894"/>
                </a:cubicBezTo>
                <a:cubicBezTo>
                  <a:pt x="82441" y="13894"/>
                  <a:pt x="82401" y="13901"/>
                  <a:pt x="82344" y="13917"/>
                </a:cubicBezTo>
                <a:cubicBezTo>
                  <a:pt x="81898" y="14490"/>
                  <a:pt x="82026" y="14682"/>
                  <a:pt x="81580" y="15255"/>
                </a:cubicBezTo>
                <a:cubicBezTo>
                  <a:pt x="81580" y="15350"/>
                  <a:pt x="81628" y="15350"/>
                  <a:pt x="81675" y="15350"/>
                </a:cubicBezTo>
                <a:cubicBezTo>
                  <a:pt x="81723" y="15350"/>
                  <a:pt x="81771" y="15350"/>
                  <a:pt x="81771" y="15446"/>
                </a:cubicBezTo>
                <a:cubicBezTo>
                  <a:pt x="81389" y="16401"/>
                  <a:pt x="80879" y="15828"/>
                  <a:pt x="80688" y="16592"/>
                </a:cubicBezTo>
                <a:cubicBezTo>
                  <a:pt x="80688" y="16847"/>
                  <a:pt x="80879" y="17038"/>
                  <a:pt x="80434" y="17356"/>
                </a:cubicBezTo>
                <a:lnTo>
                  <a:pt x="80370" y="17102"/>
                </a:lnTo>
                <a:cubicBezTo>
                  <a:pt x="79924" y="17611"/>
                  <a:pt x="80370" y="17611"/>
                  <a:pt x="79797" y="18057"/>
                </a:cubicBezTo>
                <a:cubicBezTo>
                  <a:pt x="79797" y="17941"/>
                  <a:pt x="80061" y="17666"/>
                  <a:pt x="80012" y="17666"/>
                </a:cubicBezTo>
                <a:cubicBezTo>
                  <a:pt x="80007" y="17666"/>
                  <a:pt x="79999" y="17669"/>
                  <a:pt x="79988" y="17675"/>
                </a:cubicBezTo>
                <a:cubicBezTo>
                  <a:pt x="79606" y="17929"/>
                  <a:pt x="79924" y="17993"/>
                  <a:pt x="79669" y="18312"/>
                </a:cubicBezTo>
                <a:lnTo>
                  <a:pt x="79478" y="18248"/>
                </a:lnTo>
                <a:cubicBezTo>
                  <a:pt x="79096" y="18821"/>
                  <a:pt x="78587" y="19522"/>
                  <a:pt x="78077" y="20158"/>
                </a:cubicBezTo>
                <a:cubicBezTo>
                  <a:pt x="78077" y="20068"/>
                  <a:pt x="78077" y="19978"/>
                  <a:pt x="78032" y="19978"/>
                </a:cubicBezTo>
                <a:cubicBezTo>
                  <a:pt x="78014" y="19978"/>
                  <a:pt x="77987" y="19994"/>
                  <a:pt x="77950" y="20031"/>
                </a:cubicBezTo>
                <a:cubicBezTo>
                  <a:pt x="77632" y="20413"/>
                  <a:pt x="77249" y="20795"/>
                  <a:pt x="76867" y="21114"/>
                </a:cubicBezTo>
                <a:cubicBezTo>
                  <a:pt x="76485" y="21496"/>
                  <a:pt x="76039" y="21814"/>
                  <a:pt x="75594" y="22069"/>
                </a:cubicBezTo>
                <a:lnTo>
                  <a:pt x="75466" y="22451"/>
                </a:lnTo>
                <a:cubicBezTo>
                  <a:pt x="75403" y="22483"/>
                  <a:pt x="75355" y="22499"/>
                  <a:pt x="75331" y="22499"/>
                </a:cubicBezTo>
                <a:cubicBezTo>
                  <a:pt x="75307" y="22499"/>
                  <a:pt x="75307" y="22483"/>
                  <a:pt x="75339" y="22451"/>
                </a:cubicBezTo>
                <a:lnTo>
                  <a:pt x="75339" y="22451"/>
                </a:lnTo>
                <a:cubicBezTo>
                  <a:pt x="74957" y="22642"/>
                  <a:pt x="75339" y="22515"/>
                  <a:pt x="75275" y="22706"/>
                </a:cubicBezTo>
                <a:cubicBezTo>
                  <a:pt x="75218" y="22792"/>
                  <a:pt x="75147" y="22826"/>
                  <a:pt x="75099" y="22826"/>
                </a:cubicBezTo>
                <a:cubicBezTo>
                  <a:pt x="75040" y="22826"/>
                  <a:pt x="75014" y="22776"/>
                  <a:pt x="75084" y="22706"/>
                </a:cubicBezTo>
                <a:lnTo>
                  <a:pt x="75084" y="22706"/>
                </a:lnTo>
                <a:cubicBezTo>
                  <a:pt x="74766" y="23024"/>
                  <a:pt x="74511" y="23343"/>
                  <a:pt x="74193" y="23661"/>
                </a:cubicBezTo>
                <a:cubicBezTo>
                  <a:pt x="73874" y="23979"/>
                  <a:pt x="73492" y="24234"/>
                  <a:pt x="73046" y="24425"/>
                </a:cubicBezTo>
                <a:lnTo>
                  <a:pt x="73174" y="24298"/>
                </a:lnTo>
                <a:lnTo>
                  <a:pt x="73174" y="24298"/>
                </a:lnTo>
                <a:cubicBezTo>
                  <a:pt x="72664" y="24553"/>
                  <a:pt x="72855" y="24998"/>
                  <a:pt x="72346" y="25062"/>
                </a:cubicBezTo>
                <a:lnTo>
                  <a:pt x="72409" y="24998"/>
                </a:lnTo>
                <a:lnTo>
                  <a:pt x="72409" y="24998"/>
                </a:lnTo>
                <a:cubicBezTo>
                  <a:pt x="71900" y="25317"/>
                  <a:pt x="71390" y="25635"/>
                  <a:pt x="70817" y="25954"/>
                </a:cubicBezTo>
                <a:cubicBezTo>
                  <a:pt x="70372" y="26272"/>
                  <a:pt x="69862" y="26463"/>
                  <a:pt x="69353" y="26654"/>
                </a:cubicBezTo>
                <a:cubicBezTo>
                  <a:pt x="69353" y="26973"/>
                  <a:pt x="68206" y="27100"/>
                  <a:pt x="68334" y="27418"/>
                </a:cubicBezTo>
                <a:cubicBezTo>
                  <a:pt x="67824" y="27482"/>
                  <a:pt x="67315" y="27546"/>
                  <a:pt x="66869" y="27737"/>
                </a:cubicBezTo>
                <a:cubicBezTo>
                  <a:pt x="66614" y="27800"/>
                  <a:pt x="66614" y="28119"/>
                  <a:pt x="66296" y="28246"/>
                </a:cubicBezTo>
                <a:lnTo>
                  <a:pt x="66232" y="28055"/>
                </a:lnTo>
                <a:lnTo>
                  <a:pt x="65914" y="28374"/>
                </a:lnTo>
                <a:lnTo>
                  <a:pt x="65595" y="28246"/>
                </a:lnTo>
                <a:lnTo>
                  <a:pt x="65341" y="28437"/>
                </a:lnTo>
                <a:lnTo>
                  <a:pt x="65595" y="28437"/>
                </a:lnTo>
                <a:cubicBezTo>
                  <a:pt x="65383" y="28607"/>
                  <a:pt x="65114" y="28692"/>
                  <a:pt x="64845" y="28692"/>
                </a:cubicBezTo>
                <a:cubicBezTo>
                  <a:pt x="64711" y="28692"/>
                  <a:pt x="64576" y="28671"/>
                  <a:pt x="64449" y="28628"/>
                </a:cubicBezTo>
                <a:lnTo>
                  <a:pt x="63430" y="29138"/>
                </a:lnTo>
                <a:cubicBezTo>
                  <a:pt x="63430" y="29074"/>
                  <a:pt x="63621" y="29010"/>
                  <a:pt x="63748" y="28883"/>
                </a:cubicBezTo>
                <a:lnTo>
                  <a:pt x="63748" y="28883"/>
                </a:lnTo>
                <a:cubicBezTo>
                  <a:pt x="63594" y="28999"/>
                  <a:pt x="63516" y="29033"/>
                  <a:pt x="63469" y="29033"/>
                </a:cubicBezTo>
                <a:cubicBezTo>
                  <a:pt x="63403" y="29033"/>
                  <a:pt x="63401" y="28963"/>
                  <a:pt x="63335" y="28963"/>
                </a:cubicBezTo>
                <a:cubicBezTo>
                  <a:pt x="63294" y="28963"/>
                  <a:pt x="63230" y="28990"/>
                  <a:pt x="63112" y="29074"/>
                </a:cubicBezTo>
                <a:cubicBezTo>
                  <a:pt x="63175" y="29074"/>
                  <a:pt x="63112" y="29201"/>
                  <a:pt x="63112" y="29201"/>
                </a:cubicBezTo>
                <a:cubicBezTo>
                  <a:pt x="62666" y="29265"/>
                  <a:pt x="62220" y="29329"/>
                  <a:pt x="61774" y="29520"/>
                </a:cubicBezTo>
                <a:lnTo>
                  <a:pt x="61838" y="29329"/>
                </a:lnTo>
                <a:lnTo>
                  <a:pt x="61838" y="29329"/>
                </a:lnTo>
                <a:cubicBezTo>
                  <a:pt x="61074" y="29520"/>
                  <a:pt x="60182" y="29838"/>
                  <a:pt x="59291" y="29966"/>
                </a:cubicBezTo>
                <a:cubicBezTo>
                  <a:pt x="59609" y="29966"/>
                  <a:pt x="59609" y="30157"/>
                  <a:pt x="59291" y="30220"/>
                </a:cubicBezTo>
                <a:lnTo>
                  <a:pt x="59163" y="30093"/>
                </a:lnTo>
                <a:lnTo>
                  <a:pt x="59163" y="30093"/>
                </a:lnTo>
                <a:cubicBezTo>
                  <a:pt x="58972" y="30220"/>
                  <a:pt x="59418" y="30093"/>
                  <a:pt x="59099" y="30284"/>
                </a:cubicBezTo>
                <a:cubicBezTo>
                  <a:pt x="58781" y="30284"/>
                  <a:pt x="58845" y="30093"/>
                  <a:pt x="59036" y="30029"/>
                </a:cubicBezTo>
                <a:lnTo>
                  <a:pt x="59036" y="30029"/>
                </a:lnTo>
                <a:lnTo>
                  <a:pt x="58654" y="30157"/>
                </a:lnTo>
                <a:cubicBezTo>
                  <a:pt x="58654" y="30093"/>
                  <a:pt x="58717" y="30029"/>
                  <a:pt x="58717" y="29966"/>
                </a:cubicBezTo>
                <a:lnTo>
                  <a:pt x="58717" y="29966"/>
                </a:lnTo>
                <a:cubicBezTo>
                  <a:pt x="58661" y="30003"/>
                  <a:pt x="58570" y="30013"/>
                  <a:pt x="58466" y="30013"/>
                </a:cubicBezTo>
                <a:cubicBezTo>
                  <a:pt x="58356" y="30013"/>
                  <a:pt x="58230" y="30002"/>
                  <a:pt x="58112" y="30002"/>
                </a:cubicBezTo>
                <a:cubicBezTo>
                  <a:pt x="57968" y="30002"/>
                  <a:pt x="57836" y="30019"/>
                  <a:pt x="57762" y="30093"/>
                </a:cubicBezTo>
                <a:lnTo>
                  <a:pt x="57762" y="30029"/>
                </a:lnTo>
                <a:cubicBezTo>
                  <a:pt x="56807" y="30157"/>
                  <a:pt x="56425" y="30284"/>
                  <a:pt x="55661" y="30348"/>
                </a:cubicBezTo>
                <a:cubicBezTo>
                  <a:pt x="55661" y="30475"/>
                  <a:pt x="55406" y="30475"/>
                  <a:pt x="55151" y="30602"/>
                </a:cubicBezTo>
                <a:cubicBezTo>
                  <a:pt x="54693" y="30602"/>
                  <a:pt x="54234" y="30521"/>
                  <a:pt x="53710" y="30521"/>
                </a:cubicBezTo>
                <a:cubicBezTo>
                  <a:pt x="53579" y="30521"/>
                  <a:pt x="53444" y="30526"/>
                  <a:pt x="53304" y="30539"/>
                </a:cubicBezTo>
                <a:cubicBezTo>
                  <a:pt x="52858" y="30666"/>
                  <a:pt x="53177" y="30730"/>
                  <a:pt x="52986" y="30794"/>
                </a:cubicBezTo>
                <a:cubicBezTo>
                  <a:pt x="52922" y="30666"/>
                  <a:pt x="52222" y="30666"/>
                  <a:pt x="52604" y="30539"/>
                </a:cubicBezTo>
                <a:lnTo>
                  <a:pt x="52604" y="30539"/>
                </a:lnTo>
                <a:cubicBezTo>
                  <a:pt x="51903" y="30602"/>
                  <a:pt x="51203" y="30666"/>
                  <a:pt x="50566" y="30794"/>
                </a:cubicBezTo>
                <a:cubicBezTo>
                  <a:pt x="50630" y="30857"/>
                  <a:pt x="50757" y="30857"/>
                  <a:pt x="50693" y="30921"/>
                </a:cubicBezTo>
                <a:cubicBezTo>
                  <a:pt x="50681" y="30933"/>
                  <a:pt x="50660" y="30938"/>
                  <a:pt x="50633" y="30938"/>
                </a:cubicBezTo>
                <a:cubicBezTo>
                  <a:pt x="50528" y="30938"/>
                  <a:pt x="50342" y="30859"/>
                  <a:pt x="50315" y="30806"/>
                </a:cubicBezTo>
                <a:lnTo>
                  <a:pt x="50315" y="30806"/>
                </a:lnTo>
                <a:cubicBezTo>
                  <a:pt x="50131" y="30842"/>
                  <a:pt x="49938" y="30856"/>
                  <a:pt x="49739" y="30856"/>
                </a:cubicBezTo>
                <a:cubicBezTo>
                  <a:pt x="49012" y="30856"/>
                  <a:pt x="48212" y="30668"/>
                  <a:pt x="47528" y="30668"/>
                </a:cubicBezTo>
                <a:cubicBezTo>
                  <a:pt x="47242" y="30668"/>
                  <a:pt x="46977" y="30701"/>
                  <a:pt x="46745" y="30794"/>
                </a:cubicBezTo>
                <a:lnTo>
                  <a:pt x="46808" y="30794"/>
                </a:lnTo>
                <a:lnTo>
                  <a:pt x="45853" y="30985"/>
                </a:lnTo>
                <a:cubicBezTo>
                  <a:pt x="45407" y="30985"/>
                  <a:pt x="46108" y="30857"/>
                  <a:pt x="45790" y="30794"/>
                </a:cubicBezTo>
                <a:lnTo>
                  <a:pt x="45790" y="30794"/>
                </a:lnTo>
                <a:cubicBezTo>
                  <a:pt x="44771" y="31112"/>
                  <a:pt x="44134" y="30857"/>
                  <a:pt x="43306" y="31176"/>
                </a:cubicBezTo>
                <a:cubicBezTo>
                  <a:pt x="43153" y="31099"/>
                  <a:pt x="42967" y="31069"/>
                  <a:pt x="42760" y="31069"/>
                </a:cubicBezTo>
                <a:cubicBezTo>
                  <a:pt x="41930" y="31069"/>
                  <a:pt x="40759" y="31558"/>
                  <a:pt x="39994" y="31558"/>
                </a:cubicBezTo>
                <a:lnTo>
                  <a:pt x="40058" y="31621"/>
                </a:lnTo>
                <a:cubicBezTo>
                  <a:pt x="39994" y="31664"/>
                  <a:pt x="39945" y="31678"/>
                  <a:pt x="39900" y="31678"/>
                </a:cubicBezTo>
                <a:cubicBezTo>
                  <a:pt x="39810" y="31678"/>
                  <a:pt x="39740" y="31621"/>
                  <a:pt x="39612" y="31621"/>
                </a:cubicBezTo>
                <a:cubicBezTo>
                  <a:pt x="39676" y="31685"/>
                  <a:pt x="39867" y="31621"/>
                  <a:pt x="39740" y="31749"/>
                </a:cubicBezTo>
                <a:cubicBezTo>
                  <a:pt x="37702" y="32322"/>
                  <a:pt x="35791" y="33086"/>
                  <a:pt x="33944" y="34169"/>
                </a:cubicBezTo>
                <a:cubicBezTo>
                  <a:pt x="33371" y="34678"/>
                  <a:pt x="33944" y="34869"/>
                  <a:pt x="33116" y="35379"/>
                </a:cubicBezTo>
                <a:lnTo>
                  <a:pt x="33116" y="34997"/>
                </a:lnTo>
                <a:cubicBezTo>
                  <a:pt x="32925" y="35315"/>
                  <a:pt x="32671" y="35634"/>
                  <a:pt x="32416" y="35952"/>
                </a:cubicBezTo>
                <a:lnTo>
                  <a:pt x="32034" y="36461"/>
                </a:lnTo>
                <a:lnTo>
                  <a:pt x="31715" y="36971"/>
                </a:lnTo>
                <a:cubicBezTo>
                  <a:pt x="31270" y="37608"/>
                  <a:pt x="30951" y="38372"/>
                  <a:pt x="30760" y="39136"/>
                </a:cubicBezTo>
                <a:cubicBezTo>
                  <a:pt x="30760" y="39009"/>
                  <a:pt x="30696" y="39009"/>
                  <a:pt x="30760" y="38881"/>
                </a:cubicBezTo>
                <a:lnTo>
                  <a:pt x="30760" y="38881"/>
                </a:lnTo>
                <a:cubicBezTo>
                  <a:pt x="30505" y="39136"/>
                  <a:pt x="30442" y="40028"/>
                  <a:pt x="30569" y="40028"/>
                </a:cubicBezTo>
                <a:cubicBezTo>
                  <a:pt x="30544" y="40130"/>
                  <a:pt x="30518" y="40150"/>
                  <a:pt x="30489" y="40150"/>
                </a:cubicBezTo>
                <a:cubicBezTo>
                  <a:pt x="30469" y="40150"/>
                  <a:pt x="30447" y="40141"/>
                  <a:pt x="30423" y="40141"/>
                </a:cubicBezTo>
                <a:cubicBezTo>
                  <a:pt x="30392" y="40141"/>
                  <a:pt x="30357" y="40155"/>
                  <a:pt x="30314" y="40219"/>
                </a:cubicBezTo>
                <a:cubicBezTo>
                  <a:pt x="30187" y="40537"/>
                  <a:pt x="30314" y="40983"/>
                  <a:pt x="30187" y="41174"/>
                </a:cubicBezTo>
                <a:lnTo>
                  <a:pt x="30187" y="41047"/>
                </a:lnTo>
                <a:cubicBezTo>
                  <a:pt x="30187" y="41222"/>
                  <a:pt x="30080" y="41826"/>
                  <a:pt x="30160" y="41826"/>
                </a:cubicBezTo>
                <a:cubicBezTo>
                  <a:pt x="30168" y="41826"/>
                  <a:pt x="30176" y="41821"/>
                  <a:pt x="30187" y="41811"/>
                </a:cubicBezTo>
                <a:lnTo>
                  <a:pt x="30187" y="41811"/>
                </a:lnTo>
                <a:cubicBezTo>
                  <a:pt x="30060" y="42384"/>
                  <a:pt x="30187" y="42893"/>
                  <a:pt x="29996" y="43276"/>
                </a:cubicBezTo>
                <a:cubicBezTo>
                  <a:pt x="30187" y="43594"/>
                  <a:pt x="29869" y="44231"/>
                  <a:pt x="30123" y="44358"/>
                </a:cubicBezTo>
                <a:cubicBezTo>
                  <a:pt x="30116" y="44356"/>
                  <a:pt x="30108" y="44355"/>
                  <a:pt x="30101" y="44355"/>
                </a:cubicBezTo>
                <a:cubicBezTo>
                  <a:pt x="29869" y="44355"/>
                  <a:pt x="29872" y="45323"/>
                  <a:pt x="29996" y="45632"/>
                </a:cubicBezTo>
                <a:cubicBezTo>
                  <a:pt x="29988" y="45616"/>
                  <a:pt x="29980" y="45609"/>
                  <a:pt x="29971" y="45609"/>
                </a:cubicBezTo>
                <a:cubicBezTo>
                  <a:pt x="29927" y="45609"/>
                  <a:pt x="29883" y="45808"/>
                  <a:pt x="29839" y="45808"/>
                </a:cubicBezTo>
                <a:cubicBezTo>
                  <a:pt x="29828" y="45808"/>
                  <a:pt x="29816" y="45794"/>
                  <a:pt x="29805" y="45759"/>
                </a:cubicBezTo>
                <a:lnTo>
                  <a:pt x="29805" y="45759"/>
                </a:lnTo>
                <a:cubicBezTo>
                  <a:pt x="29805" y="46167"/>
                  <a:pt x="29805" y="46468"/>
                  <a:pt x="29902" y="46468"/>
                </a:cubicBezTo>
                <a:cubicBezTo>
                  <a:pt x="29911" y="46468"/>
                  <a:pt x="29921" y="46465"/>
                  <a:pt x="29932" y="46460"/>
                </a:cubicBezTo>
                <a:lnTo>
                  <a:pt x="29932" y="46460"/>
                </a:lnTo>
                <a:cubicBezTo>
                  <a:pt x="29614" y="47160"/>
                  <a:pt x="30187" y="47924"/>
                  <a:pt x="29741" y="48307"/>
                </a:cubicBezTo>
                <a:cubicBezTo>
                  <a:pt x="29869" y="49389"/>
                  <a:pt x="29932" y="50472"/>
                  <a:pt x="29869" y="51554"/>
                </a:cubicBezTo>
                <a:cubicBezTo>
                  <a:pt x="29614" y="51491"/>
                  <a:pt x="29932" y="50408"/>
                  <a:pt x="29677" y="50408"/>
                </a:cubicBezTo>
                <a:cubicBezTo>
                  <a:pt x="29741" y="51236"/>
                  <a:pt x="29741" y="52128"/>
                  <a:pt x="29677" y="52892"/>
                </a:cubicBezTo>
                <a:cubicBezTo>
                  <a:pt x="29646" y="52954"/>
                  <a:pt x="29623" y="52978"/>
                  <a:pt x="29605" y="52978"/>
                </a:cubicBezTo>
                <a:cubicBezTo>
                  <a:pt x="29550" y="52978"/>
                  <a:pt x="29550" y="52749"/>
                  <a:pt x="29550" y="52701"/>
                </a:cubicBezTo>
                <a:cubicBezTo>
                  <a:pt x="29550" y="53656"/>
                  <a:pt x="29168" y="54484"/>
                  <a:pt x="29104" y="55376"/>
                </a:cubicBezTo>
                <a:cubicBezTo>
                  <a:pt x="29127" y="55358"/>
                  <a:pt x="29148" y="55350"/>
                  <a:pt x="29166" y="55350"/>
                </a:cubicBezTo>
                <a:cubicBezTo>
                  <a:pt x="29343" y="55350"/>
                  <a:pt x="29304" y="56097"/>
                  <a:pt x="29354" y="56196"/>
                </a:cubicBezTo>
                <a:lnTo>
                  <a:pt x="29354" y="56196"/>
                </a:lnTo>
                <a:cubicBezTo>
                  <a:pt x="29318" y="56145"/>
                  <a:pt x="29286" y="56124"/>
                  <a:pt x="29257" y="56124"/>
                </a:cubicBezTo>
                <a:cubicBezTo>
                  <a:pt x="29123" y="56124"/>
                  <a:pt x="29041" y="56558"/>
                  <a:pt x="28891" y="56558"/>
                </a:cubicBezTo>
                <a:cubicBezTo>
                  <a:pt x="28843" y="56558"/>
                  <a:pt x="28788" y="56513"/>
                  <a:pt x="28722" y="56394"/>
                </a:cubicBezTo>
                <a:lnTo>
                  <a:pt x="28722" y="56394"/>
                </a:lnTo>
                <a:cubicBezTo>
                  <a:pt x="28722" y="56522"/>
                  <a:pt x="28722" y="56649"/>
                  <a:pt x="28786" y="56649"/>
                </a:cubicBezTo>
                <a:cubicBezTo>
                  <a:pt x="28751" y="56719"/>
                  <a:pt x="28716" y="56770"/>
                  <a:pt x="28692" y="56770"/>
                </a:cubicBezTo>
                <a:cubicBezTo>
                  <a:pt x="28672" y="56770"/>
                  <a:pt x="28659" y="56735"/>
                  <a:pt x="28659" y="56649"/>
                </a:cubicBezTo>
                <a:lnTo>
                  <a:pt x="28659" y="56649"/>
                </a:lnTo>
                <a:cubicBezTo>
                  <a:pt x="28531" y="57222"/>
                  <a:pt x="28722" y="57095"/>
                  <a:pt x="28531" y="57604"/>
                </a:cubicBezTo>
                <a:cubicBezTo>
                  <a:pt x="28467" y="57604"/>
                  <a:pt x="28531" y="57477"/>
                  <a:pt x="28467" y="57413"/>
                </a:cubicBezTo>
                <a:cubicBezTo>
                  <a:pt x="28467" y="57732"/>
                  <a:pt x="28340" y="58050"/>
                  <a:pt x="28213" y="58369"/>
                </a:cubicBezTo>
                <a:cubicBezTo>
                  <a:pt x="28213" y="58369"/>
                  <a:pt x="28195" y="58369"/>
                  <a:pt x="28179" y="58362"/>
                </a:cubicBezTo>
                <a:lnTo>
                  <a:pt x="28179" y="58362"/>
                </a:lnTo>
                <a:cubicBezTo>
                  <a:pt x="27992" y="59022"/>
                  <a:pt x="27741" y="59679"/>
                  <a:pt x="27321" y="60279"/>
                </a:cubicBezTo>
                <a:cubicBezTo>
                  <a:pt x="27307" y="60209"/>
                  <a:pt x="27290" y="60182"/>
                  <a:pt x="27270" y="60182"/>
                </a:cubicBezTo>
                <a:cubicBezTo>
                  <a:pt x="27203" y="60182"/>
                  <a:pt x="27103" y="60475"/>
                  <a:pt x="26969" y="60475"/>
                </a:cubicBezTo>
                <a:cubicBezTo>
                  <a:pt x="26959" y="60475"/>
                  <a:pt x="26949" y="60474"/>
                  <a:pt x="26939" y="60470"/>
                </a:cubicBezTo>
                <a:lnTo>
                  <a:pt x="26684" y="60852"/>
                </a:lnTo>
                <a:lnTo>
                  <a:pt x="26684" y="60852"/>
                </a:lnTo>
                <a:lnTo>
                  <a:pt x="26875" y="60789"/>
                </a:lnTo>
                <a:lnTo>
                  <a:pt x="26875" y="60789"/>
                </a:lnTo>
                <a:cubicBezTo>
                  <a:pt x="26684" y="61107"/>
                  <a:pt x="26621" y="61489"/>
                  <a:pt x="26302" y="61744"/>
                </a:cubicBezTo>
                <a:lnTo>
                  <a:pt x="26430" y="61425"/>
                </a:lnTo>
                <a:lnTo>
                  <a:pt x="26430" y="61425"/>
                </a:lnTo>
                <a:cubicBezTo>
                  <a:pt x="26302" y="61680"/>
                  <a:pt x="26175" y="61871"/>
                  <a:pt x="26047" y="62062"/>
                </a:cubicBezTo>
                <a:cubicBezTo>
                  <a:pt x="26111" y="61999"/>
                  <a:pt x="26239" y="61871"/>
                  <a:pt x="26366" y="61808"/>
                </a:cubicBezTo>
                <a:lnTo>
                  <a:pt x="26366" y="61808"/>
                </a:lnTo>
                <a:cubicBezTo>
                  <a:pt x="26175" y="62190"/>
                  <a:pt x="26621" y="61935"/>
                  <a:pt x="26239" y="62317"/>
                </a:cubicBezTo>
                <a:cubicBezTo>
                  <a:pt x="26239" y="62312"/>
                  <a:pt x="26237" y="62310"/>
                  <a:pt x="26233" y="62310"/>
                </a:cubicBezTo>
                <a:cubicBezTo>
                  <a:pt x="26191" y="62310"/>
                  <a:pt x="25906" y="62645"/>
                  <a:pt x="25729" y="62763"/>
                </a:cubicBezTo>
                <a:cubicBezTo>
                  <a:pt x="25665" y="62954"/>
                  <a:pt x="25474" y="63209"/>
                  <a:pt x="25283" y="63336"/>
                </a:cubicBezTo>
                <a:cubicBezTo>
                  <a:pt x="25220" y="63336"/>
                  <a:pt x="25156" y="63145"/>
                  <a:pt x="25092" y="63145"/>
                </a:cubicBezTo>
                <a:cubicBezTo>
                  <a:pt x="25092" y="63463"/>
                  <a:pt x="24455" y="63909"/>
                  <a:pt x="24455" y="64228"/>
                </a:cubicBezTo>
                <a:cubicBezTo>
                  <a:pt x="24455" y="64100"/>
                  <a:pt x="24392" y="64037"/>
                  <a:pt x="24328" y="64037"/>
                </a:cubicBezTo>
                <a:lnTo>
                  <a:pt x="24328" y="64228"/>
                </a:lnTo>
                <a:cubicBezTo>
                  <a:pt x="24264" y="64291"/>
                  <a:pt x="24217" y="64323"/>
                  <a:pt x="24177" y="64323"/>
                </a:cubicBezTo>
                <a:cubicBezTo>
                  <a:pt x="24137" y="64323"/>
                  <a:pt x="24105" y="64291"/>
                  <a:pt x="24073" y="64228"/>
                </a:cubicBezTo>
                <a:lnTo>
                  <a:pt x="24073" y="64228"/>
                </a:lnTo>
                <a:cubicBezTo>
                  <a:pt x="23691" y="64673"/>
                  <a:pt x="24455" y="64355"/>
                  <a:pt x="23882" y="64737"/>
                </a:cubicBezTo>
                <a:lnTo>
                  <a:pt x="23946" y="64610"/>
                </a:lnTo>
                <a:lnTo>
                  <a:pt x="23946" y="64610"/>
                </a:lnTo>
                <a:cubicBezTo>
                  <a:pt x="23373" y="64992"/>
                  <a:pt x="22991" y="65565"/>
                  <a:pt x="22418" y="65883"/>
                </a:cubicBezTo>
                <a:cubicBezTo>
                  <a:pt x="22163" y="65820"/>
                  <a:pt x="22863" y="65501"/>
                  <a:pt x="22545" y="65501"/>
                </a:cubicBezTo>
                <a:lnTo>
                  <a:pt x="21526" y="66456"/>
                </a:lnTo>
                <a:cubicBezTo>
                  <a:pt x="21208" y="66775"/>
                  <a:pt x="20825" y="67030"/>
                  <a:pt x="20443" y="67221"/>
                </a:cubicBezTo>
                <a:lnTo>
                  <a:pt x="20571" y="67157"/>
                </a:lnTo>
                <a:lnTo>
                  <a:pt x="20571" y="67157"/>
                </a:lnTo>
                <a:cubicBezTo>
                  <a:pt x="20631" y="67459"/>
                  <a:pt x="20006" y="67360"/>
                  <a:pt x="19669" y="67674"/>
                </a:cubicBezTo>
                <a:lnTo>
                  <a:pt x="19669" y="67674"/>
                </a:lnTo>
                <a:cubicBezTo>
                  <a:pt x="19687" y="67611"/>
                  <a:pt x="19615" y="67539"/>
                  <a:pt x="19615" y="67539"/>
                </a:cubicBezTo>
                <a:cubicBezTo>
                  <a:pt x="19042" y="67921"/>
                  <a:pt x="18405" y="68303"/>
                  <a:pt x="17832" y="68685"/>
                </a:cubicBezTo>
                <a:lnTo>
                  <a:pt x="17896" y="68558"/>
                </a:lnTo>
                <a:lnTo>
                  <a:pt x="17896" y="68558"/>
                </a:lnTo>
                <a:cubicBezTo>
                  <a:pt x="17514" y="68685"/>
                  <a:pt x="17004" y="68940"/>
                  <a:pt x="16622" y="69068"/>
                </a:cubicBezTo>
                <a:cubicBezTo>
                  <a:pt x="16559" y="69131"/>
                  <a:pt x="16368" y="69259"/>
                  <a:pt x="16559" y="69259"/>
                </a:cubicBezTo>
                <a:cubicBezTo>
                  <a:pt x="15985" y="69322"/>
                  <a:pt x="15412" y="69513"/>
                  <a:pt x="14903" y="69768"/>
                </a:cubicBezTo>
                <a:cubicBezTo>
                  <a:pt x="14393" y="70086"/>
                  <a:pt x="13884" y="70214"/>
                  <a:pt x="13311" y="70214"/>
                </a:cubicBezTo>
                <a:cubicBezTo>
                  <a:pt x="13420" y="70214"/>
                  <a:pt x="13529" y="70073"/>
                  <a:pt x="13518" y="70073"/>
                </a:cubicBezTo>
                <a:cubicBezTo>
                  <a:pt x="13516" y="70073"/>
                  <a:pt x="13511" y="70077"/>
                  <a:pt x="13502" y="70086"/>
                </a:cubicBezTo>
                <a:lnTo>
                  <a:pt x="12610" y="70341"/>
                </a:lnTo>
                <a:cubicBezTo>
                  <a:pt x="12738" y="70469"/>
                  <a:pt x="12738" y="70405"/>
                  <a:pt x="12992" y="70469"/>
                </a:cubicBezTo>
                <a:cubicBezTo>
                  <a:pt x="12801" y="70596"/>
                  <a:pt x="12610" y="70723"/>
                  <a:pt x="12419" y="70787"/>
                </a:cubicBezTo>
                <a:cubicBezTo>
                  <a:pt x="12801" y="70596"/>
                  <a:pt x="12355" y="70532"/>
                  <a:pt x="12164" y="70532"/>
                </a:cubicBezTo>
                <a:cubicBezTo>
                  <a:pt x="12228" y="70532"/>
                  <a:pt x="12164" y="70596"/>
                  <a:pt x="12164" y="70660"/>
                </a:cubicBezTo>
                <a:cubicBezTo>
                  <a:pt x="12073" y="70625"/>
                  <a:pt x="12015" y="70612"/>
                  <a:pt x="11976" y="70612"/>
                </a:cubicBezTo>
                <a:cubicBezTo>
                  <a:pt x="11815" y="70612"/>
                  <a:pt x="12012" y="70857"/>
                  <a:pt x="11642" y="70857"/>
                </a:cubicBezTo>
                <a:cubicBezTo>
                  <a:pt x="11608" y="70857"/>
                  <a:pt x="11571" y="70855"/>
                  <a:pt x="11528" y="70851"/>
                </a:cubicBezTo>
                <a:lnTo>
                  <a:pt x="11528" y="70787"/>
                </a:lnTo>
                <a:cubicBezTo>
                  <a:pt x="11273" y="70914"/>
                  <a:pt x="11082" y="70978"/>
                  <a:pt x="10827" y="71042"/>
                </a:cubicBezTo>
                <a:cubicBezTo>
                  <a:pt x="10700" y="70914"/>
                  <a:pt x="11018" y="70914"/>
                  <a:pt x="11018" y="70787"/>
                </a:cubicBezTo>
                <a:lnTo>
                  <a:pt x="11018" y="70787"/>
                </a:lnTo>
                <a:cubicBezTo>
                  <a:pt x="10745" y="70842"/>
                  <a:pt x="10471" y="71131"/>
                  <a:pt x="10157" y="71131"/>
                </a:cubicBezTo>
                <a:cubicBezTo>
                  <a:pt x="10106" y="71131"/>
                  <a:pt x="10053" y="71123"/>
                  <a:pt x="9999" y="71105"/>
                </a:cubicBezTo>
                <a:cubicBezTo>
                  <a:pt x="10190" y="71042"/>
                  <a:pt x="10381" y="70978"/>
                  <a:pt x="10572" y="70914"/>
                </a:cubicBezTo>
                <a:cubicBezTo>
                  <a:pt x="10445" y="70883"/>
                  <a:pt x="10333" y="70867"/>
                  <a:pt x="10222" y="70867"/>
                </a:cubicBezTo>
                <a:cubicBezTo>
                  <a:pt x="10111" y="70867"/>
                  <a:pt x="9999" y="70883"/>
                  <a:pt x="9872" y="70914"/>
                </a:cubicBezTo>
                <a:lnTo>
                  <a:pt x="9426" y="70914"/>
                </a:lnTo>
                <a:cubicBezTo>
                  <a:pt x="8980" y="71360"/>
                  <a:pt x="8534" y="71105"/>
                  <a:pt x="7898" y="71360"/>
                </a:cubicBezTo>
                <a:cubicBezTo>
                  <a:pt x="8471" y="71105"/>
                  <a:pt x="8025" y="71233"/>
                  <a:pt x="8025" y="71042"/>
                </a:cubicBezTo>
                <a:cubicBezTo>
                  <a:pt x="7898" y="70978"/>
                  <a:pt x="7643" y="70914"/>
                  <a:pt x="7707" y="70851"/>
                </a:cubicBezTo>
                <a:lnTo>
                  <a:pt x="7707" y="70851"/>
                </a:lnTo>
                <a:cubicBezTo>
                  <a:pt x="7627" y="70910"/>
                  <a:pt x="7548" y="70926"/>
                  <a:pt x="7465" y="70926"/>
                </a:cubicBezTo>
                <a:cubicBezTo>
                  <a:pt x="7364" y="70926"/>
                  <a:pt x="7257" y="70902"/>
                  <a:pt x="7138" y="70902"/>
                </a:cubicBezTo>
                <a:cubicBezTo>
                  <a:pt x="7040" y="70902"/>
                  <a:pt x="6934" y="70919"/>
                  <a:pt x="6815" y="70978"/>
                </a:cubicBezTo>
                <a:cubicBezTo>
                  <a:pt x="6815" y="70978"/>
                  <a:pt x="6497" y="70978"/>
                  <a:pt x="6560" y="70851"/>
                </a:cubicBezTo>
                <a:lnTo>
                  <a:pt x="6560" y="70851"/>
                </a:lnTo>
                <a:cubicBezTo>
                  <a:pt x="6178" y="70914"/>
                  <a:pt x="6688" y="70978"/>
                  <a:pt x="6624" y="71042"/>
                </a:cubicBezTo>
                <a:cubicBezTo>
                  <a:pt x="6517" y="71077"/>
                  <a:pt x="6403" y="71091"/>
                  <a:pt x="6284" y="71091"/>
                </a:cubicBezTo>
                <a:cubicBezTo>
                  <a:pt x="5913" y="71091"/>
                  <a:pt x="5486" y="70961"/>
                  <a:pt x="5028" y="70961"/>
                </a:cubicBezTo>
                <a:cubicBezTo>
                  <a:pt x="4843" y="70961"/>
                  <a:pt x="4652" y="70982"/>
                  <a:pt x="4459" y="71042"/>
                </a:cubicBezTo>
                <a:cubicBezTo>
                  <a:pt x="3694" y="71105"/>
                  <a:pt x="3567" y="71233"/>
                  <a:pt x="2867" y="71296"/>
                </a:cubicBezTo>
                <a:cubicBezTo>
                  <a:pt x="2612" y="71169"/>
                  <a:pt x="3058" y="71105"/>
                  <a:pt x="3058" y="71105"/>
                </a:cubicBezTo>
                <a:cubicBezTo>
                  <a:pt x="2739" y="70978"/>
                  <a:pt x="2421" y="70914"/>
                  <a:pt x="2102" y="70914"/>
                </a:cubicBezTo>
                <a:cubicBezTo>
                  <a:pt x="2166" y="70914"/>
                  <a:pt x="2102" y="70851"/>
                  <a:pt x="2039" y="70787"/>
                </a:cubicBezTo>
                <a:cubicBezTo>
                  <a:pt x="1870" y="70787"/>
                  <a:pt x="1808" y="70823"/>
                  <a:pt x="1741" y="70837"/>
                </a:cubicBezTo>
                <a:lnTo>
                  <a:pt x="1741" y="70837"/>
                </a:lnTo>
                <a:cubicBezTo>
                  <a:pt x="1802" y="70839"/>
                  <a:pt x="1859" y="70843"/>
                  <a:pt x="1911" y="70851"/>
                </a:cubicBezTo>
                <a:lnTo>
                  <a:pt x="1657" y="71105"/>
                </a:lnTo>
                <a:lnTo>
                  <a:pt x="2230" y="70978"/>
                </a:lnTo>
                <a:lnTo>
                  <a:pt x="2230" y="70978"/>
                </a:lnTo>
                <a:cubicBezTo>
                  <a:pt x="2293" y="71042"/>
                  <a:pt x="2357" y="71169"/>
                  <a:pt x="2102" y="71169"/>
                </a:cubicBezTo>
                <a:cubicBezTo>
                  <a:pt x="2262" y="71265"/>
                  <a:pt x="2341" y="71265"/>
                  <a:pt x="2413" y="71265"/>
                </a:cubicBezTo>
                <a:cubicBezTo>
                  <a:pt x="2484" y="71265"/>
                  <a:pt x="2548" y="71265"/>
                  <a:pt x="2675" y="71360"/>
                </a:cubicBezTo>
                <a:lnTo>
                  <a:pt x="3058" y="71360"/>
                </a:lnTo>
                <a:cubicBezTo>
                  <a:pt x="3003" y="71360"/>
                  <a:pt x="3042" y="71501"/>
                  <a:pt x="2934" y="71501"/>
                </a:cubicBezTo>
                <a:cubicBezTo>
                  <a:pt x="2922" y="71501"/>
                  <a:pt x="2908" y="71499"/>
                  <a:pt x="2891" y="71495"/>
                </a:cubicBezTo>
                <a:lnTo>
                  <a:pt x="2891" y="71495"/>
                </a:lnTo>
                <a:cubicBezTo>
                  <a:pt x="3046" y="71538"/>
                  <a:pt x="3185" y="71552"/>
                  <a:pt x="3310" y="71552"/>
                </a:cubicBezTo>
                <a:cubicBezTo>
                  <a:pt x="3527" y="71552"/>
                  <a:pt x="3700" y="71511"/>
                  <a:pt x="3835" y="71511"/>
                </a:cubicBezTo>
                <a:cubicBezTo>
                  <a:pt x="3936" y="71511"/>
                  <a:pt x="4016" y="71534"/>
                  <a:pt x="4077" y="71615"/>
                </a:cubicBezTo>
                <a:cubicBezTo>
                  <a:pt x="4904" y="71615"/>
                  <a:pt x="4140" y="71424"/>
                  <a:pt x="4777" y="71233"/>
                </a:cubicBezTo>
                <a:lnTo>
                  <a:pt x="4777" y="71233"/>
                </a:lnTo>
                <a:lnTo>
                  <a:pt x="5223" y="71742"/>
                </a:lnTo>
                <a:lnTo>
                  <a:pt x="5287" y="71551"/>
                </a:lnTo>
                <a:cubicBezTo>
                  <a:pt x="5350" y="71551"/>
                  <a:pt x="5541" y="71551"/>
                  <a:pt x="5541" y="71615"/>
                </a:cubicBezTo>
                <a:cubicBezTo>
                  <a:pt x="5860" y="71551"/>
                  <a:pt x="5478" y="71551"/>
                  <a:pt x="5669" y="71424"/>
                </a:cubicBezTo>
                <a:lnTo>
                  <a:pt x="5669" y="71424"/>
                </a:lnTo>
                <a:cubicBezTo>
                  <a:pt x="5812" y="71495"/>
                  <a:pt x="6009" y="71504"/>
                  <a:pt x="6206" y="71504"/>
                </a:cubicBezTo>
                <a:cubicBezTo>
                  <a:pt x="6272" y="71504"/>
                  <a:pt x="6337" y="71503"/>
                  <a:pt x="6401" y="71503"/>
                </a:cubicBezTo>
                <a:cubicBezTo>
                  <a:pt x="6656" y="71503"/>
                  <a:pt x="6879" y="71519"/>
                  <a:pt x="6942" y="71679"/>
                </a:cubicBezTo>
                <a:cubicBezTo>
                  <a:pt x="7070" y="71488"/>
                  <a:pt x="6497" y="71551"/>
                  <a:pt x="6942" y="71424"/>
                </a:cubicBezTo>
                <a:lnTo>
                  <a:pt x="6942" y="71424"/>
                </a:lnTo>
                <a:cubicBezTo>
                  <a:pt x="6982" y="71523"/>
                  <a:pt x="7046" y="71554"/>
                  <a:pt x="7127" y="71554"/>
                </a:cubicBezTo>
                <a:cubicBezTo>
                  <a:pt x="7267" y="71554"/>
                  <a:pt x="7458" y="71461"/>
                  <a:pt x="7660" y="71461"/>
                </a:cubicBezTo>
                <a:cubicBezTo>
                  <a:pt x="7717" y="71461"/>
                  <a:pt x="7776" y="71468"/>
                  <a:pt x="7834" y="71488"/>
                </a:cubicBezTo>
                <a:cubicBezTo>
                  <a:pt x="7707" y="71679"/>
                  <a:pt x="7324" y="71615"/>
                  <a:pt x="7770" y="71742"/>
                </a:cubicBezTo>
                <a:cubicBezTo>
                  <a:pt x="7830" y="71643"/>
                  <a:pt x="7926" y="71612"/>
                  <a:pt x="8040" y="71612"/>
                </a:cubicBezTo>
                <a:cubicBezTo>
                  <a:pt x="8237" y="71612"/>
                  <a:pt x="8487" y="71706"/>
                  <a:pt x="8691" y="71706"/>
                </a:cubicBezTo>
                <a:cubicBezTo>
                  <a:pt x="8750" y="71706"/>
                  <a:pt x="8804" y="71698"/>
                  <a:pt x="8853" y="71679"/>
                </a:cubicBezTo>
                <a:cubicBezTo>
                  <a:pt x="8853" y="71424"/>
                  <a:pt x="9553" y="71488"/>
                  <a:pt x="10063" y="71360"/>
                </a:cubicBezTo>
                <a:cubicBezTo>
                  <a:pt x="10212" y="71379"/>
                  <a:pt x="10367" y="71387"/>
                  <a:pt x="10524" y="71387"/>
                </a:cubicBezTo>
                <a:cubicBezTo>
                  <a:pt x="10903" y="71387"/>
                  <a:pt x="11295" y="71341"/>
                  <a:pt x="11655" y="71296"/>
                </a:cubicBezTo>
                <a:cubicBezTo>
                  <a:pt x="11719" y="71105"/>
                  <a:pt x="12228" y="71042"/>
                  <a:pt x="12610" y="70914"/>
                </a:cubicBezTo>
                <a:lnTo>
                  <a:pt x="12610" y="70914"/>
                </a:lnTo>
                <a:cubicBezTo>
                  <a:pt x="12610" y="71042"/>
                  <a:pt x="12610" y="71105"/>
                  <a:pt x="12355" y="71233"/>
                </a:cubicBezTo>
                <a:lnTo>
                  <a:pt x="12738" y="71105"/>
                </a:lnTo>
                <a:cubicBezTo>
                  <a:pt x="12801" y="70978"/>
                  <a:pt x="12992" y="70914"/>
                  <a:pt x="13120" y="70914"/>
                </a:cubicBezTo>
                <a:lnTo>
                  <a:pt x="13056" y="71042"/>
                </a:lnTo>
                <a:cubicBezTo>
                  <a:pt x="13565" y="70851"/>
                  <a:pt x="14075" y="70660"/>
                  <a:pt x="14584" y="70596"/>
                </a:cubicBezTo>
                <a:cubicBezTo>
                  <a:pt x="14584" y="70405"/>
                  <a:pt x="14011" y="70341"/>
                  <a:pt x="14584" y="70023"/>
                </a:cubicBezTo>
                <a:cubicBezTo>
                  <a:pt x="14639" y="70077"/>
                  <a:pt x="14694" y="70179"/>
                  <a:pt x="14628" y="70247"/>
                </a:cubicBezTo>
                <a:lnTo>
                  <a:pt x="14628" y="70247"/>
                </a:lnTo>
                <a:cubicBezTo>
                  <a:pt x="14695" y="70211"/>
                  <a:pt x="14788" y="70201"/>
                  <a:pt x="14839" y="70150"/>
                </a:cubicBezTo>
                <a:lnTo>
                  <a:pt x="14839" y="70150"/>
                </a:lnTo>
                <a:lnTo>
                  <a:pt x="14648" y="70405"/>
                </a:lnTo>
                <a:cubicBezTo>
                  <a:pt x="14966" y="70405"/>
                  <a:pt x="14775" y="70214"/>
                  <a:pt x="14966" y="70150"/>
                </a:cubicBezTo>
                <a:cubicBezTo>
                  <a:pt x="14966" y="70214"/>
                  <a:pt x="15014" y="70214"/>
                  <a:pt x="15062" y="70214"/>
                </a:cubicBezTo>
                <a:cubicBezTo>
                  <a:pt x="15110" y="70214"/>
                  <a:pt x="15158" y="70214"/>
                  <a:pt x="15158" y="70278"/>
                </a:cubicBezTo>
                <a:cubicBezTo>
                  <a:pt x="15158" y="70341"/>
                  <a:pt x="15110" y="70341"/>
                  <a:pt x="15054" y="70341"/>
                </a:cubicBezTo>
                <a:cubicBezTo>
                  <a:pt x="14998" y="70341"/>
                  <a:pt x="14935" y="70341"/>
                  <a:pt x="14903" y="70405"/>
                </a:cubicBezTo>
                <a:cubicBezTo>
                  <a:pt x="14998" y="70373"/>
                  <a:pt x="15110" y="70357"/>
                  <a:pt x="15229" y="70357"/>
                </a:cubicBezTo>
                <a:cubicBezTo>
                  <a:pt x="15349" y="70357"/>
                  <a:pt x="15476" y="70373"/>
                  <a:pt x="15603" y="70405"/>
                </a:cubicBezTo>
                <a:cubicBezTo>
                  <a:pt x="15540" y="70341"/>
                  <a:pt x="15540" y="70214"/>
                  <a:pt x="15731" y="70150"/>
                </a:cubicBezTo>
                <a:cubicBezTo>
                  <a:pt x="15852" y="70098"/>
                  <a:pt x="15922" y="70079"/>
                  <a:pt x="15964" y="70079"/>
                </a:cubicBezTo>
                <a:cubicBezTo>
                  <a:pt x="16075" y="70079"/>
                  <a:pt x="15991" y="70214"/>
                  <a:pt x="16176" y="70214"/>
                </a:cubicBezTo>
                <a:cubicBezTo>
                  <a:pt x="16304" y="70086"/>
                  <a:pt x="16622" y="70023"/>
                  <a:pt x="16559" y="69895"/>
                </a:cubicBezTo>
                <a:cubicBezTo>
                  <a:pt x="16590" y="69864"/>
                  <a:pt x="16622" y="69848"/>
                  <a:pt x="16662" y="69848"/>
                </a:cubicBezTo>
                <a:cubicBezTo>
                  <a:pt x="16702" y="69848"/>
                  <a:pt x="16750" y="69864"/>
                  <a:pt x="16813" y="69895"/>
                </a:cubicBezTo>
                <a:cubicBezTo>
                  <a:pt x="17004" y="69704"/>
                  <a:pt x="17832" y="69386"/>
                  <a:pt x="17514" y="69322"/>
                </a:cubicBezTo>
                <a:lnTo>
                  <a:pt x="17450" y="69322"/>
                </a:lnTo>
                <a:cubicBezTo>
                  <a:pt x="18151" y="68876"/>
                  <a:pt x="19042" y="68685"/>
                  <a:pt x="19679" y="68240"/>
                </a:cubicBezTo>
                <a:lnTo>
                  <a:pt x="19679" y="68303"/>
                </a:lnTo>
                <a:cubicBezTo>
                  <a:pt x="20061" y="68049"/>
                  <a:pt x="20443" y="67730"/>
                  <a:pt x="20825" y="67412"/>
                </a:cubicBezTo>
                <a:cubicBezTo>
                  <a:pt x="20889" y="67380"/>
                  <a:pt x="20969" y="67364"/>
                  <a:pt x="21032" y="67364"/>
                </a:cubicBezTo>
                <a:cubicBezTo>
                  <a:pt x="21096" y="67364"/>
                  <a:pt x="21144" y="67380"/>
                  <a:pt x="21144" y="67412"/>
                </a:cubicBezTo>
                <a:cubicBezTo>
                  <a:pt x="21399" y="67157"/>
                  <a:pt x="21653" y="66966"/>
                  <a:pt x="21972" y="66839"/>
                </a:cubicBezTo>
                <a:lnTo>
                  <a:pt x="21972" y="66839"/>
                </a:lnTo>
                <a:cubicBezTo>
                  <a:pt x="21844" y="66998"/>
                  <a:pt x="21876" y="66998"/>
                  <a:pt x="21884" y="66998"/>
                </a:cubicBezTo>
                <a:cubicBezTo>
                  <a:pt x="21892" y="66998"/>
                  <a:pt x="21876" y="66998"/>
                  <a:pt x="21653" y="67157"/>
                </a:cubicBezTo>
                <a:cubicBezTo>
                  <a:pt x="22099" y="66902"/>
                  <a:pt x="22226" y="66902"/>
                  <a:pt x="22545" y="66456"/>
                </a:cubicBezTo>
                <a:cubicBezTo>
                  <a:pt x="22545" y="66504"/>
                  <a:pt x="22573" y="66524"/>
                  <a:pt x="22617" y="66524"/>
                </a:cubicBezTo>
                <a:cubicBezTo>
                  <a:pt x="22748" y="66524"/>
                  <a:pt x="23023" y="66345"/>
                  <a:pt x="23118" y="66202"/>
                </a:cubicBezTo>
                <a:cubicBezTo>
                  <a:pt x="22991" y="66202"/>
                  <a:pt x="22927" y="66329"/>
                  <a:pt x="22800" y="66329"/>
                </a:cubicBezTo>
                <a:cubicBezTo>
                  <a:pt x="22991" y="66202"/>
                  <a:pt x="23118" y="66011"/>
                  <a:pt x="23373" y="65883"/>
                </a:cubicBezTo>
                <a:lnTo>
                  <a:pt x="23373" y="66138"/>
                </a:lnTo>
                <a:cubicBezTo>
                  <a:pt x="23755" y="65883"/>
                  <a:pt x="24073" y="65565"/>
                  <a:pt x="24328" y="65183"/>
                </a:cubicBezTo>
                <a:cubicBezTo>
                  <a:pt x="24519" y="64801"/>
                  <a:pt x="24838" y="64546"/>
                  <a:pt x="25220" y="64355"/>
                </a:cubicBezTo>
                <a:cubicBezTo>
                  <a:pt x="25232" y="64306"/>
                  <a:pt x="25223" y="64288"/>
                  <a:pt x="25201" y="64288"/>
                </a:cubicBezTo>
                <a:cubicBezTo>
                  <a:pt x="25135" y="64288"/>
                  <a:pt x="24951" y="64454"/>
                  <a:pt x="24870" y="64454"/>
                </a:cubicBezTo>
                <a:cubicBezTo>
                  <a:pt x="24838" y="64454"/>
                  <a:pt x="24823" y="64428"/>
                  <a:pt x="24838" y="64355"/>
                </a:cubicBezTo>
                <a:cubicBezTo>
                  <a:pt x="25156" y="64100"/>
                  <a:pt x="25665" y="63909"/>
                  <a:pt x="25793" y="63782"/>
                </a:cubicBezTo>
                <a:cubicBezTo>
                  <a:pt x="26239" y="63400"/>
                  <a:pt x="25920" y="63145"/>
                  <a:pt x="26430" y="62699"/>
                </a:cubicBezTo>
                <a:cubicBezTo>
                  <a:pt x="26302" y="62699"/>
                  <a:pt x="26111" y="62699"/>
                  <a:pt x="26366" y="62253"/>
                </a:cubicBezTo>
                <a:cubicBezTo>
                  <a:pt x="26477" y="62059"/>
                  <a:pt x="26600" y="61986"/>
                  <a:pt x="26693" y="61986"/>
                </a:cubicBezTo>
                <a:cubicBezTo>
                  <a:pt x="26813" y="61986"/>
                  <a:pt x="26884" y="62110"/>
                  <a:pt x="26812" y="62253"/>
                </a:cubicBezTo>
                <a:cubicBezTo>
                  <a:pt x="26748" y="62381"/>
                  <a:pt x="26684" y="62381"/>
                  <a:pt x="26684" y="62381"/>
                </a:cubicBezTo>
                <a:cubicBezTo>
                  <a:pt x="26635" y="62478"/>
                  <a:pt x="26549" y="62614"/>
                  <a:pt x="26598" y="62614"/>
                </a:cubicBezTo>
                <a:cubicBezTo>
                  <a:pt x="26613" y="62614"/>
                  <a:pt x="26640" y="62601"/>
                  <a:pt x="26684" y="62572"/>
                </a:cubicBezTo>
                <a:lnTo>
                  <a:pt x="26684" y="62508"/>
                </a:lnTo>
                <a:cubicBezTo>
                  <a:pt x="26849" y="62399"/>
                  <a:pt x="27107" y="61960"/>
                  <a:pt x="27217" y="61960"/>
                </a:cubicBezTo>
                <a:cubicBezTo>
                  <a:pt x="27235" y="61960"/>
                  <a:pt x="27249" y="61972"/>
                  <a:pt x="27257" y="61999"/>
                </a:cubicBezTo>
                <a:cubicBezTo>
                  <a:pt x="27314" y="61858"/>
                  <a:pt x="27320" y="61805"/>
                  <a:pt x="27294" y="61805"/>
                </a:cubicBezTo>
                <a:cubicBezTo>
                  <a:pt x="27260" y="61805"/>
                  <a:pt x="27173" y="61892"/>
                  <a:pt x="27066" y="61999"/>
                </a:cubicBezTo>
                <a:cubicBezTo>
                  <a:pt x="27385" y="61617"/>
                  <a:pt x="27703" y="61234"/>
                  <a:pt x="27958" y="60789"/>
                </a:cubicBezTo>
                <a:lnTo>
                  <a:pt x="27958" y="60789"/>
                </a:lnTo>
                <a:cubicBezTo>
                  <a:pt x="27926" y="60820"/>
                  <a:pt x="27878" y="60836"/>
                  <a:pt x="27847" y="60836"/>
                </a:cubicBezTo>
                <a:cubicBezTo>
                  <a:pt x="27815" y="60836"/>
                  <a:pt x="27799" y="60820"/>
                  <a:pt x="27831" y="60789"/>
                </a:cubicBezTo>
                <a:cubicBezTo>
                  <a:pt x="28340" y="60024"/>
                  <a:pt x="27894" y="60407"/>
                  <a:pt x="28149" y="59833"/>
                </a:cubicBezTo>
                <a:cubicBezTo>
                  <a:pt x="28208" y="59774"/>
                  <a:pt x="28250" y="59756"/>
                  <a:pt x="28282" y="59756"/>
                </a:cubicBezTo>
                <a:cubicBezTo>
                  <a:pt x="28332" y="59756"/>
                  <a:pt x="28358" y="59801"/>
                  <a:pt x="28387" y="59801"/>
                </a:cubicBezTo>
                <a:cubicBezTo>
                  <a:pt x="28418" y="59801"/>
                  <a:pt x="28454" y="59746"/>
                  <a:pt x="28531" y="59515"/>
                </a:cubicBezTo>
                <a:cubicBezTo>
                  <a:pt x="28611" y="59415"/>
                  <a:pt x="28660" y="59378"/>
                  <a:pt x="28689" y="59378"/>
                </a:cubicBezTo>
                <a:cubicBezTo>
                  <a:pt x="28752" y="59378"/>
                  <a:pt x="28722" y="59555"/>
                  <a:pt x="28722" y="59642"/>
                </a:cubicBezTo>
                <a:cubicBezTo>
                  <a:pt x="28912" y="59263"/>
                  <a:pt x="29102" y="58821"/>
                  <a:pt x="29416" y="58503"/>
                </a:cubicBezTo>
                <a:lnTo>
                  <a:pt x="29416" y="58503"/>
                </a:lnTo>
                <a:cubicBezTo>
                  <a:pt x="29437" y="58444"/>
                  <a:pt x="29462" y="58379"/>
                  <a:pt x="29486" y="58305"/>
                </a:cubicBezTo>
                <a:lnTo>
                  <a:pt x="29486" y="58305"/>
                </a:lnTo>
                <a:lnTo>
                  <a:pt x="29295" y="58432"/>
                </a:lnTo>
                <a:cubicBezTo>
                  <a:pt x="29359" y="58305"/>
                  <a:pt x="29423" y="58178"/>
                  <a:pt x="29486" y="58178"/>
                </a:cubicBezTo>
                <a:cubicBezTo>
                  <a:pt x="29486" y="57987"/>
                  <a:pt x="29232" y="58178"/>
                  <a:pt x="29232" y="57859"/>
                </a:cubicBezTo>
                <a:cubicBezTo>
                  <a:pt x="29423" y="57668"/>
                  <a:pt x="29423" y="57159"/>
                  <a:pt x="29614" y="57159"/>
                </a:cubicBezTo>
                <a:cubicBezTo>
                  <a:pt x="29504" y="57434"/>
                  <a:pt x="29524" y="57471"/>
                  <a:pt x="29568" y="57471"/>
                </a:cubicBezTo>
                <a:cubicBezTo>
                  <a:pt x="29584" y="57471"/>
                  <a:pt x="29604" y="57466"/>
                  <a:pt x="29621" y="57466"/>
                </a:cubicBezTo>
                <a:cubicBezTo>
                  <a:pt x="29664" y="57466"/>
                  <a:pt x="29691" y="57499"/>
                  <a:pt x="29614" y="57732"/>
                </a:cubicBezTo>
                <a:cubicBezTo>
                  <a:pt x="29677" y="57604"/>
                  <a:pt x="29677" y="57477"/>
                  <a:pt x="29741" y="57350"/>
                </a:cubicBezTo>
                <a:lnTo>
                  <a:pt x="29741" y="57413"/>
                </a:lnTo>
                <a:cubicBezTo>
                  <a:pt x="30123" y="56777"/>
                  <a:pt x="29677" y="57031"/>
                  <a:pt x="29869" y="56331"/>
                </a:cubicBezTo>
                <a:lnTo>
                  <a:pt x="29869" y="56331"/>
                </a:lnTo>
                <a:cubicBezTo>
                  <a:pt x="29883" y="56360"/>
                  <a:pt x="29905" y="56373"/>
                  <a:pt x="29930" y="56373"/>
                </a:cubicBezTo>
                <a:cubicBezTo>
                  <a:pt x="30011" y="56373"/>
                  <a:pt x="30123" y="56237"/>
                  <a:pt x="30123" y="56140"/>
                </a:cubicBezTo>
                <a:lnTo>
                  <a:pt x="30123" y="56140"/>
                </a:lnTo>
                <a:cubicBezTo>
                  <a:pt x="30102" y="56225"/>
                  <a:pt x="30074" y="56260"/>
                  <a:pt x="30045" y="56260"/>
                </a:cubicBezTo>
                <a:cubicBezTo>
                  <a:pt x="29989" y="56260"/>
                  <a:pt x="29932" y="56118"/>
                  <a:pt x="29932" y="55949"/>
                </a:cubicBezTo>
                <a:cubicBezTo>
                  <a:pt x="30102" y="55552"/>
                  <a:pt x="30020" y="55458"/>
                  <a:pt x="30045" y="55307"/>
                </a:cubicBezTo>
                <a:lnTo>
                  <a:pt x="30045" y="55307"/>
                </a:lnTo>
                <a:lnTo>
                  <a:pt x="29996" y="55503"/>
                </a:lnTo>
                <a:cubicBezTo>
                  <a:pt x="29932" y="55376"/>
                  <a:pt x="29996" y="55121"/>
                  <a:pt x="29996" y="54866"/>
                </a:cubicBezTo>
                <a:cubicBezTo>
                  <a:pt x="30053" y="54866"/>
                  <a:pt x="30008" y="55067"/>
                  <a:pt x="30043" y="55067"/>
                </a:cubicBezTo>
                <a:cubicBezTo>
                  <a:pt x="30047" y="55067"/>
                  <a:pt x="30053" y="55064"/>
                  <a:pt x="30060" y="55057"/>
                </a:cubicBezTo>
                <a:cubicBezTo>
                  <a:pt x="29932" y="54675"/>
                  <a:pt x="30378" y="54293"/>
                  <a:pt x="30378" y="53783"/>
                </a:cubicBezTo>
                <a:cubicBezTo>
                  <a:pt x="30410" y="53688"/>
                  <a:pt x="30458" y="53688"/>
                  <a:pt x="30505" y="53688"/>
                </a:cubicBezTo>
                <a:cubicBezTo>
                  <a:pt x="30553" y="53688"/>
                  <a:pt x="30601" y="53688"/>
                  <a:pt x="30633" y="53592"/>
                </a:cubicBezTo>
                <a:cubicBezTo>
                  <a:pt x="30569" y="53019"/>
                  <a:pt x="30887" y="53019"/>
                  <a:pt x="30824" y="52446"/>
                </a:cubicBezTo>
                <a:lnTo>
                  <a:pt x="30824" y="52446"/>
                </a:lnTo>
                <a:cubicBezTo>
                  <a:pt x="30772" y="52498"/>
                  <a:pt x="30741" y="52540"/>
                  <a:pt x="30718" y="52540"/>
                </a:cubicBezTo>
                <a:cubicBezTo>
                  <a:pt x="30686" y="52540"/>
                  <a:pt x="30670" y="52454"/>
                  <a:pt x="30633" y="52191"/>
                </a:cubicBezTo>
                <a:lnTo>
                  <a:pt x="30633" y="53147"/>
                </a:lnTo>
                <a:lnTo>
                  <a:pt x="30505" y="52510"/>
                </a:lnTo>
                <a:cubicBezTo>
                  <a:pt x="30442" y="52828"/>
                  <a:pt x="30505" y="53147"/>
                  <a:pt x="30442" y="53338"/>
                </a:cubicBezTo>
                <a:cubicBezTo>
                  <a:pt x="30404" y="53149"/>
                  <a:pt x="30411" y="53095"/>
                  <a:pt x="30383" y="53095"/>
                </a:cubicBezTo>
                <a:cubicBezTo>
                  <a:pt x="30364" y="53095"/>
                  <a:pt x="30329" y="53121"/>
                  <a:pt x="30251" y="53147"/>
                </a:cubicBezTo>
                <a:cubicBezTo>
                  <a:pt x="30569" y="52828"/>
                  <a:pt x="30251" y="52382"/>
                  <a:pt x="30442" y="52000"/>
                </a:cubicBezTo>
                <a:lnTo>
                  <a:pt x="30824" y="52000"/>
                </a:lnTo>
                <a:cubicBezTo>
                  <a:pt x="31015" y="51363"/>
                  <a:pt x="30760" y="50790"/>
                  <a:pt x="30887" y="49962"/>
                </a:cubicBezTo>
                <a:lnTo>
                  <a:pt x="30887" y="49962"/>
                </a:lnTo>
                <a:lnTo>
                  <a:pt x="30824" y="50217"/>
                </a:lnTo>
                <a:cubicBezTo>
                  <a:pt x="30696" y="50090"/>
                  <a:pt x="30824" y="49708"/>
                  <a:pt x="30824" y="49453"/>
                </a:cubicBezTo>
                <a:cubicBezTo>
                  <a:pt x="30951" y="49453"/>
                  <a:pt x="30951" y="49262"/>
                  <a:pt x="31079" y="49198"/>
                </a:cubicBezTo>
                <a:cubicBezTo>
                  <a:pt x="30951" y="49198"/>
                  <a:pt x="31079" y="48561"/>
                  <a:pt x="30887" y="48434"/>
                </a:cubicBezTo>
                <a:lnTo>
                  <a:pt x="31015" y="48052"/>
                </a:lnTo>
                <a:cubicBezTo>
                  <a:pt x="31079" y="47351"/>
                  <a:pt x="30696" y="47288"/>
                  <a:pt x="30760" y="46587"/>
                </a:cubicBezTo>
                <a:lnTo>
                  <a:pt x="30760" y="46587"/>
                </a:lnTo>
                <a:cubicBezTo>
                  <a:pt x="30887" y="46778"/>
                  <a:pt x="31015" y="46523"/>
                  <a:pt x="31079" y="46969"/>
                </a:cubicBezTo>
                <a:cubicBezTo>
                  <a:pt x="31079" y="46715"/>
                  <a:pt x="31079" y="46523"/>
                  <a:pt x="31015" y="46523"/>
                </a:cubicBezTo>
                <a:cubicBezTo>
                  <a:pt x="31079" y="46396"/>
                  <a:pt x="30887" y="45887"/>
                  <a:pt x="31015" y="45696"/>
                </a:cubicBezTo>
                <a:cubicBezTo>
                  <a:pt x="30951" y="45632"/>
                  <a:pt x="30824" y="45568"/>
                  <a:pt x="30887" y="45313"/>
                </a:cubicBezTo>
                <a:lnTo>
                  <a:pt x="30951" y="45313"/>
                </a:lnTo>
                <a:cubicBezTo>
                  <a:pt x="30903" y="45313"/>
                  <a:pt x="30856" y="45099"/>
                  <a:pt x="30781" y="45099"/>
                </a:cubicBezTo>
                <a:cubicBezTo>
                  <a:pt x="30764" y="45099"/>
                  <a:pt x="30746" y="45109"/>
                  <a:pt x="30727" y="45136"/>
                </a:cubicBezTo>
                <a:lnTo>
                  <a:pt x="30727" y="45136"/>
                </a:lnTo>
                <a:cubicBezTo>
                  <a:pt x="31125" y="44426"/>
                  <a:pt x="30769" y="43200"/>
                  <a:pt x="31142" y="42702"/>
                </a:cubicBezTo>
                <a:cubicBezTo>
                  <a:pt x="31206" y="42193"/>
                  <a:pt x="31206" y="41683"/>
                  <a:pt x="31270" y="41174"/>
                </a:cubicBezTo>
                <a:cubicBezTo>
                  <a:pt x="31270" y="41174"/>
                  <a:pt x="31315" y="41174"/>
                  <a:pt x="31290" y="41252"/>
                </a:cubicBezTo>
                <a:lnTo>
                  <a:pt x="31290" y="41252"/>
                </a:lnTo>
                <a:cubicBezTo>
                  <a:pt x="31495" y="40735"/>
                  <a:pt x="31022" y="40837"/>
                  <a:pt x="31270" y="40219"/>
                </a:cubicBezTo>
                <a:cubicBezTo>
                  <a:pt x="31330" y="40158"/>
                  <a:pt x="31368" y="40135"/>
                  <a:pt x="31390" y="40135"/>
                </a:cubicBezTo>
                <a:cubicBezTo>
                  <a:pt x="31469" y="40135"/>
                  <a:pt x="31345" y="40443"/>
                  <a:pt x="31368" y="40443"/>
                </a:cubicBezTo>
                <a:cubicBezTo>
                  <a:pt x="31372" y="40443"/>
                  <a:pt x="31381" y="40433"/>
                  <a:pt x="31397" y="40410"/>
                </a:cubicBezTo>
                <a:cubicBezTo>
                  <a:pt x="31843" y="40410"/>
                  <a:pt x="31588" y="39582"/>
                  <a:pt x="31970" y="39200"/>
                </a:cubicBezTo>
                <a:lnTo>
                  <a:pt x="31970" y="39327"/>
                </a:lnTo>
                <a:cubicBezTo>
                  <a:pt x="32161" y="39072"/>
                  <a:pt x="32097" y="38563"/>
                  <a:pt x="32416" y="38054"/>
                </a:cubicBezTo>
                <a:cubicBezTo>
                  <a:pt x="32543" y="37480"/>
                  <a:pt x="32798" y="36907"/>
                  <a:pt x="33116" y="36461"/>
                </a:cubicBezTo>
                <a:lnTo>
                  <a:pt x="33116" y="36461"/>
                </a:lnTo>
                <a:cubicBezTo>
                  <a:pt x="33116" y="36716"/>
                  <a:pt x="32989" y="36716"/>
                  <a:pt x="33180" y="36780"/>
                </a:cubicBezTo>
                <a:cubicBezTo>
                  <a:pt x="33307" y="36525"/>
                  <a:pt x="32989" y="36652"/>
                  <a:pt x="33244" y="36270"/>
                </a:cubicBezTo>
                <a:cubicBezTo>
                  <a:pt x="33398" y="36219"/>
                  <a:pt x="33634" y="36044"/>
                  <a:pt x="33787" y="36044"/>
                </a:cubicBezTo>
                <a:cubicBezTo>
                  <a:pt x="33824" y="36044"/>
                  <a:pt x="33856" y="36054"/>
                  <a:pt x="33881" y="36079"/>
                </a:cubicBezTo>
                <a:lnTo>
                  <a:pt x="33562" y="36398"/>
                </a:lnTo>
                <a:cubicBezTo>
                  <a:pt x="33881" y="36398"/>
                  <a:pt x="33944" y="35952"/>
                  <a:pt x="34199" y="35825"/>
                </a:cubicBezTo>
                <a:lnTo>
                  <a:pt x="34199" y="35952"/>
                </a:lnTo>
                <a:cubicBezTo>
                  <a:pt x="34709" y="35442"/>
                  <a:pt x="34581" y="35251"/>
                  <a:pt x="35218" y="34806"/>
                </a:cubicBezTo>
                <a:lnTo>
                  <a:pt x="35091" y="34806"/>
                </a:lnTo>
                <a:cubicBezTo>
                  <a:pt x="35345" y="34424"/>
                  <a:pt x="35473" y="34742"/>
                  <a:pt x="35727" y="34360"/>
                </a:cubicBezTo>
                <a:lnTo>
                  <a:pt x="35982" y="34487"/>
                </a:lnTo>
                <a:cubicBezTo>
                  <a:pt x="36301" y="34169"/>
                  <a:pt x="36683" y="33850"/>
                  <a:pt x="37129" y="33596"/>
                </a:cubicBezTo>
                <a:lnTo>
                  <a:pt x="37129" y="33596"/>
                </a:lnTo>
                <a:cubicBezTo>
                  <a:pt x="36874" y="33914"/>
                  <a:pt x="36555" y="34232"/>
                  <a:pt x="36237" y="34487"/>
                </a:cubicBezTo>
                <a:cubicBezTo>
                  <a:pt x="36476" y="34344"/>
                  <a:pt x="36679" y="34200"/>
                  <a:pt x="36873" y="34030"/>
                </a:cubicBezTo>
                <a:lnTo>
                  <a:pt x="36873" y="34030"/>
                </a:lnTo>
                <a:cubicBezTo>
                  <a:pt x="36854" y="34037"/>
                  <a:pt x="36833" y="34041"/>
                  <a:pt x="36810" y="34041"/>
                </a:cubicBezTo>
                <a:cubicBezTo>
                  <a:pt x="37065" y="33723"/>
                  <a:pt x="37447" y="33405"/>
                  <a:pt x="37893" y="33277"/>
                </a:cubicBezTo>
                <a:cubicBezTo>
                  <a:pt x="37921" y="33363"/>
                  <a:pt x="38002" y="33398"/>
                  <a:pt x="38123" y="33398"/>
                </a:cubicBezTo>
                <a:cubicBezTo>
                  <a:pt x="38270" y="33398"/>
                  <a:pt x="38476" y="33347"/>
                  <a:pt x="38721" y="33277"/>
                </a:cubicBezTo>
                <a:cubicBezTo>
                  <a:pt x="38991" y="33187"/>
                  <a:pt x="39293" y="33097"/>
                  <a:pt x="39537" y="33097"/>
                </a:cubicBezTo>
                <a:cubicBezTo>
                  <a:pt x="39638" y="33097"/>
                  <a:pt x="39729" y="33113"/>
                  <a:pt x="39803" y="33150"/>
                </a:cubicBezTo>
                <a:cubicBezTo>
                  <a:pt x="40759" y="32768"/>
                  <a:pt x="41714" y="32577"/>
                  <a:pt x="42733" y="32513"/>
                </a:cubicBezTo>
                <a:cubicBezTo>
                  <a:pt x="42287" y="32258"/>
                  <a:pt x="43051" y="32449"/>
                  <a:pt x="42924" y="32131"/>
                </a:cubicBezTo>
                <a:cubicBezTo>
                  <a:pt x="43178" y="32067"/>
                  <a:pt x="43306" y="32067"/>
                  <a:pt x="43306" y="32067"/>
                </a:cubicBezTo>
                <a:lnTo>
                  <a:pt x="44134" y="32195"/>
                </a:lnTo>
                <a:cubicBezTo>
                  <a:pt x="44325" y="32258"/>
                  <a:pt x="43879" y="32322"/>
                  <a:pt x="43943" y="32386"/>
                </a:cubicBezTo>
                <a:cubicBezTo>
                  <a:pt x="44516" y="32386"/>
                  <a:pt x="44197" y="32513"/>
                  <a:pt x="44580" y="32577"/>
                </a:cubicBezTo>
                <a:cubicBezTo>
                  <a:pt x="44452" y="32449"/>
                  <a:pt x="44771" y="32386"/>
                  <a:pt x="45089" y="32386"/>
                </a:cubicBezTo>
                <a:lnTo>
                  <a:pt x="44580" y="32258"/>
                </a:lnTo>
                <a:cubicBezTo>
                  <a:pt x="44754" y="32204"/>
                  <a:pt x="44890" y="32185"/>
                  <a:pt x="45001" y="32185"/>
                </a:cubicBezTo>
                <a:cubicBezTo>
                  <a:pt x="45306" y="32185"/>
                  <a:pt x="45435" y="32332"/>
                  <a:pt x="45718" y="32332"/>
                </a:cubicBezTo>
                <a:cubicBezTo>
                  <a:pt x="45822" y="32332"/>
                  <a:pt x="45946" y="32312"/>
                  <a:pt x="46108" y="32258"/>
                </a:cubicBezTo>
                <a:lnTo>
                  <a:pt x="46108" y="32258"/>
                </a:lnTo>
                <a:lnTo>
                  <a:pt x="45853" y="32386"/>
                </a:lnTo>
                <a:cubicBezTo>
                  <a:pt x="46554" y="32386"/>
                  <a:pt x="47191" y="32258"/>
                  <a:pt x="47827" y="32004"/>
                </a:cubicBezTo>
                <a:cubicBezTo>
                  <a:pt x="47891" y="32004"/>
                  <a:pt x="48018" y="32131"/>
                  <a:pt x="47827" y="32195"/>
                </a:cubicBezTo>
                <a:cubicBezTo>
                  <a:pt x="48701" y="32195"/>
                  <a:pt x="49715" y="31914"/>
                  <a:pt x="50468" y="31914"/>
                </a:cubicBezTo>
                <a:cubicBezTo>
                  <a:pt x="50593" y="31914"/>
                  <a:pt x="50711" y="31922"/>
                  <a:pt x="50821" y="31940"/>
                </a:cubicBezTo>
                <a:lnTo>
                  <a:pt x="50757" y="32067"/>
                </a:lnTo>
                <a:cubicBezTo>
                  <a:pt x="50921" y="32067"/>
                  <a:pt x="51038" y="31927"/>
                  <a:pt x="51228" y="31927"/>
                </a:cubicBezTo>
                <a:cubicBezTo>
                  <a:pt x="51260" y="31927"/>
                  <a:pt x="51294" y="31931"/>
                  <a:pt x="51330" y="31940"/>
                </a:cubicBezTo>
                <a:cubicBezTo>
                  <a:pt x="51330" y="31940"/>
                  <a:pt x="51266" y="32067"/>
                  <a:pt x="51330" y="32067"/>
                </a:cubicBezTo>
                <a:cubicBezTo>
                  <a:pt x="51585" y="31940"/>
                  <a:pt x="51840" y="31940"/>
                  <a:pt x="52094" y="31940"/>
                </a:cubicBezTo>
                <a:lnTo>
                  <a:pt x="51840" y="32004"/>
                </a:lnTo>
                <a:cubicBezTo>
                  <a:pt x="51982" y="32021"/>
                  <a:pt x="52114" y="32029"/>
                  <a:pt x="52239" y="32029"/>
                </a:cubicBezTo>
                <a:cubicBezTo>
                  <a:pt x="53007" y="32029"/>
                  <a:pt x="53484" y="31731"/>
                  <a:pt x="54196" y="31621"/>
                </a:cubicBezTo>
                <a:cubicBezTo>
                  <a:pt x="54196" y="31876"/>
                  <a:pt x="55024" y="31940"/>
                  <a:pt x="55406" y="31940"/>
                </a:cubicBezTo>
                <a:cubicBezTo>
                  <a:pt x="56425" y="31876"/>
                  <a:pt x="57444" y="31621"/>
                  <a:pt x="58463" y="31367"/>
                </a:cubicBezTo>
                <a:cubicBezTo>
                  <a:pt x="58674" y="31393"/>
                  <a:pt x="58885" y="31409"/>
                  <a:pt x="59096" y="31409"/>
                </a:cubicBezTo>
                <a:cubicBezTo>
                  <a:pt x="59394" y="31409"/>
                  <a:pt x="59693" y="31378"/>
                  <a:pt x="59991" y="31303"/>
                </a:cubicBezTo>
                <a:cubicBezTo>
                  <a:pt x="60564" y="31176"/>
                  <a:pt x="61265" y="31048"/>
                  <a:pt x="61774" y="30985"/>
                </a:cubicBezTo>
                <a:cubicBezTo>
                  <a:pt x="61647" y="30985"/>
                  <a:pt x="61774" y="30794"/>
                  <a:pt x="61965" y="30730"/>
                </a:cubicBezTo>
                <a:cubicBezTo>
                  <a:pt x="62052" y="30687"/>
                  <a:pt x="62315" y="30555"/>
                  <a:pt x="62474" y="30555"/>
                </a:cubicBezTo>
                <a:cubicBezTo>
                  <a:pt x="62550" y="30555"/>
                  <a:pt x="62602" y="30584"/>
                  <a:pt x="62602" y="30666"/>
                </a:cubicBezTo>
                <a:lnTo>
                  <a:pt x="62538" y="30666"/>
                </a:lnTo>
                <a:cubicBezTo>
                  <a:pt x="62610" y="30702"/>
                  <a:pt x="62696" y="30717"/>
                  <a:pt x="62791" y="30717"/>
                </a:cubicBezTo>
                <a:cubicBezTo>
                  <a:pt x="63037" y="30717"/>
                  <a:pt x="63346" y="30613"/>
                  <a:pt x="63621" y="30475"/>
                </a:cubicBezTo>
                <a:lnTo>
                  <a:pt x="63621" y="30157"/>
                </a:lnTo>
                <a:cubicBezTo>
                  <a:pt x="63706" y="30170"/>
                  <a:pt x="63792" y="30176"/>
                  <a:pt x="63878" y="30176"/>
                </a:cubicBezTo>
                <a:cubicBezTo>
                  <a:pt x="64938" y="30176"/>
                  <a:pt x="66092" y="29246"/>
                  <a:pt x="66775" y="29246"/>
                </a:cubicBezTo>
                <a:cubicBezTo>
                  <a:pt x="66831" y="29246"/>
                  <a:pt x="66883" y="29252"/>
                  <a:pt x="66933" y="29265"/>
                </a:cubicBezTo>
                <a:cubicBezTo>
                  <a:pt x="67124" y="29138"/>
                  <a:pt x="67442" y="28947"/>
                  <a:pt x="67633" y="28819"/>
                </a:cubicBezTo>
                <a:lnTo>
                  <a:pt x="67697" y="28947"/>
                </a:lnTo>
                <a:cubicBezTo>
                  <a:pt x="68270" y="28756"/>
                  <a:pt x="68907" y="28501"/>
                  <a:pt x="69480" y="28183"/>
                </a:cubicBezTo>
                <a:lnTo>
                  <a:pt x="69480" y="28183"/>
                </a:lnTo>
                <a:lnTo>
                  <a:pt x="69353" y="28374"/>
                </a:lnTo>
                <a:cubicBezTo>
                  <a:pt x="69798" y="28119"/>
                  <a:pt x="69671" y="27609"/>
                  <a:pt x="70053" y="27418"/>
                </a:cubicBezTo>
                <a:lnTo>
                  <a:pt x="70308" y="27546"/>
                </a:lnTo>
                <a:cubicBezTo>
                  <a:pt x="71136" y="27227"/>
                  <a:pt x="71900" y="26781"/>
                  <a:pt x="72537" y="26208"/>
                </a:cubicBezTo>
                <a:lnTo>
                  <a:pt x="72537" y="26208"/>
                </a:lnTo>
                <a:cubicBezTo>
                  <a:pt x="72537" y="26208"/>
                  <a:pt x="72537" y="26336"/>
                  <a:pt x="72473" y="26399"/>
                </a:cubicBezTo>
                <a:cubicBezTo>
                  <a:pt x="72600" y="26272"/>
                  <a:pt x="72983" y="26081"/>
                  <a:pt x="73237" y="25954"/>
                </a:cubicBezTo>
                <a:cubicBezTo>
                  <a:pt x="73481" y="25770"/>
                  <a:pt x="73667" y="25587"/>
                  <a:pt x="73570" y="25460"/>
                </a:cubicBezTo>
                <a:lnTo>
                  <a:pt x="73570" y="25460"/>
                </a:lnTo>
                <a:cubicBezTo>
                  <a:pt x="73583" y="25471"/>
                  <a:pt x="73599" y="25476"/>
                  <a:pt x="73617" y="25476"/>
                </a:cubicBezTo>
                <a:cubicBezTo>
                  <a:pt x="73813" y="25476"/>
                  <a:pt x="74293" y="24890"/>
                  <a:pt x="74575" y="24553"/>
                </a:cubicBezTo>
                <a:lnTo>
                  <a:pt x="74638" y="24744"/>
                </a:lnTo>
                <a:cubicBezTo>
                  <a:pt x="74766" y="24425"/>
                  <a:pt x="74957" y="24170"/>
                  <a:pt x="75212" y="23916"/>
                </a:cubicBezTo>
                <a:cubicBezTo>
                  <a:pt x="75229" y="23899"/>
                  <a:pt x="75246" y="23891"/>
                  <a:pt x="75259" y="23891"/>
                </a:cubicBezTo>
                <a:cubicBezTo>
                  <a:pt x="75296" y="23891"/>
                  <a:pt x="75305" y="23950"/>
                  <a:pt x="75212" y="24043"/>
                </a:cubicBezTo>
                <a:cubicBezTo>
                  <a:pt x="75594" y="23788"/>
                  <a:pt x="75339" y="23661"/>
                  <a:pt x="75785" y="23406"/>
                </a:cubicBezTo>
                <a:lnTo>
                  <a:pt x="75785" y="23406"/>
                </a:lnTo>
                <a:lnTo>
                  <a:pt x="75721" y="23597"/>
                </a:lnTo>
                <a:cubicBezTo>
                  <a:pt x="75912" y="23470"/>
                  <a:pt x="76039" y="23279"/>
                  <a:pt x="76103" y="23088"/>
                </a:cubicBezTo>
                <a:cubicBezTo>
                  <a:pt x="76294" y="22833"/>
                  <a:pt x="76804" y="22578"/>
                  <a:pt x="76931" y="22578"/>
                </a:cubicBezTo>
                <a:cubicBezTo>
                  <a:pt x="76931" y="22387"/>
                  <a:pt x="76995" y="22196"/>
                  <a:pt x="77186" y="22069"/>
                </a:cubicBezTo>
                <a:cubicBezTo>
                  <a:pt x="77249" y="22069"/>
                  <a:pt x="77186" y="22196"/>
                  <a:pt x="77186" y="22260"/>
                </a:cubicBezTo>
                <a:cubicBezTo>
                  <a:pt x="77823" y="21814"/>
                  <a:pt x="77886" y="21368"/>
                  <a:pt x="78332" y="21114"/>
                </a:cubicBezTo>
                <a:lnTo>
                  <a:pt x="78459" y="21114"/>
                </a:lnTo>
                <a:cubicBezTo>
                  <a:pt x="78205" y="21368"/>
                  <a:pt x="77950" y="21559"/>
                  <a:pt x="77695" y="21814"/>
                </a:cubicBezTo>
                <a:cubicBezTo>
                  <a:pt x="77708" y="21820"/>
                  <a:pt x="77723" y="21823"/>
                  <a:pt x="77739" y="21823"/>
                </a:cubicBezTo>
                <a:cubicBezTo>
                  <a:pt x="77819" y="21823"/>
                  <a:pt x="77939" y="21763"/>
                  <a:pt x="78019" y="21763"/>
                </a:cubicBezTo>
                <a:cubicBezTo>
                  <a:pt x="78092" y="21763"/>
                  <a:pt x="78132" y="21813"/>
                  <a:pt x="78077" y="22005"/>
                </a:cubicBezTo>
                <a:cubicBezTo>
                  <a:pt x="78332" y="21559"/>
                  <a:pt x="78587" y="21114"/>
                  <a:pt x="78969" y="20731"/>
                </a:cubicBezTo>
                <a:lnTo>
                  <a:pt x="79033" y="20731"/>
                </a:lnTo>
                <a:lnTo>
                  <a:pt x="79033" y="20795"/>
                </a:lnTo>
                <a:cubicBezTo>
                  <a:pt x="79096" y="20731"/>
                  <a:pt x="79160" y="20604"/>
                  <a:pt x="79224" y="20540"/>
                </a:cubicBezTo>
                <a:cubicBezTo>
                  <a:pt x="79351" y="20477"/>
                  <a:pt x="79415" y="20349"/>
                  <a:pt x="79542" y="20286"/>
                </a:cubicBezTo>
                <a:lnTo>
                  <a:pt x="79733" y="20031"/>
                </a:lnTo>
                <a:cubicBezTo>
                  <a:pt x="79733" y="20095"/>
                  <a:pt x="79733" y="20095"/>
                  <a:pt x="79733" y="20095"/>
                </a:cubicBezTo>
                <a:cubicBezTo>
                  <a:pt x="79669" y="20222"/>
                  <a:pt x="79606" y="20286"/>
                  <a:pt x="79542" y="20286"/>
                </a:cubicBezTo>
                <a:cubicBezTo>
                  <a:pt x="79550" y="20290"/>
                  <a:pt x="79559" y="20292"/>
                  <a:pt x="79569" y="20292"/>
                </a:cubicBezTo>
                <a:cubicBezTo>
                  <a:pt x="79703" y="20292"/>
                  <a:pt x="79937" y="19895"/>
                  <a:pt x="80115" y="19776"/>
                </a:cubicBezTo>
                <a:cubicBezTo>
                  <a:pt x="80017" y="19678"/>
                  <a:pt x="80145" y="19543"/>
                  <a:pt x="80065" y="19543"/>
                </a:cubicBezTo>
                <a:cubicBezTo>
                  <a:pt x="80041" y="19543"/>
                  <a:pt x="79998" y="19556"/>
                  <a:pt x="79924" y="19585"/>
                </a:cubicBezTo>
                <a:cubicBezTo>
                  <a:pt x="79924" y="19585"/>
                  <a:pt x="79924" y="19585"/>
                  <a:pt x="79797" y="19713"/>
                </a:cubicBezTo>
                <a:cubicBezTo>
                  <a:pt x="79733" y="19776"/>
                  <a:pt x="79733" y="19776"/>
                  <a:pt x="79733" y="19840"/>
                </a:cubicBezTo>
                <a:lnTo>
                  <a:pt x="79351" y="20286"/>
                </a:lnTo>
                <a:cubicBezTo>
                  <a:pt x="79415" y="20031"/>
                  <a:pt x="79542" y="19840"/>
                  <a:pt x="79733" y="19776"/>
                </a:cubicBezTo>
                <a:lnTo>
                  <a:pt x="79733" y="19330"/>
                </a:lnTo>
                <a:cubicBezTo>
                  <a:pt x="80115" y="19203"/>
                  <a:pt x="80625" y="18821"/>
                  <a:pt x="80752" y="18821"/>
                </a:cubicBezTo>
                <a:cubicBezTo>
                  <a:pt x="80943" y="18503"/>
                  <a:pt x="81198" y="18184"/>
                  <a:pt x="81453" y="17866"/>
                </a:cubicBezTo>
                <a:cubicBezTo>
                  <a:pt x="81644" y="17547"/>
                  <a:pt x="81771" y="17229"/>
                  <a:pt x="81771" y="16847"/>
                </a:cubicBezTo>
                <a:cubicBezTo>
                  <a:pt x="81847" y="16732"/>
                  <a:pt x="81924" y="16709"/>
                  <a:pt x="81986" y="16709"/>
                </a:cubicBezTo>
                <a:cubicBezTo>
                  <a:pt x="82028" y="16709"/>
                  <a:pt x="82064" y="16719"/>
                  <a:pt x="82089" y="16719"/>
                </a:cubicBezTo>
                <a:cubicBezTo>
                  <a:pt x="82026" y="16783"/>
                  <a:pt x="81962" y="16910"/>
                  <a:pt x="81962" y="16974"/>
                </a:cubicBezTo>
                <a:cubicBezTo>
                  <a:pt x="82153" y="16592"/>
                  <a:pt x="82599" y="15955"/>
                  <a:pt x="82472" y="15764"/>
                </a:cubicBezTo>
                <a:cubicBezTo>
                  <a:pt x="82556" y="15680"/>
                  <a:pt x="82603" y="15651"/>
                  <a:pt x="82629" y="15651"/>
                </a:cubicBezTo>
                <a:cubicBezTo>
                  <a:pt x="82684" y="15651"/>
                  <a:pt x="82649" y="15774"/>
                  <a:pt x="82671" y="15774"/>
                </a:cubicBezTo>
                <a:cubicBezTo>
                  <a:pt x="82687" y="15774"/>
                  <a:pt x="82731" y="15714"/>
                  <a:pt x="82854" y="15509"/>
                </a:cubicBezTo>
                <a:lnTo>
                  <a:pt x="82854" y="15637"/>
                </a:lnTo>
                <a:cubicBezTo>
                  <a:pt x="83299" y="15127"/>
                  <a:pt x="83618" y="14554"/>
                  <a:pt x="83745" y="13981"/>
                </a:cubicBezTo>
                <a:cubicBezTo>
                  <a:pt x="83873" y="13280"/>
                  <a:pt x="84191" y="12707"/>
                  <a:pt x="84637" y="12198"/>
                </a:cubicBezTo>
                <a:lnTo>
                  <a:pt x="84637" y="12198"/>
                </a:lnTo>
                <a:cubicBezTo>
                  <a:pt x="84573" y="12262"/>
                  <a:pt x="84509" y="12325"/>
                  <a:pt x="84509" y="12325"/>
                </a:cubicBezTo>
                <a:cubicBezTo>
                  <a:pt x="84955" y="11561"/>
                  <a:pt x="85337" y="10733"/>
                  <a:pt x="85592" y="9842"/>
                </a:cubicBezTo>
                <a:cubicBezTo>
                  <a:pt x="85847" y="8950"/>
                  <a:pt x="86165" y="8122"/>
                  <a:pt x="86611" y="7294"/>
                </a:cubicBezTo>
                <a:cubicBezTo>
                  <a:pt x="86802" y="6848"/>
                  <a:pt x="86675" y="6785"/>
                  <a:pt x="86611" y="6466"/>
                </a:cubicBezTo>
                <a:lnTo>
                  <a:pt x="86802" y="6403"/>
                </a:lnTo>
                <a:lnTo>
                  <a:pt x="86738" y="5829"/>
                </a:lnTo>
                <a:cubicBezTo>
                  <a:pt x="86738" y="5065"/>
                  <a:pt x="87503" y="4683"/>
                  <a:pt x="87375" y="3664"/>
                </a:cubicBezTo>
                <a:lnTo>
                  <a:pt x="87375" y="3664"/>
                </a:lnTo>
                <a:lnTo>
                  <a:pt x="87184" y="3792"/>
                </a:lnTo>
                <a:cubicBezTo>
                  <a:pt x="87306" y="3486"/>
                  <a:pt x="87311" y="2769"/>
                  <a:pt x="87424" y="2769"/>
                </a:cubicBezTo>
                <a:cubicBezTo>
                  <a:pt x="87429" y="2769"/>
                  <a:pt x="87434" y="2770"/>
                  <a:pt x="87439" y="2773"/>
                </a:cubicBezTo>
                <a:cubicBezTo>
                  <a:pt x="87439" y="2773"/>
                  <a:pt x="87311" y="2645"/>
                  <a:pt x="87439" y="2582"/>
                </a:cubicBezTo>
                <a:lnTo>
                  <a:pt x="87503" y="2582"/>
                </a:lnTo>
                <a:lnTo>
                  <a:pt x="87439" y="1690"/>
                </a:lnTo>
                <a:cubicBezTo>
                  <a:pt x="87511" y="1475"/>
                  <a:pt x="87582" y="1448"/>
                  <a:pt x="87650" y="1448"/>
                </a:cubicBezTo>
                <a:cubicBezTo>
                  <a:pt x="87673" y="1448"/>
                  <a:pt x="87696" y="1451"/>
                  <a:pt x="87717" y="1451"/>
                </a:cubicBezTo>
                <a:cubicBezTo>
                  <a:pt x="87805" y="1451"/>
                  <a:pt x="87885" y="1403"/>
                  <a:pt x="87948" y="926"/>
                </a:cubicBezTo>
                <a:cubicBezTo>
                  <a:pt x="87948" y="578"/>
                  <a:pt x="87790" y="18"/>
                  <a:pt x="87665" y="18"/>
                </a:cubicBezTo>
                <a:cubicBezTo>
                  <a:pt x="87653" y="18"/>
                  <a:pt x="87641" y="23"/>
                  <a:pt x="87630" y="34"/>
                </a:cubicBezTo>
                <a:cubicBezTo>
                  <a:pt x="87566" y="162"/>
                  <a:pt x="87566" y="416"/>
                  <a:pt x="87503" y="416"/>
                </a:cubicBezTo>
                <a:lnTo>
                  <a:pt x="87503" y="98"/>
                </a:lnTo>
                <a:cubicBezTo>
                  <a:pt x="87358" y="69"/>
                  <a:pt x="87226" y="0"/>
                  <a:pt x="87101" y="0"/>
                </a:cubicBezTo>
                <a:close/>
              </a:path>
            </a:pathLst>
          </a:custGeom>
          <a:solidFill>
            <a:srgbClr val="FF85B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4"/>
          <p:cNvSpPr/>
          <p:nvPr/>
        </p:nvSpPr>
        <p:spPr>
          <a:xfrm rot="-5400000">
            <a:off x="1582851" y="4427984"/>
            <a:ext cx="2878533" cy="2305000"/>
          </a:xfrm>
          <a:custGeom>
            <a:avLst/>
            <a:gdLst/>
            <a:ahLst/>
            <a:cxnLst/>
            <a:rect l="l" t="t" r="r" b="b"/>
            <a:pathLst>
              <a:path w="86356" h="69150" extrusionOk="0">
                <a:moveTo>
                  <a:pt x="0" y="1"/>
                </a:moveTo>
                <a:lnTo>
                  <a:pt x="0" y="67251"/>
                </a:lnTo>
                <a:cubicBezTo>
                  <a:pt x="1083" y="67760"/>
                  <a:pt x="2293" y="68143"/>
                  <a:pt x="3439" y="68461"/>
                </a:cubicBezTo>
                <a:cubicBezTo>
                  <a:pt x="5227" y="68925"/>
                  <a:pt x="7086" y="69150"/>
                  <a:pt x="8949" y="69150"/>
                </a:cubicBezTo>
                <a:cubicBezTo>
                  <a:pt x="17570" y="69150"/>
                  <a:pt x="26290" y="64339"/>
                  <a:pt x="28594" y="56170"/>
                </a:cubicBezTo>
                <a:cubicBezTo>
                  <a:pt x="30378" y="49993"/>
                  <a:pt x="28403" y="42860"/>
                  <a:pt x="31524" y="37256"/>
                </a:cubicBezTo>
                <a:cubicBezTo>
                  <a:pt x="34199" y="32416"/>
                  <a:pt x="39994" y="30060"/>
                  <a:pt x="45534" y="29423"/>
                </a:cubicBezTo>
                <a:cubicBezTo>
                  <a:pt x="51075" y="28786"/>
                  <a:pt x="56679" y="29295"/>
                  <a:pt x="62156" y="28340"/>
                </a:cubicBezTo>
                <a:cubicBezTo>
                  <a:pt x="73110" y="26175"/>
                  <a:pt x="81962" y="18151"/>
                  <a:pt x="85210" y="7452"/>
                </a:cubicBezTo>
                <a:cubicBezTo>
                  <a:pt x="85910" y="5032"/>
                  <a:pt x="86292" y="2548"/>
                  <a:pt x="8635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 name="Google Shape;49;p4"/>
          <p:cNvGrpSpPr/>
          <p:nvPr/>
        </p:nvGrpSpPr>
        <p:grpSpPr>
          <a:xfrm rot="-7661675">
            <a:off x="1327440" y="4621080"/>
            <a:ext cx="1138528" cy="1053593"/>
            <a:chOff x="3904050" y="2322725"/>
            <a:chExt cx="464475" cy="429825"/>
          </a:xfrm>
        </p:grpSpPr>
        <p:sp>
          <p:nvSpPr>
            <p:cNvPr id="50" name="Google Shape;50;p4"/>
            <p:cNvSpPr/>
            <p:nvPr/>
          </p:nvSpPr>
          <p:spPr>
            <a:xfrm>
              <a:off x="3904050" y="2531675"/>
              <a:ext cx="114900" cy="89150"/>
            </a:xfrm>
            <a:custGeom>
              <a:avLst/>
              <a:gdLst/>
              <a:ahLst/>
              <a:cxnLst/>
              <a:rect l="l" t="t" r="r" b="b"/>
              <a:pathLst>
                <a:path w="4596" h="3566" extrusionOk="0">
                  <a:moveTo>
                    <a:pt x="2298" y="0"/>
                  </a:moveTo>
                  <a:cubicBezTo>
                    <a:pt x="1" y="0"/>
                    <a:pt x="1" y="3566"/>
                    <a:pt x="2298" y="3566"/>
                  </a:cubicBezTo>
                  <a:cubicBezTo>
                    <a:pt x="4596" y="3566"/>
                    <a:pt x="4596" y="0"/>
                    <a:pt x="22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001100" y="2322725"/>
              <a:ext cx="54500" cy="40625"/>
            </a:xfrm>
            <a:custGeom>
              <a:avLst/>
              <a:gdLst/>
              <a:ahLst/>
              <a:cxnLst/>
              <a:rect l="l" t="t" r="r" b="b"/>
              <a:pathLst>
                <a:path w="2180" h="1625" extrusionOk="0">
                  <a:moveTo>
                    <a:pt x="1070" y="0"/>
                  </a:moveTo>
                  <a:cubicBezTo>
                    <a:pt x="1" y="0"/>
                    <a:pt x="1" y="1624"/>
                    <a:pt x="1070" y="1624"/>
                  </a:cubicBezTo>
                  <a:cubicBezTo>
                    <a:pt x="2179" y="1624"/>
                    <a:pt x="2179" y="0"/>
                    <a:pt x="1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4288300" y="2690125"/>
              <a:ext cx="80225" cy="62425"/>
            </a:xfrm>
            <a:custGeom>
              <a:avLst/>
              <a:gdLst/>
              <a:ahLst/>
              <a:cxnLst/>
              <a:rect l="l" t="t" r="r" b="b"/>
              <a:pathLst>
                <a:path w="3209" h="2497" extrusionOk="0">
                  <a:moveTo>
                    <a:pt x="1585" y="0"/>
                  </a:moveTo>
                  <a:cubicBezTo>
                    <a:pt x="0" y="0"/>
                    <a:pt x="0" y="2496"/>
                    <a:pt x="1585" y="2496"/>
                  </a:cubicBezTo>
                  <a:cubicBezTo>
                    <a:pt x="3209" y="2496"/>
                    <a:pt x="3209" y="0"/>
                    <a:pt x="15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blipFill dpi="0" rotWithShape="1">
          <a:blip r:embed="rId2">
            <a:lum/>
          </a:blip>
          <a:srcRect/>
          <a:stretch>
            <a:fillRect t="-9000" b="-9000"/>
          </a:stretch>
        </a:blipFill>
        <a:effectLst/>
      </p:bgPr>
    </p:bg>
    <p:spTree>
      <p:nvGrpSpPr>
        <p:cNvPr id="1" name="Shape 7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9"/>
        <p:cNvGrpSpPr/>
        <p:nvPr/>
      </p:nvGrpSpPr>
      <p:grpSpPr>
        <a:xfrm>
          <a:off x="0" y="0"/>
          <a:ext cx="0" cy="0"/>
          <a:chOff x="0" y="0"/>
          <a:chExt cx="0" cy="0"/>
        </a:xfrm>
      </p:grpSpPr>
      <p:sp>
        <p:nvSpPr>
          <p:cNvPr id="80" name="Google Shape;80;p8"/>
          <p:cNvSpPr/>
          <p:nvPr/>
        </p:nvSpPr>
        <p:spPr>
          <a:xfrm rot="6583395" flipH="1">
            <a:off x="1076953" y="-3028519"/>
            <a:ext cx="7984047" cy="11844768"/>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7C42B"/>
              </a:highlight>
            </a:endParaRPr>
          </a:p>
        </p:txBody>
      </p:sp>
      <p:sp>
        <p:nvSpPr>
          <p:cNvPr id="81" name="Google Shape;81;p8"/>
          <p:cNvSpPr txBox="1">
            <a:spLocks noGrp="1"/>
          </p:cNvSpPr>
          <p:nvPr>
            <p:ph type="title"/>
          </p:nvPr>
        </p:nvSpPr>
        <p:spPr>
          <a:xfrm>
            <a:off x="960400" y="600200"/>
            <a:ext cx="81836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693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82" name="Google Shape;82;p8"/>
          <p:cNvGrpSpPr/>
          <p:nvPr/>
        </p:nvGrpSpPr>
        <p:grpSpPr>
          <a:xfrm rot="-6654526">
            <a:off x="9819653" y="1347829"/>
            <a:ext cx="1794929" cy="2110480"/>
            <a:chOff x="5233125" y="-310150"/>
            <a:chExt cx="1346125" cy="1582775"/>
          </a:xfrm>
        </p:grpSpPr>
        <p:sp>
          <p:nvSpPr>
            <p:cNvPr id="83" name="Google Shape;83;p8"/>
            <p:cNvSpPr/>
            <p:nvPr/>
          </p:nvSpPr>
          <p:spPr>
            <a:xfrm>
              <a:off x="5233125" y="-310150"/>
              <a:ext cx="1346125" cy="1582775"/>
            </a:xfrm>
            <a:custGeom>
              <a:avLst/>
              <a:gdLst/>
              <a:ahLst/>
              <a:cxnLst/>
              <a:rect l="l" t="t" r="r" b="b"/>
              <a:pathLst>
                <a:path w="53845" h="63311" extrusionOk="0">
                  <a:moveTo>
                    <a:pt x="42580" y="1"/>
                  </a:moveTo>
                  <a:lnTo>
                    <a:pt x="3914" y="48452"/>
                  </a:lnTo>
                  <a:lnTo>
                    <a:pt x="739" y="59673"/>
                  </a:lnTo>
                  <a:cubicBezTo>
                    <a:pt x="739" y="59673"/>
                    <a:pt x="0" y="61935"/>
                    <a:pt x="1174" y="62935"/>
                  </a:cubicBezTo>
                  <a:cubicBezTo>
                    <a:pt x="1527" y="63212"/>
                    <a:pt x="1967" y="63311"/>
                    <a:pt x="2414" y="63311"/>
                  </a:cubicBezTo>
                  <a:cubicBezTo>
                    <a:pt x="3512" y="63311"/>
                    <a:pt x="4654" y="62718"/>
                    <a:pt x="4654" y="62718"/>
                  </a:cubicBezTo>
                  <a:lnTo>
                    <a:pt x="14179" y="57672"/>
                  </a:lnTo>
                  <a:lnTo>
                    <a:pt x="53844" y="8003"/>
                  </a:lnTo>
                  <a:cubicBezTo>
                    <a:pt x="53844" y="8003"/>
                    <a:pt x="51800" y="2045"/>
                    <a:pt x="42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 name="Google Shape;84;p8"/>
            <p:cNvGrpSpPr/>
            <p:nvPr/>
          </p:nvGrpSpPr>
          <p:grpSpPr>
            <a:xfrm>
              <a:off x="5315750" y="-256875"/>
              <a:ext cx="1263500" cy="1526650"/>
              <a:chOff x="5315750" y="-256875"/>
              <a:chExt cx="1263500" cy="1526650"/>
            </a:xfrm>
          </p:grpSpPr>
          <p:sp>
            <p:nvSpPr>
              <p:cNvPr id="85" name="Google Shape;85;p8"/>
              <p:cNvSpPr/>
              <p:nvPr/>
            </p:nvSpPr>
            <p:spPr>
              <a:xfrm>
                <a:off x="5315750" y="-256875"/>
                <a:ext cx="1263500" cy="1526650"/>
              </a:xfrm>
              <a:custGeom>
                <a:avLst/>
                <a:gdLst/>
                <a:ahLst/>
                <a:cxnLst/>
                <a:rect l="l" t="t" r="r" b="b"/>
                <a:pathLst>
                  <a:path w="50540" h="61066" extrusionOk="0">
                    <a:moveTo>
                      <a:pt x="44929" y="1"/>
                    </a:moveTo>
                    <a:lnTo>
                      <a:pt x="5785" y="49061"/>
                    </a:lnTo>
                    <a:cubicBezTo>
                      <a:pt x="5785" y="49061"/>
                      <a:pt x="1523" y="55020"/>
                      <a:pt x="1914" y="57499"/>
                    </a:cubicBezTo>
                    <a:cubicBezTo>
                      <a:pt x="2045" y="58543"/>
                      <a:pt x="1131" y="59847"/>
                      <a:pt x="0" y="61065"/>
                    </a:cubicBezTo>
                    <a:cubicBezTo>
                      <a:pt x="479" y="60935"/>
                      <a:pt x="914" y="60804"/>
                      <a:pt x="1349" y="60587"/>
                    </a:cubicBezTo>
                    <a:lnTo>
                      <a:pt x="10874" y="55541"/>
                    </a:lnTo>
                    <a:lnTo>
                      <a:pt x="50539" y="5872"/>
                    </a:lnTo>
                    <a:cubicBezTo>
                      <a:pt x="50539" y="5872"/>
                      <a:pt x="49365" y="2523"/>
                      <a:pt x="44929" y="1"/>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5431000" y="-99200"/>
                <a:ext cx="962325" cy="1066700"/>
              </a:xfrm>
              <a:custGeom>
                <a:avLst/>
                <a:gdLst/>
                <a:ahLst/>
                <a:cxnLst/>
                <a:rect l="l" t="t" r="r" b="b"/>
                <a:pathLst>
                  <a:path w="38493" h="42668" extrusionOk="0">
                    <a:moveTo>
                      <a:pt x="26749" y="0"/>
                    </a:moveTo>
                    <a:lnTo>
                      <a:pt x="1" y="33490"/>
                    </a:lnTo>
                    <a:cubicBezTo>
                      <a:pt x="10091" y="36274"/>
                      <a:pt x="12701" y="42667"/>
                      <a:pt x="12701" y="42667"/>
                    </a:cubicBezTo>
                    <a:lnTo>
                      <a:pt x="38492" y="10352"/>
                    </a:lnTo>
                    <a:cubicBezTo>
                      <a:pt x="37144" y="4958"/>
                      <a:pt x="28097" y="261"/>
                      <a:pt x="267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6024675" y="-36150"/>
                <a:ext cx="328400" cy="282750"/>
              </a:xfrm>
              <a:custGeom>
                <a:avLst/>
                <a:gdLst/>
                <a:ahLst/>
                <a:cxnLst/>
                <a:rect l="l" t="t" r="r" b="b"/>
                <a:pathLst>
                  <a:path w="13136" h="11310" extrusionOk="0">
                    <a:moveTo>
                      <a:pt x="523" y="1"/>
                    </a:moveTo>
                    <a:lnTo>
                      <a:pt x="1" y="1871"/>
                    </a:lnTo>
                    <a:lnTo>
                      <a:pt x="88" y="1915"/>
                    </a:lnTo>
                    <a:cubicBezTo>
                      <a:pt x="1654" y="2523"/>
                      <a:pt x="3219" y="3306"/>
                      <a:pt x="4698" y="4133"/>
                    </a:cubicBezTo>
                    <a:cubicBezTo>
                      <a:pt x="4220" y="4220"/>
                      <a:pt x="3785" y="4437"/>
                      <a:pt x="3480" y="4829"/>
                    </a:cubicBezTo>
                    <a:cubicBezTo>
                      <a:pt x="2741" y="5785"/>
                      <a:pt x="3089" y="7395"/>
                      <a:pt x="4307" y="8352"/>
                    </a:cubicBezTo>
                    <a:cubicBezTo>
                      <a:pt x="4916" y="8852"/>
                      <a:pt x="5633" y="9102"/>
                      <a:pt x="6297" y="9102"/>
                    </a:cubicBezTo>
                    <a:cubicBezTo>
                      <a:pt x="6960" y="9102"/>
                      <a:pt x="7569" y="8852"/>
                      <a:pt x="7960" y="8352"/>
                    </a:cubicBezTo>
                    <a:cubicBezTo>
                      <a:pt x="8178" y="8047"/>
                      <a:pt x="8352" y="7612"/>
                      <a:pt x="8352" y="7221"/>
                    </a:cubicBezTo>
                    <a:cubicBezTo>
                      <a:pt x="9439" y="8482"/>
                      <a:pt x="10483" y="9874"/>
                      <a:pt x="11396" y="11309"/>
                    </a:cubicBezTo>
                    <a:lnTo>
                      <a:pt x="13136" y="10526"/>
                    </a:lnTo>
                    <a:cubicBezTo>
                      <a:pt x="8526" y="3524"/>
                      <a:pt x="5873" y="2393"/>
                      <a:pt x="610" y="88"/>
                    </a:cubicBezTo>
                    <a:lnTo>
                      <a:pt x="523" y="1"/>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5512550" y="610825"/>
                <a:ext cx="319700" cy="283800"/>
              </a:xfrm>
              <a:custGeom>
                <a:avLst/>
                <a:gdLst/>
                <a:ahLst/>
                <a:cxnLst/>
                <a:rect l="l" t="t" r="r" b="b"/>
                <a:pathLst>
                  <a:path w="12788" h="11352" extrusionOk="0">
                    <a:moveTo>
                      <a:pt x="1" y="0"/>
                    </a:moveTo>
                    <a:lnTo>
                      <a:pt x="44" y="2001"/>
                    </a:lnTo>
                    <a:cubicBezTo>
                      <a:pt x="1393" y="2305"/>
                      <a:pt x="9569" y="6742"/>
                      <a:pt x="10700" y="11352"/>
                    </a:cubicBezTo>
                    <a:lnTo>
                      <a:pt x="12788" y="11308"/>
                    </a:lnTo>
                    <a:cubicBezTo>
                      <a:pt x="12309" y="9264"/>
                      <a:pt x="10831" y="7351"/>
                      <a:pt x="9091" y="5698"/>
                    </a:cubicBezTo>
                    <a:cubicBezTo>
                      <a:pt x="9613" y="5654"/>
                      <a:pt x="10135" y="5393"/>
                      <a:pt x="10483" y="4958"/>
                    </a:cubicBezTo>
                    <a:cubicBezTo>
                      <a:pt x="11265" y="4002"/>
                      <a:pt x="10918" y="2392"/>
                      <a:pt x="9656" y="1436"/>
                    </a:cubicBezTo>
                    <a:cubicBezTo>
                      <a:pt x="9047" y="935"/>
                      <a:pt x="8341" y="685"/>
                      <a:pt x="7688" y="685"/>
                    </a:cubicBezTo>
                    <a:cubicBezTo>
                      <a:pt x="7036" y="685"/>
                      <a:pt x="6438" y="935"/>
                      <a:pt x="6046" y="1436"/>
                    </a:cubicBezTo>
                    <a:cubicBezTo>
                      <a:pt x="5698" y="1870"/>
                      <a:pt x="5568" y="2436"/>
                      <a:pt x="5655" y="2958"/>
                    </a:cubicBezTo>
                    <a:cubicBezTo>
                      <a:pt x="3132" y="1218"/>
                      <a:pt x="784" y="131"/>
                      <a:pt x="1" y="0"/>
                    </a:cubicBez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9"/>
        <p:cNvGrpSpPr/>
        <p:nvPr/>
      </p:nvGrpSpPr>
      <p:grpSpPr>
        <a:xfrm>
          <a:off x="0" y="0"/>
          <a:ext cx="0" cy="0"/>
          <a:chOff x="0" y="0"/>
          <a:chExt cx="0" cy="0"/>
        </a:xfrm>
      </p:grpSpPr>
      <p:sp>
        <p:nvSpPr>
          <p:cNvPr id="90" name="Google Shape;90;p9"/>
          <p:cNvSpPr/>
          <p:nvPr/>
        </p:nvSpPr>
        <p:spPr>
          <a:xfrm rot="-3970567">
            <a:off x="5198244" y="4543361"/>
            <a:ext cx="2424787" cy="3098091"/>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9"/>
          <p:cNvSpPr/>
          <p:nvPr/>
        </p:nvSpPr>
        <p:spPr>
          <a:xfrm>
            <a:off x="6096000" y="-167"/>
            <a:ext cx="60960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8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3" name="Google Shape;93;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94" name="Google Shape;94;p9"/>
          <p:cNvSpPr txBox="1">
            <a:spLocks noGrp="1"/>
          </p:cNvSpPr>
          <p:nvPr>
            <p:ph type="subTitle" idx="2"/>
          </p:nvPr>
        </p:nvSpPr>
        <p:spPr>
          <a:xfrm>
            <a:off x="6822133" y="1135867"/>
            <a:ext cx="4409600" cy="50044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4"/>
        </a:solidFill>
        <a:effectLst/>
      </p:bgPr>
    </p:bg>
    <p:spTree>
      <p:nvGrpSpPr>
        <p:cNvPr id="1" name="Shape 95"/>
        <p:cNvGrpSpPr/>
        <p:nvPr/>
      </p:nvGrpSpPr>
      <p:grpSpPr>
        <a:xfrm>
          <a:off x="0" y="0"/>
          <a:ext cx="0" cy="0"/>
          <a:chOff x="0" y="0"/>
          <a:chExt cx="0" cy="0"/>
        </a:xfrm>
      </p:grpSpPr>
      <p:sp>
        <p:nvSpPr>
          <p:cNvPr id="96" name="Google Shape;96;p10"/>
          <p:cNvSpPr/>
          <p:nvPr/>
        </p:nvSpPr>
        <p:spPr>
          <a:xfrm>
            <a:off x="583433" y="4414833"/>
            <a:ext cx="8792800" cy="21540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10"/>
          <p:cNvSpPr txBox="1">
            <a:spLocks noGrp="1"/>
          </p:cNvSpPr>
          <p:nvPr>
            <p:ph type="body" idx="1"/>
          </p:nvPr>
        </p:nvSpPr>
        <p:spPr>
          <a:xfrm>
            <a:off x="960400" y="5333433"/>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800"/>
              <a:buFont typeface="Gochi Hand"/>
              <a:buNone/>
              <a:defRPr sz="3735">
                <a:latin typeface="Gochi Hand"/>
                <a:ea typeface="Gochi Hand"/>
                <a:cs typeface="Gochi Hand"/>
                <a:sym typeface="Gochi Hand"/>
              </a:defRPr>
            </a:lvl1pPr>
          </a:lstStyle>
          <a:p>
            <a:endParaRPr/>
          </a:p>
        </p:txBody>
      </p:sp>
      <p:sp>
        <p:nvSpPr>
          <p:cNvPr id="98" name="Google Shape;98;p10"/>
          <p:cNvSpPr/>
          <p:nvPr/>
        </p:nvSpPr>
        <p:spPr>
          <a:xfrm rot="-2083439">
            <a:off x="9392452" y="4412384"/>
            <a:ext cx="3297131" cy="2995384"/>
          </a:xfrm>
          <a:custGeom>
            <a:avLst/>
            <a:gdLst/>
            <a:ahLst/>
            <a:cxnLst/>
            <a:rect l="l" t="t" r="r" b="b"/>
            <a:pathLst>
              <a:path w="46836" h="42548" extrusionOk="0">
                <a:moveTo>
                  <a:pt x="10603" y="465"/>
                </a:moveTo>
                <a:lnTo>
                  <a:pt x="10603" y="465"/>
                </a:lnTo>
                <a:cubicBezTo>
                  <a:pt x="10621" y="473"/>
                  <a:pt x="10638" y="480"/>
                  <a:pt x="10656" y="488"/>
                </a:cubicBezTo>
                <a:cubicBezTo>
                  <a:pt x="10638" y="480"/>
                  <a:pt x="10620" y="472"/>
                  <a:pt x="10603" y="465"/>
                </a:cubicBezTo>
                <a:close/>
                <a:moveTo>
                  <a:pt x="2023" y="1312"/>
                </a:moveTo>
                <a:lnTo>
                  <a:pt x="2023" y="1312"/>
                </a:lnTo>
                <a:cubicBezTo>
                  <a:pt x="2229" y="1593"/>
                  <a:pt x="2397" y="1892"/>
                  <a:pt x="2547" y="2192"/>
                </a:cubicBezTo>
                <a:cubicBezTo>
                  <a:pt x="2472" y="2079"/>
                  <a:pt x="2341" y="1892"/>
                  <a:pt x="2229" y="1724"/>
                </a:cubicBezTo>
                <a:cubicBezTo>
                  <a:pt x="2154" y="1593"/>
                  <a:pt x="2079" y="1443"/>
                  <a:pt x="2023" y="1312"/>
                </a:cubicBezTo>
                <a:close/>
                <a:moveTo>
                  <a:pt x="3441" y="3761"/>
                </a:moveTo>
                <a:cubicBezTo>
                  <a:pt x="3432" y="3761"/>
                  <a:pt x="3490" y="3809"/>
                  <a:pt x="3558" y="3877"/>
                </a:cubicBezTo>
                <a:cubicBezTo>
                  <a:pt x="3576" y="3889"/>
                  <a:pt x="3596" y="3902"/>
                  <a:pt x="3614" y="3914"/>
                </a:cubicBezTo>
                <a:lnTo>
                  <a:pt x="3614" y="3914"/>
                </a:lnTo>
                <a:lnTo>
                  <a:pt x="3614" y="3877"/>
                </a:lnTo>
                <a:lnTo>
                  <a:pt x="3483" y="3784"/>
                </a:lnTo>
                <a:cubicBezTo>
                  <a:pt x="3457" y="3768"/>
                  <a:pt x="3444" y="3761"/>
                  <a:pt x="3441" y="3761"/>
                </a:cubicBezTo>
                <a:close/>
                <a:moveTo>
                  <a:pt x="3614" y="3914"/>
                </a:moveTo>
                <a:lnTo>
                  <a:pt x="3614" y="3915"/>
                </a:lnTo>
                <a:lnTo>
                  <a:pt x="3650" y="3938"/>
                </a:lnTo>
                <a:lnTo>
                  <a:pt x="3650" y="3938"/>
                </a:lnTo>
                <a:cubicBezTo>
                  <a:pt x="3639" y="3931"/>
                  <a:pt x="3627" y="3923"/>
                  <a:pt x="3614" y="3914"/>
                </a:cubicBezTo>
                <a:close/>
                <a:moveTo>
                  <a:pt x="9925" y="3709"/>
                </a:moveTo>
                <a:cubicBezTo>
                  <a:pt x="10187" y="3877"/>
                  <a:pt x="10356" y="4008"/>
                  <a:pt x="10581" y="4177"/>
                </a:cubicBezTo>
                <a:lnTo>
                  <a:pt x="10075" y="3746"/>
                </a:lnTo>
                <a:lnTo>
                  <a:pt x="10075" y="3746"/>
                </a:lnTo>
                <a:cubicBezTo>
                  <a:pt x="10225" y="3840"/>
                  <a:pt x="10375" y="3933"/>
                  <a:pt x="10506" y="4008"/>
                </a:cubicBezTo>
                <a:lnTo>
                  <a:pt x="10656" y="4270"/>
                </a:lnTo>
                <a:cubicBezTo>
                  <a:pt x="10412" y="4102"/>
                  <a:pt x="10169" y="3915"/>
                  <a:pt x="9925" y="3709"/>
                </a:cubicBezTo>
                <a:close/>
                <a:moveTo>
                  <a:pt x="18764" y="4420"/>
                </a:moveTo>
                <a:cubicBezTo>
                  <a:pt x="18877" y="4420"/>
                  <a:pt x="18877" y="4420"/>
                  <a:pt x="18858" y="4439"/>
                </a:cubicBezTo>
                <a:cubicBezTo>
                  <a:pt x="18820" y="4458"/>
                  <a:pt x="18783" y="4476"/>
                  <a:pt x="18802" y="4476"/>
                </a:cubicBezTo>
                <a:cubicBezTo>
                  <a:pt x="18914" y="4495"/>
                  <a:pt x="19008" y="4495"/>
                  <a:pt x="19120" y="4495"/>
                </a:cubicBezTo>
                <a:cubicBezTo>
                  <a:pt x="18933" y="4495"/>
                  <a:pt x="18764" y="4514"/>
                  <a:pt x="18577" y="4570"/>
                </a:cubicBezTo>
                <a:lnTo>
                  <a:pt x="18371" y="4626"/>
                </a:lnTo>
                <a:lnTo>
                  <a:pt x="18277" y="4664"/>
                </a:lnTo>
                <a:cubicBezTo>
                  <a:pt x="18259" y="4664"/>
                  <a:pt x="18259" y="4682"/>
                  <a:pt x="18240" y="4701"/>
                </a:cubicBezTo>
                <a:cubicBezTo>
                  <a:pt x="18277" y="4814"/>
                  <a:pt x="18296" y="4907"/>
                  <a:pt x="18296" y="5001"/>
                </a:cubicBezTo>
                <a:lnTo>
                  <a:pt x="18146" y="4907"/>
                </a:lnTo>
                <a:cubicBezTo>
                  <a:pt x="18127" y="4795"/>
                  <a:pt x="18090" y="4682"/>
                  <a:pt x="18071" y="4608"/>
                </a:cubicBezTo>
                <a:cubicBezTo>
                  <a:pt x="18146" y="4570"/>
                  <a:pt x="18221" y="4551"/>
                  <a:pt x="18296" y="4533"/>
                </a:cubicBezTo>
                <a:lnTo>
                  <a:pt x="18502" y="4476"/>
                </a:lnTo>
                <a:cubicBezTo>
                  <a:pt x="18577" y="4439"/>
                  <a:pt x="18671" y="4439"/>
                  <a:pt x="18764" y="4420"/>
                </a:cubicBezTo>
                <a:close/>
                <a:moveTo>
                  <a:pt x="18146" y="4926"/>
                </a:moveTo>
                <a:cubicBezTo>
                  <a:pt x="18202" y="4963"/>
                  <a:pt x="18259" y="5001"/>
                  <a:pt x="18315" y="5038"/>
                </a:cubicBezTo>
                <a:lnTo>
                  <a:pt x="18315" y="5057"/>
                </a:lnTo>
                <a:lnTo>
                  <a:pt x="18221" y="5019"/>
                </a:lnTo>
                <a:lnTo>
                  <a:pt x="18165" y="4982"/>
                </a:lnTo>
                <a:cubicBezTo>
                  <a:pt x="18165" y="4963"/>
                  <a:pt x="18146" y="4945"/>
                  <a:pt x="18146" y="4926"/>
                </a:cubicBezTo>
                <a:close/>
                <a:moveTo>
                  <a:pt x="24200" y="7938"/>
                </a:moveTo>
                <a:lnTo>
                  <a:pt x="24200" y="7938"/>
                </a:lnTo>
                <a:cubicBezTo>
                  <a:pt x="24217" y="7958"/>
                  <a:pt x="24234" y="7977"/>
                  <a:pt x="24251" y="7997"/>
                </a:cubicBezTo>
                <a:cubicBezTo>
                  <a:pt x="24231" y="7972"/>
                  <a:pt x="24215" y="7953"/>
                  <a:pt x="24200" y="7938"/>
                </a:cubicBezTo>
                <a:close/>
                <a:moveTo>
                  <a:pt x="4494" y="7754"/>
                </a:moveTo>
                <a:lnTo>
                  <a:pt x="4494" y="7754"/>
                </a:lnTo>
                <a:cubicBezTo>
                  <a:pt x="4644" y="7885"/>
                  <a:pt x="4794" y="8034"/>
                  <a:pt x="4925" y="8184"/>
                </a:cubicBezTo>
                <a:cubicBezTo>
                  <a:pt x="4775" y="8053"/>
                  <a:pt x="4626" y="7922"/>
                  <a:pt x="4494" y="7754"/>
                </a:cubicBezTo>
                <a:close/>
                <a:moveTo>
                  <a:pt x="6030" y="9458"/>
                </a:moveTo>
                <a:cubicBezTo>
                  <a:pt x="6044" y="9474"/>
                  <a:pt x="6058" y="9490"/>
                  <a:pt x="6072" y="9506"/>
                </a:cubicBezTo>
                <a:lnTo>
                  <a:pt x="6072" y="9506"/>
                </a:lnTo>
                <a:cubicBezTo>
                  <a:pt x="6059" y="9491"/>
                  <a:pt x="6045" y="9475"/>
                  <a:pt x="6030" y="9458"/>
                </a:cubicBezTo>
                <a:close/>
                <a:moveTo>
                  <a:pt x="7622" y="11967"/>
                </a:moveTo>
                <a:cubicBezTo>
                  <a:pt x="7622" y="12023"/>
                  <a:pt x="7641" y="12079"/>
                  <a:pt x="7659" y="12136"/>
                </a:cubicBezTo>
                <a:cubicBezTo>
                  <a:pt x="7678" y="12192"/>
                  <a:pt x="7697" y="12248"/>
                  <a:pt x="7734" y="12285"/>
                </a:cubicBezTo>
                <a:lnTo>
                  <a:pt x="7753" y="12323"/>
                </a:lnTo>
                <a:cubicBezTo>
                  <a:pt x="7715" y="12229"/>
                  <a:pt x="7697" y="12136"/>
                  <a:pt x="7622" y="11967"/>
                </a:cubicBezTo>
                <a:close/>
                <a:moveTo>
                  <a:pt x="5206" y="15525"/>
                </a:moveTo>
                <a:lnTo>
                  <a:pt x="5206" y="15525"/>
                </a:lnTo>
                <a:cubicBezTo>
                  <a:pt x="5215" y="15553"/>
                  <a:pt x="5226" y="15572"/>
                  <a:pt x="5237" y="15585"/>
                </a:cubicBezTo>
                <a:lnTo>
                  <a:pt x="5237" y="15585"/>
                </a:lnTo>
                <a:cubicBezTo>
                  <a:pt x="5226" y="15565"/>
                  <a:pt x="5216" y="15545"/>
                  <a:pt x="5206" y="15525"/>
                </a:cubicBezTo>
                <a:close/>
                <a:moveTo>
                  <a:pt x="9139" y="1"/>
                </a:moveTo>
                <a:lnTo>
                  <a:pt x="8895" y="19"/>
                </a:lnTo>
                <a:lnTo>
                  <a:pt x="8671" y="57"/>
                </a:lnTo>
                <a:cubicBezTo>
                  <a:pt x="8652" y="57"/>
                  <a:pt x="8577" y="57"/>
                  <a:pt x="8483" y="76"/>
                </a:cubicBezTo>
                <a:cubicBezTo>
                  <a:pt x="8408" y="76"/>
                  <a:pt x="8315" y="94"/>
                  <a:pt x="8240" y="113"/>
                </a:cubicBezTo>
                <a:cubicBezTo>
                  <a:pt x="8310" y="267"/>
                  <a:pt x="8369" y="411"/>
                  <a:pt x="8364" y="411"/>
                </a:cubicBezTo>
                <a:cubicBezTo>
                  <a:pt x="8362" y="411"/>
                  <a:pt x="8352" y="394"/>
                  <a:pt x="8334" y="357"/>
                </a:cubicBezTo>
                <a:lnTo>
                  <a:pt x="8334" y="357"/>
                </a:lnTo>
                <a:cubicBezTo>
                  <a:pt x="8465" y="619"/>
                  <a:pt x="8614" y="900"/>
                  <a:pt x="8802" y="1199"/>
                </a:cubicBezTo>
                <a:lnTo>
                  <a:pt x="8970" y="1480"/>
                </a:lnTo>
                <a:lnTo>
                  <a:pt x="9139" y="1742"/>
                </a:lnTo>
                <a:cubicBezTo>
                  <a:pt x="9382" y="2117"/>
                  <a:pt x="9626" y="2510"/>
                  <a:pt x="9832" y="2885"/>
                </a:cubicBezTo>
                <a:cubicBezTo>
                  <a:pt x="9888" y="2978"/>
                  <a:pt x="9963" y="3072"/>
                  <a:pt x="10019" y="3147"/>
                </a:cubicBezTo>
                <a:cubicBezTo>
                  <a:pt x="10169" y="3428"/>
                  <a:pt x="10300" y="3690"/>
                  <a:pt x="10468" y="3952"/>
                </a:cubicBezTo>
                <a:cubicBezTo>
                  <a:pt x="10225" y="3821"/>
                  <a:pt x="9906" y="3578"/>
                  <a:pt x="9588" y="3353"/>
                </a:cubicBezTo>
                <a:cubicBezTo>
                  <a:pt x="9072" y="2997"/>
                  <a:pt x="8538" y="2657"/>
                  <a:pt x="8390" y="2657"/>
                </a:cubicBezTo>
                <a:cubicBezTo>
                  <a:pt x="8383" y="2657"/>
                  <a:pt x="8376" y="2658"/>
                  <a:pt x="8371" y="2660"/>
                </a:cubicBezTo>
                <a:lnTo>
                  <a:pt x="8015" y="2398"/>
                </a:lnTo>
                <a:lnTo>
                  <a:pt x="8015" y="2398"/>
                </a:lnTo>
                <a:cubicBezTo>
                  <a:pt x="8127" y="2454"/>
                  <a:pt x="8146" y="2454"/>
                  <a:pt x="8259" y="2529"/>
                </a:cubicBezTo>
                <a:cubicBezTo>
                  <a:pt x="8034" y="2360"/>
                  <a:pt x="7790" y="2229"/>
                  <a:pt x="7547" y="2136"/>
                </a:cubicBezTo>
                <a:cubicBezTo>
                  <a:pt x="7210" y="2023"/>
                  <a:pt x="6891" y="1892"/>
                  <a:pt x="6573" y="1742"/>
                </a:cubicBezTo>
                <a:cubicBezTo>
                  <a:pt x="6286" y="1599"/>
                  <a:pt x="6033" y="1510"/>
                  <a:pt x="6064" y="1510"/>
                </a:cubicBezTo>
                <a:cubicBezTo>
                  <a:pt x="6073" y="1510"/>
                  <a:pt x="6110" y="1519"/>
                  <a:pt x="6180" y="1536"/>
                </a:cubicBezTo>
                <a:cubicBezTo>
                  <a:pt x="5955" y="1461"/>
                  <a:pt x="5730" y="1443"/>
                  <a:pt x="5487" y="1443"/>
                </a:cubicBezTo>
                <a:lnTo>
                  <a:pt x="5169" y="1443"/>
                </a:lnTo>
                <a:lnTo>
                  <a:pt x="5187" y="1686"/>
                </a:lnTo>
                <a:cubicBezTo>
                  <a:pt x="5206" y="1724"/>
                  <a:pt x="5206" y="1780"/>
                  <a:pt x="5225" y="1836"/>
                </a:cubicBezTo>
                <a:cubicBezTo>
                  <a:pt x="4981" y="1817"/>
                  <a:pt x="4757" y="1780"/>
                  <a:pt x="4513" y="1724"/>
                </a:cubicBezTo>
                <a:cubicBezTo>
                  <a:pt x="4232" y="1686"/>
                  <a:pt x="3951" y="1611"/>
                  <a:pt x="3671" y="1536"/>
                </a:cubicBezTo>
                <a:cubicBezTo>
                  <a:pt x="3539" y="1492"/>
                  <a:pt x="3504" y="1474"/>
                  <a:pt x="3520" y="1474"/>
                </a:cubicBezTo>
                <a:cubicBezTo>
                  <a:pt x="3531" y="1474"/>
                  <a:pt x="3568" y="1483"/>
                  <a:pt x="3614" y="1499"/>
                </a:cubicBezTo>
                <a:cubicBezTo>
                  <a:pt x="3683" y="1526"/>
                  <a:pt x="3761" y="1544"/>
                  <a:pt x="3784" y="1544"/>
                </a:cubicBezTo>
                <a:cubicBezTo>
                  <a:pt x="3792" y="1544"/>
                  <a:pt x="3793" y="1541"/>
                  <a:pt x="3783" y="1536"/>
                </a:cubicBezTo>
                <a:lnTo>
                  <a:pt x="3277" y="1405"/>
                </a:lnTo>
                <a:cubicBezTo>
                  <a:pt x="3109" y="1349"/>
                  <a:pt x="2959" y="1312"/>
                  <a:pt x="2809" y="1274"/>
                </a:cubicBezTo>
                <a:cubicBezTo>
                  <a:pt x="2678" y="1242"/>
                  <a:pt x="2649" y="1222"/>
                  <a:pt x="2695" y="1222"/>
                </a:cubicBezTo>
                <a:cubicBezTo>
                  <a:pt x="2728" y="1222"/>
                  <a:pt x="2801" y="1232"/>
                  <a:pt x="2903" y="1255"/>
                </a:cubicBezTo>
                <a:cubicBezTo>
                  <a:pt x="3053" y="1274"/>
                  <a:pt x="3202" y="1312"/>
                  <a:pt x="3371" y="1368"/>
                </a:cubicBezTo>
                <a:lnTo>
                  <a:pt x="3652" y="1461"/>
                </a:lnTo>
                <a:lnTo>
                  <a:pt x="3877" y="1536"/>
                </a:lnTo>
                <a:lnTo>
                  <a:pt x="3877" y="1536"/>
                </a:lnTo>
                <a:lnTo>
                  <a:pt x="3783" y="1480"/>
                </a:lnTo>
                <a:lnTo>
                  <a:pt x="3745" y="1461"/>
                </a:lnTo>
                <a:lnTo>
                  <a:pt x="3671" y="1424"/>
                </a:lnTo>
                <a:cubicBezTo>
                  <a:pt x="3577" y="1387"/>
                  <a:pt x="3502" y="1349"/>
                  <a:pt x="3427" y="1312"/>
                </a:cubicBezTo>
                <a:cubicBezTo>
                  <a:pt x="3277" y="1255"/>
                  <a:pt x="3127" y="1218"/>
                  <a:pt x="2978" y="1181"/>
                </a:cubicBezTo>
                <a:cubicBezTo>
                  <a:pt x="2678" y="1124"/>
                  <a:pt x="2397" y="1087"/>
                  <a:pt x="1798" y="975"/>
                </a:cubicBezTo>
                <a:lnTo>
                  <a:pt x="1798" y="975"/>
                </a:lnTo>
                <a:cubicBezTo>
                  <a:pt x="1929" y="1218"/>
                  <a:pt x="2041" y="1443"/>
                  <a:pt x="2210" y="1780"/>
                </a:cubicBezTo>
                <a:cubicBezTo>
                  <a:pt x="2041" y="1499"/>
                  <a:pt x="1891" y="1218"/>
                  <a:pt x="1704" y="918"/>
                </a:cubicBezTo>
                <a:lnTo>
                  <a:pt x="1685" y="918"/>
                </a:lnTo>
                <a:cubicBezTo>
                  <a:pt x="1817" y="1255"/>
                  <a:pt x="1966" y="1574"/>
                  <a:pt x="2135" y="1892"/>
                </a:cubicBezTo>
                <a:cubicBezTo>
                  <a:pt x="2247" y="2079"/>
                  <a:pt x="2378" y="2304"/>
                  <a:pt x="2528" y="2566"/>
                </a:cubicBezTo>
                <a:lnTo>
                  <a:pt x="2809" y="2997"/>
                </a:lnTo>
                <a:lnTo>
                  <a:pt x="2397" y="2229"/>
                </a:lnTo>
                <a:cubicBezTo>
                  <a:pt x="2341" y="2117"/>
                  <a:pt x="2285" y="2005"/>
                  <a:pt x="2266" y="1892"/>
                </a:cubicBezTo>
                <a:cubicBezTo>
                  <a:pt x="2266" y="1887"/>
                  <a:pt x="2268" y="1884"/>
                  <a:pt x="2271" y="1884"/>
                </a:cubicBezTo>
                <a:cubicBezTo>
                  <a:pt x="2289" y="1884"/>
                  <a:pt x="2362" y="1983"/>
                  <a:pt x="2491" y="2192"/>
                </a:cubicBezTo>
                <a:cubicBezTo>
                  <a:pt x="2659" y="2491"/>
                  <a:pt x="2865" y="2772"/>
                  <a:pt x="3090" y="3034"/>
                </a:cubicBezTo>
                <a:cubicBezTo>
                  <a:pt x="3071" y="3053"/>
                  <a:pt x="3109" y="3147"/>
                  <a:pt x="3202" y="3278"/>
                </a:cubicBezTo>
                <a:lnTo>
                  <a:pt x="3352" y="3484"/>
                </a:lnTo>
                <a:cubicBezTo>
                  <a:pt x="3390" y="3521"/>
                  <a:pt x="3427" y="3559"/>
                  <a:pt x="3446" y="3596"/>
                </a:cubicBezTo>
                <a:lnTo>
                  <a:pt x="3333" y="3578"/>
                </a:lnTo>
                <a:lnTo>
                  <a:pt x="3333" y="3578"/>
                </a:lnTo>
                <a:cubicBezTo>
                  <a:pt x="3446" y="3671"/>
                  <a:pt x="3521" y="3709"/>
                  <a:pt x="3671" y="3858"/>
                </a:cubicBezTo>
                <a:cubicBezTo>
                  <a:pt x="3729" y="3931"/>
                  <a:pt x="3730" y="3959"/>
                  <a:pt x="3702" y="3959"/>
                </a:cubicBezTo>
                <a:cubicBezTo>
                  <a:pt x="3694" y="3959"/>
                  <a:pt x="3683" y="3956"/>
                  <a:pt x="3671" y="3952"/>
                </a:cubicBezTo>
                <a:lnTo>
                  <a:pt x="3650" y="3938"/>
                </a:lnTo>
                <a:lnTo>
                  <a:pt x="3650" y="3938"/>
                </a:lnTo>
                <a:cubicBezTo>
                  <a:pt x="3694" y="3968"/>
                  <a:pt x="3724" y="3991"/>
                  <a:pt x="3708" y="3991"/>
                </a:cubicBezTo>
                <a:cubicBezTo>
                  <a:pt x="3697" y="3991"/>
                  <a:pt x="3663" y="3980"/>
                  <a:pt x="3596" y="3952"/>
                </a:cubicBezTo>
                <a:cubicBezTo>
                  <a:pt x="3465" y="3877"/>
                  <a:pt x="3315" y="3821"/>
                  <a:pt x="3165" y="3765"/>
                </a:cubicBezTo>
                <a:cubicBezTo>
                  <a:pt x="2847" y="3615"/>
                  <a:pt x="2435" y="3446"/>
                  <a:pt x="1948" y="3259"/>
                </a:cubicBezTo>
                <a:lnTo>
                  <a:pt x="1891" y="3240"/>
                </a:lnTo>
                <a:lnTo>
                  <a:pt x="1835" y="3222"/>
                </a:lnTo>
                <a:lnTo>
                  <a:pt x="1742" y="3184"/>
                </a:lnTo>
                <a:cubicBezTo>
                  <a:pt x="1704" y="3166"/>
                  <a:pt x="1667" y="3147"/>
                  <a:pt x="1629" y="3128"/>
                </a:cubicBezTo>
                <a:cubicBezTo>
                  <a:pt x="1623" y="3122"/>
                  <a:pt x="1621" y="3120"/>
                  <a:pt x="1624" y="3120"/>
                </a:cubicBezTo>
                <a:cubicBezTo>
                  <a:pt x="1629" y="3120"/>
                  <a:pt x="1654" y="3128"/>
                  <a:pt x="1704" y="3128"/>
                </a:cubicBezTo>
                <a:cubicBezTo>
                  <a:pt x="1768" y="3141"/>
                  <a:pt x="1875" y="3179"/>
                  <a:pt x="1890" y="3179"/>
                </a:cubicBezTo>
                <a:cubicBezTo>
                  <a:pt x="1897" y="3179"/>
                  <a:pt x="1883" y="3171"/>
                  <a:pt x="1835" y="3147"/>
                </a:cubicBezTo>
                <a:cubicBezTo>
                  <a:pt x="1573" y="3072"/>
                  <a:pt x="1311" y="2997"/>
                  <a:pt x="1068" y="2941"/>
                </a:cubicBezTo>
                <a:cubicBezTo>
                  <a:pt x="899" y="2885"/>
                  <a:pt x="936" y="2885"/>
                  <a:pt x="955" y="2885"/>
                </a:cubicBezTo>
                <a:cubicBezTo>
                  <a:pt x="790" y="2843"/>
                  <a:pt x="715" y="2830"/>
                  <a:pt x="676" y="2830"/>
                </a:cubicBezTo>
                <a:cubicBezTo>
                  <a:pt x="644" y="2830"/>
                  <a:pt x="635" y="2839"/>
                  <a:pt x="618" y="2847"/>
                </a:cubicBezTo>
                <a:cubicBezTo>
                  <a:pt x="599" y="2847"/>
                  <a:pt x="524" y="2847"/>
                  <a:pt x="94" y="2754"/>
                </a:cubicBezTo>
                <a:cubicBezTo>
                  <a:pt x="84" y="2763"/>
                  <a:pt x="75" y="2768"/>
                  <a:pt x="68" y="2768"/>
                </a:cubicBezTo>
                <a:cubicBezTo>
                  <a:pt x="61" y="2768"/>
                  <a:pt x="56" y="2763"/>
                  <a:pt x="56" y="2754"/>
                </a:cubicBezTo>
                <a:lnTo>
                  <a:pt x="0" y="2754"/>
                </a:lnTo>
                <a:lnTo>
                  <a:pt x="19" y="2791"/>
                </a:lnTo>
                <a:cubicBezTo>
                  <a:pt x="56" y="2847"/>
                  <a:pt x="94" y="2903"/>
                  <a:pt x="131" y="2978"/>
                </a:cubicBezTo>
                <a:cubicBezTo>
                  <a:pt x="206" y="3128"/>
                  <a:pt x="300" y="3315"/>
                  <a:pt x="431" y="3540"/>
                </a:cubicBezTo>
                <a:cubicBezTo>
                  <a:pt x="487" y="3634"/>
                  <a:pt x="562" y="3765"/>
                  <a:pt x="637" y="3896"/>
                </a:cubicBezTo>
                <a:cubicBezTo>
                  <a:pt x="712" y="4008"/>
                  <a:pt x="805" y="4121"/>
                  <a:pt x="899" y="4252"/>
                </a:cubicBezTo>
                <a:cubicBezTo>
                  <a:pt x="1030" y="4439"/>
                  <a:pt x="1180" y="4608"/>
                  <a:pt x="1348" y="4757"/>
                </a:cubicBezTo>
                <a:cubicBezTo>
                  <a:pt x="1381" y="4806"/>
                  <a:pt x="1385" y="4822"/>
                  <a:pt x="1376" y="4822"/>
                </a:cubicBezTo>
                <a:cubicBezTo>
                  <a:pt x="1357" y="4822"/>
                  <a:pt x="1284" y="4760"/>
                  <a:pt x="1261" y="4760"/>
                </a:cubicBezTo>
                <a:cubicBezTo>
                  <a:pt x="1255" y="4760"/>
                  <a:pt x="1252" y="4765"/>
                  <a:pt x="1255" y="4776"/>
                </a:cubicBezTo>
                <a:cubicBezTo>
                  <a:pt x="1648" y="5188"/>
                  <a:pt x="1835" y="5357"/>
                  <a:pt x="2004" y="5506"/>
                </a:cubicBezTo>
                <a:cubicBezTo>
                  <a:pt x="2154" y="5656"/>
                  <a:pt x="2322" y="5787"/>
                  <a:pt x="2678" y="6087"/>
                </a:cubicBezTo>
                <a:cubicBezTo>
                  <a:pt x="2865" y="6274"/>
                  <a:pt x="3034" y="6461"/>
                  <a:pt x="3221" y="6667"/>
                </a:cubicBezTo>
                <a:cubicBezTo>
                  <a:pt x="3115" y="6540"/>
                  <a:pt x="3087" y="6487"/>
                  <a:pt x="3114" y="6487"/>
                </a:cubicBezTo>
                <a:cubicBezTo>
                  <a:pt x="3181" y="6487"/>
                  <a:pt x="3595" y="6817"/>
                  <a:pt x="3970" y="7098"/>
                </a:cubicBezTo>
                <a:lnTo>
                  <a:pt x="3914" y="7042"/>
                </a:lnTo>
                <a:lnTo>
                  <a:pt x="3914" y="7042"/>
                </a:lnTo>
                <a:lnTo>
                  <a:pt x="4082" y="7192"/>
                </a:lnTo>
                <a:lnTo>
                  <a:pt x="3970" y="7098"/>
                </a:lnTo>
                <a:lnTo>
                  <a:pt x="4045" y="7192"/>
                </a:lnTo>
                <a:lnTo>
                  <a:pt x="4176" y="7285"/>
                </a:lnTo>
                <a:lnTo>
                  <a:pt x="4569" y="7641"/>
                </a:lnTo>
                <a:cubicBezTo>
                  <a:pt x="4567" y="7643"/>
                  <a:pt x="4564" y="7644"/>
                  <a:pt x="4560" y="7644"/>
                </a:cubicBezTo>
                <a:cubicBezTo>
                  <a:pt x="4523" y="7644"/>
                  <a:pt x="4406" y="7575"/>
                  <a:pt x="4288" y="7491"/>
                </a:cubicBezTo>
                <a:lnTo>
                  <a:pt x="4045" y="7192"/>
                </a:lnTo>
                <a:cubicBezTo>
                  <a:pt x="3857" y="7082"/>
                  <a:pt x="3669" y="6972"/>
                  <a:pt x="3613" y="6972"/>
                </a:cubicBezTo>
                <a:cubicBezTo>
                  <a:pt x="3602" y="6972"/>
                  <a:pt x="3596" y="6977"/>
                  <a:pt x="3596" y="6986"/>
                </a:cubicBezTo>
                <a:cubicBezTo>
                  <a:pt x="3652" y="7023"/>
                  <a:pt x="3764" y="7117"/>
                  <a:pt x="3877" y="7211"/>
                </a:cubicBezTo>
                <a:cubicBezTo>
                  <a:pt x="3822" y="7183"/>
                  <a:pt x="3787" y="7166"/>
                  <a:pt x="3780" y="7166"/>
                </a:cubicBezTo>
                <a:cubicBezTo>
                  <a:pt x="3777" y="7166"/>
                  <a:pt x="3778" y="7168"/>
                  <a:pt x="3783" y="7173"/>
                </a:cubicBezTo>
                <a:cubicBezTo>
                  <a:pt x="3858" y="7248"/>
                  <a:pt x="3951" y="7304"/>
                  <a:pt x="4045" y="7379"/>
                </a:cubicBezTo>
                <a:lnTo>
                  <a:pt x="4139" y="7585"/>
                </a:lnTo>
                <a:lnTo>
                  <a:pt x="4214" y="7604"/>
                </a:lnTo>
                <a:cubicBezTo>
                  <a:pt x="4532" y="7922"/>
                  <a:pt x="4832" y="8259"/>
                  <a:pt x="5150" y="8578"/>
                </a:cubicBezTo>
                <a:lnTo>
                  <a:pt x="5712" y="9046"/>
                </a:lnTo>
                <a:cubicBezTo>
                  <a:pt x="5880" y="9214"/>
                  <a:pt x="6068" y="9383"/>
                  <a:pt x="6255" y="9551"/>
                </a:cubicBezTo>
                <a:cubicBezTo>
                  <a:pt x="6461" y="9739"/>
                  <a:pt x="6629" y="9945"/>
                  <a:pt x="6835" y="10169"/>
                </a:cubicBezTo>
                <a:cubicBezTo>
                  <a:pt x="6948" y="10300"/>
                  <a:pt x="7023" y="10431"/>
                  <a:pt x="7135" y="10563"/>
                </a:cubicBezTo>
                <a:cubicBezTo>
                  <a:pt x="7247" y="10694"/>
                  <a:pt x="7341" y="10843"/>
                  <a:pt x="7435" y="10993"/>
                </a:cubicBezTo>
                <a:cubicBezTo>
                  <a:pt x="7351" y="10890"/>
                  <a:pt x="7307" y="10856"/>
                  <a:pt x="7282" y="10856"/>
                </a:cubicBezTo>
                <a:cubicBezTo>
                  <a:pt x="7233" y="10856"/>
                  <a:pt x="7253" y="10981"/>
                  <a:pt x="7191" y="10993"/>
                </a:cubicBezTo>
                <a:cubicBezTo>
                  <a:pt x="7079" y="10731"/>
                  <a:pt x="6948" y="10506"/>
                  <a:pt x="6760" y="10300"/>
                </a:cubicBezTo>
                <a:cubicBezTo>
                  <a:pt x="6548" y="10052"/>
                  <a:pt x="6318" y="9788"/>
                  <a:pt x="6072" y="9506"/>
                </a:cubicBezTo>
                <a:lnTo>
                  <a:pt x="6072" y="9506"/>
                </a:lnTo>
                <a:cubicBezTo>
                  <a:pt x="6202" y="9656"/>
                  <a:pt x="6230" y="9703"/>
                  <a:pt x="6213" y="9703"/>
                </a:cubicBezTo>
                <a:cubicBezTo>
                  <a:pt x="6200" y="9703"/>
                  <a:pt x="6162" y="9676"/>
                  <a:pt x="6124" y="9645"/>
                </a:cubicBezTo>
                <a:lnTo>
                  <a:pt x="6124" y="9645"/>
                </a:lnTo>
                <a:cubicBezTo>
                  <a:pt x="6442" y="9982"/>
                  <a:pt x="6742" y="10338"/>
                  <a:pt x="7023" y="10712"/>
                </a:cubicBezTo>
                <a:cubicBezTo>
                  <a:pt x="6929" y="10712"/>
                  <a:pt x="7135" y="10975"/>
                  <a:pt x="7247" y="11293"/>
                </a:cubicBezTo>
                <a:cubicBezTo>
                  <a:pt x="7247" y="11259"/>
                  <a:pt x="7255" y="11243"/>
                  <a:pt x="7269" y="11243"/>
                </a:cubicBezTo>
                <a:cubicBezTo>
                  <a:pt x="7316" y="11243"/>
                  <a:pt x="7431" y="11422"/>
                  <a:pt x="7547" y="11667"/>
                </a:cubicBezTo>
                <a:lnTo>
                  <a:pt x="7734" y="12117"/>
                </a:lnTo>
                <a:cubicBezTo>
                  <a:pt x="7790" y="12229"/>
                  <a:pt x="7828" y="12342"/>
                  <a:pt x="7865" y="12454"/>
                </a:cubicBezTo>
                <a:cubicBezTo>
                  <a:pt x="7809" y="12417"/>
                  <a:pt x="7772" y="12360"/>
                  <a:pt x="7753" y="12323"/>
                </a:cubicBezTo>
                <a:lnTo>
                  <a:pt x="7753" y="12323"/>
                </a:lnTo>
                <a:lnTo>
                  <a:pt x="7828" y="12473"/>
                </a:lnTo>
                <a:lnTo>
                  <a:pt x="7865" y="12585"/>
                </a:lnTo>
                <a:lnTo>
                  <a:pt x="7903" y="12641"/>
                </a:lnTo>
                <a:lnTo>
                  <a:pt x="7903" y="12679"/>
                </a:lnTo>
                <a:cubicBezTo>
                  <a:pt x="7772" y="12623"/>
                  <a:pt x="7641" y="12566"/>
                  <a:pt x="7528" y="12491"/>
                </a:cubicBezTo>
                <a:lnTo>
                  <a:pt x="7528" y="12491"/>
                </a:lnTo>
                <a:cubicBezTo>
                  <a:pt x="7621" y="12538"/>
                  <a:pt x="7688" y="12571"/>
                  <a:pt x="7719" y="12571"/>
                </a:cubicBezTo>
                <a:cubicBezTo>
                  <a:pt x="7726" y="12571"/>
                  <a:pt x="7731" y="12570"/>
                  <a:pt x="7734" y="12566"/>
                </a:cubicBezTo>
                <a:cubicBezTo>
                  <a:pt x="7547" y="12491"/>
                  <a:pt x="7378" y="12417"/>
                  <a:pt x="7229" y="12323"/>
                </a:cubicBezTo>
                <a:lnTo>
                  <a:pt x="7079" y="12248"/>
                </a:lnTo>
                <a:lnTo>
                  <a:pt x="6948" y="12192"/>
                </a:lnTo>
                <a:cubicBezTo>
                  <a:pt x="6907" y="12164"/>
                  <a:pt x="6885" y="12147"/>
                  <a:pt x="6899" y="12147"/>
                </a:cubicBezTo>
                <a:cubicBezTo>
                  <a:pt x="6904" y="12147"/>
                  <a:pt x="6914" y="12149"/>
                  <a:pt x="6929" y="12154"/>
                </a:cubicBezTo>
                <a:lnTo>
                  <a:pt x="7097" y="12229"/>
                </a:lnTo>
                <a:cubicBezTo>
                  <a:pt x="6798" y="12079"/>
                  <a:pt x="6423" y="11911"/>
                  <a:pt x="6011" y="11742"/>
                </a:cubicBezTo>
                <a:lnTo>
                  <a:pt x="5693" y="11611"/>
                </a:lnTo>
                <a:lnTo>
                  <a:pt x="5318" y="11443"/>
                </a:lnTo>
                <a:cubicBezTo>
                  <a:pt x="5019" y="11330"/>
                  <a:pt x="4738" y="11237"/>
                  <a:pt x="4457" y="11124"/>
                </a:cubicBezTo>
                <a:lnTo>
                  <a:pt x="4420" y="11162"/>
                </a:lnTo>
                <a:cubicBezTo>
                  <a:pt x="4420" y="11181"/>
                  <a:pt x="4420" y="11199"/>
                  <a:pt x="4420" y="11237"/>
                </a:cubicBezTo>
                <a:cubicBezTo>
                  <a:pt x="4420" y="11274"/>
                  <a:pt x="4420" y="11330"/>
                  <a:pt x="4401" y="11368"/>
                </a:cubicBezTo>
                <a:cubicBezTo>
                  <a:pt x="4401" y="11480"/>
                  <a:pt x="4401" y="11555"/>
                  <a:pt x="4382" y="11649"/>
                </a:cubicBezTo>
                <a:cubicBezTo>
                  <a:pt x="4382" y="11742"/>
                  <a:pt x="4382" y="11817"/>
                  <a:pt x="4420" y="11892"/>
                </a:cubicBezTo>
                <a:cubicBezTo>
                  <a:pt x="4420" y="11967"/>
                  <a:pt x="4438" y="12042"/>
                  <a:pt x="4476" y="12117"/>
                </a:cubicBezTo>
                <a:cubicBezTo>
                  <a:pt x="4494" y="12192"/>
                  <a:pt x="4532" y="12248"/>
                  <a:pt x="4551" y="12304"/>
                </a:cubicBezTo>
                <a:cubicBezTo>
                  <a:pt x="4569" y="12360"/>
                  <a:pt x="4588" y="12379"/>
                  <a:pt x="4626" y="12417"/>
                </a:cubicBezTo>
                <a:cubicBezTo>
                  <a:pt x="4644" y="12454"/>
                  <a:pt x="4682" y="12491"/>
                  <a:pt x="4719" y="12529"/>
                </a:cubicBezTo>
                <a:cubicBezTo>
                  <a:pt x="4682" y="12510"/>
                  <a:pt x="4644" y="12510"/>
                  <a:pt x="4607" y="12473"/>
                </a:cubicBezTo>
                <a:cubicBezTo>
                  <a:pt x="4551" y="12454"/>
                  <a:pt x="4513" y="12417"/>
                  <a:pt x="4457" y="12379"/>
                </a:cubicBezTo>
                <a:lnTo>
                  <a:pt x="4457" y="12379"/>
                </a:lnTo>
                <a:cubicBezTo>
                  <a:pt x="4682" y="12679"/>
                  <a:pt x="4981" y="12922"/>
                  <a:pt x="5318" y="13109"/>
                </a:cubicBezTo>
                <a:cubicBezTo>
                  <a:pt x="5431" y="13166"/>
                  <a:pt x="5543" y="13240"/>
                  <a:pt x="5674" y="13297"/>
                </a:cubicBezTo>
                <a:cubicBezTo>
                  <a:pt x="5862" y="13409"/>
                  <a:pt x="6049" y="13521"/>
                  <a:pt x="6255" y="13652"/>
                </a:cubicBezTo>
                <a:cubicBezTo>
                  <a:pt x="6236" y="13690"/>
                  <a:pt x="6199" y="13709"/>
                  <a:pt x="6161" y="13727"/>
                </a:cubicBezTo>
                <a:cubicBezTo>
                  <a:pt x="6142" y="13737"/>
                  <a:pt x="6119" y="13741"/>
                  <a:pt x="6096" y="13741"/>
                </a:cubicBezTo>
                <a:cubicBezTo>
                  <a:pt x="6072" y="13741"/>
                  <a:pt x="6049" y="13737"/>
                  <a:pt x="6030" y="13727"/>
                </a:cubicBezTo>
                <a:cubicBezTo>
                  <a:pt x="5993" y="13709"/>
                  <a:pt x="5936" y="13709"/>
                  <a:pt x="5899" y="13690"/>
                </a:cubicBezTo>
                <a:cubicBezTo>
                  <a:pt x="5880" y="13690"/>
                  <a:pt x="5862" y="13671"/>
                  <a:pt x="5843" y="13671"/>
                </a:cubicBezTo>
                <a:cubicBezTo>
                  <a:pt x="5805" y="13671"/>
                  <a:pt x="5749" y="13615"/>
                  <a:pt x="5693" y="13596"/>
                </a:cubicBezTo>
                <a:lnTo>
                  <a:pt x="5693" y="13596"/>
                </a:lnTo>
                <a:cubicBezTo>
                  <a:pt x="5843" y="13709"/>
                  <a:pt x="5862" y="13709"/>
                  <a:pt x="5936" y="13765"/>
                </a:cubicBezTo>
                <a:lnTo>
                  <a:pt x="5899" y="13896"/>
                </a:lnTo>
                <a:cubicBezTo>
                  <a:pt x="5880" y="13933"/>
                  <a:pt x="5880" y="13990"/>
                  <a:pt x="5862" y="14027"/>
                </a:cubicBezTo>
                <a:cubicBezTo>
                  <a:pt x="5843" y="14083"/>
                  <a:pt x="5805" y="14121"/>
                  <a:pt x="5787" y="14177"/>
                </a:cubicBezTo>
                <a:cubicBezTo>
                  <a:pt x="5850" y="14101"/>
                  <a:pt x="5964" y="13983"/>
                  <a:pt x="6015" y="13983"/>
                </a:cubicBezTo>
                <a:cubicBezTo>
                  <a:pt x="6039" y="13983"/>
                  <a:pt x="6048" y="14010"/>
                  <a:pt x="6030" y="14083"/>
                </a:cubicBezTo>
                <a:cubicBezTo>
                  <a:pt x="5918" y="14233"/>
                  <a:pt x="5768" y="14364"/>
                  <a:pt x="5618" y="14476"/>
                </a:cubicBezTo>
                <a:cubicBezTo>
                  <a:pt x="5581" y="14514"/>
                  <a:pt x="5506" y="14551"/>
                  <a:pt x="5412" y="14626"/>
                </a:cubicBezTo>
                <a:cubicBezTo>
                  <a:pt x="5337" y="14682"/>
                  <a:pt x="5281" y="14739"/>
                  <a:pt x="5225" y="14814"/>
                </a:cubicBezTo>
                <a:cubicBezTo>
                  <a:pt x="5169" y="14907"/>
                  <a:pt x="5131" y="15001"/>
                  <a:pt x="5131" y="15094"/>
                </a:cubicBezTo>
                <a:cubicBezTo>
                  <a:pt x="5131" y="15057"/>
                  <a:pt x="5150" y="15038"/>
                  <a:pt x="5169" y="15038"/>
                </a:cubicBezTo>
                <a:cubicBezTo>
                  <a:pt x="5187" y="15038"/>
                  <a:pt x="5187" y="15076"/>
                  <a:pt x="5225" y="15113"/>
                </a:cubicBezTo>
                <a:cubicBezTo>
                  <a:pt x="5244" y="15244"/>
                  <a:pt x="5337" y="15413"/>
                  <a:pt x="5412" y="15600"/>
                </a:cubicBezTo>
                <a:cubicBezTo>
                  <a:pt x="5402" y="15590"/>
                  <a:pt x="5391" y="15587"/>
                  <a:pt x="5379" y="15587"/>
                </a:cubicBezTo>
                <a:cubicBezTo>
                  <a:pt x="5350" y="15587"/>
                  <a:pt x="5317" y="15608"/>
                  <a:pt x="5284" y="15608"/>
                </a:cubicBezTo>
                <a:cubicBezTo>
                  <a:pt x="5268" y="15608"/>
                  <a:pt x="5251" y="15602"/>
                  <a:pt x="5237" y="15585"/>
                </a:cubicBezTo>
                <a:lnTo>
                  <a:pt x="5237" y="15585"/>
                </a:lnTo>
                <a:cubicBezTo>
                  <a:pt x="5391" y="15882"/>
                  <a:pt x="5575" y="16151"/>
                  <a:pt x="5789" y="16418"/>
                </a:cubicBezTo>
                <a:lnTo>
                  <a:pt x="5789" y="16418"/>
                </a:lnTo>
                <a:cubicBezTo>
                  <a:pt x="5759" y="16383"/>
                  <a:pt x="5736" y="16368"/>
                  <a:pt x="5721" y="16368"/>
                </a:cubicBezTo>
                <a:cubicBezTo>
                  <a:pt x="5673" y="16368"/>
                  <a:pt x="5702" y="16527"/>
                  <a:pt x="5768" y="16686"/>
                </a:cubicBezTo>
                <a:cubicBezTo>
                  <a:pt x="5768" y="16680"/>
                  <a:pt x="5769" y="16677"/>
                  <a:pt x="5771" y="16677"/>
                </a:cubicBezTo>
                <a:cubicBezTo>
                  <a:pt x="5790" y="16677"/>
                  <a:pt x="5878" y="16863"/>
                  <a:pt x="6011" y="17079"/>
                </a:cubicBezTo>
                <a:cubicBezTo>
                  <a:pt x="6161" y="17323"/>
                  <a:pt x="6348" y="17585"/>
                  <a:pt x="6423" y="17716"/>
                </a:cubicBezTo>
                <a:lnTo>
                  <a:pt x="6199" y="17323"/>
                </a:lnTo>
                <a:lnTo>
                  <a:pt x="6199" y="17323"/>
                </a:lnTo>
                <a:cubicBezTo>
                  <a:pt x="6405" y="17660"/>
                  <a:pt x="6685" y="17978"/>
                  <a:pt x="6985" y="18259"/>
                </a:cubicBezTo>
                <a:cubicBezTo>
                  <a:pt x="7285" y="18521"/>
                  <a:pt x="7566" y="18821"/>
                  <a:pt x="7828" y="19139"/>
                </a:cubicBezTo>
                <a:cubicBezTo>
                  <a:pt x="7784" y="19103"/>
                  <a:pt x="7712" y="19069"/>
                  <a:pt x="7665" y="19069"/>
                </a:cubicBezTo>
                <a:cubicBezTo>
                  <a:pt x="7590" y="19069"/>
                  <a:pt x="7576" y="19153"/>
                  <a:pt x="7828" y="19439"/>
                </a:cubicBezTo>
                <a:cubicBezTo>
                  <a:pt x="7959" y="19551"/>
                  <a:pt x="8277" y="19757"/>
                  <a:pt x="8671" y="20057"/>
                </a:cubicBezTo>
                <a:cubicBezTo>
                  <a:pt x="8970" y="20394"/>
                  <a:pt x="9270" y="20712"/>
                  <a:pt x="9607" y="21049"/>
                </a:cubicBezTo>
                <a:cubicBezTo>
                  <a:pt x="9120" y="20675"/>
                  <a:pt x="8577" y="20244"/>
                  <a:pt x="8221" y="19926"/>
                </a:cubicBezTo>
                <a:lnTo>
                  <a:pt x="8221" y="19926"/>
                </a:lnTo>
                <a:cubicBezTo>
                  <a:pt x="8371" y="20151"/>
                  <a:pt x="8539" y="20375"/>
                  <a:pt x="8745" y="20563"/>
                </a:cubicBezTo>
                <a:cubicBezTo>
                  <a:pt x="8769" y="20600"/>
                  <a:pt x="8774" y="20616"/>
                  <a:pt x="8765" y="20616"/>
                </a:cubicBezTo>
                <a:cubicBezTo>
                  <a:pt x="8724" y="20616"/>
                  <a:pt x="8403" y="20292"/>
                  <a:pt x="8296" y="20169"/>
                </a:cubicBezTo>
                <a:lnTo>
                  <a:pt x="8296" y="20169"/>
                </a:lnTo>
                <a:cubicBezTo>
                  <a:pt x="8652" y="20581"/>
                  <a:pt x="9008" y="20975"/>
                  <a:pt x="9382" y="21368"/>
                </a:cubicBezTo>
                <a:cubicBezTo>
                  <a:pt x="9383" y="21363"/>
                  <a:pt x="9386" y="21361"/>
                  <a:pt x="9391" y="21361"/>
                </a:cubicBezTo>
                <a:cubicBezTo>
                  <a:pt x="9482" y="21361"/>
                  <a:pt x="10238" y="22124"/>
                  <a:pt x="10329" y="22124"/>
                </a:cubicBezTo>
                <a:cubicBezTo>
                  <a:pt x="10333" y="22124"/>
                  <a:pt x="10336" y="22121"/>
                  <a:pt x="10337" y="22117"/>
                </a:cubicBezTo>
                <a:cubicBezTo>
                  <a:pt x="9906" y="21724"/>
                  <a:pt x="9457" y="21312"/>
                  <a:pt x="9026" y="20900"/>
                </a:cubicBezTo>
                <a:cubicBezTo>
                  <a:pt x="9029" y="20894"/>
                  <a:pt x="9034" y="20891"/>
                  <a:pt x="9042" y="20891"/>
                </a:cubicBezTo>
                <a:cubicBezTo>
                  <a:pt x="9169" y="20891"/>
                  <a:pt x="9992" y="21566"/>
                  <a:pt x="10749" y="22323"/>
                </a:cubicBezTo>
                <a:cubicBezTo>
                  <a:pt x="10799" y="22395"/>
                  <a:pt x="10795" y="22419"/>
                  <a:pt x="10764" y="22419"/>
                </a:cubicBezTo>
                <a:cubicBezTo>
                  <a:pt x="10697" y="22419"/>
                  <a:pt x="10501" y="22301"/>
                  <a:pt x="10457" y="22301"/>
                </a:cubicBezTo>
                <a:cubicBezTo>
                  <a:pt x="10453" y="22301"/>
                  <a:pt x="10451" y="22302"/>
                  <a:pt x="10450" y="22304"/>
                </a:cubicBezTo>
                <a:cubicBezTo>
                  <a:pt x="10768" y="22566"/>
                  <a:pt x="11049" y="22847"/>
                  <a:pt x="11330" y="23147"/>
                </a:cubicBezTo>
                <a:lnTo>
                  <a:pt x="10936" y="22847"/>
                </a:lnTo>
                <a:lnTo>
                  <a:pt x="10936" y="22847"/>
                </a:lnTo>
                <a:cubicBezTo>
                  <a:pt x="11367" y="23315"/>
                  <a:pt x="11779" y="23503"/>
                  <a:pt x="12266" y="24102"/>
                </a:cubicBezTo>
                <a:cubicBezTo>
                  <a:pt x="12453" y="24289"/>
                  <a:pt x="12734" y="24720"/>
                  <a:pt x="12809" y="24720"/>
                </a:cubicBezTo>
                <a:cubicBezTo>
                  <a:pt x="12678" y="24495"/>
                  <a:pt x="12697" y="24327"/>
                  <a:pt x="12772" y="24252"/>
                </a:cubicBezTo>
                <a:lnTo>
                  <a:pt x="12772" y="24252"/>
                </a:lnTo>
                <a:cubicBezTo>
                  <a:pt x="12996" y="24476"/>
                  <a:pt x="13221" y="24682"/>
                  <a:pt x="13427" y="24907"/>
                </a:cubicBezTo>
                <a:lnTo>
                  <a:pt x="13371" y="24907"/>
                </a:lnTo>
                <a:lnTo>
                  <a:pt x="13502" y="25020"/>
                </a:lnTo>
                <a:lnTo>
                  <a:pt x="13521" y="25001"/>
                </a:lnTo>
                <a:cubicBezTo>
                  <a:pt x="13745" y="25226"/>
                  <a:pt x="13951" y="25432"/>
                  <a:pt x="14157" y="25656"/>
                </a:cubicBezTo>
                <a:cubicBezTo>
                  <a:pt x="14157" y="25667"/>
                  <a:pt x="14151" y="25672"/>
                  <a:pt x="14141" y="25672"/>
                </a:cubicBezTo>
                <a:cubicBezTo>
                  <a:pt x="14065" y="25672"/>
                  <a:pt x="13757" y="25432"/>
                  <a:pt x="13691" y="25432"/>
                </a:cubicBezTo>
                <a:cubicBezTo>
                  <a:pt x="13672" y="25432"/>
                  <a:pt x="13674" y="25453"/>
                  <a:pt x="13708" y="25506"/>
                </a:cubicBezTo>
                <a:cubicBezTo>
                  <a:pt x="13820" y="25581"/>
                  <a:pt x="13933" y="25638"/>
                  <a:pt x="14026" y="25731"/>
                </a:cubicBezTo>
                <a:cubicBezTo>
                  <a:pt x="14195" y="25937"/>
                  <a:pt x="13877" y="25694"/>
                  <a:pt x="14307" y="26106"/>
                </a:cubicBezTo>
                <a:cubicBezTo>
                  <a:pt x="14400" y="26132"/>
                  <a:pt x="14770" y="26567"/>
                  <a:pt x="14786" y="26567"/>
                </a:cubicBezTo>
                <a:cubicBezTo>
                  <a:pt x="14792" y="26567"/>
                  <a:pt x="14736" y="26490"/>
                  <a:pt x="14569" y="26274"/>
                </a:cubicBezTo>
                <a:lnTo>
                  <a:pt x="14569" y="26274"/>
                </a:lnTo>
                <a:cubicBezTo>
                  <a:pt x="14981" y="26686"/>
                  <a:pt x="14963" y="26742"/>
                  <a:pt x="15431" y="27248"/>
                </a:cubicBezTo>
                <a:cubicBezTo>
                  <a:pt x="15419" y="27220"/>
                  <a:pt x="15421" y="27208"/>
                  <a:pt x="15436" y="27208"/>
                </a:cubicBezTo>
                <a:cubicBezTo>
                  <a:pt x="15488" y="27208"/>
                  <a:pt x="15704" y="27382"/>
                  <a:pt x="15955" y="27604"/>
                </a:cubicBezTo>
                <a:cubicBezTo>
                  <a:pt x="16105" y="27791"/>
                  <a:pt x="16274" y="27978"/>
                  <a:pt x="16442" y="28184"/>
                </a:cubicBezTo>
                <a:lnTo>
                  <a:pt x="16442" y="28203"/>
                </a:lnTo>
                <a:cubicBezTo>
                  <a:pt x="17210" y="29139"/>
                  <a:pt x="17566" y="29664"/>
                  <a:pt x="18240" y="30544"/>
                </a:cubicBezTo>
                <a:cubicBezTo>
                  <a:pt x="18271" y="30607"/>
                  <a:pt x="18490" y="30937"/>
                  <a:pt x="18456" y="30937"/>
                </a:cubicBezTo>
                <a:cubicBezTo>
                  <a:pt x="18450" y="30937"/>
                  <a:pt x="18435" y="30926"/>
                  <a:pt x="18408" y="30900"/>
                </a:cubicBezTo>
                <a:lnTo>
                  <a:pt x="18408" y="30900"/>
                </a:lnTo>
                <a:cubicBezTo>
                  <a:pt x="18558" y="31050"/>
                  <a:pt x="18708" y="31218"/>
                  <a:pt x="18839" y="31405"/>
                </a:cubicBezTo>
                <a:cubicBezTo>
                  <a:pt x="18903" y="31518"/>
                  <a:pt x="18922" y="31560"/>
                  <a:pt x="18914" y="31560"/>
                </a:cubicBezTo>
                <a:cubicBezTo>
                  <a:pt x="18890" y="31560"/>
                  <a:pt x="18592" y="31132"/>
                  <a:pt x="18558" y="31132"/>
                </a:cubicBezTo>
                <a:cubicBezTo>
                  <a:pt x="18549" y="31132"/>
                  <a:pt x="18558" y="31162"/>
                  <a:pt x="18596" y="31237"/>
                </a:cubicBezTo>
                <a:cubicBezTo>
                  <a:pt x="18671" y="31237"/>
                  <a:pt x="19176" y="31911"/>
                  <a:pt x="19495" y="32285"/>
                </a:cubicBezTo>
                <a:cubicBezTo>
                  <a:pt x="19476" y="32136"/>
                  <a:pt x="18858" y="31387"/>
                  <a:pt x="18521" y="31012"/>
                </a:cubicBezTo>
                <a:cubicBezTo>
                  <a:pt x="18525" y="31010"/>
                  <a:pt x="18531" y="31009"/>
                  <a:pt x="18537" y="31009"/>
                </a:cubicBezTo>
                <a:cubicBezTo>
                  <a:pt x="18582" y="31009"/>
                  <a:pt x="18671" y="31066"/>
                  <a:pt x="18802" y="31181"/>
                </a:cubicBezTo>
                <a:cubicBezTo>
                  <a:pt x="19495" y="32136"/>
                  <a:pt x="20206" y="33109"/>
                  <a:pt x="20862" y="34083"/>
                </a:cubicBezTo>
                <a:cubicBezTo>
                  <a:pt x="21292" y="34757"/>
                  <a:pt x="22435" y="36387"/>
                  <a:pt x="23015" y="37360"/>
                </a:cubicBezTo>
                <a:cubicBezTo>
                  <a:pt x="23128" y="37491"/>
                  <a:pt x="23277" y="37697"/>
                  <a:pt x="23333" y="37735"/>
                </a:cubicBezTo>
                <a:lnTo>
                  <a:pt x="25337" y="40825"/>
                </a:lnTo>
                <a:cubicBezTo>
                  <a:pt x="25506" y="41087"/>
                  <a:pt x="25656" y="41312"/>
                  <a:pt x="25768" y="41518"/>
                </a:cubicBezTo>
                <a:cubicBezTo>
                  <a:pt x="25749" y="41518"/>
                  <a:pt x="25749" y="41518"/>
                  <a:pt x="25749" y="41536"/>
                </a:cubicBezTo>
                <a:cubicBezTo>
                  <a:pt x="25843" y="41686"/>
                  <a:pt x="25936" y="41836"/>
                  <a:pt x="26049" y="41967"/>
                </a:cubicBezTo>
                <a:cubicBezTo>
                  <a:pt x="26068" y="42005"/>
                  <a:pt x="26105" y="42042"/>
                  <a:pt x="26124" y="42061"/>
                </a:cubicBezTo>
                <a:cubicBezTo>
                  <a:pt x="26111" y="42061"/>
                  <a:pt x="26049" y="41994"/>
                  <a:pt x="26031" y="41994"/>
                </a:cubicBezTo>
                <a:cubicBezTo>
                  <a:pt x="26022" y="41994"/>
                  <a:pt x="26024" y="42011"/>
                  <a:pt x="26049" y="42061"/>
                </a:cubicBezTo>
                <a:cubicBezTo>
                  <a:pt x="26124" y="42117"/>
                  <a:pt x="26180" y="42154"/>
                  <a:pt x="26236" y="42211"/>
                </a:cubicBezTo>
                <a:cubicBezTo>
                  <a:pt x="26480" y="42454"/>
                  <a:pt x="26723" y="42548"/>
                  <a:pt x="27229" y="42548"/>
                </a:cubicBezTo>
                <a:lnTo>
                  <a:pt x="27304" y="42548"/>
                </a:lnTo>
                <a:cubicBezTo>
                  <a:pt x="27491" y="42548"/>
                  <a:pt x="27678" y="42548"/>
                  <a:pt x="27922" y="42529"/>
                </a:cubicBezTo>
                <a:cubicBezTo>
                  <a:pt x="28015" y="42529"/>
                  <a:pt x="28128" y="42510"/>
                  <a:pt x="28221" y="42510"/>
                </a:cubicBezTo>
                <a:lnTo>
                  <a:pt x="28334" y="42510"/>
                </a:lnTo>
                <a:lnTo>
                  <a:pt x="28502" y="42435"/>
                </a:lnTo>
                <a:cubicBezTo>
                  <a:pt x="31143" y="42061"/>
                  <a:pt x="34551" y="40263"/>
                  <a:pt x="36667" y="39233"/>
                </a:cubicBezTo>
                <a:cubicBezTo>
                  <a:pt x="40599" y="37285"/>
                  <a:pt x="42453" y="33727"/>
                  <a:pt x="46835" y="31986"/>
                </a:cubicBezTo>
                <a:cubicBezTo>
                  <a:pt x="46742" y="31536"/>
                  <a:pt x="46555" y="31124"/>
                  <a:pt x="46311" y="30731"/>
                </a:cubicBezTo>
                <a:cubicBezTo>
                  <a:pt x="46236" y="30506"/>
                  <a:pt x="46143" y="30263"/>
                  <a:pt x="46217" y="30263"/>
                </a:cubicBezTo>
                <a:cubicBezTo>
                  <a:pt x="45749" y="29757"/>
                  <a:pt x="45225" y="28784"/>
                  <a:pt x="44307" y="28053"/>
                </a:cubicBezTo>
                <a:cubicBezTo>
                  <a:pt x="44272" y="28009"/>
                  <a:pt x="44264" y="27993"/>
                  <a:pt x="44271" y="27993"/>
                </a:cubicBezTo>
                <a:cubicBezTo>
                  <a:pt x="44290" y="27993"/>
                  <a:pt x="44408" y="28097"/>
                  <a:pt x="44428" y="28097"/>
                </a:cubicBezTo>
                <a:cubicBezTo>
                  <a:pt x="44433" y="28097"/>
                  <a:pt x="44431" y="28090"/>
                  <a:pt x="44420" y="28072"/>
                </a:cubicBezTo>
                <a:cubicBezTo>
                  <a:pt x="44083" y="27810"/>
                  <a:pt x="43802" y="27510"/>
                  <a:pt x="43540" y="27173"/>
                </a:cubicBezTo>
                <a:lnTo>
                  <a:pt x="43540" y="27173"/>
                </a:lnTo>
                <a:lnTo>
                  <a:pt x="43596" y="27211"/>
                </a:lnTo>
                <a:cubicBezTo>
                  <a:pt x="42397" y="25900"/>
                  <a:pt x="41910" y="25300"/>
                  <a:pt x="40450" y="23896"/>
                </a:cubicBezTo>
                <a:lnTo>
                  <a:pt x="40450" y="23896"/>
                </a:lnTo>
                <a:lnTo>
                  <a:pt x="40525" y="24027"/>
                </a:lnTo>
                <a:cubicBezTo>
                  <a:pt x="40206" y="23727"/>
                  <a:pt x="40150" y="23653"/>
                  <a:pt x="40019" y="23503"/>
                </a:cubicBezTo>
                <a:cubicBezTo>
                  <a:pt x="39968" y="23471"/>
                  <a:pt x="39941" y="23457"/>
                  <a:pt x="39930" y="23457"/>
                </a:cubicBezTo>
                <a:cubicBezTo>
                  <a:pt x="39860" y="23457"/>
                  <a:pt x="40642" y="24123"/>
                  <a:pt x="40568" y="24123"/>
                </a:cubicBezTo>
                <a:cubicBezTo>
                  <a:pt x="40558" y="24123"/>
                  <a:pt x="40533" y="24111"/>
                  <a:pt x="40487" y="24083"/>
                </a:cubicBezTo>
                <a:cubicBezTo>
                  <a:pt x="40094" y="23634"/>
                  <a:pt x="39663" y="23222"/>
                  <a:pt x="39214" y="22829"/>
                </a:cubicBezTo>
                <a:cubicBezTo>
                  <a:pt x="38652" y="22323"/>
                  <a:pt x="38109" y="21836"/>
                  <a:pt x="38015" y="21649"/>
                </a:cubicBezTo>
                <a:cubicBezTo>
                  <a:pt x="37868" y="21524"/>
                  <a:pt x="37815" y="21487"/>
                  <a:pt x="37800" y="21487"/>
                </a:cubicBezTo>
                <a:cubicBezTo>
                  <a:pt x="37780" y="21487"/>
                  <a:pt x="37837" y="21560"/>
                  <a:pt x="37820" y="21560"/>
                </a:cubicBezTo>
                <a:cubicBezTo>
                  <a:pt x="37807" y="21560"/>
                  <a:pt x="37755" y="21521"/>
                  <a:pt x="37603" y="21387"/>
                </a:cubicBezTo>
                <a:lnTo>
                  <a:pt x="37510" y="21237"/>
                </a:lnTo>
                <a:lnTo>
                  <a:pt x="37341" y="21162"/>
                </a:lnTo>
                <a:cubicBezTo>
                  <a:pt x="37004" y="20862"/>
                  <a:pt x="36873" y="20694"/>
                  <a:pt x="36892" y="20656"/>
                </a:cubicBezTo>
                <a:lnTo>
                  <a:pt x="36892" y="20656"/>
                </a:lnTo>
                <a:cubicBezTo>
                  <a:pt x="36966" y="20731"/>
                  <a:pt x="37116" y="20862"/>
                  <a:pt x="37210" y="20937"/>
                </a:cubicBezTo>
                <a:cubicBezTo>
                  <a:pt x="36835" y="20544"/>
                  <a:pt x="36105" y="19963"/>
                  <a:pt x="35880" y="19776"/>
                </a:cubicBezTo>
                <a:lnTo>
                  <a:pt x="35880" y="19776"/>
                </a:lnTo>
                <a:lnTo>
                  <a:pt x="36311" y="20169"/>
                </a:lnTo>
                <a:cubicBezTo>
                  <a:pt x="34907" y="19008"/>
                  <a:pt x="33240" y="17491"/>
                  <a:pt x="31910" y="16330"/>
                </a:cubicBezTo>
                <a:lnTo>
                  <a:pt x="31910" y="16330"/>
                </a:lnTo>
                <a:lnTo>
                  <a:pt x="31985" y="16424"/>
                </a:lnTo>
                <a:cubicBezTo>
                  <a:pt x="30974" y="15525"/>
                  <a:pt x="31236" y="15675"/>
                  <a:pt x="30187" y="14645"/>
                </a:cubicBezTo>
                <a:lnTo>
                  <a:pt x="30187" y="14645"/>
                </a:lnTo>
                <a:lnTo>
                  <a:pt x="30244" y="14664"/>
                </a:lnTo>
                <a:cubicBezTo>
                  <a:pt x="29963" y="14439"/>
                  <a:pt x="29701" y="14177"/>
                  <a:pt x="29457" y="13896"/>
                </a:cubicBezTo>
                <a:lnTo>
                  <a:pt x="29457" y="13896"/>
                </a:lnTo>
                <a:cubicBezTo>
                  <a:pt x="29498" y="13934"/>
                  <a:pt x="29518" y="13949"/>
                  <a:pt x="29524" y="13949"/>
                </a:cubicBezTo>
                <a:cubicBezTo>
                  <a:pt x="29552" y="13949"/>
                  <a:pt x="29268" y="13606"/>
                  <a:pt x="29299" y="13606"/>
                </a:cubicBezTo>
                <a:cubicBezTo>
                  <a:pt x="29307" y="13606"/>
                  <a:pt x="29337" y="13630"/>
                  <a:pt x="29401" y="13690"/>
                </a:cubicBezTo>
                <a:cubicBezTo>
                  <a:pt x="29026" y="13278"/>
                  <a:pt x="28614" y="12885"/>
                  <a:pt x="28184" y="12548"/>
                </a:cubicBezTo>
                <a:lnTo>
                  <a:pt x="28090" y="12342"/>
                </a:lnTo>
                <a:cubicBezTo>
                  <a:pt x="27790" y="12117"/>
                  <a:pt x="27547" y="11855"/>
                  <a:pt x="27304" y="11574"/>
                </a:cubicBezTo>
                <a:lnTo>
                  <a:pt x="27304" y="11574"/>
                </a:lnTo>
                <a:cubicBezTo>
                  <a:pt x="27401" y="11671"/>
                  <a:pt x="27442" y="11705"/>
                  <a:pt x="27452" y="11705"/>
                </a:cubicBezTo>
                <a:cubicBezTo>
                  <a:pt x="27477" y="11705"/>
                  <a:pt x="27332" y="11516"/>
                  <a:pt x="27357" y="11516"/>
                </a:cubicBezTo>
                <a:cubicBezTo>
                  <a:pt x="27369" y="11516"/>
                  <a:pt x="27415" y="11555"/>
                  <a:pt x="27528" y="11667"/>
                </a:cubicBezTo>
                <a:cubicBezTo>
                  <a:pt x="26629" y="10469"/>
                  <a:pt x="25955" y="10020"/>
                  <a:pt x="25599" y="9420"/>
                </a:cubicBezTo>
                <a:cubicBezTo>
                  <a:pt x="25521" y="9360"/>
                  <a:pt x="25479" y="9334"/>
                  <a:pt x="25464" y="9334"/>
                </a:cubicBezTo>
                <a:cubicBezTo>
                  <a:pt x="25377" y="9334"/>
                  <a:pt x="26199" y="10201"/>
                  <a:pt x="26180" y="10201"/>
                </a:cubicBezTo>
                <a:cubicBezTo>
                  <a:pt x="26178" y="10201"/>
                  <a:pt x="26166" y="10191"/>
                  <a:pt x="26142" y="10169"/>
                </a:cubicBezTo>
                <a:lnTo>
                  <a:pt x="26142" y="10169"/>
                </a:lnTo>
                <a:cubicBezTo>
                  <a:pt x="26169" y="10211"/>
                  <a:pt x="26176" y="10230"/>
                  <a:pt x="26166" y="10230"/>
                </a:cubicBezTo>
                <a:cubicBezTo>
                  <a:pt x="26116" y="10230"/>
                  <a:pt x="25623" y="9719"/>
                  <a:pt x="25356" y="9420"/>
                </a:cubicBezTo>
                <a:cubicBezTo>
                  <a:pt x="25038" y="9064"/>
                  <a:pt x="24944" y="8727"/>
                  <a:pt x="24064" y="7828"/>
                </a:cubicBezTo>
                <a:lnTo>
                  <a:pt x="24064" y="7828"/>
                </a:lnTo>
                <a:cubicBezTo>
                  <a:pt x="24132" y="7883"/>
                  <a:pt x="24161" y="7898"/>
                  <a:pt x="24200" y="7938"/>
                </a:cubicBezTo>
                <a:lnTo>
                  <a:pt x="24200" y="7938"/>
                </a:lnTo>
                <a:cubicBezTo>
                  <a:pt x="23908" y="7612"/>
                  <a:pt x="23539" y="7355"/>
                  <a:pt x="23221" y="6948"/>
                </a:cubicBezTo>
                <a:cubicBezTo>
                  <a:pt x="22940" y="6761"/>
                  <a:pt x="22716" y="6405"/>
                  <a:pt x="22547" y="6405"/>
                </a:cubicBezTo>
                <a:lnTo>
                  <a:pt x="23371" y="7211"/>
                </a:lnTo>
                <a:cubicBezTo>
                  <a:pt x="23128" y="6986"/>
                  <a:pt x="22884" y="6780"/>
                  <a:pt x="22603" y="6536"/>
                </a:cubicBezTo>
                <a:cubicBezTo>
                  <a:pt x="22341" y="6293"/>
                  <a:pt x="22023" y="5993"/>
                  <a:pt x="21592" y="5656"/>
                </a:cubicBezTo>
                <a:lnTo>
                  <a:pt x="21592" y="5656"/>
                </a:lnTo>
                <a:cubicBezTo>
                  <a:pt x="21798" y="5750"/>
                  <a:pt x="21966" y="5881"/>
                  <a:pt x="22135" y="6012"/>
                </a:cubicBezTo>
                <a:cubicBezTo>
                  <a:pt x="21910" y="5787"/>
                  <a:pt x="21648" y="5600"/>
                  <a:pt x="21386" y="5413"/>
                </a:cubicBezTo>
                <a:lnTo>
                  <a:pt x="21386" y="5413"/>
                </a:lnTo>
                <a:cubicBezTo>
                  <a:pt x="21667" y="5525"/>
                  <a:pt x="21910" y="5694"/>
                  <a:pt x="22116" y="5900"/>
                </a:cubicBezTo>
                <a:cubicBezTo>
                  <a:pt x="22453" y="6181"/>
                  <a:pt x="22790" y="6536"/>
                  <a:pt x="23071" y="6761"/>
                </a:cubicBezTo>
                <a:cubicBezTo>
                  <a:pt x="22903" y="6574"/>
                  <a:pt x="22734" y="6405"/>
                  <a:pt x="22528" y="6237"/>
                </a:cubicBezTo>
                <a:cubicBezTo>
                  <a:pt x="22402" y="6125"/>
                  <a:pt x="22298" y="6034"/>
                  <a:pt x="22330" y="6034"/>
                </a:cubicBezTo>
                <a:cubicBezTo>
                  <a:pt x="22341" y="6034"/>
                  <a:pt x="22368" y="6044"/>
                  <a:pt x="22416" y="6068"/>
                </a:cubicBezTo>
                <a:cubicBezTo>
                  <a:pt x="22135" y="5881"/>
                  <a:pt x="21873" y="5694"/>
                  <a:pt x="21629" y="5488"/>
                </a:cubicBezTo>
                <a:cubicBezTo>
                  <a:pt x="21292" y="5225"/>
                  <a:pt x="20880" y="5019"/>
                  <a:pt x="20468" y="4907"/>
                </a:cubicBezTo>
                <a:lnTo>
                  <a:pt x="20543" y="4888"/>
                </a:lnTo>
                <a:cubicBezTo>
                  <a:pt x="20319" y="4832"/>
                  <a:pt x="20094" y="4757"/>
                  <a:pt x="19869" y="4682"/>
                </a:cubicBezTo>
                <a:lnTo>
                  <a:pt x="19869" y="4682"/>
                </a:lnTo>
                <a:cubicBezTo>
                  <a:pt x="20038" y="4720"/>
                  <a:pt x="20187" y="4739"/>
                  <a:pt x="20337" y="4776"/>
                </a:cubicBezTo>
                <a:cubicBezTo>
                  <a:pt x="20056" y="4701"/>
                  <a:pt x="19794" y="4570"/>
                  <a:pt x="19438" y="4458"/>
                </a:cubicBezTo>
                <a:cubicBezTo>
                  <a:pt x="19382" y="4439"/>
                  <a:pt x="19345" y="4439"/>
                  <a:pt x="19289" y="4420"/>
                </a:cubicBezTo>
                <a:cubicBezTo>
                  <a:pt x="19232" y="4420"/>
                  <a:pt x="19176" y="4402"/>
                  <a:pt x="19120" y="4402"/>
                </a:cubicBezTo>
                <a:cubicBezTo>
                  <a:pt x="19054" y="4392"/>
                  <a:pt x="18989" y="4387"/>
                  <a:pt x="18926" y="4387"/>
                </a:cubicBezTo>
                <a:cubicBezTo>
                  <a:pt x="18863" y="4387"/>
                  <a:pt x="18802" y="4392"/>
                  <a:pt x="18745" y="4402"/>
                </a:cubicBezTo>
                <a:cubicBezTo>
                  <a:pt x="18614" y="4420"/>
                  <a:pt x="18502" y="4439"/>
                  <a:pt x="18371" y="4476"/>
                </a:cubicBezTo>
                <a:cubicBezTo>
                  <a:pt x="18259" y="4514"/>
                  <a:pt x="18146" y="4551"/>
                  <a:pt x="18053" y="4589"/>
                </a:cubicBezTo>
                <a:lnTo>
                  <a:pt x="18127" y="4888"/>
                </a:lnTo>
                <a:lnTo>
                  <a:pt x="17903" y="4776"/>
                </a:lnTo>
                <a:lnTo>
                  <a:pt x="17903" y="4776"/>
                </a:lnTo>
                <a:lnTo>
                  <a:pt x="18127" y="4907"/>
                </a:lnTo>
                <a:cubicBezTo>
                  <a:pt x="18127" y="4926"/>
                  <a:pt x="18146" y="4945"/>
                  <a:pt x="18146" y="4963"/>
                </a:cubicBezTo>
                <a:cubicBezTo>
                  <a:pt x="17809" y="4757"/>
                  <a:pt x="17378" y="4551"/>
                  <a:pt x="17172" y="4458"/>
                </a:cubicBezTo>
                <a:cubicBezTo>
                  <a:pt x="16780" y="4323"/>
                  <a:pt x="16638" y="4279"/>
                  <a:pt x="16616" y="4279"/>
                </a:cubicBezTo>
                <a:cubicBezTo>
                  <a:pt x="16575" y="4279"/>
                  <a:pt x="16959" y="4434"/>
                  <a:pt x="16908" y="4434"/>
                </a:cubicBezTo>
                <a:cubicBezTo>
                  <a:pt x="16895" y="4434"/>
                  <a:pt x="16857" y="4425"/>
                  <a:pt x="16779" y="4402"/>
                </a:cubicBezTo>
                <a:cubicBezTo>
                  <a:pt x="16367" y="4196"/>
                  <a:pt x="16124" y="4214"/>
                  <a:pt x="15581" y="4046"/>
                </a:cubicBezTo>
                <a:lnTo>
                  <a:pt x="15599" y="3990"/>
                </a:lnTo>
                <a:cubicBezTo>
                  <a:pt x="15468" y="3952"/>
                  <a:pt x="15337" y="3896"/>
                  <a:pt x="15225" y="3821"/>
                </a:cubicBezTo>
                <a:lnTo>
                  <a:pt x="15000" y="3709"/>
                </a:lnTo>
                <a:cubicBezTo>
                  <a:pt x="14944" y="3671"/>
                  <a:pt x="14869" y="3652"/>
                  <a:pt x="14813" y="3634"/>
                </a:cubicBezTo>
                <a:cubicBezTo>
                  <a:pt x="14719" y="3615"/>
                  <a:pt x="14644" y="3615"/>
                  <a:pt x="14139" y="3203"/>
                </a:cubicBezTo>
                <a:lnTo>
                  <a:pt x="14139" y="3203"/>
                </a:lnTo>
                <a:cubicBezTo>
                  <a:pt x="14307" y="3297"/>
                  <a:pt x="14476" y="3390"/>
                  <a:pt x="14644" y="3465"/>
                </a:cubicBezTo>
                <a:cubicBezTo>
                  <a:pt x="14457" y="3353"/>
                  <a:pt x="14270" y="3222"/>
                  <a:pt x="14083" y="3091"/>
                </a:cubicBezTo>
                <a:lnTo>
                  <a:pt x="14083" y="3091"/>
                </a:lnTo>
                <a:lnTo>
                  <a:pt x="14251" y="3128"/>
                </a:lnTo>
                <a:cubicBezTo>
                  <a:pt x="13783" y="2810"/>
                  <a:pt x="13333" y="2473"/>
                  <a:pt x="12903" y="2079"/>
                </a:cubicBezTo>
                <a:lnTo>
                  <a:pt x="12903" y="2079"/>
                </a:lnTo>
                <a:cubicBezTo>
                  <a:pt x="12933" y="2120"/>
                  <a:pt x="12936" y="2140"/>
                  <a:pt x="12915" y="2140"/>
                </a:cubicBezTo>
                <a:cubicBezTo>
                  <a:pt x="12856" y="2140"/>
                  <a:pt x="12617" y="1992"/>
                  <a:pt x="12247" y="1705"/>
                </a:cubicBezTo>
                <a:cubicBezTo>
                  <a:pt x="12112" y="1585"/>
                  <a:pt x="12121" y="1579"/>
                  <a:pt x="12134" y="1579"/>
                </a:cubicBezTo>
                <a:cubicBezTo>
                  <a:pt x="12135" y="1579"/>
                  <a:pt x="12137" y="1579"/>
                  <a:pt x="12138" y="1579"/>
                </a:cubicBezTo>
                <a:cubicBezTo>
                  <a:pt x="12154" y="1579"/>
                  <a:pt x="12147" y="1568"/>
                  <a:pt x="11742" y="1255"/>
                </a:cubicBezTo>
                <a:lnTo>
                  <a:pt x="11742" y="1255"/>
                </a:lnTo>
                <a:cubicBezTo>
                  <a:pt x="12004" y="1368"/>
                  <a:pt x="12247" y="1536"/>
                  <a:pt x="12435" y="1742"/>
                </a:cubicBezTo>
                <a:cubicBezTo>
                  <a:pt x="12491" y="1742"/>
                  <a:pt x="12641" y="1855"/>
                  <a:pt x="12678" y="1855"/>
                </a:cubicBezTo>
                <a:cubicBezTo>
                  <a:pt x="12285" y="1518"/>
                  <a:pt x="11873" y="1199"/>
                  <a:pt x="11442" y="918"/>
                </a:cubicBezTo>
                <a:lnTo>
                  <a:pt x="11442" y="918"/>
                </a:lnTo>
                <a:cubicBezTo>
                  <a:pt x="11536" y="993"/>
                  <a:pt x="11648" y="1068"/>
                  <a:pt x="11742" y="1143"/>
                </a:cubicBezTo>
                <a:cubicBezTo>
                  <a:pt x="11330" y="900"/>
                  <a:pt x="10918" y="675"/>
                  <a:pt x="10506" y="469"/>
                </a:cubicBezTo>
                <a:cubicBezTo>
                  <a:pt x="10422" y="423"/>
                  <a:pt x="10403" y="405"/>
                  <a:pt x="10422" y="405"/>
                </a:cubicBezTo>
                <a:cubicBezTo>
                  <a:pt x="10444" y="405"/>
                  <a:pt x="10521" y="431"/>
                  <a:pt x="10603" y="465"/>
                </a:cubicBezTo>
                <a:lnTo>
                  <a:pt x="10603" y="465"/>
                </a:lnTo>
                <a:cubicBezTo>
                  <a:pt x="10489" y="416"/>
                  <a:pt x="10376" y="368"/>
                  <a:pt x="10262" y="319"/>
                </a:cubicBezTo>
                <a:cubicBezTo>
                  <a:pt x="10187" y="300"/>
                  <a:pt x="10131" y="263"/>
                  <a:pt x="10038" y="244"/>
                </a:cubicBezTo>
                <a:cubicBezTo>
                  <a:pt x="9906" y="188"/>
                  <a:pt x="9775" y="151"/>
                  <a:pt x="9644" y="132"/>
                </a:cubicBezTo>
                <a:cubicBezTo>
                  <a:pt x="9682" y="122"/>
                  <a:pt x="9719" y="118"/>
                  <a:pt x="9757" y="118"/>
                </a:cubicBezTo>
                <a:cubicBezTo>
                  <a:pt x="9794" y="118"/>
                  <a:pt x="9832" y="122"/>
                  <a:pt x="9869" y="132"/>
                </a:cubicBezTo>
                <a:cubicBezTo>
                  <a:pt x="9963" y="151"/>
                  <a:pt x="10056" y="169"/>
                  <a:pt x="10150" y="188"/>
                </a:cubicBezTo>
                <a:lnTo>
                  <a:pt x="10038" y="151"/>
                </a:lnTo>
                <a:lnTo>
                  <a:pt x="9906" y="113"/>
                </a:lnTo>
                <a:lnTo>
                  <a:pt x="9775" y="76"/>
                </a:lnTo>
                <a:lnTo>
                  <a:pt x="9644" y="38"/>
                </a:lnTo>
                <a:cubicBezTo>
                  <a:pt x="9476" y="19"/>
                  <a:pt x="9307" y="1"/>
                  <a:pt x="91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0"/>
          <p:cNvGrpSpPr/>
          <p:nvPr/>
        </p:nvGrpSpPr>
        <p:grpSpPr>
          <a:xfrm rot="891456">
            <a:off x="10552066" y="2406087"/>
            <a:ext cx="798012" cy="3162184"/>
            <a:chOff x="3608950" y="238125"/>
            <a:chExt cx="598550" cy="2371800"/>
          </a:xfrm>
        </p:grpSpPr>
        <p:sp>
          <p:nvSpPr>
            <p:cNvPr id="100" name="Google Shape;100;p10"/>
            <p:cNvSpPr/>
            <p:nvPr/>
          </p:nvSpPr>
          <p:spPr>
            <a:xfrm>
              <a:off x="3608950" y="1942450"/>
              <a:ext cx="423875" cy="667475"/>
            </a:xfrm>
            <a:custGeom>
              <a:avLst/>
              <a:gdLst/>
              <a:ahLst/>
              <a:cxnLst/>
              <a:rect l="l" t="t" r="r" b="b"/>
              <a:pathLst>
                <a:path w="16955" h="26699" extrusionOk="0">
                  <a:moveTo>
                    <a:pt x="8794" y="0"/>
                  </a:moveTo>
                  <a:cubicBezTo>
                    <a:pt x="7527" y="4912"/>
                    <a:pt x="2218" y="8279"/>
                    <a:pt x="1030" y="13191"/>
                  </a:cubicBezTo>
                  <a:cubicBezTo>
                    <a:pt x="0" y="17390"/>
                    <a:pt x="2179" y="21668"/>
                    <a:pt x="4278" y="25590"/>
                  </a:cubicBezTo>
                  <a:lnTo>
                    <a:pt x="4873" y="26699"/>
                  </a:lnTo>
                  <a:cubicBezTo>
                    <a:pt x="5150" y="25194"/>
                    <a:pt x="5784" y="23728"/>
                    <a:pt x="6695" y="22500"/>
                  </a:cubicBezTo>
                  <a:cubicBezTo>
                    <a:pt x="8398" y="20282"/>
                    <a:pt x="10933" y="18776"/>
                    <a:pt x="13310" y="17152"/>
                  </a:cubicBezTo>
                  <a:cubicBezTo>
                    <a:pt x="13944" y="16717"/>
                    <a:pt x="14538" y="16202"/>
                    <a:pt x="15053" y="15647"/>
                  </a:cubicBezTo>
                  <a:cubicBezTo>
                    <a:pt x="15528" y="15053"/>
                    <a:pt x="15885" y="14379"/>
                    <a:pt x="16083" y="13666"/>
                  </a:cubicBezTo>
                  <a:cubicBezTo>
                    <a:pt x="16954" y="11290"/>
                    <a:pt x="16875" y="8675"/>
                    <a:pt x="15885" y="6378"/>
                  </a:cubicBezTo>
                  <a:cubicBezTo>
                    <a:pt x="14696" y="3882"/>
                    <a:pt x="12478" y="2060"/>
                    <a:pt x="9824" y="1426"/>
                  </a:cubicBezTo>
                  <a:lnTo>
                    <a:pt x="87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0"/>
            <p:cNvSpPr/>
            <p:nvPr/>
          </p:nvSpPr>
          <p:spPr>
            <a:xfrm>
              <a:off x="3775625" y="238125"/>
              <a:ext cx="431875" cy="1686525"/>
            </a:xfrm>
            <a:custGeom>
              <a:avLst/>
              <a:gdLst/>
              <a:ahLst/>
              <a:cxnLst/>
              <a:rect l="l" t="t" r="r" b="b"/>
              <a:pathLst>
                <a:path w="17275" h="67461" extrusionOk="0">
                  <a:moveTo>
                    <a:pt x="12228" y="0"/>
                  </a:moveTo>
                  <a:lnTo>
                    <a:pt x="12228" y="0"/>
                  </a:lnTo>
                  <a:cubicBezTo>
                    <a:pt x="12281" y="230"/>
                    <a:pt x="12332" y="460"/>
                    <a:pt x="12383" y="690"/>
                  </a:cubicBezTo>
                  <a:lnTo>
                    <a:pt x="12383" y="690"/>
                  </a:lnTo>
                  <a:cubicBezTo>
                    <a:pt x="12489" y="473"/>
                    <a:pt x="12596" y="256"/>
                    <a:pt x="12704" y="40"/>
                  </a:cubicBezTo>
                  <a:lnTo>
                    <a:pt x="12228" y="0"/>
                  </a:lnTo>
                  <a:close/>
                  <a:moveTo>
                    <a:pt x="12383" y="690"/>
                  </a:moveTo>
                  <a:cubicBezTo>
                    <a:pt x="2393" y="21128"/>
                    <a:pt x="1" y="44170"/>
                    <a:pt x="1216" y="66707"/>
                  </a:cubicBezTo>
                  <a:lnTo>
                    <a:pt x="7633" y="67460"/>
                  </a:lnTo>
                  <a:cubicBezTo>
                    <a:pt x="14181" y="45857"/>
                    <a:pt x="17275" y="22935"/>
                    <a:pt x="12383" y="69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0"/>
            <p:cNvSpPr/>
            <p:nvPr/>
          </p:nvSpPr>
          <p:spPr>
            <a:xfrm>
              <a:off x="3622800" y="2254675"/>
              <a:ext cx="309000" cy="355250"/>
            </a:xfrm>
            <a:custGeom>
              <a:avLst/>
              <a:gdLst/>
              <a:ahLst/>
              <a:cxnLst/>
              <a:rect l="l" t="t" r="r" b="b"/>
              <a:pathLst>
                <a:path w="12360" h="14210" extrusionOk="0">
                  <a:moveTo>
                    <a:pt x="6778" y="0"/>
                  </a:moveTo>
                  <a:cubicBezTo>
                    <a:pt x="6699" y="0"/>
                    <a:pt x="6618" y="9"/>
                    <a:pt x="6537" y="29"/>
                  </a:cubicBezTo>
                  <a:cubicBezTo>
                    <a:pt x="6260" y="147"/>
                    <a:pt x="6061" y="306"/>
                    <a:pt x="5863" y="504"/>
                  </a:cubicBezTo>
                  <a:cubicBezTo>
                    <a:pt x="5507" y="900"/>
                    <a:pt x="5230" y="1415"/>
                    <a:pt x="5071" y="1930"/>
                  </a:cubicBezTo>
                  <a:cubicBezTo>
                    <a:pt x="4992" y="2287"/>
                    <a:pt x="4873" y="2683"/>
                    <a:pt x="4715" y="3000"/>
                  </a:cubicBezTo>
                  <a:cubicBezTo>
                    <a:pt x="4517" y="3396"/>
                    <a:pt x="4120" y="3594"/>
                    <a:pt x="3724" y="3594"/>
                  </a:cubicBezTo>
                  <a:cubicBezTo>
                    <a:pt x="2972" y="3515"/>
                    <a:pt x="2734" y="2603"/>
                    <a:pt x="2179" y="2168"/>
                  </a:cubicBezTo>
                  <a:cubicBezTo>
                    <a:pt x="1915" y="2019"/>
                    <a:pt x="1623" y="1946"/>
                    <a:pt x="1333" y="1946"/>
                  </a:cubicBezTo>
                  <a:cubicBezTo>
                    <a:pt x="926" y="1946"/>
                    <a:pt x="522" y="2089"/>
                    <a:pt x="199" y="2366"/>
                  </a:cubicBezTo>
                  <a:cubicBezTo>
                    <a:pt x="1" y="6010"/>
                    <a:pt x="1863" y="9694"/>
                    <a:pt x="3685" y="13101"/>
                  </a:cubicBezTo>
                  <a:lnTo>
                    <a:pt x="4319" y="14210"/>
                  </a:lnTo>
                  <a:cubicBezTo>
                    <a:pt x="4596" y="12705"/>
                    <a:pt x="5230" y="11239"/>
                    <a:pt x="6141" y="10011"/>
                  </a:cubicBezTo>
                  <a:cubicBezTo>
                    <a:pt x="7646" y="8070"/>
                    <a:pt x="9785" y="6644"/>
                    <a:pt x="11924" y="5218"/>
                  </a:cubicBezTo>
                  <a:cubicBezTo>
                    <a:pt x="12083" y="4980"/>
                    <a:pt x="12201" y="4703"/>
                    <a:pt x="12281" y="4386"/>
                  </a:cubicBezTo>
                  <a:cubicBezTo>
                    <a:pt x="12360" y="3871"/>
                    <a:pt x="12083" y="3396"/>
                    <a:pt x="11607" y="3198"/>
                  </a:cubicBezTo>
                  <a:cubicBezTo>
                    <a:pt x="11471" y="3139"/>
                    <a:pt x="11336" y="3114"/>
                    <a:pt x="11202" y="3114"/>
                  </a:cubicBezTo>
                  <a:cubicBezTo>
                    <a:pt x="10516" y="3114"/>
                    <a:pt x="9853" y="3777"/>
                    <a:pt x="9191" y="4109"/>
                  </a:cubicBezTo>
                  <a:cubicBezTo>
                    <a:pt x="9063" y="4194"/>
                    <a:pt x="8913" y="4233"/>
                    <a:pt x="8759" y="4233"/>
                  </a:cubicBezTo>
                  <a:cubicBezTo>
                    <a:pt x="8625" y="4233"/>
                    <a:pt x="8488" y="4203"/>
                    <a:pt x="8359" y="4148"/>
                  </a:cubicBezTo>
                  <a:cubicBezTo>
                    <a:pt x="8240" y="4029"/>
                    <a:pt x="8161" y="3871"/>
                    <a:pt x="8121" y="3713"/>
                  </a:cubicBezTo>
                  <a:cubicBezTo>
                    <a:pt x="7923" y="3000"/>
                    <a:pt x="8240" y="2207"/>
                    <a:pt x="8161" y="1455"/>
                  </a:cubicBezTo>
                  <a:cubicBezTo>
                    <a:pt x="8125" y="776"/>
                    <a:pt x="7509" y="0"/>
                    <a:pt x="6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0"/>
            <p:cNvSpPr/>
            <p:nvPr/>
          </p:nvSpPr>
          <p:spPr>
            <a:xfrm>
              <a:off x="3790175" y="1723575"/>
              <a:ext cx="233725" cy="305050"/>
            </a:xfrm>
            <a:custGeom>
              <a:avLst/>
              <a:gdLst/>
              <a:ahLst/>
              <a:cxnLst/>
              <a:rect l="l" t="t" r="r" b="b"/>
              <a:pathLst>
                <a:path w="9349" h="12202" extrusionOk="0">
                  <a:moveTo>
                    <a:pt x="0" y="1"/>
                  </a:moveTo>
                  <a:lnTo>
                    <a:pt x="0" y="1"/>
                  </a:lnTo>
                  <a:cubicBezTo>
                    <a:pt x="40" y="3922"/>
                    <a:pt x="198" y="7804"/>
                    <a:pt x="476" y="11726"/>
                  </a:cubicBezTo>
                  <a:cubicBezTo>
                    <a:pt x="2298" y="11964"/>
                    <a:pt x="4160" y="12122"/>
                    <a:pt x="6021" y="12201"/>
                  </a:cubicBezTo>
                  <a:cubicBezTo>
                    <a:pt x="7447" y="8676"/>
                    <a:pt x="8557" y="5032"/>
                    <a:pt x="9349" y="1348"/>
                  </a:cubicBezTo>
                  <a:cubicBezTo>
                    <a:pt x="6259" y="793"/>
                    <a:pt x="3130" y="318"/>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0"/>
            <p:cNvSpPr/>
            <p:nvPr/>
          </p:nvSpPr>
          <p:spPr>
            <a:xfrm>
              <a:off x="3958525" y="2079350"/>
              <a:ext cx="146575" cy="140300"/>
            </a:xfrm>
            <a:custGeom>
              <a:avLst/>
              <a:gdLst/>
              <a:ahLst/>
              <a:cxnLst/>
              <a:rect l="l" t="t" r="r" b="b"/>
              <a:pathLst>
                <a:path w="5863" h="5612" extrusionOk="0">
                  <a:moveTo>
                    <a:pt x="5031" y="2011"/>
                  </a:moveTo>
                  <a:lnTo>
                    <a:pt x="5110" y="2090"/>
                  </a:lnTo>
                  <a:lnTo>
                    <a:pt x="5205" y="2166"/>
                  </a:lnTo>
                  <a:lnTo>
                    <a:pt x="5205" y="2166"/>
                  </a:lnTo>
                  <a:lnTo>
                    <a:pt x="5248" y="2225"/>
                  </a:lnTo>
                  <a:lnTo>
                    <a:pt x="5248" y="2225"/>
                  </a:lnTo>
                  <a:cubicBezTo>
                    <a:pt x="5242" y="2220"/>
                    <a:pt x="5236" y="2215"/>
                    <a:pt x="5230" y="2210"/>
                  </a:cubicBezTo>
                  <a:lnTo>
                    <a:pt x="5230" y="2210"/>
                  </a:lnTo>
                  <a:lnTo>
                    <a:pt x="5256" y="2235"/>
                  </a:lnTo>
                  <a:lnTo>
                    <a:pt x="5258" y="2238"/>
                  </a:lnTo>
                  <a:lnTo>
                    <a:pt x="5258" y="2238"/>
                  </a:lnTo>
                  <a:cubicBezTo>
                    <a:pt x="5245" y="2226"/>
                    <a:pt x="5232" y="2213"/>
                    <a:pt x="5219" y="2201"/>
                  </a:cubicBezTo>
                  <a:lnTo>
                    <a:pt x="5219" y="2201"/>
                  </a:lnTo>
                  <a:cubicBezTo>
                    <a:pt x="5179" y="2168"/>
                    <a:pt x="5138" y="2136"/>
                    <a:pt x="5095" y="2106"/>
                  </a:cubicBezTo>
                  <a:lnTo>
                    <a:pt x="5095" y="2106"/>
                  </a:lnTo>
                  <a:lnTo>
                    <a:pt x="5058" y="2051"/>
                  </a:lnTo>
                  <a:lnTo>
                    <a:pt x="5058" y="2051"/>
                  </a:lnTo>
                  <a:cubicBezTo>
                    <a:pt x="5111" y="2098"/>
                    <a:pt x="5165" y="2148"/>
                    <a:pt x="5219" y="2201"/>
                  </a:cubicBezTo>
                  <a:lnTo>
                    <a:pt x="5219" y="2201"/>
                  </a:lnTo>
                  <a:cubicBezTo>
                    <a:pt x="5223" y="2204"/>
                    <a:pt x="5226" y="2207"/>
                    <a:pt x="5230" y="2210"/>
                  </a:cubicBezTo>
                  <a:lnTo>
                    <a:pt x="5230" y="2210"/>
                  </a:lnTo>
                  <a:lnTo>
                    <a:pt x="5110" y="2090"/>
                  </a:lnTo>
                  <a:lnTo>
                    <a:pt x="5054" y="2045"/>
                  </a:lnTo>
                  <a:lnTo>
                    <a:pt x="5054" y="2045"/>
                  </a:lnTo>
                  <a:lnTo>
                    <a:pt x="5058" y="2051"/>
                  </a:lnTo>
                  <a:lnTo>
                    <a:pt x="5058" y="2051"/>
                  </a:lnTo>
                  <a:cubicBezTo>
                    <a:pt x="5043" y="2038"/>
                    <a:pt x="5029" y="2026"/>
                    <a:pt x="5015" y="2014"/>
                  </a:cubicBezTo>
                  <a:lnTo>
                    <a:pt x="5015" y="2014"/>
                  </a:lnTo>
                  <a:lnTo>
                    <a:pt x="5054" y="2045"/>
                  </a:lnTo>
                  <a:lnTo>
                    <a:pt x="5054" y="2045"/>
                  </a:lnTo>
                  <a:lnTo>
                    <a:pt x="5031" y="2011"/>
                  </a:lnTo>
                  <a:close/>
                  <a:moveTo>
                    <a:pt x="5048" y="2257"/>
                  </a:moveTo>
                  <a:lnTo>
                    <a:pt x="5071" y="2288"/>
                  </a:lnTo>
                  <a:cubicBezTo>
                    <a:pt x="5066" y="2283"/>
                    <a:pt x="5061" y="2277"/>
                    <a:pt x="5056" y="2271"/>
                  </a:cubicBezTo>
                  <a:lnTo>
                    <a:pt x="5056" y="2271"/>
                  </a:lnTo>
                  <a:cubicBezTo>
                    <a:pt x="5053" y="2267"/>
                    <a:pt x="5050" y="2262"/>
                    <a:pt x="5048" y="2257"/>
                  </a:cubicBezTo>
                  <a:close/>
                  <a:moveTo>
                    <a:pt x="5459" y="2662"/>
                  </a:moveTo>
                  <a:lnTo>
                    <a:pt x="5459" y="2662"/>
                  </a:lnTo>
                  <a:cubicBezTo>
                    <a:pt x="5459" y="2662"/>
                    <a:pt x="5459" y="2663"/>
                    <a:pt x="5460" y="2663"/>
                  </a:cubicBezTo>
                  <a:lnTo>
                    <a:pt x="5460" y="2663"/>
                  </a:lnTo>
                  <a:cubicBezTo>
                    <a:pt x="5458" y="2667"/>
                    <a:pt x="5457" y="2670"/>
                    <a:pt x="5456" y="2673"/>
                  </a:cubicBezTo>
                  <a:lnTo>
                    <a:pt x="5456" y="2673"/>
                  </a:lnTo>
                  <a:cubicBezTo>
                    <a:pt x="5456" y="2672"/>
                    <a:pt x="5455" y="2671"/>
                    <a:pt x="5455" y="2670"/>
                  </a:cubicBezTo>
                  <a:lnTo>
                    <a:pt x="5455" y="2670"/>
                  </a:lnTo>
                  <a:cubicBezTo>
                    <a:pt x="5457" y="2667"/>
                    <a:pt x="5458" y="2664"/>
                    <a:pt x="5459" y="2662"/>
                  </a:cubicBezTo>
                  <a:close/>
                  <a:moveTo>
                    <a:pt x="5469" y="2696"/>
                  </a:moveTo>
                  <a:lnTo>
                    <a:pt x="5469" y="2696"/>
                  </a:lnTo>
                  <a:cubicBezTo>
                    <a:pt x="5482" y="2745"/>
                    <a:pt x="5494" y="2794"/>
                    <a:pt x="5506" y="2843"/>
                  </a:cubicBezTo>
                  <a:lnTo>
                    <a:pt x="5506" y="3239"/>
                  </a:lnTo>
                  <a:cubicBezTo>
                    <a:pt x="5506" y="3068"/>
                    <a:pt x="5483" y="2897"/>
                    <a:pt x="5462" y="2727"/>
                  </a:cubicBezTo>
                  <a:lnTo>
                    <a:pt x="5462" y="2727"/>
                  </a:lnTo>
                  <a:cubicBezTo>
                    <a:pt x="5465" y="2717"/>
                    <a:pt x="5467" y="2707"/>
                    <a:pt x="5469" y="2696"/>
                  </a:cubicBezTo>
                  <a:close/>
                  <a:moveTo>
                    <a:pt x="2875" y="0"/>
                  </a:moveTo>
                  <a:cubicBezTo>
                    <a:pt x="2571" y="0"/>
                    <a:pt x="2268" y="49"/>
                    <a:pt x="1981" y="149"/>
                  </a:cubicBezTo>
                  <a:cubicBezTo>
                    <a:pt x="911" y="506"/>
                    <a:pt x="159" y="1417"/>
                    <a:pt x="40" y="2486"/>
                  </a:cubicBezTo>
                  <a:cubicBezTo>
                    <a:pt x="0" y="3001"/>
                    <a:pt x="80" y="3516"/>
                    <a:pt x="317" y="3991"/>
                  </a:cubicBezTo>
                  <a:cubicBezTo>
                    <a:pt x="436" y="4229"/>
                    <a:pt x="555" y="4467"/>
                    <a:pt x="753" y="4665"/>
                  </a:cubicBezTo>
                  <a:cubicBezTo>
                    <a:pt x="1228" y="5180"/>
                    <a:pt x="1862" y="5497"/>
                    <a:pt x="2575" y="5576"/>
                  </a:cubicBezTo>
                  <a:cubicBezTo>
                    <a:pt x="2713" y="5600"/>
                    <a:pt x="2851" y="5612"/>
                    <a:pt x="2988" y="5612"/>
                  </a:cubicBezTo>
                  <a:cubicBezTo>
                    <a:pt x="3531" y="5612"/>
                    <a:pt x="4054" y="5429"/>
                    <a:pt x="4477" y="5132"/>
                  </a:cubicBezTo>
                  <a:lnTo>
                    <a:pt x="4477" y="5132"/>
                  </a:lnTo>
                  <a:cubicBezTo>
                    <a:pt x="4708" y="5056"/>
                    <a:pt x="4934" y="4953"/>
                    <a:pt x="5150" y="4823"/>
                  </a:cubicBezTo>
                  <a:cubicBezTo>
                    <a:pt x="5586" y="4546"/>
                    <a:pt x="5863" y="3991"/>
                    <a:pt x="5863" y="3476"/>
                  </a:cubicBezTo>
                  <a:cubicBezTo>
                    <a:pt x="5837" y="3119"/>
                    <a:pt x="5713" y="2777"/>
                    <a:pt x="5500" y="2495"/>
                  </a:cubicBezTo>
                  <a:lnTo>
                    <a:pt x="5500" y="2495"/>
                  </a:lnTo>
                  <a:cubicBezTo>
                    <a:pt x="5570" y="1819"/>
                    <a:pt x="5296" y="1123"/>
                    <a:pt x="4714" y="664"/>
                  </a:cubicBezTo>
                  <a:cubicBezTo>
                    <a:pt x="4199" y="230"/>
                    <a:pt x="3535" y="0"/>
                    <a:pt x="28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0"/>
            <p:cNvSpPr/>
            <p:nvPr/>
          </p:nvSpPr>
          <p:spPr>
            <a:xfrm>
              <a:off x="3699050" y="1743575"/>
              <a:ext cx="193575" cy="207050"/>
            </a:xfrm>
            <a:custGeom>
              <a:avLst/>
              <a:gdLst/>
              <a:ahLst/>
              <a:cxnLst/>
              <a:rect l="l" t="t" r="r" b="b"/>
              <a:pathLst>
                <a:path w="7743" h="8282" extrusionOk="0">
                  <a:moveTo>
                    <a:pt x="2955" y="0"/>
                  </a:moveTo>
                  <a:cubicBezTo>
                    <a:pt x="2043" y="0"/>
                    <a:pt x="1139" y="392"/>
                    <a:pt x="674" y="1102"/>
                  </a:cubicBezTo>
                  <a:cubicBezTo>
                    <a:pt x="1" y="2013"/>
                    <a:pt x="437" y="3320"/>
                    <a:pt x="1546" y="3677"/>
                  </a:cubicBezTo>
                  <a:cubicBezTo>
                    <a:pt x="1591" y="3692"/>
                    <a:pt x="1636" y="3706"/>
                    <a:pt x="1682" y="3719"/>
                  </a:cubicBezTo>
                  <a:lnTo>
                    <a:pt x="1682" y="3719"/>
                  </a:lnTo>
                  <a:cubicBezTo>
                    <a:pt x="1768" y="4003"/>
                    <a:pt x="1875" y="4289"/>
                    <a:pt x="2061" y="4548"/>
                  </a:cubicBezTo>
                  <a:cubicBezTo>
                    <a:pt x="2067" y="4559"/>
                    <a:pt x="2073" y="4569"/>
                    <a:pt x="2079" y="4580"/>
                  </a:cubicBezTo>
                  <a:lnTo>
                    <a:pt x="2079" y="4580"/>
                  </a:lnTo>
                  <a:cubicBezTo>
                    <a:pt x="1763" y="4950"/>
                    <a:pt x="1594" y="5433"/>
                    <a:pt x="1663" y="5960"/>
                  </a:cubicBezTo>
                  <a:lnTo>
                    <a:pt x="1663" y="5960"/>
                  </a:lnTo>
                  <a:cubicBezTo>
                    <a:pt x="1250" y="6329"/>
                    <a:pt x="1261" y="7027"/>
                    <a:pt x="1783" y="7321"/>
                  </a:cubicBezTo>
                  <a:cubicBezTo>
                    <a:pt x="2192" y="7598"/>
                    <a:pt x="2613" y="7763"/>
                    <a:pt x="3026" y="7835"/>
                  </a:cubicBezTo>
                  <a:lnTo>
                    <a:pt x="3026" y="7835"/>
                  </a:lnTo>
                  <a:cubicBezTo>
                    <a:pt x="3535" y="8124"/>
                    <a:pt x="4132" y="8282"/>
                    <a:pt x="4725" y="8282"/>
                  </a:cubicBezTo>
                  <a:cubicBezTo>
                    <a:pt x="5554" y="8282"/>
                    <a:pt x="6374" y="7973"/>
                    <a:pt x="6933" y="7282"/>
                  </a:cubicBezTo>
                  <a:cubicBezTo>
                    <a:pt x="7742" y="6315"/>
                    <a:pt x="7620" y="5120"/>
                    <a:pt x="6930" y="4237"/>
                  </a:cubicBezTo>
                  <a:lnTo>
                    <a:pt x="6930" y="4237"/>
                  </a:lnTo>
                  <a:cubicBezTo>
                    <a:pt x="6751" y="3812"/>
                    <a:pt x="6475" y="3406"/>
                    <a:pt x="6141" y="3043"/>
                  </a:cubicBezTo>
                  <a:cubicBezTo>
                    <a:pt x="5388" y="2211"/>
                    <a:pt x="5665" y="1142"/>
                    <a:pt x="4556" y="468"/>
                  </a:cubicBezTo>
                  <a:cubicBezTo>
                    <a:pt x="4087" y="150"/>
                    <a:pt x="3519" y="0"/>
                    <a:pt x="2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3973375" y="1405800"/>
              <a:ext cx="170350" cy="313350"/>
            </a:xfrm>
            <a:custGeom>
              <a:avLst/>
              <a:gdLst/>
              <a:ahLst/>
              <a:cxnLst/>
              <a:rect l="l" t="t" r="r" b="b"/>
              <a:pathLst>
                <a:path w="6814" h="12534" extrusionOk="0">
                  <a:moveTo>
                    <a:pt x="5013" y="0"/>
                  </a:moveTo>
                  <a:cubicBezTo>
                    <a:pt x="4645" y="0"/>
                    <a:pt x="4283" y="89"/>
                    <a:pt x="4001" y="273"/>
                  </a:cubicBezTo>
                  <a:cubicBezTo>
                    <a:pt x="2575" y="1184"/>
                    <a:pt x="2179" y="2531"/>
                    <a:pt x="1466" y="3918"/>
                  </a:cubicBezTo>
                  <a:cubicBezTo>
                    <a:pt x="872" y="5146"/>
                    <a:pt x="1" y="6572"/>
                    <a:pt x="40" y="7998"/>
                  </a:cubicBezTo>
                  <a:cubicBezTo>
                    <a:pt x="56" y="8836"/>
                    <a:pt x="375" y="9396"/>
                    <a:pt x="863" y="9714"/>
                  </a:cubicBezTo>
                  <a:lnTo>
                    <a:pt x="863" y="9714"/>
                  </a:lnTo>
                  <a:cubicBezTo>
                    <a:pt x="749" y="10308"/>
                    <a:pt x="749" y="10899"/>
                    <a:pt x="1030" y="11444"/>
                  </a:cubicBezTo>
                  <a:cubicBezTo>
                    <a:pt x="1354" y="11983"/>
                    <a:pt x="1938" y="12327"/>
                    <a:pt x="2576" y="12327"/>
                  </a:cubicBezTo>
                  <a:cubicBezTo>
                    <a:pt x="2641" y="12327"/>
                    <a:pt x="2707" y="12323"/>
                    <a:pt x="2773" y="12316"/>
                  </a:cubicBezTo>
                  <a:cubicBezTo>
                    <a:pt x="3061" y="12316"/>
                    <a:pt x="3236" y="12313"/>
                    <a:pt x="3359" y="12313"/>
                  </a:cubicBezTo>
                  <a:cubicBezTo>
                    <a:pt x="3727" y="12313"/>
                    <a:pt x="3615" y="12335"/>
                    <a:pt x="4596" y="12514"/>
                  </a:cubicBezTo>
                  <a:cubicBezTo>
                    <a:pt x="4668" y="12527"/>
                    <a:pt x="4740" y="12533"/>
                    <a:pt x="4810" y="12533"/>
                  </a:cubicBezTo>
                  <a:cubicBezTo>
                    <a:pt x="5579" y="12533"/>
                    <a:pt x="6154" y="11771"/>
                    <a:pt x="5863" y="11008"/>
                  </a:cubicBezTo>
                  <a:lnTo>
                    <a:pt x="5903" y="11008"/>
                  </a:lnTo>
                  <a:cubicBezTo>
                    <a:pt x="5584" y="10180"/>
                    <a:pt x="5118" y="9819"/>
                    <a:pt x="4528" y="9643"/>
                  </a:cubicBezTo>
                  <a:lnTo>
                    <a:pt x="4528" y="9643"/>
                  </a:lnTo>
                  <a:cubicBezTo>
                    <a:pt x="4730" y="9245"/>
                    <a:pt x="4916" y="8827"/>
                    <a:pt x="4914" y="8827"/>
                  </a:cubicBezTo>
                  <a:lnTo>
                    <a:pt x="4914" y="8827"/>
                  </a:lnTo>
                  <a:cubicBezTo>
                    <a:pt x="4914" y="8827"/>
                    <a:pt x="4913" y="8828"/>
                    <a:pt x="4912" y="8830"/>
                  </a:cubicBezTo>
                  <a:cubicBezTo>
                    <a:pt x="5225" y="8101"/>
                    <a:pt x="4899" y="7342"/>
                    <a:pt x="4201" y="6899"/>
                  </a:cubicBezTo>
                  <a:lnTo>
                    <a:pt x="4201" y="6899"/>
                  </a:lnTo>
                  <a:cubicBezTo>
                    <a:pt x="4665" y="6048"/>
                    <a:pt x="5391" y="5128"/>
                    <a:pt x="5665" y="4631"/>
                  </a:cubicBezTo>
                  <a:cubicBezTo>
                    <a:pt x="6339" y="3442"/>
                    <a:pt x="6814" y="2650"/>
                    <a:pt x="6735" y="1264"/>
                  </a:cubicBezTo>
                  <a:cubicBezTo>
                    <a:pt x="6680" y="443"/>
                    <a:pt x="5832" y="0"/>
                    <a:pt x="50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ullet list">
  <p:cSld name="Title and bullet list">
    <p:bg>
      <p:bgPr>
        <a:noFill/>
        <a:effectLst/>
      </p:bgPr>
    </p:bg>
    <p:spTree>
      <p:nvGrpSpPr>
        <p:cNvPr id="1" name="Shape 139"/>
        <p:cNvGrpSpPr/>
        <p:nvPr/>
      </p:nvGrpSpPr>
      <p:grpSpPr>
        <a:xfrm>
          <a:off x="0" y="0"/>
          <a:ext cx="0" cy="0"/>
          <a:chOff x="0" y="0"/>
          <a:chExt cx="0" cy="0"/>
        </a:xfrm>
      </p:grpSpPr>
      <p:sp>
        <p:nvSpPr>
          <p:cNvPr id="140" name="Google Shape;140;p15"/>
          <p:cNvSpPr/>
          <p:nvPr/>
        </p:nvSpPr>
        <p:spPr>
          <a:xfrm rot="2110842">
            <a:off x="10402981" y="-559991"/>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15"/>
          <p:cNvSpPr/>
          <p:nvPr/>
        </p:nvSpPr>
        <p:spPr>
          <a:xfrm rot="-2902359">
            <a:off x="10804656" y="1170053"/>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5"/>
          <p:cNvSpPr txBox="1">
            <a:spLocks noGrp="1"/>
          </p:cNvSpPr>
          <p:nvPr>
            <p:ph type="subTitle" idx="1"/>
          </p:nvPr>
        </p:nvSpPr>
        <p:spPr>
          <a:xfrm>
            <a:off x="3994000" y="2849700"/>
            <a:ext cx="5089200" cy="33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AutoNum type="arabicPeriod"/>
              <a:defRPr sz="1865"/>
            </a:lvl1pPr>
            <a:lvl2pPr lvl="1" rtl="0">
              <a:spcBef>
                <a:spcPts val="2135"/>
              </a:spcBef>
              <a:spcAft>
                <a:spcPts val="0"/>
              </a:spcAft>
              <a:buSzPts val="1400"/>
              <a:buAutoNum type="alphaLcPeriod"/>
              <a:defRPr/>
            </a:lvl2pPr>
            <a:lvl3pPr lvl="2" rtl="0">
              <a:spcBef>
                <a:spcPts val="2135"/>
              </a:spcBef>
              <a:spcAft>
                <a:spcPts val="0"/>
              </a:spcAft>
              <a:buSzPts val="1400"/>
              <a:buAutoNum type="romanLcPeriod"/>
              <a:defRPr/>
            </a:lvl3pPr>
            <a:lvl4pPr lvl="3" rtl="0">
              <a:spcBef>
                <a:spcPts val="2135"/>
              </a:spcBef>
              <a:spcAft>
                <a:spcPts val="0"/>
              </a:spcAft>
              <a:buSzPts val="1400"/>
              <a:buAutoNum type="arabicPeriod"/>
              <a:defRPr/>
            </a:lvl4pPr>
            <a:lvl5pPr lvl="4" rtl="0">
              <a:spcBef>
                <a:spcPts val="2135"/>
              </a:spcBef>
              <a:spcAft>
                <a:spcPts val="0"/>
              </a:spcAft>
              <a:buSzPts val="1400"/>
              <a:buAutoNum type="alphaLcPeriod"/>
              <a:defRPr/>
            </a:lvl5pPr>
            <a:lvl6pPr lvl="5" rtl="0">
              <a:spcBef>
                <a:spcPts val="2135"/>
              </a:spcBef>
              <a:spcAft>
                <a:spcPts val="0"/>
              </a:spcAft>
              <a:buSzPts val="1400"/>
              <a:buAutoNum type="romanLcPeriod"/>
              <a:defRPr/>
            </a:lvl6pPr>
            <a:lvl7pPr lvl="6" rtl="0">
              <a:spcBef>
                <a:spcPts val="2135"/>
              </a:spcBef>
              <a:spcAft>
                <a:spcPts val="0"/>
              </a:spcAft>
              <a:buSzPts val="1400"/>
              <a:buAutoNum type="arabicPeriod"/>
              <a:defRPr/>
            </a:lvl7pPr>
            <a:lvl8pPr lvl="7" rtl="0">
              <a:spcBef>
                <a:spcPts val="2135"/>
              </a:spcBef>
              <a:spcAft>
                <a:spcPts val="0"/>
              </a:spcAft>
              <a:buSzPts val="1400"/>
              <a:buAutoNum type="alphaLcPeriod"/>
              <a:defRPr/>
            </a:lvl8pPr>
            <a:lvl9pPr lvl="8" rtl="0">
              <a:spcBef>
                <a:spcPts val="2135"/>
              </a:spcBef>
              <a:spcAft>
                <a:spcPts val="2135"/>
              </a:spcAft>
              <a:buSzPts val="1400"/>
              <a:buAutoNum type="romanLcPeriod"/>
              <a:defRPr/>
            </a:lvl9pPr>
          </a:lstStyle>
          <a:p>
            <a:endParaRPr/>
          </a:p>
        </p:txBody>
      </p:sp>
      <p:sp>
        <p:nvSpPr>
          <p:cNvPr id="143" name="Google Shape;143;p15"/>
          <p:cNvSpPr txBox="1">
            <a:spLocks noGrp="1"/>
          </p:cNvSpPr>
          <p:nvPr>
            <p:ph type="title"/>
          </p:nvPr>
        </p:nvSpPr>
        <p:spPr>
          <a:xfrm>
            <a:off x="3994000" y="1605000"/>
            <a:ext cx="5089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44" name="Google Shape;144;p15"/>
          <p:cNvSpPr/>
          <p:nvPr/>
        </p:nvSpPr>
        <p:spPr>
          <a:xfrm rot="5370777" flipH="1">
            <a:off x="-814144" y="437893"/>
            <a:ext cx="3763527" cy="2322252"/>
          </a:xfrm>
          <a:custGeom>
            <a:avLst/>
            <a:gdLst/>
            <a:ahLst/>
            <a:cxnLst/>
            <a:rect l="l" t="t" r="r" b="b"/>
            <a:pathLst>
              <a:path w="112913" h="69672" fill="none" extrusionOk="0">
                <a:moveTo>
                  <a:pt x="0" y="69671"/>
                </a:moveTo>
                <a:cubicBezTo>
                  <a:pt x="6878" y="56488"/>
                  <a:pt x="20889" y="47509"/>
                  <a:pt x="35154" y="47509"/>
                </a:cubicBezTo>
                <a:cubicBezTo>
                  <a:pt x="35982" y="47509"/>
                  <a:pt x="36682" y="47509"/>
                  <a:pt x="37447" y="47636"/>
                </a:cubicBezTo>
                <a:cubicBezTo>
                  <a:pt x="43688" y="48019"/>
                  <a:pt x="49483" y="49929"/>
                  <a:pt x="55087" y="51712"/>
                </a:cubicBezTo>
                <a:cubicBezTo>
                  <a:pt x="57762" y="52540"/>
                  <a:pt x="60500" y="53432"/>
                  <a:pt x="63175" y="54132"/>
                </a:cubicBezTo>
                <a:cubicBezTo>
                  <a:pt x="66359" y="54960"/>
                  <a:pt x="69734" y="55406"/>
                  <a:pt x="73046" y="55470"/>
                </a:cubicBezTo>
                <a:cubicBezTo>
                  <a:pt x="77886" y="55470"/>
                  <a:pt x="81898" y="54323"/>
                  <a:pt x="84891" y="51967"/>
                </a:cubicBezTo>
                <a:cubicBezTo>
                  <a:pt x="88585" y="49165"/>
                  <a:pt x="91196" y="44134"/>
                  <a:pt x="92661" y="37129"/>
                </a:cubicBezTo>
                <a:cubicBezTo>
                  <a:pt x="93170" y="34836"/>
                  <a:pt x="93488" y="32480"/>
                  <a:pt x="93871" y="30060"/>
                </a:cubicBezTo>
                <a:cubicBezTo>
                  <a:pt x="94444" y="25793"/>
                  <a:pt x="95335" y="21526"/>
                  <a:pt x="96545" y="17387"/>
                </a:cubicBezTo>
                <a:cubicBezTo>
                  <a:pt x="99220" y="9044"/>
                  <a:pt x="104506" y="2867"/>
                  <a:pt x="111002" y="510"/>
                </a:cubicBezTo>
                <a:cubicBezTo>
                  <a:pt x="111638" y="319"/>
                  <a:pt x="112275" y="128"/>
                  <a:pt x="112912" y="1"/>
                </a:cubicBezTo>
              </a:path>
            </a:pathLst>
          </a:custGeom>
          <a:solidFill>
            <a:schemeClr val="accent1"/>
          </a:solidFill>
          <a:ln w="11150" cap="rnd"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15"/>
          <p:cNvSpPr/>
          <p:nvPr/>
        </p:nvSpPr>
        <p:spPr>
          <a:xfrm rot="5370777" flipH="1">
            <a:off x="-1035807" y="281459"/>
            <a:ext cx="3812323" cy="2356183"/>
          </a:xfrm>
          <a:custGeom>
            <a:avLst/>
            <a:gdLst/>
            <a:ahLst/>
            <a:cxnLst/>
            <a:rect l="l" t="t" r="r" b="b"/>
            <a:pathLst>
              <a:path w="114377" h="70690" extrusionOk="0">
                <a:moveTo>
                  <a:pt x="114377" y="1"/>
                </a:moveTo>
                <a:cubicBezTo>
                  <a:pt x="112912" y="1"/>
                  <a:pt x="111511" y="256"/>
                  <a:pt x="110174" y="701"/>
                </a:cubicBezTo>
                <a:cubicBezTo>
                  <a:pt x="103996" y="2930"/>
                  <a:pt x="99984" y="9044"/>
                  <a:pt x="97946" y="15285"/>
                </a:cubicBezTo>
                <a:cubicBezTo>
                  <a:pt x="95908" y="21526"/>
                  <a:pt x="95590" y="28213"/>
                  <a:pt x="94189" y="34645"/>
                </a:cubicBezTo>
                <a:cubicBezTo>
                  <a:pt x="92788" y="41077"/>
                  <a:pt x="90240" y="47636"/>
                  <a:pt x="85082" y="51648"/>
                </a:cubicBezTo>
                <a:cubicBezTo>
                  <a:pt x="81075" y="54728"/>
                  <a:pt x="76138" y="55884"/>
                  <a:pt x="71065" y="55884"/>
                </a:cubicBezTo>
                <a:cubicBezTo>
                  <a:pt x="67431" y="55884"/>
                  <a:pt x="63727" y="55291"/>
                  <a:pt x="60245" y="54387"/>
                </a:cubicBezTo>
                <a:cubicBezTo>
                  <a:pt x="51839" y="52222"/>
                  <a:pt x="43815" y="48528"/>
                  <a:pt x="35218" y="47955"/>
                </a:cubicBezTo>
                <a:cubicBezTo>
                  <a:pt x="34522" y="47907"/>
                  <a:pt x="33828" y="47884"/>
                  <a:pt x="33136" y="47884"/>
                </a:cubicBezTo>
                <a:cubicBezTo>
                  <a:pt x="18922" y="47884"/>
                  <a:pt x="5466" y="57695"/>
                  <a:pt x="0" y="70690"/>
                </a:cubicBezTo>
                <a:lnTo>
                  <a:pt x="114377" y="70690"/>
                </a:lnTo>
                <a:lnTo>
                  <a:pt x="1143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noFill/>
        <a:effectLst/>
      </p:bgPr>
    </p:bg>
    <p:spTree>
      <p:nvGrpSpPr>
        <p:cNvPr id="1" name="Shape 146"/>
        <p:cNvGrpSpPr/>
        <p:nvPr/>
      </p:nvGrpSpPr>
      <p:grpSpPr>
        <a:xfrm>
          <a:off x="0" y="0"/>
          <a:ext cx="0" cy="0"/>
          <a:chOff x="0" y="0"/>
          <a:chExt cx="0" cy="0"/>
        </a:xfrm>
      </p:grpSpPr>
      <p:sp>
        <p:nvSpPr>
          <p:cNvPr id="147" name="Google Shape;147;p16"/>
          <p:cNvSpPr/>
          <p:nvPr/>
        </p:nvSpPr>
        <p:spPr>
          <a:xfrm rot="244223">
            <a:off x="395242" y="181923"/>
            <a:ext cx="6751029" cy="2961883"/>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p:nvPr/>
        </p:nvSpPr>
        <p:spPr>
          <a:xfrm rot="-9783406" flipH="1">
            <a:off x="5752891" y="1175285"/>
            <a:ext cx="5266597" cy="7594960"/>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6"/>
          <p:cNvSpPr txBox="1">
            <a:spLocks noGrp="1"/>
          </p:cNvSpPr>
          <p:nvPr>
            <p:ph type="title"/>
          </p:nvPr>
        </p:nvSpPr>
        <p:spPr>
          <a:xfrm>
            <a:off x="7561667" y="2296837"/>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50" name="Google Shape;150;p16"/>
          <p:cNvSpPr txBox="1">
            <a:spLocks noGrp="1"/>
          </p:cNvSpPr>
          <p:nvPr>
            <p:ph type="subTitle" idx="1"/>
          </p:nvPr>
        </p:nvSpPr>
        <p:spPr>
          <a:xfrm>
            <a:off x="7561667" y="309555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51" name="Google Shape;151;p16"/>
          <p:cNvSpPr/>
          <p:nvPr/>
        </p:nvSpPr>
        <p:spPr>
          <a:xfrm>
            <a:off x="462068" y="187033"/>
            <a:ext cx="7909603" cy="6534584"/>
          </a:xfrm>
          <a:custGeom>
            <a:avLst/>
            <a:gdLst/>
            <a:ahLst/>
            <a:cxnLst/>
            <a:rect l="l" t="t" r="r" b="b"/>
            <a:pathLst>
              <a:path w="104220" h="114221" extrusionOk="0">
                <a:moveTo>
                  <a:pt x="62944" y="17216"/>
                </a:moveTo>
                <a:lnTo>
                  <a:pt x="62944" y="17216"/>
                </a:lnTo>
                <a:cubicBezTo>
                  <a:pt x="62958" y="17259"/>
                  <a:pt x="62934" y="17274"/>
                  <a:pt x="62897" y="17274"/>
                </a:cubicBezTo>
                <a:cubicBezTo>
                  <a:pt x="62885" y="17274"/>
                  <a:pt x="62871" y="17272"/>
                  <a:pt x="62857" y="17270"/>
                </a:cubicBezTo>
                <a:lnTo>
                  <a:pt x="62857" y="17270"/>
                </a:lnTo>
                <a:cubicBezTo>
                  <a:pt x="62886" y="17252"/>
                  <a:pt x="62915" y="17234"/>
                  <a:pt x="62944" y="17216"/>
                </a:cubicBezTo>
                <a:close/>
                <a:moveTo>
                  <a:pt x="24124" y="33002"/>
                </a:moveTo>
                <a:lnTo>
                  <a:pt x="24124" y="33002"/>
                </a:lnTo>
                <a:cubicBezTo>
                  <a:pt x="24082" y="33042"/>
                  <a:pt x="24042" y="33068"/>
                  <a:pt x="24012" y="33068"/>
                </a:cubicBezTo>
                <a:cubicBezTo>
                  <a:pt x="23996" y="33068"/>
                  <a:pt x="23984" y="33062"/>
                  <a:pt x="23974" y="33047"/>
                </a:cubicBezTo>
                <a:lnTo>
                  <a:pt x="23974" y="33047"/>
                </a:lnTo>
                <a:cubicBezTo>
                  <a:pt x="24001" y="33087"/>
                  <a:pt x="23947" y="33103"/>
                  <a:pt x="23895" y="33103"/>
                </a:cubicBezTo>
                <a:cubicBezTo>
                  <a:pt x="23804" y="33103"/>
                  <a:pt x="23720" y="33052"/>
                  <a:pt x="24124" y="33002"/>
                </a:cubicBezTo>
                <a:close/>
                <a:moveTo>
                  <a:pt x="64071" y="33623"/>
                </a:moveTo>
                <a:cubicBezTo>
                  <a:pt x="65761" y="34245"/>
                  <a:pt x="67414" y="34977"/>
                  <a:pt x="69033" y="35831"/>
                </a:cubicBezTo>
                <a:cubicBezTo>
                  <a:pt x="69613" y="36138"/>
                  <a:pt x="70179" y="36465"/>
                  <a:pt x="70732" y="36814"/>
                </a:cubicBezTo>
                <a:lnTo>
                  <a:pt x="70732" y="36814"/>
                </a:lnTo>
                <a:cubicBezTo>
                  <a:pt x="68385" y="36022"/>
                  <a:pt x="66205" y="34878"/>
                  <a:pt x="64071" y="33623"/>
                </a:cubicBezTo>
                <a:close/>
                <a:moveTo>
                  <a:pt x="74963" y="37700"/>
                </a:moveTo>
                <a:cubicBezTo>
                  <a:pt x="74988" y="37700"/>
                  <a:pt x="74971" y="37721"/>
                  <a:pt x="74878" y="37731"/>
                </a:cubicBezTo>
                <a:lnTo>
                  <a:pt x="74878" y="37731"/>
                </a:lnTo>
                <a:cubicBezTo>
                  <a:pt x="74917" y="37708"/>
                  <a:pt x="74948" y="37700"/>
                  <a:pt x="74963" y="37700"/>
                </a:cubicBezTo>
                <a:close/>
                <a:moveTo>
                  <a:pt x="89031" y="66786"/>
                </a:moveTo>
                <a:cubicBezTo>
                  <a:pt x="89227" y="66786"/>
                  <a:pt x="89433" y="66805"/>
                  <a:pt x="89649" y="66841"/>
                </a:cubicBezTo>
                <a:cubicBezTo>
                  <a:pt x="89612" y="66881"/>
                  <a:pt x="89546" y="66900"/>
                  <a:pt x="89454" y="66900"/>
                </a:cubicBezTo>
                <a:cubicBezTo>
                  <a:pt x="89319" y="66900"/>
                  <a:pt x="89129" y="66860"/>
                  <a:pt x="88898" y="66789"/>
                </a:cubicBezTo>
                <a:lnTo>
                  <a:pt x="88898" y="66789"/>
                </a:lnTo>
                <a:cubicBezTo>
                  <a:pt x="88942" y="66787"/>
                  <a:pt x="88986" y="66786"/>
                  <a:pt x="89031" y="66786"/>
                </a:cubicBezTo>
                <a:close/>
                <a:moveTo>
                  <a:pt x="16450" y="94025"/>
                </a:moveTo>
                <a:lnTo>
                  <a:pt x="16450" y="94025"/>
                </a:lnTo>
                <a:cubicBezTo>
                  <a:pt x="16487" y="94141"/>
                  <a:pt x="16513" y="94261"/>
                  <a:pt x="16530" y="94381"/>
                </a:cubicBezTo>
                <a:lnTo>
                  <a:pt x="16530" y="94381"/>
                </a:lnTo>
                <a:cubicBezTo>
                  <a:pt x="16507" y="94281"/>
                  <a:pt x="16480" y="94162"/>
                  <a:pt x="16450" y="94025"/>
                </a:cubicBezTo>
                <a:close/>
                <a:moveTo>
                  <a:pt x="16440" y="94441"/>
                </a:moveTo>
                <a:cubicBezTo>
                  <a:pt x="16449" y="94441"/>
                  <a:pt x="16480" y="94454"/>
                  <a:pt x="16541" y="94484"/>
                </a:cubicBezTo>
                <a:lnTo>
                  <a:pt x="16541" y="94484"/>
                </a:lnTo>
                <a:cubicBezTo>
                  <a:pt x="16542" y="94497"/>
                  <a:pt x="16543" y="94510"/>
                  <a:pt x="16544" y="94523"/>
                </a:cubicBezTo>
                <a:lnTo>
                  <a:pt x="16544" y="94523"/>
                </a:lnTo>
                <a:cubicBezTo>
                  <a:pt x="16472" y="94475"/>
                  <a:pt x="16427" y="94441"/>
                  <a:pt x="16440" y="94441"/>
                </a:cubicBezTo>
                <a:close/>
                <a:moveTo>
                  <a:pt x="16554" y="94490"/>
                </a:moveTo>
                <a:lnTo>
                  <a:pt x="16554" y="94490"/>
                </a:lnTo>
                <a:cubicBezTo>
                  <a:pt x="16563" y="94494"/>
                  <a:pt x="16571" y="94499"/>
                  <a:pt x="16580" y="94503"/>
                </a:cubicBezTo>
                <a:cubicBezTo>
                  <a:pt x="16583" y="94520"/>
                  <a:pt x="16586" y="94537"/>
                  <a:pt x="16589" y="94552"/>
                </a:cubicBezTo>
                <a:lnTo>
                  <a:pt x="16589" y="94552"/>
                </a:lnTo>
                <a:cubicBezTo>
                  <a:pt x="16581" y="94547"/>
                  <a:pt x="16573" y="94542"/>
                  <a:pt x="16565" y="94536"/>
                </a:cubicBezTo>
                <a:lnTo>
                  <a:pt x="16565" y="94536"/>
                </a:lnTo>
                <a:cubicBezTo>
                  <a:pt x="16562" y="94522"/>
                  <a:pt x="16558" y="94506"/>
                  <a:pt x="16554" y="94490"/>
                </a:cubicBezTo>
                <a:close/>
                <a:moveTo>
                  <a:pt x="15368" y="96422"/>
                </a:moveTo>
                <a:cubicBezTo>
                  <a:pt x="15439" y="96422"/>
                  <a:pt x="15557" y="96442"/>
                  <a:pt x="15737" y="96495"/>
                </a:cubicBezTo>
                <a:lnTo>
                  <a:pt x="15737" y="96495"/>
                </a:lnTo>
                <a:cubicBezTo>
                  <a:pt x="15683" y="96562"/>
                  <a:pt x="15608" y="96586"/>
                  <a:pt x="15535" y="96586"/>
                </a:cubicBezTo>
                <a:cubicBezTo>
                  <a:pt x="15344" y="96586"/>
                  <a:pt x="15162" y="96422"/>
                  <a:pt x="15368" y="96422"/>
                </a:cubicBezTo>
                <a:close/>
                <a:moveTo>
                  <a:pt x="61545" y="0"/>
                </a:moveTo>
                <a:cubicBezTo>
                  <a:pt x="60823" y="0"/>
                  <a:pt x="60097" y="356"/>
                  <a:pt x="59595" y="1210"/>
                </a:cubicBezTo>
                <a:cubicBezTo>
                  <a:pt x="58705" y="2758"/>
                  <a:pt x="56792" y="3076"/>
                  <a:pt x="54717" y="3076"/>
                </a:cubicBezTo>
                <a:cubicBezTo>
                  <a:pt x="53269" y="3076"/>
                  <a:pt x="51742" y="2921"/>
                  <a:pt x="50428" y="2921"/>
                </a:cubicBezTo>
                <a:cubicBezTo>
                  <a:pt x="49763" y="2921"/>
                  <a:pt x="49152" y="2961"/>
                  <a:pt x="48635" y="3081"/>
                </a:cubicBezTo>
                <a:cubicBezTo>
                  <a:pt x="45071" y="3877"/>
                  <a:pt x="42033" y="7179"/>
                  <a:pt x="43727" y="10844"/>
                </a:cubicBezTo>
                <a:lnTo>
                  <a:pt x="43727" y="10844"/>
                </a:lnTo>
                <a:cubicBezTo>
                  <a:pt x="42931" y="10716"/>
                  <a:pt x="42131" y="10607"/>
                  <a:pt x="41328" y="10518"/>
                </a:cubicBezTo>
                <a:cubicBezTo>
                  <a:pt x="40326" y="10434"/>
                  <a:pt x="39277" y="10366"/>
                  <a:pt x="38226" y="10366"/>
                </a:cubicBezTo>
                <a:cubicBezTo>
                  <a:pt x="34896" y="10366"/>
                  <a:pt x="31546" y="11053"/>
                  <a:pt x="29628" y="14128"/>
                </a:cubicBezTo>
                <a:cubicBezTo>
                  <a:pt x="29130" y="14927"/>
                  <a:pt x="28799" y="15778"/>
                  <a:pt x="28620" y="16648"/>
                </a:cubicBezTo>
                <a:lnTo>
                  <a:pt x="28620" y="16648"/>
                </a:lnTo>
                <a:cubicBezTo>
                  <a:pt x="22818" y="17004"/>
                  <a:pt x="24918" y="18139"/>
                  <a:pt x="28504" y="19156"/>
                </a:cubicBezTo>
                <a:lnTo>
                  <a:pt x="28504" y="19156"/>
                </a:lnTo>
                <a:cubicBezTo>
                  <a:pt x="28610" y="20159"/>
                  <a:pt x="28893" y="21146"/>
                  <a:pt x="29326" y="22072"/>
                </a:cubicBezTo>
                <a:lnTo>
                  <a:pt x="29326" y="22072"/>
                </a:lnTo>
                <a:cubicBezTo>
                  <a:pt x="29050" y="22047"/>
                  <a:pt x="28774" y="22023"/>
                  <a:pt x="28497" y="22000"/>
                </a:cubicBezTo>
                <a:cubicBezTo>
                  <a:pt x="27617" y="21928"/>
                  <a:pt x="26720" y="21882"/>
                  <a:pt x="25822" y="21882"/>
                </a:cubicBezTo>
                <a:cubicBezTo>
                  <a:pt x="22372" y="21882"/>
                  <a:pt x="18908" y="22560"/>
                  <a:pt x="16319" y="25045"/>
                </a:cubicBezTo>
                <a:cubicBezTo>
                  <a:pt x="13873" y="27419"/>
                  <a:pt x="12646" y="31253"/>
                  <a:pt x="13478" y="34599"/>
                </a:cubicBezTo>
                <a:lnTo>
                  <a:pt x="13478" y="34599"/>
                </a:lnTo>
                <a:cubicBezTo>
                  <a:pt x="9569" y="35855"/>
                  <a:pt x="6547" y="38360"/>
                  <a:pt x="7664" y="43268"/>
                </a:cubicBezTo>
                <a:cubicBezTo>
                  <a:pt x="7785" y="43795"/>
                  <a:pt x="7959" y="44294"/>
                  <a:pt x="8177" y="44769"/>
                </a:cubicBezTo>
                <a:lnTo>
                  <a:pt x="8177" y="44769"/>
                </a:lnTo>
                <a:cubicBezTo>
                  <a:pt x="5545" y="45215"/>
                  <a:pt x="3278" y="46492"/>
                  <a:pt x="2097" y="49444"/>
                </a:cubicBezTo>
                <a:cubicBezTo>
                  <a:pt x="0" y="54687"/>
                  <a:pt x="3190" y="57917"/>
                  <a:pt x="7346" y="59877"/>
                </a:cubicBezTo>
                <a:lnTo>
                  <a:pt x="7346" y="59877"/>
                </a:lnTo>
                <a:cubicBezTo>
                  <a:pt x="5108" y="62532"/>
                  <a:pt x="4687" y="66427"/>
                  <a:pt x="6620" y="69582"/>
                </a:cubicBezTo>
                <a:cubicBezTo>
                  <a:pt x="6854" y="69962"/>
                  <a:pt x="7117" y="70326"/>
                  <a:pt x="7402" y="70675"/>
                </a:cubicBezTo>
                <a:lnTo>
                  <a:pt x="7402" y="70675"/>
                </a:lnTo>
                <a:cubicBezTo>
                  <a:pt x="2776" y="74478"/>
                  <a:pt x="4319" y="81423"/>
                  <a:pt x="8076" y="85846"/>
                </a:cubicBezTo>
                <a:lnTo>
                  <a:pt x="8076" y="85846"/>
                </a:lnTo>
                <a:cubicBezTo>
                  <a:pt x="5877" y="87417"/>
                  <a:pt x="4258" y="89718"/>
                  <a:pt x="3706" y="92589"/>
                </a:cubicBezTo>
                <a:cubicBezTo>
                  <a:pt x="2663" y="97896"/>
                  <a:pt x="5577" y="103115"/>
                  <a:pt x="10013" y="105898"/>
                </a:cubicBezTo>
                <a:cubicBezTo>
                  <a:pt x="14319" y="108551"/>
                  <a:pt x="19668" y="108682"/>
                  <a:pt x="24583" y="109204"/>
                </a:cubicBezTo>
                <a:cubicBezTo>
                  <a:pt x="29933" y="109813"/>
                  <a:pt x="35282" y="110552"/>
                  <a:pt x="40632" y="111378"/>
                </a:cubicBezTo>
                <a:cubicBezTo>
                  <a:pt x="46547" y="112292"/>
                  <a:pt x="52593" y="112901"/>
                  <a:pt x="58464" y="114075"/>
                </a:cubicBezTo>
                <a:cubicBezTo>
                  <a:pt x="58945" y="114172"/>
                  <a:pt x="59428" y="114220"/>
                  <a:pt x="59905" y="114220"/>
                </a:cubicBezTo>
                <a:cubicBezTo>
                  <a:pt x="62628" y="114220"/>
                  <a:pt x="65168" y="112662"/>
                  <a:pt x="65945" y="109813"/>
                </a:cubicBezTo>
                <a:cubicBezTo>
                  <a:pt x="65970" y="109720"/>
                  <a:pt x="65992" y="109626"/>
                  <a:pt x="66011" y="109532"/>
                </a:cubicBezTo>
                <a:lnTo>
                  <a:pt x="66011" y="109532"/>
                </a:lnTo>
                <a:cubicBezTo>
                  <a:pt x="72167" y="110381"/>
                  <a:pt x="78338" y="111095"/>
                  <a:pt x="84473" y="111813"/>
                </a:cubicBezTo>
                <a:cubicBezTo>
                  <a:pt x="84627" y="111830"/>
                  <a:pt x="84781" y="111838"/>
                  <a:pt x="84935" y="111838"/>
                </a:cubicBezTo>
                <a:cubicBezTo>
                  <a:pt x="87083" y="111838"/>
                  <a:pt x="89141" y="110260"/>
                  <a:pt x="90202" y="108398"/>
                </a:cubicBezTo>
                <a:lnTo>
                  <a:pt x="90202" y="108398"/>
                </a:lnTo>
                <a:cubicBezTo>
                  <a:pt x="92023" y="109013"/>
                  <a:pt x="93944" y="109410"/>
                  <a:pt x="96042" y="109465"/>
                </a:cubicBezTo>
                <a:cubicBezTo>
                  <a:pt x="96112" y="109467"/>
                  <a:pt x="96181" y="109468"/>
                  <a:pt x="96250" y="109468"/>
                </a:cubicBezTo>
                <a:cubicBezTo>
                  <a:pt x="101969" y="109468"/>
                  <a:pt x="104220" y="102371"/>
                  <a:pt x="100652" y="98418"/>
                </a:cubicBezTo>
                <a:cubicBezTo>
                  <a:pt x="99018" y="96624"/>
                  <a:pt x="97272" y="94981"/>
                  <a:pt x="95431" y="93470"/>
                </a:cubicBezTo>
                <a:lnTo>
                  <a:pt x="95431" y="93470"/>
                </a:lnTo>
                <a:cubicBezTo>
                  <a:pt x="96284" y="93316"/>
                  <a:pt x="97140" y="93098"/>
                  <a:pt x="97999" y="92807"/>
                </a:cubicBezTo>
                <a:cubicBezTo>
                  <a:pt x="101435" y="91676"/>
                  <a:pt x="104132" y="87196"/>
                  <a:pt x="101696" y="83760"/>
                </a:cubicBezTo>
                <a:cubicBezTo>
                  <a:pt x="99804" y="81132"/>
                  <a:pt x="97701" y="78688"/>
                  <a:pt x="95382" y="76490"/>
                </a:cubicBezTo>
                <a:lnTo>
                  <a:pt x="95382" y="76490"/>
                </a:lnTo>
                <a:cubicBezTo>
                  <a:pt x="95997" y="75940"/>
                  <a:pt x="96543" y="75291"/>
                  <a:pt x="96999" y="74540"/>
                </a:cubicBezTo>
                <a:cubicBezTo>
                  <a:pt x="98880" y="71517"/>
                  <a:pt x="98582" y="68380"/>
                  <a:pt x="97228" y="65560"/>
                </a:cubicBezTo>
                <a:lnTo>
                  <a:pt x="97228" y="65560"/>
                </a:lnTo>
                <a:cubicBezTo>
                  <a:pt x="98912" y="64534"/>
                  <a:pt x="100009" y="62687"/>
                  <a:pt x="100044" y="60622"/>
                </a:cubicBezTo>
                <a:cubicBezTo>
                  <a:pt x="100079" y="52128"/>
                  <a:pt x="92303" y="46668"/>
                  <a:pt x="84847" y="43271"/>
                </a:cubicBezTo>
                <a:lnTo>
                  <a:pt x="84847" y="43271"/>
                </a:lnTo>
                <a:cubicBezTo>
                  <a:pt x="85997" y="41080"/>
                  <a:pt x="86336" y="38486"/>
                  <a:pt x="85473" y="35918"/>
                </a:cubicBezTo>
                <a:cubicBezTo>
                  <a:pt x="83864" y="31177"/>
                  <a:pt x="78341" y="27611"/>
                  <a:pt x="74078" y="25393"/>
                </a:cubicBezTo>
                <a:cubicBezTo>
                  <a:pt x="72763" y="24714"/>
                  <a:pt x="71431" y="24113"/>
                  <a:pt x="70085" y="23576"/>
                </a:cubicBezTo>
                <a:lnTo>
                  <a:pt x="70085" y="23576"/>
                </a:lnTo>
                <a:cubicBezTo>
                  <a:pt x="70400" y="23058"/>
                  <a:pt x="70661" y="22501"/>
                  <a:pt x="70860" y="21913"/>
                </a:cubicBezTo>
                <a:cubicBezTo>
                  <a:pt x="72599" y="16041"/>
                  <a:pt x="66597" y="11518"/>
                  <a:pt x="61596" y="10039"/>
                </a:cubicBezTo>
                <a:cubicBezTo>
                  <a:pt x="59291" y="9344"/>
                  <a:pt x="56811" y="9126"/>
                  <a:pt x="54463" y="8648"/>
                </a:cubicBezTo>
                <a:cubicBezTo>
                  <a:pt x="54138" y="8583"/>
                  <a:pt x="53794" y="8487"/>
                  <a:pt x="53441" y="8382"/>
                </a:cubicBezTo>
                <a:lnTo>
                  <a:pt x="53441" y="8382"/>
                </a:lnTo>
                <a:cubicBezTo>
                  <a:pt x="57456" y="7917"/>
                  <a:pt x="61779" y="7911"/>
                  <a:pt x="63814" y="3646"/>
                </a:cubicBezTo>
                <a:cubicBezTo>
                  <a:pt x="64712" y="1730"/>
                  <a:pt x="63138" y="0"/>
                  <a:pt x="6154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6"/>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6"/>
          <p:cNvSpPr/>
          <p:nvPr/>
        </p:nvSpPr>
        <p:spPr>
          <a:xfrm rot="2178021">
            <a:off x="1001092" y="542011"/>
            <a:ext cx="39165" cy="27565"/>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6"/>
          <p:cNvSpPr/>
          <p:nvPr/>
        </p:nvSpPr>
        <p:spPr>
          <a:xfrm rot="-2902359">
            <a:off x="10873916" y="1732390"/>
            <a:ext cx="102969" cy="79769"/>
          </a:xfrm>
          <a:custGeom>
            <a:avLst/>
            <a:gdLst/>
            <a:ahLst/>
            <a:cxnLst/>
            <a:rect l="l" t="t" r="r" b="b"/>
            <a:pathLst>
              <a:path w="3089" h="2393" extrusionOk="0">
                <a:moveTo>
                  <a:pt x="1566" y="0"/>
                </a:moveTo>
                <a:cubicBezTo>
                  <a:pt x="1" y="0"/>
                  <a:pt x="1" y="2392"/>
                  <a:pt x="1566" y="2392"/>
                </a:cubicBezTo>
                <a:cubicBezTo>
                  <a:pt x="3089" y="2392"/>
                  <a:pt x="3089" y="0"/>
                  <a:pt x="1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6"/>
          <p:cNvSpPr/>
          <p:nvPr/>
        </p:nvSpPr>
        <p:spPr>
          <a:xfrm rot="-2902359">
            <a:off x="12203514" y="1040395"/>
            <a:ext cx="165337" cy="165671"/>
          </a:xfrm>
          <a:custGeom>
            <a:avLst/>
            <a:gdLst/>
            <a:ahLst/>
            <a:cxnLst/>
            <a:rect l="l" t="t" r="r" b="b"/>
            <a:pathLst>
              <a:path w="4960" h="4970" extrusionOk="0">
                <a:moveTo>
                  <a:pt x="2480" y="1"/>
                </a:moveTo>
                <a:cubicBezTo>
                  <a:pt x="1828" y="44"/>
                  <a:pt x="1219" y="305"/>
                  <a:pt x="697" y="740"/>
                </a:cubicBezTo>
                <a:cubicBezTo>
                  <a:pt x="262" y="1218"/>
                  <a:pt x="1" y="1827"/>
                  <a:pt x="1" y="2480"/>
                </a:cubicBezTo>
                <a:lnTo>
                  <a:pt x="88" y="3132"/>
                </a:lnTo>
                <a:cubicBezTo>
                  <a:pt x="218" y="3567"/>
                  <a:pt x="436" y="3915"/>
                  <a:pt x="697" y="4219"/>
                </a:cubicBezTo>
                <a:lnTo>
                  <a:pt x="1219" y="4611"/>
                </a:lnTo>
                <a:cubicBezTo>
                  <a:pt x="1610" y="4828"/>
                  <a:pt x="2045" y="4959"/>
                  <a:pt x="2480" y="4959"/>
                </a:cubicBezTo>
                <a:cubicBezTo>
                  <a:pt x="2540" y="4966"/>
                  <a:pt x="2598" y="4970"/>
                  <a:pt x="2655" y="4970"/>
                </a:cubicBezTo>
                <a:cubicBezTo>
                  <a:pt x="2932" y="4970"/>
                  <a:pt x="3185" y="4885"/>
                  <a:pt x="3437" y="4741"/>
                </a:cubicBezTo>
                <a:cubicBezTo>
                  <a:pt x="3741" y="4654"/>
                  <a:pt x="4002" y="4480"/>
                  <a:pt x="4220" y="4263"/>
                </a:cubicBezTo>
                <a:cubicBezTo>
                  <a:pt x="4481" y="4045"/>
                  <a:pt x="4655" y="3741"/>
                  <a:pt x="4742" y="3437"/>
                </a:cubicBezTo>
                <a:cubicBezTo>
                  <a:pt x="4916" y="3176"/>
                  <a:pt x="4959" y="2828"/>
                  <a:pt x="4959" y="2480"/>
                </a:cubicBezTo>
                <a:lnTo>
                  <a:pt x="4872" y="1827"/>
                </a:lnTo>
                <a:cubicBezTo>
                  <a:pt x="4742" y="1436"/>
                  <a:pt x="4524" y="1044"/>
                  <a:pt x="4220" y="740"/>
                </a:cubicBezTo>
                <a:lnTo>
                  <a:pt x="3741" y="349"/>
                </a:lnTo>
                <a:cubicBezTo>
                  <a:pt x="3350" y="131"/>
                  <a:pt x="2915" y="1"/>
                  <a:pt x="248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6"/>
          <p:cNvSpPr/>
          <p:nvPr/>
        </p:nvSpPr>
        <p:spPr>
          <a:xfrm rot="-2902359">
            <a:off x="10834989" y="1351237"/>
            <a:ext cx="102969" cy="79769"/>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6"/>
          <p:cNvSpPr/>
          <p:nvPr/>
        </p:nvSpPr>
        <p:spPr>
          <a:xfrm rot="-2902359">
            <a:off x="10379112" y="1028548"/>
            <a:ext cx="39168" cy="27568"/>
          </a:xfrm>
          <a:custGeom>
            <a:avLst/>
            <a:gdLst/>
            <a:ahLst/>
            <a:cxnLst/>
            <a:rect l="l" t="t" r="r" b="b"/>
            <a:pathLst>
              <a:path w="1175" h="827" extrusionOk="0">
                <a:moveTo>
                  <a:pt x="566" y="0"/>
                </a:moveTo>
                <a:cubicBezTo>
                  <a:pt x="0" y="0"/>
                  <a:pt x="0" y="826"/>
                  <a:pt x="566" y="826"/>
                </a:cubicBezTo>
                <a:cubicBezTo>
                  <a:pt x="1174" y="826"/>
                  <a:pt x="1174" y="0"/>
                  <a:pt x="56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6"/>
          <p:cNvSpPr/>
          <p:nvPr/>
        </p:nvSpPr>
        <p:spPr>
          <a:xfrm>
            <a:off x="717600" y="5906800"/>
            <a:ext cx="81267" cy="62533"/>
          </a:xfrm>
          <a:custGeom>
            <a:avLst/>
            <a:gdLst/>
            <a:ahLst/>
            <a:cxnLst/>
            <a:rect l="l" t="t" r="r" b="b"/>
            <a:pathLst>
              <a:path w="2438" h="1876" extrusionOk="0">
                <a:moveTo>
                  <a:pt x="1250" y="1"/>
                </a:moveTo>
                <a:cubicBezTo>
                  <a:pt x="0" y="1"/>
                  <a:pt x="0" y="1876"/>
                  <a:pt x="1250" y="1876"/>
                </a:cubicBezTo>
                <a:cubicBezTo>
                  <a:pt x="2438" y="1813"/>
                  <a:pt x="2438" y="1"/>
                  <a:pt x="125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6"/>
          <p:cNvSpPr txBox="1">
            <a:spLocks noGrp="1"/>
          </p:cNvSpPr>
          <p:nvPr>
            <p:ph type="title" idx="2"/>
          </p:nvPr>
        </p:nvSpPr>
        <p:spPr>
          <a:xfrm>
            <a:off x="3256600" y="2296837"/>
            <a:ext cx="2854400" cy="7500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160" name="Google Shape;160;p16"/>
          <p:cNvSpPr txBox="1">
            <a:spLocks noGrp="1"/>
          </p:cNvSpPr>
          <p:nvPr>
            <p:ph type="title" idx="3" hasCustomPrompt="1"/>
          </p:nvPr>
        </p:nvSpPr>
        <p:spPr>
          <a:xfrm>
            <a:off x="1805933"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1" name="Google Shape;161;p16"/>
          <p:cNvSpPr txBox="1">
            <a:spLocks noGrp="1"/>
          </p:cNvSpPr>
          <p:nvPr>
            <p:ph type="title" idx="4" hasCustomPrompt="1"/>
          </p:nvPr>
        </p:nvSpPr>
        <p:spPr>
          <a:xfrm>
            <a:off x="6111000" y="2296841"/>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6"/>
          <p:cNvSpPr txBox="1">
            <a:spLocks noGrp="1"/>
          </p:cNvSpPr>
          <p:nvPr>
            <p:ph type="title" idx="5"/>
          </p:nvPr>
        </p:nvSpPr>
        <p:spPr>
          <a:xfrm>
            <a:off x="3256600"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3" name="Google Shape;163;p16"/>
          <p:cNvSpPr txBox="1">
            <a:spLocks noGrp="1"/>
          </p:cNvSpPr>
          <p:nvPr>
            <p:ph type="title" idx="6" hasCustomPrompt="1"/>
          </p:nvPr>
        </p:nvSpPr>
        <p:spPr>
          <a:xfrm>
            <a:off x="1805933"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4" name="Google Shape;164;p16"/>
          <p:cNvSpPr txBox="1">
            <a:spLocks noGrp="1"/>
          </p:cNvSpPr>
          <p:nvPr>
            <p:ph type="title" idx="7"/>
          </p:nvPr>
        </p:nvSpPr>
        <p:spPr>
          <a:xfrm>
            <a:off x="7561667" y="4304100"/>
            <a:ext cx="2854400" cy="750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165" name="Google Shape;165;p16"/>
          <p:cNvSpPr txBox="1">
            <a:spLocks noGrp="1"/>
          </p:cNvSpPr>
          <p:nvPr>
            <p:ph type="title" idx="8" hasCustomPrompt="1"/>
          </p:nvPr>
        </p:nvSpPr>
        <p:spPr>
          <a:xfrm>
            <a:off x="6111000" y="4304100"/>
            <a:ext cx="1803200" cy="98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000"/>
              <a:buNone/>
              <a:defRPr sz="5335">
                <a:solidFill>
                  <a:schemeClr val="l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6" name="Google Shape;166;p16"/>
          <p:cNvSpPr txBox="1">
            <a:spLocks noGrp="1"/>
          </p:cNvSpPr>
          <p:nvPr>
            <p:ph type="subTitle" idx="9"/>
          </p:nvPr>
        </p:nvSpPr>
        <p:spPr>
          <a:xfrm>
            <a:off x="3256600" y="3095555"/>
            <a:ext cx="2121600" cy="750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67" name="Google Shape;167;p16"/>
          <p:cNvSpPr txBox="1">
            <a:spLocks noGrp="1"/>
          </p:cNvSpPr>
          <p:nvPr>
            <p:ph type="subTitle" idx="13"/>
          </p:nvPr>
        </p:nvSpPr>
        <p:spPr>
          <a:xfrm>
            <a:off x="3256600"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8" name="Google Shape;168;p16"/>
          <p:cNvSpPr txBox="1">
            <a:spLocks noGrp="1"/>
          </p:cNvSpPr>
          <p:nvPr>
            <p:ph type="subTitle" idx="14"/>
          </p:nvPr>
        </p:nvSpPr>
        <p:spPr>
          <a:xfrm>
            <a:off x="7561667" y="5102225"/>
            <a:ext cx="2121600" cy="7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69" name="Google Shape;169;p16"/>
          <p:cNvSpPr/>
          <p:nvPr/>
        </p:nvSpPr>
        <p:spPr>
          <a:xfrm rot="2015395">
            <a:off x="6167732" y="1514811"/>
            <a:ext cx="4944" cy="4424"/>
          </a:xfrm>
          <a:custGeom>
            <a:avLst/>
            <a:gdLst/>
            <a:ahLst/>
            <a:cxnLst/>
            <a:rect l="l" t="t" r="r" b="b"/>
            <a:pathLst>
              <a:path w="38" h="34" extrusionOk="0">
                <a:moveTo>
                  <a:pt x="31" y="0"/>
                </a:moveTo>
                <a:cubicBezTo>
                  <a:pt x="27" y="0"/>
                  <a:pt x="19" y="9"/>
                  <a:pt x="0" y="34"/>
                </a:cubicBezTo>
                <a:lnTo>
                  <a:pt x="38" y="34"/>
                </a:lnTo>
                <a:cubicBezTo>
                  <a:pt x="25" y="34"/>
                  <a:pt x="38" y="0"/>
                  <a:pt x="31" y="0"/>
                </a:cubicBezTo>
                <a:close/>
              </a:path>
            </a:pathLst>
          </a:custGeom>
          <a:solidFill>
            <a:srgbClr val="37806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6"/>
          <p:cNvSpPr/>
          <p:nvPr/>
        </p:nvSpPr>
        <p:spPr>
          <a:xfrm rot="2015395">
            <a:off x="7563122" y="-586008"/>
            <a:ext cx="12361" cy="14703"/>
          </a:xfrm>
          <a:custGeom>
            <a:avLst/>
            <a:gdLst/>
            <a:ahLst/>
            <a:cxnLst/>
            <a:rect l="l" t="t" r="r" b="b"/>
            <a:pathLst>
              <a:path w="95" h="113" extrusionOk="0">
                <a:moveTo>
                  <a:pt x="20" y="1"/>
                </a:moveTo>
                <a:lnTo>
                  <a:pt x="20" y="1"/>
                </a:lnTo>
                <a:cubicBezTo>
                  <a:pt x="1" y="94"/>
                  <a:pt x="38" y="113"/>
                  <a:pt x="94" y="113"/>
                </a:cubicBezTo>
                <a:lnTo>
                  <a:pt x="94" y="57"/>
                </a:lnTo>
                <a:lnTo>
                  <a:pt x="2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6"/>
          <p:cNvSpPr txBox="1">
            <a:spLocks noGrp="1"/>
          </p:cNvSpPr>
          <p:nvPr>
            <p:ph type="title" idx="15"/>
          </p:nvPr>
        </p:nvSpPr>
        <p:spPr>
          <a:xfrm>
            <a:off x="980633" y="719328"/>
            <a:ext cx="5115200" cy="981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ome big numbers">
  <p:cSld name="Some big numbers">
    <p:bg>
      <p:bgPr>
        <a:solidFill>
          <a:schemeClr val="accent1"/>
        </a:solidFill>
        <a:effectLst/>
      </p:bgPr>
    </p:bg>
    <p:spTree>
      <p:nvGrpSpPr>
        <p:cNvPr id="1" name="Shape 193"/>
        <p:cNvGrpSpPr/>
        <p:nvPr/>
      </p:nvGrpSpPr>
      <p:grpSpPr>
        <a:xfrm>
          <a:off x="0" y="0"/>
          <a:ext cx="0" cy="0"/>
          <a:chOff x="0" y="0"/>
          <a:chExt cx="0" cy="0"/>
        </a:xfrm>
      </p:grpSpPr>
      <p:sp>
        <p:nvSpPr>
          <p:cNvPr id="194" name="Google Shape;194;p19"/>
          <p:cNvSpPr/>
          <p:nvPr/>
        </p:nvSpPr>
        <p:spPr>
          <a:xfrm rot="-5400000">
            <a:off x="-50307"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9"/>
          <p:cNvSpPr txBox="1">
            <a:spLocks noGrp="1"/>
          </p:cNvSpPr>
          <p:nvPr>
            <p:ph type="title" hasCustomPrompt="1"/>
          </p:nvPr>
        </p:nvSpPr>
        <p:spPr>
          <a:xfrm>
            <a:off x="1873533" y="6249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6" name="Google Shape;196;p19"/>
          <p:cNvSpPr txBox="1">
            <a:spLocks noGrp="1"/>
          </p:cNvSpPr>
          <p:nvPr>
            <p:ph type="subTitle" idx="1"/>
          </p:nvPr>
        </p:nvSpPr>
        <p:spPr>
          <a:xfrm>
            <a:off x="1873344" y="1660500"/>
            <a:ext cx="5119600" cy="7824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65"/>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a:endParaRPr/>
          </a:p>
        </p:txBody>
      </p:sp>
      <p:sp>
        <p:nvSpPr>
          <p:cNvPr id="197" name="Google Shape;197;p19"/>
          <p:cNvSpPr txBox="1">
            <a:spLocks noGrp="1"/>
          </p:cNvSpPr>
          <p:nvPr>
            <p:ph type="title" idx="2" hasCustomPrompt="1"/>
          </p:nvPr>
        </p:nvSpPr>
        <p:spPr>
          <a:xfrm>
            <a:off x="1873533" y="24817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8" name="Google Shape;198;p19"/>
          <p:cNvSpPr txBox="1">
            <a:spLocks noGrp="1"/>
          </p:cNvSpPr>
          <p:nvPr>
            <p:ph type="subTitle" idx="3"/>
          </p:nvPr>
        </p:nvSpPr>
        <p:spPr>
          <a:xfrm>
            <a:off x="1873344" y="3517305"/>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99" name="Google Shape;199;p19"/>
          <p:cNvSpPr txBox="1">
            <a:spLocks noGrp="1"/>
          </p:cNvSpPr>
          <p:nvPr>
            <p:ph type="title" idx="4" hasCustomPrompt="1"/>
          </p:nvPr>
        </p:nvSpPr>
        <p:spPr>
          <a:xfrm>
            <a:off x="1873533" y="4338567"/>
            <a:ext cx="5119600" cy="871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200" name="Google Shape;200;p19"/>
          <p:cNvSpPr txBox="1">
            <a:spLocks noGrp="1"/>
          </p:cNvSpPr>
          <p:nvPr>
            <p:ph type="subTitle" idx="5"/>
          </p:nvPr>
        </p:nvSpPr>
        <p:spPr>
          <a:xfrm>
            <a:off x="1873344" y="5374111"/>
            <a:ext cx="5119600" cy="78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01" name="Google Shape;201;p19"/>
          <p:cNvSpPr/>
          <p:nvPr/>
        </p:nvSpPr>
        <p:spPr>
          <a:xfrm rot="-4849329">
            <a:off x="7948911"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a:off x="11289951" y="1453252"/>
            <a:ext cx="208333" cy="164633"/>
          </a:xfrm>
          <a:custGeom>
            <a:avLst/>
            <a:gdLst/>
            <a:ahLst/>
            <a:cxnLst/>
            <a:rect l="l" t="t" r="r" b="b"/>
            <a:pathLst>
              <a:path w="6250" h="4939" extrusionOk="0">
                <a:moveTo>
                  <a:pt x="3125" y="1"/>
                </a:moveTo>
                <a:cubicBezTo>
                  <a:pt x="0" y="1"/>
                  <a:pt x="0" y="4938"/>
                  <a:pt x="3125" y="4938"/>
                </a:cubicBezTo>
                <a:cubicBezTo>
                  <a:pt x="6250" y="4938"/>
                  <a:pt x="6250" y="1"/>
                  <a:pt x="3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a:off x="11602851" y="1289201"/>
            <a:ext cx="152100" cy="118767"/>
          </a:xfrm>
          <a:custGeom>
            <a:avLst/>
            <a:gdLst/>
            <a:ahLst/>
            <a:cxnLst/>
            <a:rect l="l" t="t" r="r" b="b"/>
            <a:pathLst>
              <a:path w="4563" h="3563" extrusionOk="0">
                <a:moveTo>
                  <a:pt x="2313" y="1"/>
                </a:moveTo>
                <a:cubicBezTo>
                  <a:pt x="0" y="1"/>
                  <a:pt x="0" y="3563"/>
                  <a:pt x="2313" y="3563"/>
                </a:cubicBezTo>
                <a:cubicBezTo>
                  <a:pt x="4562" y="3563"/>
                  <a:pt x="4562" y="1"/>
                  <a:pt x="23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9"/>
          <p:cNvSpPr/>
          <p:nvPr/>
        </p:nvSpPr>
        <p:spPr>
          <a:xfrm rot="-4135010">
            <a:off x="10762221" y="684374"/>
            <a:ext cx="1182959" cy="1538369"/>
          </a:xfrm>
          <a:custGeom>
            <a:avLst/>
            <a:gdLst/>
            <a:ahLst/>
            <a:cxnLst/>
            <a:rect l="l" t="t" r="r" b="b"/>
            <a:pathLst>
              <a:path w="35491" h="46154" extrusionOk="0">
                <a:moveTo>
                  <a:pt x="23893" y="1"/>
                </a:moveTo>
                <a:cubicBezTo>
                  <a:pt x="23735" y="1"/>
                  <a:pt x="23583" y="87"/>
                  <a:pt x="23530" y="281"/>
                </a:cubicBezTo>
                <a:lnTo>
                  <a:pt x="23573" y="281"/>
                </a:lnTo>
                <a:cubicBezTo>
                  <a:pt x="20703" y="11502"/>
                  <a:pt x="0" y="15243"/>
                  <a:pt x="4088" y="29030"/>
                </a:cubicBezTo>
                <a:cubicBezTo>
                  <a:pt x="5785" y="34728"/>
                  <a:pt x="11395" y="39077"/>
                  <a:pt x="16397" y="41817"/>
                </a:cubicBezTo>
                <a:cubicBezTo>
                  <a:pt x="20965" y="44339"/>
                  <a:pt x="26484" y="46154"/>
                  <a:pt x="31846" y="46154"/>
                </a:cubicBezTo>
                <a:cubicBezTo>
                  <a:pt x="32866" y="46154"/>
                  <a:pt x="33881" y="46088"/>
                  <a:pt x="34882" y="45949"/>
                </a:cubicBezTo>
                <a:cubicBezTo>
                  <a:pt x="35490" y="45862"/>
                  <a:pt x="35273" y="44949"/>
                  <a:pt x="34708" y="44905"/>
                </a:cubicBezTo>
                <a:cubicBezTo>
                  <a:pt x="28184" y="44253"/>
                  <a:pt x="22225" y="43252"/>
                  <a:pt x="16441" y="39903"/>
                </a:cubicBezTo>
                <a:cubicBezTo>
                  <a:pt x="11352" y="36902"/>
                  <a:pt x="4610" y="31509"/>
                  <a:pt x="5350" y="24898"/>
                </a:cubicBezTo>
                <a:cubicBezTo>
                  <a:pt x="6568" y="13764"/>
                  <a:pt x="22051" y="11415"/>
                  <a:pt x="24313" y="499"/>
                </a:cubicBezTo>
                <a:cubicBezTo>
                  <a:pt x="24365" y="188"/>
                  <a:pt x="24124" y="1"/>
                  <a:pt x="2389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bg>
      <p:bgPr>
        <a:solidFill>
          <a:schemeClr val="accent4"/>
        </a:solidFill>
        <a:effectLst/>
      </p:bgPr>
    </p:bg>
    <p:spTree>
      <p:nvGrpSpPr>
        <p:cNvPr id="1" name="Shape 213"/>
        <p:cNvGrpSpPr/>
        <p:nvPr/>
      </p:nvGrpSpPr>
      <p:grpSpPr>
        <a:xfrm>
          <a:off x="0" y="0"/>
          <a:ext cx="0" cy="0"/>
          <a:chOff x="0" y="0"/>
          <a:chExt cx="0" cy="0"/>
        </a:xfrm>
      </p:grpSpPr>
      <p:sp>
        <p:nvSpPr>
          <p:cNvPr id="214" name="Google Shape;214;p21"/>
          <p:cNvSpPr/>
          <p:nvPr/>
        </p:nvSpPr>
        <p:spPr>
          <a:xfrm rot="5400000" flipH="1">
            <a:off x="5020982" y="-376419"/>
            <a:ext cx="7845396" cy="8194844"/>
          </a:xfrm>
          <a:custGeom>
            <a:avLst/>
            <a:gdLst/>
            <a:ahLst/>
            <a:cxnLst/>
            <a:rect l="l" t="t" r="r" b="b"/>
            <a:pathLst>
              <a:path w="131333" h="115258" extrusionOk="0">
                <a:moveTo>
                  <a:pt x="57968" y="0"/>
                </a:moveTo>
                <a:cubicBezTo>
                  <a:pt x="38640" y="0"/>
                  <a:pt x="19314" y="103"/>
                  <a:pt x="0" y="360"/>
                </a:cubicBezTo>
                <a:cubicBezTo>
                  <a:pt x="570" y="35475"/>
                  <a:pt x="1965" y="70591"/>
                  <a:pt x="4120" y="105642"/>
                </a:cubicBezTo>
                <a:cubicBezTo>
                  <a:pt x="12994" y="109065"/>
                  <a:pt x="22502" y="111093"/>
                  <a:pt x="31882" y="112551"/>
                </a:cubicBezTo>
                <a:cubicBezTo>
                  <a:pt x="41580" y="114073"/>
                  <a:pt x="51341" y="114960"/>
                  <a:pt x="61103" y="115213"/>
                </a:cubicBezTo>
                <a:cubicBezTo>
                  <a:pt x="62489" y="115243"/>
                  <a:pt x="63874" y="115258"/>
                  <a:pt x="65259" y="115258"/>
                </a:cubicBezTo>
                <a:cubicBezTo>
                  <a:pt x="87759" y="115258"/>
                  <a:pt x="110136" y="111380"/>
                  <a:pt x="131333" y="103677"/>
                </a:cubicBezTo>
                <a:cubicBezTo>
                  <a:pt x="129495" y="69323"/>
                  <a:pt x="130065" y="34715"/>
                  <a:pt x="128417" y="360"/>
                </a:cubicBezTo>
                <a:cubicBezTo>
                  <a:pt x="104946" y="152"/>
                  <a:pt x="81456" y="0"/>
                  <a:pt x="579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21"/>
          <p:cNvSpPr/>
          <p:nvPr/>
        </p:nvSpPr>
        <p:spPr>
          <a:xfrm rot="4849329" flipH="1">
            <a:off x="4296658" y="3384289"/>
            <a:ext cx="570501" cy="1126169"/>
          </a:xfrm>
          <a:custGeom>
            <a:avLst/>
            <a:gdLst/>
            <a:ahLst/>
            <a:cxnLst/>
            <a:rect l="l" t="t" r="r" b="b"/>
            <a:pathLst>
              <a:path w="17115" h="33785" extrusionOk="0">
                <a:moveTo>
                  <a:pt x="15593" y="0"/>
                </a:moveTo>
                <a:lnTo>
                  <a:pt x="3614" y="2662"/>
                </a:lnTo>
                <a:lnTo>
                  <a:pt x="3677" y="3042"/>
                </a:lnTo>
                <a:cubicBezTo>
                  <a:pt x="3741" y="3296"/>
                  <a:pt x="3804" y="3676"/>
                  <a:pt x="3867" y="4120"/>
                </a:cubicBezTo>
                <a:cubicBezTo>
                  <a:pt x="3994" y="4627"/>
                  <a:pt x="4121" y="5134"/>
                  <a:pt x="4248" y="5768"/>
                </a:cubicBezTo>
                <a:lnTo>
                  <a:pt x="4691" y="7923"/>
                </a:lnTo>
                <a:cubicBezTo>
                  <a:pt x="5072" y="9508"/>
                  <a:pt x="5452" y="11282"/>
                  <a:pt x="5959" y="13311"/>
                </a:cubicBezTo>
                <a:cubicBezTo>
                  <a:pt x="6213" y="14262"/>
                  <a:pt x="6466" y="15339"/>
                  <a:pt x="6783" y="16353"/>
                </a:cubicBezTo>
                <a:cubicBezTo>
                  <a:pt x="6910" y="16924"/>
                  <a:pt x="7037" y="17431"/>
                  <a:pt x="7163" y="17938"/>
                </a:cubicBezTo>
                <a:lnTo>
                  <a:pt x="7417" y="19079"/>
                </a:lnTo>
                <a:cubicBezTo>
                  <a:pt x="7480" y="19396"/>
                  <a:pt x="7544" y="19649"/>
                  <a:pt x="7544" y="19713"/>
                </a:cubicBezTo>
                <a:lnTo>
                  <a:pt x="7544" y="19903"/>
                </a:lnTo>
                <a:cubicBezTo>
                  <a:pt x="7544" y="20030"/>
                  <a:pt x="7544" y="20156"/>
                  <a:pt x="7480" y="20283"/>
                </a:cubicBezTo>
                <a:cubicBezTo>
                  <a:pt x="7353" y="20473"/>
                  <a:pt x="7290" y="20600"/>
                  <a:pt x="7163" y="20790"/>
                </a:cubicBezTo>
                <a:lnTo>
                  <a:pt x="6973" y="21044"/>
                </a:lnTo>
                <a:lnTo>
                  <a:pt x="6910" y="21234"/>
                </a:lnTo>
                <a:lnTo>
                  <a:pt x="6846" y="21297"/>
                </a:lnTo>
                <a:lnTo>
                  <a:pt x="6846" y="21361"/>
                </a:lnTo>
                <a:lnTo>
                  <a:pt x="5896" y="22692"/>
                </a:lnTo>
                <a:cubicBezTo>
                  <a:pt x="4691" y="24530"/>
                  <a:pt x="3614" y="26305"/>
                  <a:pt x="2726" y="27826"/>
                </a:cubicBezTo>
                <a:cubicBezTo>
                  <a:pt x="952" y="30932"/>
                  <a:pt x="1" y="33150"/>
                  <a:pt x="1" y="33150"/>
                </a:cubicBezTo>
                <a:lnTo>
                  <a:pt x="635" y="33784"/>
                </a:lnTo>
                <a:cubicBezTo>
                  <a:pt x="635" y="33784"/>
                  <a:pt x="2853" y="32770"/>
                  <a:pt x="5832" y="30868"/>
                </a:cubicBezTo>
                <a:cubicBezTo>
                  <a:pt x="7353" y="29918"/>
                  <a:pt x="9128" y="28840"/>
                  <a:pt x="10903" y="27509"/>
                </a:cubicBezTo>
                <a:lnTo>
                  <a:pt x="12234" y="26495"/>
                </a:lnTo>
                <a:lnTo>
                  <a:pt x="12234" y="26495"/>
                </a:lnTo>
                <a:cubicBezTo>
                  <a:pt x="12213" y="26516"/>
                  <a:pt x="12213" y="26523"/>
                  <a:pt x="12222" y="26523"/>
                </a:cubicBezTo>
                <a:cubicBezTo>
                  <a:pt x="12241" y="26523"/>
                  <a:pt x="12297" y="26495"/>
                  <a:pt x="12297" y="26495"/>
                </a:cubicBezTo>
                <a:lnTo>
                  <a:pt x="12361" y="26368"/>
                </a:lnTo>
                <a:lnTo>
                  <a:pt x="12551" y="26241"/>
                </a:lnTo>
                <a:lnTo>
                  <a:pt x="12931" y="25924"/>
                </a:lnTo>
                <a:cubicBezTo>
                  <a:pt x="13121" y="25734"/>
                  <a:pt x="13438" y="25417"/>
                  <a:pt x="13692" y="25164"/>
                </a:cubicBezTo>
                <a:cubicBezTo>
                  <a:pt x="14009" y="24783"/>
                  <a:pt x="14262" y="24467"/>
                  <a:pt x="14516" y="24150"/>
                </a:cubicBezTo>
                <a:cubicBezTo>
                  <a:pt x="14769" y="23706"/>
                  <a:pt x="15086" y="23262"/>
                  <a:pt x="15277" y="22755"/>
                </a:cubicBezTo>
                <a:cubicBezTo>
                  <a:pt x="15720" y="21931"/>
                  <a:pt x="15974" y="20980"/>
                  <a:pt x="16164" y="20030"/>
                </a:cubicBezTo>
                <a:cubicBezTo>
                  <a:pt x="16354" y="19206"/>
                  <a:pt x="16417" y="18445"/>
                  <a:pt x="16544" y="17748"/>
                </a:cubicBezTo>
                <a:lnTo>
                  <a:pt x="16734" y="15910"/>
                </a:lnTo>
                <a:cubicBezTo>
                  <a:pt x="16861" y="14705"/>
                  <a:pt x="16925" y="13501"/>
                  <a:pt x="17051" y="12360"/>
                </a:cubicBezTo>
                <a:cubicBezTo>
                  <a:pt x="17115" y="11156"/>
                  <a:pt x="17051" y="10078"/>
                  <a:pt x="17051" y="9001"/>
                </a:cubicBezTo>
                <a:cubicBezTo>
                  <a:pt x="16988" y="7923"/>
                  <a:pt x="16861" y="6909"/>
                  <a:pt x="16798" y="6022"/>
                </a:cubicBezTo>
                <a:cubicBezTo>
                  <a:pt x="16671" y="5134"/>
                  <a:pt x="16544" y="4247"/>
                  <a:pt x="16417" y="3550"/>
                </a:cubicBezTo>
                <a:cubicBezTo>
                  <a:pt x="16291" y="2789"/>
                  <a:pt x="16164" y="2155"/>
                  <a:pt x="16037" y="1585"/>
                </a:cubicBezTo>
                <a:cubicBezTo>
                  <a:pt x="15910" y="1014"/>
                  <a:pt x="15784" y="697"/>
                  <a:pt x="15720" y="444"/>
                </a:cubicBezTo>
                <a:lnTo>
                  <a:pt x="1559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1"/>
          <p:cNvSpPr txBox="1">
            <a:spLocks noGrp="1"/>
          </p:cNvSpPr>
          <p:nvPr>
            <p:ph type="subTitle" idx="1"/>
          </p:nvPr>
        </p:nvSpPr>
        <p:spPr>
          <a:xfrm>
            <a:off x="7533300" y="1302896"/>
            <a:ext cx="2438400" cy="115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7" name="Google Shape;217;p21"/>
          <p:cNvSpPr txBox="1">
            <a:spLocks noGrp="1"/>
          </p:cNvSpPr>
          <p:nvPr>
            <p:ph type="subTitle" idx="2"/>
          </p:nvPr>
        </p:nvSpPr>
        <p:spPr>
          <a:xfrm>
            <a:off x="7533300" y="4472092"/>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8" name="Google Shape;218;p21"/>
          <p:cNvSpPr txBox="1">
            <a:spLocks noGrp="1"/>
          </p:cNvSpPr>
          <p:nvPr>
            <p:ph type="subTitle" idx="3"/>
          </p:nvPr>
        </p:nvSpPr>
        <p:spPr>
          <a:xfrm>
            <a:off x="7533300" y="2901959"/>
            <a:ext cx="2438400" cy="116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19" name="Google Shape;219;p21"/>
          <p:cNvSpPr txBox="1">
            <a:spLocks noGrp="1"/>
          </p:cNvSpPr>
          <p:nvPr>
            <p:ph type="title"/>
          </p:nvPr>
        </p:nvSpPr>
        <p:spPr>
          <a:xfrm>
            <a:off x="971333" y="1135033"/>
            <a:ext cx="3009200" cy="1492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1"/>
        </a:solidFill>
        <a:effectLst/>
      </p:bgPr>
    </p:bg>
    <p:spTree>
      <p:nvGrpSpPr>
        <p:cNvPr id="1" name="Shape 254"/>
        <p:cNvGrpSpPr/>
        <p:nvPr/>
      </p:nvGrpSpPr>
      <p:grpSpPr>
        <a:xfrm>
          <a:off x="0" y="0"/>
          <a:ext cx="0" cy="0"/>
          <a:chOff x="0" y="0"/>
          <a:chExt cx="0" cy="0"/>
        </a:xfrm>
      </p:grpSpPr>
      <p:grpSp>
        <p:nvGrpSpPr>
          <p:cNvPr id="255" name="Google Shape;255;p26"/>
          <p:cNvGrpSpPr/>
          <p:nvPr/>
        </p:nvGrpSpPr>
        <p:grpSpPr>
          <a:xfrm>
            <a:off x="-1630265" y="-1051001"/>
            <a:ext cx="12138608" cy="9861172"/>
            <a:chOff x="-1230715" y="-1231603"/>
            <a:chExt cx="8198074" cy="6132956"/>
          </a:xfrm>
        </p:grpSpPr>
        <p:grpSp>
          <p:nvGrpSpPr>
            <p:cNvPr id="256" name="Google Shape;256;p26"/>
            <p:cNvGrpSpPr/>
            <p:nvPr/>
          </p:nvGrpSpPr>
          <p:grpSpPr>
            <a:xfrm>
              <a:off x="-1230715" y="-522827"/>
              <a:ext cx="7551223" cy="5424180"/>
              <a:chOff x="-1230715" y="-522827"/>
              <a:chExt cx="7551223" cy="5424180"/>
            </a:xfrm>
          </p:grpSpPr>
          <p:sp>
            <p:nvSpPr>
              <p:cNvPr id="257" name="Google Shape;257;p26"/>
              <p:cNvSpPr/>
              <p:nvPr/>
            </p:nvSpPr>
            <p:spPr>
              <a:xfrm>
                <a:off x="-25966" y="-522827"/>
                <a:ext cx="6133800" cy="2508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 name="Google Shape;258;p26"/>
              <p:cNvGrpSpPr/>
              <p:nvPr/>
            </p:nvGrpSpPr>
            <p:grpSpPr>
              <a:xfrm>
                <a:off x="4938836" y="1647653"/>
                <a:ext cx="1381672" cy="1409497"/>
                <a:chOff x="4116874" y="2484200"/>
                <a:chExt cx="906728" cy="924988"/>
              </a:xfrm>
            </p:grpSpPr>
            <p:sp>
              <p:nvSpPr>
                <p:cNvPr id="259" name="Google Shape;259;p26"/>
                <p:cNvSpPr/>
                <p:nvPr/>
              </p:nvSpPr>
              <p:spPr>
                <a:xfrm rot="-2429030">
                  <a:off x="4342097" y="2519253"/>
                  <a:ext cx="456283" cy="805695"/>
                </a:xfrm>
                <a:custGeom>
                  <a:avLst/>
                  <a:gdLst/>
                  <a:ahLst/>
                  <a:cxnLst/>
                  <a:rect l="l" t="t" r="r" b="b"/>
                  <a:pathLst>
                    <a:path w="18749" h="31311" extrusionOk="0">
                      <a:moveTo>
                        <a:pt x="18749" y="0"/>
                      </a:moveTo>
                      <a:lnTo>
                        <a:pt x="63" y="1375"/>
                      </a:lnTo>
                      <a:cubicBezTo>
                        <a:pt x="0" y="10750"/>
                        <a:pt x="0" y="20124"/>
                        <a:pt x="188" y="29499"/>
                      </a:cubicBezTo>
                      <a:lnTo>
                        <a:pt x="3812" y="31311"/>
                      </a:lnTo>
                      <a:cubicBezTo>
                        <a:pt x="4312" y="30124"/>
                        <a:pt x="4875" y="28999"/>
                        <a:pt x="5375" y="27811"/>
                      </a:cubicBezTo>
                      <a:cubicBezTo>
                        <a:pt x="9624" y="18437"/>
                        <a:pt x="14062" y="9187"/>
                        <a:pt x="187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6"/>
                <p:cNvSpPr/>
                <p:nvPr/>
              </p:nvSpPr>
              <p:spPr>
                <a:xfrm rot="-1014702">
                  <a:off x="4651392" y="3209897"/>
                  <a:ext cx="181821" cy="177679"/>
                </a:xfrm>
                <a:custGeom>
                  <a:avLst/>
                  <a:gdLst/>
                  <a:ahLst/>
                  <a:cxnLst/>
                  <a:rect l="l" t="t" r="r" b="b"/>
                  <a:pathLst>
                    <a:path w="7313" h="7063" extrusionOk="0">
                      <a:moveTo>
                        <a:pt x="1563" y="0"/>
                      </a:moveTo>
                      <a:cubicBezTo>
                        <a:pt x="1063" y="1125"/>
                        <a:pt x="500" y="2313"/>
                        <a:pt x="0" y="3500"/>
                      </a:cubicBezTo>
                      <a:cubicBezTo>
                        <a:pt x="2438" y="4687"/>
                        <a:pt x="4875" y="5875"/>
                        <a:pt x="7312" y="7062"/>
                      </a:cubicBezTo>
                      <a:lnTo>
                        <a:pt x="156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 name="Google Shape;261;p26"/>
              <p:cNvSpPr/>
              <p:nvPr/>
            </p:nvSpPr>
            <p:spPr>
              <a:xfrm rot="639678">
                <a:off x="-924070" y="606549"/>
                <a:ext cx="5451809" cy="3823509"/>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26"/>
            <p:cNvSpPr/>
            <p:nvPr/>
          </p:nvSpPr>
          <p:spPr>
            <a:xfrm rot="-200">
              <a:off x="1799259" y="-1231453"/>
              <a:ext cx="5168100" cy="4019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 name="Google Shape;263;p26"/>
          <p:cNvSpPr txBox="1">
            <a:spLocks noGrp="1"/>
          </p:cNvSpPr>
          <p:nvPr>
            <p:ph type="ctrTitle"/>
          </p:nvPr>
        </p:nvSpPr>
        <p:spPr>
          <a:xfrm>
            <a:off x="960400" y="514567"/>
            <a:ext cx="5135600" cy="1596400"/>
          </a:xfrm>
          <a:prstGeom prst="rect">
            <a:avLst/>
          </a:prstGeom>
        </p:spPr>
        <p:txBody>
          <a:bodyPr spcFirstLastPara="1" wrap="square" lIns="91425" tIns="91425" rIns="91425" bIns="91425" anchor="t" anchorCtr="0">
            <a:noAutofit/>
          </a:bodyPr>
          <a:lstStyle>
            <a:lvl1pPr lvl="0" rtl="0">
              <a:spcBef>
                <a:spcPts val="0"/>
              </a:spcBef>
              <a:spcAft>
                <a:spcPts val="0"/>
              </a:spcAft>
              <a:buSzPts val="5200"/>
              <a:buNone/>
              <a:defRPr sz="8400"/>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264" name="Google Shape;264;p26"/>
          <p:cNvSpPr txBox="1">
            <a:spLocks noGrp="1"/>
          </p:cNvSpPr>
          <p:nvPr>
            <p:ph type="subTitle" idx="1"/>
          </p:nvPr>
        </p:nvSpPr>
        <p:spPr>
          <a:xfrm>
            <a:off x="960400" y="2190921"/>
            <a:ext cx="3655600" cy="18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5"/>
            </a:lvl1pPr>
            <a:lvl2pPr lvl="1" algn="ctr" rtl="0">
              <a:lnSpc>
                <a:spcPct val="100000"/>
              </a:lnSpc>
              <a:spcBef>
                <a:spcPts val="0"/>
              </a:spcBef>
              <a:spcAft>
                <a:spcPts val="0"/>
              </a:spcAft>
              <a:buSzPts val="2800"/>
              <a:buNone/>
              <a:defRPr sz="3735"/>
            </a:lvl2pPr>
            <a:lvl3pPr lvl="2" algn="ctr" rtl="0">
              <a:lnSpc>
                <a:spcPct val="100000"/>
              </a:lnSpc>
              <a:spcBef>
                <a:spcPts val="0"/>
              </a:spcBef>
              <a:spcAft>
                <a:spcPts val="0"/>
              </a:spcAft>
              <a:buSzPts val="2800"/>
              <a:buNone/>
              <a:defRPr sz="3735"/>
            </a:lvl3pPr>
            <a:lvl4pPr lvl="3" algn="ctr" rtl="0">
              <a:lnSpc>
                <a:spcPct val="100000"/>
              </a:lnSpc>
              <a:spcBef>
                <a:spcPts val="0"/>
              </a:spcBef>
              <a:spcAft>
                <a:spcPts val="0"/>
              </a:spcAft>
              <a:buSzPts val="2800"/>
              <a:buNone/>
              <a:defRPr sz="3735"/>
            </a:lvl4pPr>
            <a:lvl5pPr lvl="4" algn="ctr" rtl="0">
              <a:lnSpc>
                <a:spcPct val="100000"/>
              </a:lnSpc>
              <a:spcBef>
                <a:spcPts val="0"/>
              </a:spcBef>
              <a:spcAft>
                <a:spcPts val="0"/>
              </a:spcAft>
              <a:buSzPts val="2800"/>
              <a:buNone/>
              <a:defRPr sz="3735"/>
            </a:lvl5pPr>
            <a:lvl6pPr lvl="5" algn="ctr" rtl="0">
              <a:lnSpc>
                <a:spcPct val="100000"/>
              </a:lnSpc>
              <a:spcBef>
                <a:spcPts val="0"/>
              </a:spcBef>
              <a:spcAft>
                <a:spcPts val="0"/>
              </a:spcAft>
              <a:buSzPts val="2800"/>
              <a:buNone/>
              <a:defRPr sz="3735"/>
            </a:lvl6pPr>
            <a:lvl7pPr lvl="6" algn="ctr" rtl="0">
              <a:lnSpc>
                <a:spcPct val="100000"/>
              </a:lnSpc>
              <a:spcBef>
                <a:spcPts val="0"/>
              </a:spcBef>
              <a:spcAft>
                <a:spcPts val="0"/>
              </a:spcAft>
              <a:buSzPts val="2800"/>
              <a:buNone/>
              <a:defRPr sz="3735"/>
            </a:lvl7pPr>
            <a:lvl8pPr lvl="7" algn="ctr" rtl="0">
              <a:lnSpc>
                <a:spcPct val="100000"/>
              </a:lnSpc>
              <a:spcBef>
                <a:spcPts val="0"/>
              </a:spcBef>
              <a:spcAft>
                <a:spcPts val="0"/>
              </a:spcAft>
              <a:buSzPts val="2800"/>
              <a:buNone/>
              <a:defRPr sz="3735"/>
            </a:lvl8pPr>
            <a:lvl9pPr lvl="8" algn="ctr" rtl="0">
              <a:lnSpc>
                <a:spcPct val="100000"/>
              </a:lnSpc>
              <a:spcBef>
                <a:spcPts val="0"/>
              </a:spcBef>
              <a:spcAft>
                <a:spcPts val="0"/>
              </a:spcAft>
              <a:buSzPts val="2800"/>
              <a:buNone/>
              <a:defRPr sz="3735"/>
            </a:lvl9pPr>
          </a:lstStyle>
          <a:p>
            <a:endParaRPr/>
          </a:p>
        </p:txBody>
      </p:sp>
      <p:sp>
        <p:nvSpPr>
          <p:cNvPr id="265" name="Google Shape;265;p26"/>
          <p:cNvSpPr/>
          <p:nvPr/>
        </p:nvSpPr>
        <p:spPr>
          <a:xfrm>
            <a:off x="139133" y="272151"/>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6"/>
          <p:cNvSpPr/>
          <p:nvPr/>
        </p:nvSpPr>
        <p:spPr>
          <a:xfrm>
            <a:off x="11628467" y="272167"/>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6"/>
          <p:cNvSpPr/>
          <p:nvPr/>
        </p:nvSpPr>
        <p:spPr>
          <a:xfrm>
            <a:off x="11348268" y="463234"/>
            <a:ext cx="160433" cy="122933"/>
          </a:xfrm>
          <a:custGeom>
            <a:avLst/>
            <a:gdLst/>
            <a:ahLst/>
            <a:cxnLst/>
            <a:rect l="l" t="t" r="r" b="b"/>
            <a:pathLst>
              <a:path w="4813" h="3688" extrusionOk="0">
                <a:moveTo>
                  <a:pt x="2438" y="1"/>
                </a:moveTo>
                <a:cubicBezTo>
                  <a:pt x="0" y="1"/>
                  <a:pt x="0" y="3688"/>
                  <a:pt x="2438" y="3688"/>
                </a:cubicBezTo>
                <a:cubicBezTo>
                  <a:pt x="4812" y="3688"/>
                  <a:pt x="4812" y="1"/>
                  <a:pt x="243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6"/>
          <p:cNvSpPr/>
          <p:nvPr/>
        </p:nvSpPr>
        <p:spPr>
          <a:xfrm rot="3855602">
            <a:off x="8173115" y="-44359"/>
            <a:ext cx="2635275" cy="2231497"/>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2" userDrawn="1">
  <p:cSld name="Title and body 2">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lt1"/>
        </a:solidFill>
        <a:effectLst/>
      </p:bgPr>
    </p:bg>
    <p:spTree>
      <p:nvGrpSpPr>
        <p:cNvPr id="1" name="Shape 287"/>
        <p:cNvGrpSpPr/>
        <p:nvPr/>
      </p:nvGrpSpPr>
      <p:grpSpPr>
        <a:xfrm>
          <a:off x="0" y="0"/>
          <a:ext cx="0" cy="0"/>
          <a:chOff x="0" y="0"/>
          <a:chExt cx="0" cy="0"/>
        </a:xfrm>
      </p:grpSpPr>
      <p:sp>
        <p:nvSpPr>
          <p:cNvPr id="288" name="Google Shape;288;p29"/>
          <p:cNvSpPr txBox="1">
            <a:spLocks noGrp="1"/>
          </p:cNvSpPr>
          <p:nvPr>
            <p:ph type="title"/>
          </p:nvPr>
        </p:nvSpPr>
        <p:spPr>
          <a:xfrm>
            <a:off x="965533"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89" name="Google Shape;289;p29"/>
          <p:cNvSpPr txBox="1">
            <a:spLocks noGrp="1"/>
          </p:cNvSpPr>
          <p:nvPr>
            <p:ph type="subTitle" idx="1"/>
          </p:nvPr>
        </p:nvSpPr>
        <p:spPr>
          <a:xfrm>
            <a:off x="965533"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0" name="Google Shape;290;p29"/>
          <p:cNvSpPr txBox="1">
            <a:spLocks noGrp="1"/>
          </p:cNvSpPr>
          <p:nvPr>
            <p:ph type="title" idx="2"/>
          </p:nvPr>
        </p:nvSpPr>
        <p:spPr>
          <a:xfrm>
            <a:off x="4674100"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1" name="Google Shape;291;p29"/>
          <p:cNvSpPr txBox="1">
            <a:spLocks noGrp="1"/>
          </p:cNvSpPr>
          <p:nvPr>
            <p:ph type="subTitle" idx="3"/>
          </p:nvPr>
        </p:nvSpPr>
        <p:spPr>
          <a:xfrm>
            <a:off x="4674100" y="4266492"/>
            <a:ext cx="28412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2" name="Google Shape;292;p29"/>
          <p:cNvSpPr txBox="1">
            <a:spLocks noGrp="1"/>
          </p:cNvSpPr>
          <p:nvPr>
            <p:ph type="title" idx="4"/>
          </p:nvPr>
        </p:nvSpPr>
        <p:spPr>
          <a:xfrm>
            <a:off x="8383051" y="3491433"/>
            <a:ext cx="284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3" name="Google Shape;293;p29"/>
          <p:cNvSpPr txBox="1">
            <a:spLocks noGrp="1"/>
          </p:cNvSpPr>
          <p:nvPr>
            <p:ph type="subTitle" idx="5"/>
          </p:nvPr>
        </p:nvSpPr>
        <p:spPr>
          <a:xfrm>
            <a:off x="8383067" y="4266492"/>
            <a:ext cx="2840800" cy="8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5"/>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294" name="Google Shape;294;p29"/>
          <p:cNvSpPr txBox="1">
            <a:spLocks noGrp="1"/>
          </p:cNvSpPr>
          <p:nvPr>
            <p:ph type="title" idx="6"/>
          </p:nvPr>
        </p:nvSpPr>
        <p:spPr>
          <a:xfrm>
            <a:off x="965533" y="719328"/>
            <a:ext cx="10258400" cy="7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endParaRPr/>
          </a:p>
        </p:txBody>
      </p:sp>
      <p:sp>
        <p:nvSpPr>
          <p:cNvPr id="295" name="Google Shape;295;p29"/>
          <p:cNvSpPr/>
          <p:nvPr/>
        </p:nvSpPr>
        <p:spPr>
          <a:xfrm>
            <a:off x="422551" y="5704218"/>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9"/>
          <p:cNvSpPr/>
          <p:nvPr/>
        </p:nvSpPr>
        <p:spPr>
          <a:xfrm>
            <a:off x="528633" y="5241418"/>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9"/>
          <p:cNvSpPr/>
          <p:nvPr/>
        </p:nvSpPr>
        <p:spPr>
          <a:xfrm rot="2912351">
            <a:off x="-1317691" y="5040900"/>
            <a:ext cx="2687036" cy="3433160"/>
          </a:xfrm>
          <a:custGeom>
            <a:avLst/>
            <a:gdLst/>
            <a:ahLst/>
            <a:cxnLst/>
            <a:rect l="l" t="t" r="r" b="b"/>
            <a:pathLst>
              <a:path w="80612" h="102996" extrusionOk="0">
                <a:moveTo>
                  <a:pt x="52848" y="1"/>
                </a:moveTo>
                <a:cubicBezTo>
                  <a:pt x="51337" y="1"/>
                  <a:pt x="49841" y="443"/>
                  <a:pt x="48565" y="1310"/>
                </a:cubicBezTo>
                <a:cubicBezTo>
                  <a:pt x="45792" y="3172"/>
                  <a:pt x="44604" y="6618"/>
                  <a:pt x="44089" y="9906"/>
                </a:cubicBezTo>
                <a:cubicBezTo>
                  <a:pt x="43613" y="13233"/>
                  <a:pt x="43692" y="16600"/>
                  <a:pt x="42702" y="19809"/>
                </a:cubicBezTo>
                <a:cubicBezTo>
                  <a:pt x="42187" y="21552"/>
                  <a:pt x="41276" y="23255"/>
                  <a:pt x="39810" y="24325"/>
                </a:cubicBezTo>
                <a:cubicBezTo>
                  <a:pt x="38976" y="24911"/>
                  <a:pt x="37924" y="25266"/>
                  <a:pt x="36894" y="25266"/>
                </a:cubicBezTo>
                <a:cubicBezTo>
                  <a:pt x="36115" y="25266"/>
                  <a:pt x="35349" y="25063"/>
                  <a:pt x="34700" y="24602"/>
                </a:cubicBezTo>
                <a:cubicBezTo>
                  <a:pt x="33176" y="23535"/>
                  <a:pt x="32238" y="21184"/>
                  <a:pt x="30476" y="21184"/>
                </a:cubicBezTo>
                <a:cubicBezTo>
                  <a:pt x="30406" y="21184"/>
                  <a:pt x="30336" y="21188"/>
                  <a:pt x="30264" y="21195"/>
                </a:cubicBezTo>
                <a:cubicBezTo>
                  <a:pt x="28125" y="21393"/>
                  <a:pt x="27927" y="24523"/>
                  <a:pt x="26421" y="26068"/>
                </a:cubicBezTo>
                <a:cubicBezTo>
                  <a:pt x="25640" y="26849"/>
                  <a:pt x="24563" y="27162"/>
                  <a:pt x="23462" y="27162"/>
                </a:cubicBezTo>
                <a:cubicBezTo>
                  <a:pt x="23168" y="27162"/>
                  <a:pt x="22872" y="27139"/>
                  <a:pt x="22579" y="27098"/>
                </a:cubicBezTo>
                <a:cubicBezTo>
                  <a:pt x="19370" y="26662"/>
                  <a:pt x="16796" y="24285"/>
                  <a:pt x="16043" y="21116"/>
                </a:cubicBezTo>
                <a:cubicBezTo>
                  <a:pt x="15647" y="19373"/>
                  <a:pt x="15885" y="17511"/>
                  <a:pt x="15053" y="15927"/>
                </a:cubicBezTo>
                <a:cubicBezTo>
                  <a:pt x="14255" y="14331"/>
                  <a:pt x="12497" y="13488"/>
                  <a:pt x="10735" y="13488"/>
                </a:cubicBezTo>
                <a:cubicBezTo>
                  <a:pt x="9611" y="13488"/>
                  <a:pt x="8485" y="13831"/>
                  <a:pt x="7606" y="14541"/>
                </a:cubicBezTo>
                <a:cubicBezTo>
                  <a:pt x="5308" y="16363"/>
                  <a:pt x="4912" y="19928"/>
                  <a:pt x="6338" y="22463"/>
                </a:cubicBezTo>
                <a:cubicBezTo>
                  <a:pt x="7328" y="24246"/>
                  <a:pt x="9032" y="25474"/>
                  <a:pt x="10497" y="26900"/>
                </a:cubicBezTo>
                <a:cubicBezTo>
                  <a:pt x="12003" y="28326"/>
                  <a:pt x="13310" y="30148"/>
                  <a:pt x="13231" y="32208"/>
                </a:cubicBezTo>
                <a:cubicBezTo>
                  <a:pt x="13032" y="35496"/>
                  <a:pt x="9507" y="37318"/>
                  <a:pt x="6893" y="39338"/>
                </a:cubicBezTo>
                <a:cubicBezTo>
                  <a:pt x="2416" y="42863"/>
                  <a:pt x="0" y="48370"/>
                  <a:pt x="396" y="54074"/>
                </a:cubicBezTo>
                <a:lnTo>
                  <a:pt x="357" y="102995"/>
                </a:lnTo>
                <a:lnTo>
                  <a:pt x="357" y="102995"/>
                </a:lnTo>
                <a:lnTo>
                  <a:pt x="78274" y="100658"/>
                </a:lnTo>
                <a:lnTo>
                  <a:pt x="77601" y="59025"/>
                </a:lnTo>
                <a:cubicBezTo>
                  <a:pt x="78195" y="56451"/>
                  <a:pt x="78749" y="53915"/>
                  <a:pt x="79344" y="51341"/>
                </a:cubicBezTo>
                <a:cubicBezTo>
                  <a:pt x="79977" y="48607"/>
                  <a:pt x="80611" y="45795"/>
                  <a:pt x="80294" y="42982"/>
                </a:cubicBezTo>
                <a:cubicBezTo>
                  <a:pt x="79938" y="40170"/>
                  <a:pt x="78472" y="37357"/>
                  <a:pt x="75897" y="36169"/>
                </a:cubicBezTo>
                <a:cubicBezTo>
                  <a:pt x="74313" y="35416"/>
                  <a:pt x="72491" y="35416"/>
                  <a:pt x="70748" y="35099"/>
                </a:cubicBezTo>
                <a:cubicBezTo>
                  <a:pt x="69005" y="34782"/>
                  <a:pt x="67143" y="34030"/>
                  <a:pt x="66390" y="32445"/>
                </a:cubicBezTo>
                <a:cubicBezTo>
                  <a:pt x="65717" y="31059"/>
                  <a:pt x="66034" y="29356"/>
                  <a:pt x="65360" y="27969"/>
                </a:cubicBezTo>
                <a:cubicBezTo>
                  <a:pt x="64370" y="26028"/>
                  <a:pt x="61835" y="25592"/>
                  <a:pt x="59656" y="25553"/>
                </a:cubicBezTo>
                <a:cubicBezTo>
                  <a:pt x="57478" y="25513"/>
                  <a:pt x="55061" y="25632"/>
                  <a:pt x="53437" y="24166"/>
                </a:cubicBezTo>
                <a:cubicBezTo>
                  <a:pt x="52011" y="22938"/>
                  <a:pt x="51655" y="20799"/>
                  <a:pt x="52011" y="18937"/>
                </a:cubicBezTo>
                <a:cubicBezTo>
                  <a:pt x="52368" y="17076"/>
                  <a:pt x="53318" y="15412"/>
                  <a:pt x="54190" y="13709"/>
                </a:cubicBezTo>
                <a:cubicBezTo>
                  <a:pt x="55497" y="11253"/>
                  <a:pt x="56685" y="8717"/>
                  <a:pt x="57715" y="6143"/>
                </a:cubicBezTo>
                <a:cubicBezTo>
                  <a:pt x="58111" y="5192"/>
                  <a:pt x="58508" y="4162"/>
                  <a:pt x="58270" y="3132"/>
                </a:cubicBezTo>
                <a:cubicBezTo>
                  <a:pt x="57993" y="1904"/>
                  <a:pt x="56883" y="1033"/>
                  <a:pt x="55735" y="557"/>
                </a:cubicBezTo>
                <a:cubicBezTo>
                  <a:pt x="54803" y="185"/>
                  <a:pt x="53822" y="1"/>
                  <a:pt x="5284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accent1"/>
        </a:solidFill>
        <a:effectLst/>
      </p:bgPr>
    </p:bg>
    <p:spTree>
      <p:nvGrpSpPr>
        <p:cNvPr id="1" name="Shape 336"/>
        <p:cNvGrpSpPr/>
        <p:nvPr/>
      </p:nvGrpSpPr>
      <p:grpSpPr>
        <a:xfrm>
          <a:off x="0" y="0"/>
          <a:ext cx="0" cy="0"/>
          <a:chOff x="0" y="0"/>
          <a:chExt cx="0" cy="0"/>
        </a:xfrm>
      </p:grpSpPr>
      <p:sp>
        <p:nvSpPr>
          <p:cNvPr id="337" name="Google Shape;337;p34"/>
          <p:cNvSpPr txBox="1">
            <a:spLocks noGrp="1"/>
          </p:cNvSpPr>
          <p:nvPr>
            <p:ph type="title"/>
          </p:nvPr>
        </p:nvSpPr>
        <p:spPr>
          <a:xfrm>
            <a:off x="960400" y="719328"/>
            <a:ext cx="724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34"/>
          <p:cNvSpPr/>
          <p:nvPr/>
        </p:nvSpPr>
        <p:spPr>
          <a:xfrm rot="2110842">
            <a:off x="10635514" y="-203873"/>
            <a:ext cx="2635396" cy="2231600"/>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34"/>
          <p:cNvSpPr/>
          <p:nvPr/>
        </p:nvSpPr>
        <p:spPr>
          <a:xfrm rot="-2902325">
            <a:off x="11614298" y="863527"/>
            <a:ext cx="287669" cy="222853"/>
          </a:xfrm>
          <a:custGeom>
            <a:avLst/>
            <a:gdLst/>
            <a:ahLst/>
            <a:cxnLst/>
            <a:rect l="l" t="t" r="r" b="b"/>
            <a:pathLst>
              <a:path w="3089" h="2393" extrusionOk="0">
                <a:moveTo>
                  <a:pt x="1566" y="1"/>
                </a:moveTo>
                <a:cubicBezTo>
                  <a:pt x="0" y="1"/>
                  <a:pt x="0" y="2393"/>
                  <a:pt x="1566" y="2393"/>
                </a:cubicBezTo>
                <a:cubicBezTo>
                  <a:pt x="3088" y="2393"/>
                  <a:pt x="3088" y="1"/>
                  <a:pt x="156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34"/>
          <p:cNvSpPr/>
          <p:nvPr/>
        </p:nvSpPr>
        <p:spPr>
          <a:xfrm>
            <a:off x="200067" y="6038800"/>
            <a:ext cx="339600" cy="262533"/>
          </a:xfrm>
          <a:custGeom>
            <a:avLst/>
            <a:gdLst/>
            <a:ahLst/>
            <a:cxnLst/>
            <a:rect l="l" t="t" r="r" b="b"/>
            <a:pathLst>
              <a:path w="10188" h="7876" extrusionOk="0">
                <a:moveTo>
                  <a:pt x="5125" y="1"/>
                </a:moveTo>
                <a:cubicBezTo>
                  <a:pt x="0" y="1"/>
                  <a:pt x="0" y="7875"/>
                  <a:pt x="5125" y="7875"/>
                </a:cubicBezTo>
                <a:cubicBezTo>
                  <a:pt x="10187" y="7875"/>
                  <a:pt x="10187" y="1"/>
                  <a:pt x="51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34"/>
          <p:cNvSpPr/>
          <p:nvPr/>
        </p:nvSpPr>
        <p:spPr>
          <a:xfrm>
            <a:off x="119500" y="6651267"/>
            <a:ext cx="279200" cy="278767"/>
          </a:xfrm>
          <a:custGeom>
            <a:avLst/>
            <a:gdLst/>
            <a:ahLst/>
            <a:cxnLst/>
            <a:rect l="l" t="t" r="r" b="b"/>
            <a:pathLst>
              <a:path w="8376" h="8363" extrusionOk="0">
                <a:moveTo>
                  <a:pt x="4441" y="1"/>
                </a:moveTo>
                <a:cubicBezTo>
                  <a:pt x="4194" y="1"/>
                  <a:pt x="3941" y="32"/>
                  <a:pt x="3688" y="88"/>
                </a:cubicBezTo>
                <a:cubicBezTo>
                  <a:pt x="3126" y="88"/>
                  <a:pt x="2563" y="276"/>
                  <a:pt x="2126" y="526"/>
                </a:cubicBezTo>
                <a:cubicBezTo>
                  <a:pt x="1626" y="838"/>
                  <a:pt x="1251" y="1151"/>
                  <a:pt x="938" y="1650"/>
                </a:cubicBezTo>
                <a:cubicBezTo>
                  <a:pt x="563" y="2025"/>
                  <a:pt x="313" y="2525"/>
                  <a:pt x="188" y="3025"/>
                </a:cubicBezTo>
                <a:cubicBezTo>
                  <a:pt x="1" y="3775"/>
                  <a:pt x="1" y="4525"/>
                  <a:pt x="188" y="5213"/>
                </a:cubicBezTo>
                <a:lnTo>
                  <a:pt x="188" y="5338"/>
                </a:lnTo>
                <a:cubicBezTo>
                  <a:pt x="313" y="5838"/>
                  <a:pt x="563" y="6338"/>
                  <a:pt x="938" y="6713"/>
                </a:cubicBezTo>
                <a:cubicBezTo>
                  <a:pt x="1251" y="7213"/>
                  <a:pt x="1626" y="7525"/>
                  <a:pt x="2126" y="7775"/>
                </a:cubicBezTo>
                <a:lnTo>
                  <a:pt x="3126" y="8213"/>
                </a:lnTo>
                <a:cubicBezTo>
                  <a:pt x="3401" y="8316"/>
                  <a:pt x="3695" y="8362"/>
                  <a:pt x="3998" y="8362"/>
                </a:cubicBezTo>
                <a:cubicBezTo>
                  <a:pt x="4245" y="8362"/>
                  <a:pt x="4498" y="8331"/>
                  <a:pt x="4751" y="8275"/>
                </a:cubicBezTo>
                <a:cubicBezTo>
                  <a:pt x="5125" y="8275"/>
                  <a:pt x="5438" y="8213"/>
                  <a:pt x="5750" y="8025"/>
                </a:cubicBezTo>
                <a:cubicBezTo>
                  <a:pt x="6313" y="7838"/>
                  <a:pt x="6750" y="7525"/>
                  <a:pt x="7125" y="7150"/>
                </a:cubicBezTo>
                <a:lnTo>
                  <a:pt x="7750" y="6338"/>
                </a:lnTo>
                <a:cubicBezTo>
                  <a:pt x="8125" y="5713"/>
                  <a:pt x="8313" y="4963"/>
                  <a:pt x="8313" y="4213"/>
                </a:cubicBezTo>
                <a:lnTo>
                  <a:pt x="8375" y="4275"/>
                </a:lnTo>
                <a:lnTo>
                  <a:pt x="8375" y="4150"/>
                </a:lnTo>
                <a:cubicBezTo>
                  <a:pt x="8375" y="3400"/>
                  <a:pt x="8188" y="2650"/>
                  <a:pt x="7813" y="2025"/>
                </a:cubicBezTo>
                <a:lnTo>
                  <a:pt x="7188" y="1213"/>
                </a:lnTo>
                <a:cubicBezTo>
                  <a:pt x="6625" y="713"/>
                  <a:pt x="6000" y="338"/>
                  <a:pt x="5313" y="151"/>
                </a:cubicBezTo>
                <a:cubicBezTo>
                  <a:pt x="5038" y="47"/>
                  <a:pt x="4744" y="1"/>
                  <a:pt x="444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34"/>
          <p:cNvSpPr/>
          <p:nvPr/>
        </p:nvSpPr>
        <p:spPr>
          <a:xfrm>
            <a:off x="677100" y="6651268"/>
            <a:ext cx="110467" cy="89633"/>
          </a:xfrm>
          <a:custGeom>
            <a:avLst/>
            <a:gdLst/>
            <a:ahLst/>
            <a:cxnLst/>
            <a:rect l="l" t="t" r="r" b="b"/>
            <a:pathLst>
              <a:path w="3314" h="2689" extrusionOk="0">
                <a:moveTo>
                  <a:pt x="1688" y="1"/>
                </a:moveTo>
                <a:cubicBezTo>
                  <a:pt x="1" y="126"/>
                  <a:pt x="1" y="2563"/>
                  <a:pt x="1688" y="2688"/>
                </a:cubicBezTo>
                <a:cubicBezTo>
                  <a:pt x="3313" y="2563"/>
                  <a:pt x="3313" y="126"/>
                  <a:pt x="168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34"/>
          <p:cNvSpPr/>
          <p:nvPr/>
        </p:nvSpPr>
        <p:spPr>
          <a:xfrm rot="2027983">
            <a:off x="247788" y="-621363"/>
            <a:ext cx="2635240" cy="2231468"/>
          </a:xfrm>
          <a:custGeom>
            <a:avLst/>
            <a:gdLst/>
            <a:ahLst/>
            <a:cxnLst/>
            <a:rect l="l" t="t" r="r" b="b"/>
            <a:pathLst>
              <a:path w="79056" h="66943" extrusionOk="0">
                <a:moveTo>
                  <a:pt x="78452" y="0"/>
                </a:moveTo>
                <a:cubicBezTo>
                  <a:pt x="78223" y="0"/>
                  <a:pt x="78001" y="115"/>
                  <a:pt x="77944" y="361"/>
                </a:cubicBezTo>
                <a:cubicBezTo>
                  <a:pt x="76508" y="7276"/>
                  <a:pt x="72594" y="13409"/>
                  <a:pt x="66592" y="17236"/>
                </a:cubicBezTo>
                <a:cubicBezTo>
                  <a:pt x="63634" y="19150"/>
                  <a:pt x="60285" y="20368"/>
                  <a:pt x="56806" y="20803"/>
                </a:cubicBezTo>
                <a:cubicBezTo>
                  <a:pt x="55948" y="20893"/>
                  <a:pt x="55088" y="20927"/>
                  <a:pt x="54228" y="20927"/>
                </a:cubicBezTo>
                <a:cubicBezTo>
                  <a:pt x="51585" y="20927"/>
                  <a:pt x="48932" y="20606"/>
                  <a:pt x="46291" y="20606"/>
                </a:cubicBezTo>
                <a:cubicBezTo>
                  <a:pt x="45649" y="20606"/>
                  <a:pt x="45007" y="20625"/>
                  <a:pt x="44367" y="20672"/>
                </a:cubicBezTo>
                <a:cubicBezTo>
                  <a:pt x="38017" y="21194"/>
                  <a:pt x="32058" y="24239"/>
                  <a:pt x="27927" y="29110"/>
                </a:cubicBezTo>
                <a:cubicBezTo>
                  <a:pt x="23229" y="34721"/>
                  <a:pt x="21968" y="42071"/>
                  <a:pt x="19967" y="48899"/>
                </a:cubicBezTo>
                <a:cubicBezTo>
                  <a:pt x="17768" y="56347"/>
                  <a:pt x="12659" y="66053"/>
                  <a:pt x="4154" y="66053"/>
                </a:cubicBezTo>
                <a:cubicBezTo>
                  <a:pt x="3072" y="66053"/>
                  <a:pt x="1936" y="65896"/>
                  <a:pt x="743" y="65557"/>
                </a:cubicBezTo>
                <a:cubicBezTo>
                  <a:pt x="700" y="65547"/>
                  <a:pt x="659" y="65543"/>
                  <a:pt x="620" y="65543"/>
                </a:cubicBezTo>
                <a:cubicBezTo>
                  <a:pt x="149" y="65543"/>
                  <a:pt x="0" y="66223"/>
                  <a:pt x="482" y="66384"/>
                </a:cubicBezTo>
                <a:cubicBezTo>
                  <a:pt x="1702" y="66766"/>
                  <a:pt x="2916" y="66943"/>
                  <a:pt x="4109" y="66943"/>
                </a:cubicBezTo>
                <a:cubicBezTo>
                  <a:pt x="9297" y="66943"/>
                  <a:pt x="14066" y="63593"/>
                  <a:pt x="16966" y="59207"/>
                </a:cubicBezTo>
                <a:cubicBezTo>
                  <a:pt x="21620" y="52118"/>
                  <a:pt x="22142" y="43289"/>
                  <a:pt x="25578" y="35678"/>
                </a:cubicBezTo>
                <a:cubicBezTo>
                  <a:pt x="29188" y="27414"/>
                  <a:pt x="37365" y="22108"/>
                  <a:pt x="46368" y="22064"/>
                </a:cubicBezTo>
                <a:cubicBezTo>
                  <a:pt x="48987" y="22064"/>
                  <a:pt x="51590" y="22338"/>
                  <a:pt x="54197" y="22338"/>
                </a:cubicBezTo>
                <a:cubicBezTo>
                  <a:pt x="55745" y="22338"/>
                  <a:pt x="57295" y="22242"/>
                  <a:pt x="58850" y="21934"/>
                </a:cubicBezTo>
                <a:cubicBezTo>
                  <a:pt x="62112" y="21281"/>
                  <a:pt x="65244" y="19976"/>
                  <a:pt x="67984" y="18106"/>
                </a:cubicBezTo>
                <a:cubicBezTo>
                  <a:pt x="73942" y="14061"/>
                  <a:pt x="78335" y="7755"/>
                  <a:pt x="79031" y="535"/>
                </a:cubicBezTo>
                <a:cubicBezTo>
                  <a:pt x="79055" y="192"/>
                  <a:pt x="78748" y="0"/>
                  <a:pt x="7845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5"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15AF27-AFFA-4C56-B2DF-5C6FA7CD6B4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D9910AA-7AF7-4642-B9F8-EADB5FB457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AE8A392-254C-4B57-8907-4A4996D7BA70}"/>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30BEC387-8846-4C9E-8C3C-9B7AF58233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FF815E-500F-44C9-83B6-42981D8AD03A}"/>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66402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7560C3-E16A-49D4-9792-4DD1376F9A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AB89F2-D8E4-4F72-A617-C0604F22F6A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E854AA-35EC-4732-8E6F-DE25B2D8C20A}"/>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CC674558-AAA8-4CCC-9981-37A5FC4078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AB9922-31E4-4E46-AE64-D80B5EB876CB}"/>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09050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7F5706-52E5-4EFB-9B0A-E89C11DC11B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512414-2EA1-4FCC-9C48-6FB9F65BF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D15713F-4904-4AAF-8BBE-6796A979A132}"/>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F808A32A-6340-4870-AEC8-7542EB6A4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F5176C2-5B6D-42D3-AFB4-F6CFDB1FB05D}"/>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641111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1F5AD-C7D1-4345-85AD-555473333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899FB17-45E9-4535-9729-FFBF9436E7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D92347C-4527-43CB-9D38-AFB1C100C13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A800B84-6A91-4ACD-A925-F252737BBEF9}"/>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B8C6208D-42CE-436C-B600-4935CEB1E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1A06258-76CF-42B6-80C6-97878847AD93}"/>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04317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996452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8BAA8-3DBF-4D48-A3B1-D80717F0A1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CEF1F01-E49A-41A0-BEB4-347E27F6C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6F2E41D-FF6E-40F6-B4A4-C90D1BC7671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2F7BD5-CB09-44E1-A126-6D64B48BCF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7391747-B156-44FF-B912-2A1EA9FAF5D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263E1CA-15DD-4EF0-8760-C6C64D500EF9}"/>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8" name="页脚占位符 7">
            <a:extLst>
              <a:ext uri="{FF2B5EF4-FFF2-40B4-BE49-F238E27FC236}">
                <a16:creationId xmlns:a16="http://schemas.microsoft.com/office/drawing/2014/main" id="{E120C972-9C7B-496D-8C76-6199F128AE3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6552376-9146-4446-BAE6-5CAFFD3F09B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
        <p:nvSpPr>
          <p:cNvPr id="11" name="TextBox 10"/>
          <p:cNvSpPr txBox="1"/>
          <p:nvPr userDrawn="1"/>
        </p:nvSpPr>
        <p:spPr>
          <a:xfrm>
            <a:off x="839416"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924853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65CF23-0A45-4958-BC6B-0FD988CF341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E309B4-E01D-4F9E-B25A-6FD2877FD416}"/>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4" name="页脚占位符 3">
            <a:extLst>
              <a:ext uri="{FF2B5EF4-FFF2-40B4-BE49-F238E27FC236}">
                <a16:creationId xmlns:a16="http://schemas.microsoft.com/office/drawing/2014/main" id="{965C6044-FC7F-46A4-B070-074B4EE703B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2E2464-027E-44D4-A8BF-0DE768F8F54E}"/>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28686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61B12AF-4F56-4286-84D0-261AD5D752F0}"/>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3" name="页脚占位符 2">
            <a:extLst>
              <a:ext uri="{FF2B5EF4-FFF2-40B4-BE49-F238E27FC236}">
                <a16:creationId xmlns:a16="http://schemas.microsoft.com/office/drawing/2014/main" id="{B5D1C82F-BB69-4E28-955D-F10F1D54671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8E366D-B496-431E-A03A-D2965B0DDC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3545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F2F03-878F-4C46-BB3E-6E5C9E72212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0B64B07-622E-4E55-B16C-0D44D3D33E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B8222CB-B025-4B6E-A620-EDEEC0891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0C92DF5-3703-44D7-8637-57B909F9B9A4}"/>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DE03A790-69AE-4FF8-BB64-8D67B0B79D2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C16C697-C457-44A3-BA4D-31C177886DB4}"/>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07742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A11B53-3CBA-40F2-90C6-257FF710BB7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45C2C69-C399-442D-AE6B-29742AAECC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E9654D8-6784-4FAA-A13E-EDA46725A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4D85D19-98C3-4CB4-B31D-21A4253C20ED}"/>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6" name="页脚占位符 5">
            <a:extLst>
              <a:ext uri="{FF2B5EF4-FFF2-40B4-BE49-F238E27FC236}">
                <a16:creationId xmlns:a16="http://schemas.microsoft.com/office/drawing/2014/main" id="{C73CA018-7C68-4AAB-A188-0C1E06D89B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FFD3DB-2EA8-4704-A93B-3730E1409F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226262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9B4F04-3662-44F7-8FB3-DC714DA598F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7D908-E385-484D-90EB-EFB3ECD186A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64DCC9-D9B3-4FB0-A6A0-D57BD089FBB6}"/>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041251EB-63D6-4A50-BE85-D992203379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DE757F0-6FE0-422B-A45E-8C24BF6DAEA1}"/>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41177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AD3920B-3B47-448C-886D-1C06DB8EECA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9F35C36-07D5-4065-B04A-1EEFE0D92F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B4F7CB-6902-43A4-B700-11DC9FB77B07}"/>
              </a:ext>
            </a:extLst>
          </p:cNvPr>
          <p:cNvSpPr>
            <a:spLocks noGrp="1"/>
          </p:cNvSpPr>
          <p:nvPr>
            <p:ph type="dt" sz="half" idx="10"/>
          </p:nvPr>
        </p:nvSpPr>
        <p:spPr/>
        <p:txBody>
          <a:body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47290444-C260-4798-88CA-0F86B5D79B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DD4419-7A8A-4092-A0DA-973C970DC472}"/>
              </a:ext>
            </a:extLst>
          </p:cNvPr>
          <p:cNvSpPr>
            <a:spLocks noGrp="1"/>
          </p:cNvSpPr>
          <p:nvPr>
            <p:ph type="sldNum" sz="quarter" idx="12"/>
          </p:nvPr>
        </p:nvSpPr>
        <p:spPr/>
        <p:txBody>
          <a:body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316703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EAF9AC8-937D-4154-8837-9362F702FC28}"/>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099159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5"/>
        <p:cNvGrpSpPr/>
        <p:nvPr/>
      </p:nvGrpSpPr>
      <p:grpSpPr>
        <a:xfrm>
          <a:off x="0" y="0"/>
          <a:ext cx="0" cy="0"/>
          <a:chOff x="0" y="0"/>
          <a:chExt cx="0" cy="0"/>
        </a:xfrm>
      </p:grpSpPr>
      <p:sp>
        <p:nvSpPr>
          <p:cNvPr id="286" name="Google Shape;286;p8"/>
          <p:cNvSpPr/>
          <p:nvPr/>
        </p:nvSpPr>
        <p:spPr>
          <a:xfrm>
            <a:off x="-848533" y="2232067"/>
            <a:ext cx="6258800" cy="6258800"/>
          </a:xfrm>
          <a:prstGeom prst="ellipse">
            <a:avLst/>
          </a:prstGeom>
          <a:solidFill>
            <a:srgbClr val="99D7EF">
              <a:alpha val="562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8"/>
          <p:cNvSpPr txBox="1">
            <a:spLocks noGrp="1"/>
          </p:cNvSpPr>
          <p:nvPr>
            <p:ph type="title"/>
          </p:nvPr>
        </p:nvSpPr>
        <p:spPr>
          <a:xfrm>
            <a:off x="958467" y="2978833"/>
            <a:ext cx="4314000" cy="3482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Tree>
    <p:extLst>
      <p:ext uri="{BB962C8B-B14F-4D97-AF65-F5344CB8AC3E}">
        <p14:creationId xmlns:p14="http://schemas.microsoft.com/office/powerpoint/2010/main" val="6203066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6"/>
        <p:cNvGrpSpPr/>
        <p:nvPr/>
      </p:nvGrpSpPr>
      <p:grpSpPr>
        <a:xfrm>
          <a:off x="0" y="0"/>
          <a:ext cx="0" cy="0"/>
          <a:chOff x="0" y="0"/>
          <a:chExt cx="0" cy="0"/>
        </a:xfrm>
      </p:grpSpPr>
    </p:spTree>
    <p:extLst>
      <p:ext uri="{BB962C8B-B14F-4D97-AF65-F5344CB8AC3E}">
        <p14:creationId xmlns:p14="http://schemas.microsoft.com/office/powerpoint/2010/main" val="5499237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09600" y="2867800"/>
            <a:ext cx="10972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2736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t>2023/7/17</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t>‹#›</a:t>
            </a:fld>
            <a:endParaRPr lang="zh-CN" altLang="en-US" dirty="0"/>
          </a:p>
        </p:txBody>
      </p:sp>
      <p:pic>
        <p:nvPicPr>
          <p:cNvPr id="8" name="Picture 7" descr="Shape&#10;&#10;Description automatically generated with medium confidence"/>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200" rtl="0" eaLnBrk="1" latinLnBrk="0" hangingPunct="1">
        <a:spcBef>
          <a:spcPct val="0"/>
        </a:spcBef>
        <a:buNone/>
        <a:defRPr sz="5865" kern="1200">
          <a:solidFill>
            <a:schemeClr val="tx1"/>
          </a:solidFill>
          <a:latin typeface="Arial" panose="020B0604020202020204" pitchFamily="34" charset="0"/>
          <a:ea typeface="印品黑体" panose="00000500000000000000" pitchFamily="2"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Arial" panose="020B0604020202020204" pitchFamily="34" charset="0"/>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Arial" panose="020B0604020202020204" pitchFamily="34" charset="0"/>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Arial" panose="020B0604020202020204" pitchFamily="34" charset="0"/>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9CE5B826-6809-49B3-9B4B-177D412235B0}" type="datetimeFigureOut">
              <a:rPr lang="zh-CN" altLang="en-US" smtClean="0">
                <a:solidFill>
                  <a:prstClr val="black">
                    <a:tint val="75000"/>
                  </a:prstClr>
                </a:solidFill>
              </a:rPr>
              <a:t>2023/7/17</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defTabSz="914400">
              <a:defRPr/>
            </a:pPr>
            <a:fld id="{601AD0B5-09AD-499F-88BC-01FCE55CDA76}" type="slidenum">
              <a:rPr lang="zh-CN" altLang="en-US" smtClean="0">
                <a:solidFill>
                  <a:prstClr val="black">
                    <a:tint val="75000"/>
                  </a:prstClr>
                </a:solidFill>
              </a:rPr>
              <a:t>‹#›</a:t>
            </a:fld>
            <a:endParaRPr lang="zh-CN" altLang="en-US" dirty="0">
              <a:solidFill>
                <a:prstClr val="black">
                  <a:tint val="75000"/>
                </a:prstClr>
              </a:solidFill>
            </a:endParaRPr>
          </a:p>
        </p:txBody>
      </p:sp>
      <p:pic>
        <p:nvPicPr>
          <p:cNvPr id="8" name="Picture 7"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Shape&#10;&#10;Description automatically generated with medium confidence"/>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FC3637-3419-45C5-9904-B77690ABF7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F1DED18-C055-40B7-9F80-DED1F24ACB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4624080-CD6C-48B8-9654-3E06AAE33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6601EB-C126-4447-BBF8-17F5E305CB8C}" type="datetimeFigureOut">
              <a:rPr lang="zh-CN" altLang="en-US" smtClean="0"/>
              <a:t>2023/7/17</a:t>
            </a:fld>
            <a:endParaRPr lang="zh-CN" altLang="en-US"/>
          </a:p>
        </p:txBody>
      </p:sp>
      <p:sp>
        <p:nvSpPr>
          <p:cNvPr id="5" name="页脚占位符 4">
            <a:extLst>
              <a:ext uri="{FF2B5EF4-FFF2-40B4-BE49-F238E27FC236}">
                <a16:creationId xmlns:a16="http://schemas.microsoft.com/office/drawing/2014/main" id="{1C4B8EAC-D2E8-41BE-AC98-1BDF437543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A64DE4E-AAB5-4CA5-9F36-211F16264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86164-A2A1-4DE0-8569-840D24A5369C}" type="slidenum">
              <a:rPr lang="zh-CN" altLang="en-US" smtClean="0"/>
              <a:t>‹#›</a:t>
            </a:fld>
            <a:endParaRPr lang="zh-CN" altLang="en-US"/>
          </a:p>
        </p:txBody>
      </p:sp>
    </p:spTree>
    <p:extLst>
      <p:ext uri="{BB962C8B-B14F-4D97-AF65-F5344CB8AC3E}">
        <p14:creationId xmlns:p14="http://schemas.microsoft.com/office/powerpoint/2010/main" val="11423437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3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75.xml"/><Relationship Id="rId7" Type="http://schemas.openxmlformats.org/officeDocument/2006/relationships/image" Target="../media/image4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8.jpeg"/><Relationship Id="rId5" Type="http://schemas.openxmlformats.org/officeDocument/2006/relationships/image" Target="../media/image47.jpeg"/><Relationship Id="rId10" Type="http://schemas.openxmlformats.org/officeDocument/2006/relationships/image" Target="../media/image51.png"/><Relationship Id="rId4" Type="http://schemas.openxmlformats.org/officeDocument/2006/relationships/image" Target="../media/image46.jpe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1.pn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75.xml"/><Relationship Id="rId7" Type="http://schemas.openxmlformats.org/officeDocument/2006/relationships/image" Target="../media/image59.jpe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51.png"/><Relationship Id="rId4" Type="http://schemas.openxmlformats.org/officeDocument/2006/relationships/image" Target="../media/image56.jpeg"/><Relationship Id="rId9" Type="http://schemas.openxmlformats.org/officeDocument/2006/relationships/image" Target="../media/image6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image" Target="../media/image5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5.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4.png"/><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2.xml"/><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9.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24.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76" y="2350229"/>
            <a:ext cx="11312648" cy="2566008"/>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55188" y="4625544"/>
            <a:ext cx="1325337" cy="2232457"/>
          </a:xfrm>
          <a:prstGeom prst="rect">
            <a:avLst/>
          </a:prstGeom>
        </p:spPr>
      </p:pic>
      <p:sp>
        <p:nvSpPr>
          <p:cNvPr id="13" name="Rectangles 98310"/>
          <p:cNvSpPr/>
          <p:nvPr/>
        </p:nvSpPr>
        <p:spPr>
          <a:xfrm>
            <a:off x="1806976" y="0"/>
            <a:ext cx="8925794" cy="2350229"/>
          </a:xfrm>
          <a:prstGeom prst="rect">
            <a:avLst/>
          </a:prstGeom>
        </p:spPr>
        <p:txBody>
          <a:bodyPr wrap="none" fromWordArt="1">
            <a:prstTxWarp prst="textPlain">
              <a:avLst>
                <a:gd name="adj" fmla="val 50000"/>
              </a:avLst>
            </a:prstTxWarp>
            <a:normAutofit/>
          </a:bodyPr>
          <a:lstStyle/>
          <a:p>
            <a:pPr algn="ctr"/>
            <a:r>
              <a:rPr lang="en-US" sz="4000" noProof="1">
                <a:ln w="12700" cap="flat" cmpd="sng">
                  <a:solidFill>
                    <a:srgbClr val="FF0000"/>
                  </a:solidFill>
                  <a:prstDash val="solid"/>
                  <a:headEnd type="none" w="med" len="med"/>
                  <a:tailEnd type="none" w="med" len="med"/>
                </a:ln>
                <a:solidFill>
                  <a:srgbClr val="FF0000">
                    <a:alpha val="50000"/>
                  </a:srgbClr>
                </a:solidFill>
                <a:effectLst>
                  <a:outerShdw dist="45791" dir="2021404" algn="ctr" rotWithShape="0">
                    <a:srgbClr val="9999FF"/>
                  </a:outerShdw>
                </a:effectLst>
                <a:latin typeface="Times New Roman" panose="02020603050405020304" pitchFamily="18" charset="0"/>
                <a:ea typeface="Times New Roman" panose="02020603050405020304" pitchFamily="18" charset="0"/>
              </a:rPr>
              <a:t>BÀI 17: LỰC ĐẨY ARCHIMEDES</a:t>
            </a:r>
          </a:p>
        </p:txBody>
      </p:sp>
      <p:pic>
        <p:nvPicPr>
          <p:cNvPr id="4" name="Picture 3">
            <a:extLst>
              <a:ext uri="{FF2B5EF4-FFF2-40B4-BE49-F238E27FC236}">
                <a16:creationId xmlns:a16="http://schemas.microsoft.com/office/drawing/2014/main" id="{CC0D755E-2737-AF08-1FCB-09FF75F22518}"/>
              </a:ext>
            </a:extLst>
          </p:cNvPr>
          <p:cNvPicPr>
            <a:picLocks noChangeAspect="1"/>
          </p:cNvPicPr>
          <p:nvPr/>
        </p:nvPicPr>
        <p:blipFill>
          <a:blip r:embed="rId6"/>
          <a:stretch>
            <a:fillRect/>
          </a:stretch>
        </p:blipFill>
        <p:spPr>
          <a:xfrm>
            <a:off x="2301379" y="2371658"/>
            <a:ext cx="8653809" cy="45077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2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edg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latin typeface="Arial" panose="020B0604020202020204"/>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D98FC88C-8034-838F-7789-63187AE1A07F}"/>
              </a:ext>
            </a:extLst>
          </p:cNvPr>
          <p:cNvSpPr txBox="1"/>
          <p:nvPr/>
        </p:nvSpPr>
        <p:spPr>
          <a:xfrm>
            <a:off x="2125979" y="1111612"/>
            <a:ext cx="8486516" cy="1384995"/>
          </a:xfrm>
          <a:prstGeom prst="rect">
            <a:avLst/>
          </a:prstGeom>
          <a:noFill/>
        </p:spPr>
        <p:txBody>
          <a:bodyPr wrap="square">
            <a:spAutoFit/>
          </a:bodyPr>
          <a:lstStyle/>
          <a:p>
            <a:pPr algn="just"/>
            <a:r>
              <a:rPr lang="vi-VN" sz="2800" dirty="0">
                <a:solidFill>
                  <a:srgbClr val="C00000"/>
                </a:solidFill>
                <a:latin typeface="+mj-lt"/>
              </a:rPr>
              <a:t>Câu 2: Mô tả sự thay đổi lực đẩy của nước lên quả bóng từ khi bắt đầu nhấn quả bóng vào nước, đến khi quả bóng chìm hoàn toàn trong nước.</a:t>
            </a:r>
            <a:endParaRPr lang="en-US" sz="2800" dirty="0">
              <a:solidFill>
                <a:srgbClr val="C00000"/>
              </a:solidFill>
              <a:latin typeface="+mj-lt"/>
            </a:endParaRPr>
          </a:p>
        </p:txBody>
      </p:sp>
      <p:pic>
        <p:nvPicPr>
          <p:cNvPr id="5" name="Picture 4">
            <a:extLst>
              <a:ext uri="{FF2B5EF4-FFF2-40B4-BE49-F238E27FC236}">
                <a16:creationId xmlns:a16="http://schemas.microsoft.com/office/drawing/2014/main" id="{9A677EAE-EF52-BF97-8F99-9B520A8AB2DE}"/>
              </a:ext>
            </a:extLst>
          </p:cNvPr>
          <p:cNvPicPr>
            <a:picLocks noChangeAspect="1"/>
          </p:cNvPicPr>
          <p:nvPr/>
        </p:nvPicPr>
        <p:blipFill>
          <a:blip r:embed="rId5"/>
          <a:stretch>
            <a:fillRect/>
          </a:stretch>
        </p:blipFill>
        <p:spPr>
          <a:xfrm>
            <a:off x="7459914" y="2818483"/>
            <a:ext cx="4175826" cy="2455387"/>
          </a:xfrm>
          <a:prstGeom prst="rect">
            <a:avLst/>
          </a:prstGeom>
        </p:spPr>
      </p:pic>
      <p:sp>
        <p:nvSpPr>
          <p:cNvPr id="7" name="TextBox 6">
            <a:extLst>
              <a:ext uri="{FF2B5EF4-FFF2-40B4-BE49-F238E27FC236}">
                <a16:creationId xmlns:a16="http://schemas.microsoft.com/office/drawing/2014/main" id="{CF8406C1-1F9D-7E36-9D9E-F9DB9263F088}"/>
              </a:ext>
            </a:extLst>
          </p:cNvPr>
          <p:cNvSpPr txBox="1"/>
          <p:nvPr/>
        </p:nvSpPr>
        <p:spPr>
          <a:xfrm>
            <a:off x="607630" y="2520685"/>
            <a:ext cx="6852284" cy="3970318"/>
          </a:xfrm>
          <a:prstGeom prst="rect">
            <a:avLst/>
          </a:prstGeom>
          <a:noFill/>
        </p:spPr>
        <p:txBody>
          <a:bodyPr wrap="square">
            <a:spAutoFit/>
          </a:bodyPr>
          <a:lstStyle/>
          <a:p>
            <a:pPr algn="just"/>
            <a:r>
              <a:rPr lang="vi-VN" sz="2800" dirty="0">
                <a:solidFill>
                  <a:srgbClr val="002060"/>
                </a:solidFill>
                <a:latin typeface="+mj-lt"/>
              </a:rPr>
              <a:t>Lực đẩy của nước tác dụng lên quả bóng sẽ tăng dần từ khi bắt đầu nhấn quả bóng vào nước đến khi quả bóng chìm hoàn toàn trong nước. Vì khi vừa nhấn quả bóng vào nước ta cảm nhận được lực đẩy của nước nhỏ và dễ dàng nhấn xuống nhưng khi nhúng chìm quả bóng xuống nước ta cần tác dụng một lực mạnh hơn, tay ta cảm nhận được lực đẩy của nước tác dụng lên quả bóng lớn hơn.</a:t>
            </a:r>
            <a:endParaRPr lang="en-US" sz="2800" dirty="0">
              <a:solidFill>
                <a:srgbClr val="002060"/>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1CC67-1F9C-9736-0C1B-81D6FE6599BB}"/>
              </a:ext>
            </a:extLst>
          </p:cNvPr>
          <p:cNvPicPr>
            <a:picLocks noChangeAspect="1"/>
          </p:cNvPicPr>
          <p:nvPr/>
        </p:nvPicPr>
        <p:blipFill>
          <a:blip r:embed="rId3"/>
          <a:stretch>
            <a:fillRect/>
          </a:stretch>
        </p:blipFill>
        <p:spPr>
          <a:xfrm>
            <a:off x="1753820" y="484632"/>
            <a:ext cx="5447083" cy="5888737"/>
          </a:xfrm>
          <a:prstGeom prst="rect">
            <a:avLst/>
          </a:prstGeom>
        </p:spPr>
      </p:pic>
      <p:pic>
        <p:nvPicPr>
          <p:cNvPr id="4" name="Picture 3">
            <a:extLst>
              <a:ext uri="{FF2B5EF4-FFF2-40B4-BE49-F238E27FC236}">
                <a16:creationId xmlns:a16="http://schemas.microsoft.com/office/drawing/2014/main" id="{AF03CB00-0629-7654-1ED1-CD205AEA62A5}"/>
              </a:ext>
            </a:extLst>
          </p:cNvPr>
          <p:cNvPicPr>
            <a:picLocks noChangeAspect="1"/>
          </p:cNvPicPr>
          <p:nvPr/>
        </p:nvPicPr>
        <p:blipFill>
          <a:blip r:embed="rId4"/>
          <a:stretch>
            <a:fillRect/>
          </a:stretch>
        </p:blipFill>
        <p:spPr>
          <a:xfrm>
            <a:off x="7534655" y="484632"/>
            <a:ext cx="4092673" cy="5888737"/>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348618" y="1294774"/>
            <a:ext cx="1971671" cy="3539430"/>
          </a:xfrm>
          <a:prstGeom prst="rect">
            <a:avLst/>
          </a:prstGeom>
          <a:noFill/>
        </p:spPr>
        <p:txBody>
          <a:bodyPr wrap="square">
            <a:spAutoFit/>
          </a:bodyPr>
          <a:lstStyle/>
          <a:p>
            <a:pPr algn="just"/>
            <a:r>
              <a:rPr lang="vi-VN" sz="2800" dirty="0">
                <a:solidFill>
                  <a:srgbClr val="002060"/>
                </a:solidFill>
                <a:latin typeface="+mj-lt"/>
              </a:rPr>
              <a:t>So sánh phương, chiều của lực đẩy Archimedes với phương chiều của trọng lực?</a:t>
            </a:r>
            <a:endParaRPr lang="en-US" sz="2800" dirty="0">
              <a:solidFill>
                <a:srgbClr val="002060"/>
              </a:solidFill>
              <a:latin typeface="+mj-lt"/>
            </a:endParaRPr>
          </a:p>
        </p:txBody>
      </p:sp>
    </p:spTree>
    <p:extLst>
      <p:ext uri="{BB962C8B-B14F-4D97-AF65-F5344CB8AC3E}">
        <p14:creationId xmlns:p14="http://schemas.microsoft.com/office/powerpoint/2010/main" val="132307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31E2933-CDDC-0659-2B80-20D9A4AFE634}"/>
              </a:ext>
            </a:extLst>
          </p:cNvPr>
          <p:cNvPicPr>
            <a:picLocks noChangeAspect="1"/>
          </p:cNvPicPr>
          <p:nvPr/>
        </p:nvPicPr>
        <p:blipFill rotWithShape="1">
          <a:blip r:embed="rId3">
            <a:alphaModFix amt="40000"/>
          </a:blip>
          <a:srcRect l="13132" r="14477"/>
          <a:stretch/>
        </p:blipFill>
        <p:spPr>
          <a:xfrm>
            <a:off x="20" y="10"/>
            <a:ext cx="8450297" cy="6857990"/>
          </a:xfrm>
          <a:prstGeom prst="rect">
            <a:avLst/>
          </a:prstGeom>
        </p:spPr>
      </p:pic>
      <p:sp>
        <p:nvSpPr>
          <p:cNvPr id="6" name="TextBox 5">
            <a:extLst>
              <a:ext uri="{FF2B5EF4-FFF2-40B4-BE49-F238E27FC236}">
                <a16:creationId xmlns:a16="http://schemas.microsoft.com/office/drawing/2014/main" id="{878C3A89-A426-8A66-6955-4EEF6D8C77A6}"/>
              </a:ext>
            </a:extLst>
          </p:cNvPr>
          <p:cNvSpPr txBox="1"/>
          <p:nvPr/>
        </p:nvSpPr>
        <p:spPr>
          <a:xfrm>
            <a:off x="177721" y="128095"/>
            <a:ext cx="4619621" cy="3957178"/>
          </a:xfrm>
          <a:prstGeom prst="rect">
            <a:avLst/>
          </a:prstGeom>
        </p:spPr>
        <p:txBody>
          <a:bodyPr vert="horz" lIns="91440" tIns="45720" rIns="91440" bIns="45720" rtlCol="0">
            <a:normAutofit/>
          </a:bodyPr>
          <a:lstStyle/>
          <a:p>
            <a:pPr lvl="0" indent="-228600" algn="just">
              <a:lnSpc>
                <a:spcPct val="90000"/>
              </a:lnSpc>
              <a:spcAft>
                <a:spcPts val="600"/>
              </a:spcAft>
              <a:buFont typeface="Arial" panose="020B0604020202020204" pitchFamily="34" charset="0"/>
              <a:buChar char="•"/>
            </a:pPr>
            <a:r>
              <a:rPr lang="en-US" sz="2800" dirty="0">
                <a:solidFill>
                  <a:srgbClr val="FFFFFF"/>
                </a:solidFill>
                <a:latin typeface="Times New Roman" panose="02020603050405020304" pitchFamily="18" charset="0"/>
                <a:cs typeface="Times New Roman" panose="02020603050405020304" pitchFamily="18" charset="0"/>
              </a:rPr>
              <a:t>Khi </a:t>
            </a:r>
            <a:r>
              <a:rPr lang="en-US" sz="2800" dirty="0" err="1">
                <a:solidFill>
                  <a:srgbClr val="FFFFFF"/>
                </a:solidFill>
                <a:latin typeface="Times New Roman" panose="02020603050405020304" pitchFamily="18" charset="0"/>
                <a:cs typeface="Times New Roman" panose="02020603050405020304" pitchFamily="18" charset="0"/>
              </a:rPr>
              <a:t>nhấn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xuống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lực</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đẩy</a:t>
            </a:r>
            <a:r>
              <a:rPr lang="en-US" sz="2800" dirty="0">
                <a:solidFill>
                  <a:srgbClr val="FFFFFF"/>
                </a:solidFill>
                <a:latin typeface="Times New Roman" panose="02020603050405020304" pitchFamily="18" charset="0"/>
                <a:cs typeface="Times New Roman" panose="02020603050405020304" pitchFamily="18" charset="0"/>
              </a:rPr>
              <a:t> Archimedes </a:t>
            </a:r>
            <a:r>
              <a:rPr lang="en-US" sz="2800" dirty="0" err="1">
                <a:solidFill>
                  <a:srgbClr val="FFFFFF"/>
                </a:solidFill>
                <a:latin typeface="Times New Roman" panose="02020603050405020304" pitchFamily="18" charset="0"/>
                <a:cs typeface="Times New Roman" panose="02020603050405020304" pitchFamily="18" charset="0"/>
              </a:rPr>
              <a:t>có</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mối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liên</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hệ</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như</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thế</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nào</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với</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thể</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tích</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của</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quả</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bóng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chiếm</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chỗ</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trong</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chất</a:t>
            </a:r>
            <a:r>
              <a:rPr lang="en-US" sz="2800" dirty="0">
                <a:solidFill>
                  <a:srgbClr val="FFFFFF"/>
                </a:solidFill>
                <a:latin typeface="Times New Roman" panose="02020603050405020304" pitchFamily="18" charset="0"/>
                <a:cs typeface="Times New Roman" panose="02020603050405020304" pitchFamily="18" charset="0"/>
              </a:rPr>
              <a:t> </a:t>
            </a:r>
            <a:r>
              <a:rPr lang="en-US" sz="2800" dirty="0" err="1">
                <a:solidFill>
                  <a:srgbClr val="FFFFFF"/>
                </a:solidFill>
                <a:latin typeface="Times New Roman" panose="02020603050405020304" pitchFamily="18" charset="0"/>
                <a:cs typeface="Times New Roman" panose="02020603050405020304" pitchFamily="18" charset="0"/>
              </a:rPr>
              <a:t>lỏng</a:t>
            </a:r>
            <a:r>
              <a:rPr lang="en-US" sz="2800" dirty="0">
                <a:solidFill>
                  <a:srgbClr val="FFFFFF"/>
                </a:solidFill>
                <a:latin typeface="Times New Roman" panose="02020603050405020304" pitchFamily="18" charset="0"/>
                <a:cs typeface="Times New Roman" panose="02020603050405020304" pitchFamily="18" charset="0"/>
              </a:rPr>
              <a:t>?</a:t>
            </a:r>
            <a:endParaRPr kumimoji="0" lang="en-US" sz="2800" b="0" i="0" u="none" strike="noStrike"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pic>
        <p:nvPicPr>
          <p:cNvPr id="5" name="Picture 4" descr="Diagram&#10;&#10;Description automatically generated">
            <a:extLst>
              <a:ext uri="{FF2B5EF4-FFF2-40B4-BE49-F238E27FC236}">
                <a16:creationId xmlns:a16="http://schemas.microsoft.com/office/drawing/2014/main" id="{3401CC67-1F9C-9736-0C1B-81D6FE6599BB}"/>
              </a:ext>
            </a:extLst>
          </p:cNvPr>
          <p:cNvPicPr>
            <a:picLocks noChangeAspect="1"/>
          </p:cNvPicPr>
          <p:nvPr/>
        </p:nvPicPr>
        <p:blipFill rotWithShape="1">
          <a:blip r:embed="rId4"/>
          <a:srcRect l="6004"/>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5172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Freeform: Shape 27">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C5768CE-A55E-B94D-6808-80680AB3EF7C}"/>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3200" b="1" dirty="0">
                <a:latin typeface="Times New Roman" panose="02020603050405020304" pitchFamily="18" charset="0"/>
                <a:cs typeface="Times New Roman" panose="02020603050405020304" pitchFamily="18" charset="0"/>
              </a:rPr>
              <a:t>KẾT LUẬN</a:t>
            </a:r>
          </a:p>
        </p:txBody>
      </p:sp>
      <p:pic>
        <p:nvPicPr>
          <p:cNvPr id="4" name="Picture 3">
            <a:extLst>
              <a:ext uri="{FF2B5EF4-FFF2-40B4-BE49-F238E27FC236}">
                <a16:creationId xmlns:a16="http://schemas.microsoft.com/office/drawing/2014/main" id="{7A5D5ABB-9E14-FACD-62EF-EBCE2BE5E48A}"/>
              </a:ext>
            </a:extLst>
          </p:cNvPr>
          <p:cNvPicPr>
            <a:picLocks noChangeAspect="1"/>
          </p:cNvPicPr>
          <p:nvPr/>
        </p:nvPicPr>
        <p:blipFill>
          <a:blip r:embed="rId2"/>
          <a:stretch>
            <a:fillRect/>
          </a:stretch>
        </p:blipFill>
        <p:spPr>
          <a:xfrm>
            <a:off x="3088721" y="452628"/>
            <a:ext cx="9072875" cy="5991606"/>
          </a:xfrm>
          <a:prstGeom prst="rect">
            <a:avLst/>
          </a:prstGeom>
        </p:spPr>
      </p:pic>
      <p:sp>
        <p:nvSpPr>
          <p:cNvPr id="7" name="Rectangle 6">
            <a:extLst>
              <a:ext uri="{FF2B5EF4-FFF2-40B4-BE49-F238E27FC236}">
                <a16:creationId xmlns:a16="http://schemas.microsoft.com/office/drawing/2014/main" id="{7563F1A9-61E9-0E2F-D96F-902841CE51A3}"/>
              </a:ext>
            </a:extLst>
          </p:cNvPr>
          <p:cNvSpPr/>
          <p:nvPr/>
        </p:nvSpPr>
        <p:spPr>
          <a:xfrm>
            <a:off x="2910468" y="312234"/>
            <a:ext cx="9251128" cy="96800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776389-FB02-EC73-B25E-A579CF588E75}"/>
              </a:ext>
            </a:extLst>
          </p:cNvPr>
          <p:cNvPicPr>
            <a:picLocks noChangeAspect="1"/>
          </p:cNvPicPr>
          <p:nvPr/>
        </p:nvPicPr>
        <p:blipFill>
          <a:blip r:embed="rId3"/>
          <a:stretch>
            <a:fillRect/>
          </a:stretch>
        </p:blipFill>
        <p:spPr>
          <a:xfrm>
            <a:off x="3058317" y="1379549"/>
            <a:ext cx="3239613" cy="993734"/>
          </a:xfrm>
          <a:prstGeom prst="rect">
            <a:avLst/>
          </a:prstGeom>
        </p:spPr>
      </p:pic>
      <p:pic>
        <p:nvPicPr>
          <p:cNvPr id="10" name="Picture 9">
            <a:extLst>
              <a:ext uri="{FF2B5EF4-FFF2-40B4-BE49-F238E27FC236}">
                <a16:creationId xmlns:a16="http://schemas.microsoft.com/office/drawing/2014/main" id="{E966A1EB-144F-F629-F067-DC026639AD34}"/>
              </a:ext>
            </a:extLst>
          </p:cNvPr>
          <p:cNvPicPr>
            <a:picLocks noChangeAspect="1"/>
          </p:cNvPicPr>
          <p:nvPr/>
        </p:nvPicPr>
        <p:blipFill>
          <a:blip r:embed="rId3"/>
          <a:stretch>
            <a:fillRect/>
          </a:stretch>
        </p:blipFill>
        <p:spPr>
          <a:xfrm>
            <a:off x="6652260" y="1592476"/>
            <a:ext cx="1874520" cy="3059534"/>
          </a:xfrm>
          <a:prstGeom prst="rect">
            <a:avLst/>
          </a:prstGeom>
        </p:spPr>
      </p:pic>
      <p:pic>
        <p:nvPicPr>
          <p:cNvPr id="12" name="Picture 11">
            <a:extLst>
              <a:ext uri="{FF2B5EF4-FFF2-40B4-BE49-F238E27FC236}">
                <a16:creationId xmlns:a16="http://schemas.microsoft.com/office/drawing/2014/main" id="{72D4653D-A550-F173-0A9C-1681E08C9697}"/>
              </a:ext>
            </a:extLst>
          </p:cNvPr>
          <p:cNvPicPr>
            <a:picLocks noChangeAspect="1"/>
          </p:cNvPicPr>
          <p:nvPr/>
        </p:nvPicPr>
        <p:blipFill>
          <a:blip r:embed="rId3"/>
          <a:stretch>
            <a:fillRect/>
          </a:stretch>
        </p:blipFill>
        <p:spPr>
          <a:xfrm>
            <a:off x="2910468" y="4652010"/>
            <a:ext cx="6956285" cy="434930"/>
          </a:xfrm>
          <a:prstGeom prst="rect">
            <a:avLst/>
          </a:prstGeom>
        </p:spPr>
      </p:pic>
      <p:pic>
        <p:nvPicPr>
          <p:cNvPr id="14" name="Picture 13">
            <a:extLst>
              <a:ext uri="{FF2B5EF4-FFF2-40B4-BE49-F238E27FC236}">
                <a16:creationId xmlns:a16="http://schemas.microsoft.com/office/drawing/2014/main" id="{C0A284D3-7F9E-BFB3-97DD-7732A87601B9}"/>
              </a:ext>
            </a:extLst>
          </p:cNvPr>
          <p:cNvPicPr>
            <a:picLocks noChangeAspect="1"/>
          </p:cNvPicPr>
          <p:nvPr/>
        </p:nvPicPr>
        <p:blipFill>
          <a:blip r:embed="rId3"/>
          <a:stretch>
            <a:fillRect/>
          </a:stretch>
        </p:blipFill>
        <p:spPr>
          <a:xfrm>
            <a:off x="3456522" y="5097968"/>
            <a:ext cx="5682815" cy="333744"/>
          </a:xfrm>
          <a:prstGeom prst="rect">
            <a:avLst/>
          </a:prstGeom>
        </p:spPr>
      </p:pic>
      <p:pic>
        <p:nvPicPr>
          <p:cNvPr id="16" name="Picture 15">
            <a:extLst>
              <a:ext uri="{FF2B5EF4-FFF2-40B4-BE49-F238E27FC236}">
                <a16:creationId xmlns:a16="http://schemas.microsoft.com/office/drawing/2014/main" id="{0759CD7B-56D1-E3A5-5D36-BC6CDDF7543B}"/>
              </a:ext>
            </a:extLst>
          </p:cNvPr>
          <p:cNvPicPr>
            <a:picLocks noChangeAspect="1"/>
          </p:cNvPicPr>
          <p:nvPr/>
        </p:nvPicPr>
        <p:blipFill>
          <a:blip r:embed="rId3"/>
          <a:stretch>
            <a:fillRect/>
          </a:stretch>
        </p:blipFill>
        <p:spPr>
          <a:xfrm>
            <a:off x="3762935" y="5524171"/>
            <a:ext cx="4841388" cy="408578"/>
          </a:xfrm>
          <a:prstGeom prst="rect">
            <a:avLst/>
          </a:prstGeom>
        </p:spPr>
      </p:pic>
      <p:pic>
        <p:nvPicPr>
          <p:cNvPr id="18" name="Picture 17">
            <a:extLst>
              <a:ext uri="{FF2B5EF4-FFF2-40B4-BE49-F238E27FC236}">
                <a16:creationId xmlns:a16="http://schemas.microsoft.com/office/drawing/2014/main" id="{A361DB83-CFC6-4ADE-9398-D9B682543A0A}"/>
              </a:ext>
            </a:extLst>
          </p:cNvPr>
          <p:cNvPicPr>
            <a:picLocks noChangeAspect="1"/>
          </p:cNvPicPr>
          <p:nvPr/>
        </p:nvPicPr>
        <p:blipFill>
          <a:blip r:embed="rId3"/>
          <a:stretch>
            <a:fillRect/>
          </a:stretch>
        </p:blipFill>
        <p:spPr>
          <a:xfrm>
            <a:off x="3749544" y="5932087"/>
            <a:ext cx="6228845" cy="439853"/>
          </a:xfrm>
          <a:prstGeom prst="rect">
            <a:avLst/>
          </a:prstGeom>
        </p:spPr>
      </p:pic>
      <p:pic>
        <p:nvPicPr>
          <p:cNvPr id="2" name="Picture 1">
            <a:extLst>
              <a:ext uri="{FF2B5EF4-FFF2-40B4-BE49-F238E27FC236}">
                <a16:creationId xmlns:a16="http://schemas.microsoft.com/office/drawing/2014/main" id="{3D80BF16-8350-2DC3-E2A8-1AF8C0E1AB10}"/>
              </a:ext>
            </a:extLst>
          </p:cNvPr>
          <p:cNvPicPr>
            <a:picLocks noChangeAspect="1"/>
          </p:cNvPicPr>
          <p:nvPr/>
        </p:nvPicPr>
        <p:blipFill>
          <a:blip r:embed="rId4"/>
          <a:stretch>
            <a:fillRect/>
          </a:stretch>
        </p:blipFill>
        <p:spPr>
          <a:xfrm>
            <a:off x="-12186" y="777240"/>
            <a:ext cx="12037472" cy="5383530"/>
          </a:xfrm>
          <a:prstGeom prst="rect">
            <a:avLst/>
          </a:prstGeom>
        </p:spPr>
      </p:pic>
    </p:spTree>
    <p:extLst>
      <p:ext uri="{BB962C8B-B14F-4D97-AF65-F5344CB8AC3E}">
        <p14:creationId xmlns:p14="http://schemas.microsoft.com/office/powerpoint/2010/main" val="337218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nodeType="clickEffect">
                                  <p:stCondLst>
                                    <p:cond delay="0"/>
                                  </p:stCondLst>
                                  <p:childTnLst>
                                    <p:animEffect transition="out" filter="blinds(horizont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496B9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AD891D6-9F12-3923-B991-C35E9FF6259D}"/>
              </a:ext>
            </a:extLst>
          </p:cNvPr>
          <p:cNvPicPr>
            <a:picLocks noChangeAspect="1"/>
          </p:cNvPicPr>
          <p:nvPr/>
        </p:nvPicPr>
        <p:blipFill>
          <a:blip r:embed="rId2"/>
          <a:stretch>
            <a:fillRect/>
          </a:stretch>
        </p:blipFill>
        <p:spPr>
          <a:xfrm>
            <a:off x="3886198" y="2029552"/>
            <a:ext cx="7562248" cy="3710227"/>
          </a:xfrm>
          <a:prstGeom prst="rect">
            <a:avLst/>
          </a:prstGeom>
        </p:spPr>
      </p:pic>
      <p:sp>
        <p:nvSpPr>
          <p:cNvPr id="5" name="Rectangle: Rounded Corners 4">
            <a:extLst>
              <a:ext uri="{FF2B5EF4-FFF2-40B4-BE49-F238E27FC236}">
                <a16:creationId xmlns:a16="http://schemas.microsoft.com/office/drawing/2014/main" id="{DBE8E6CB-08F3-14DA-F284-BD3DE37A0CE2}"/>
              </a:ext>
            </a:extLst>
          </p:cNvPr>
          <p:cNvSpPr/>
          <p:nvPr/>
        </p:nvSpPr>
        <p:spPr>
          <a:xfrm>
            <a:off x="329900" y="314204"/>
            <a:ext cx="3213398" cy="4280656"/>
          </a:xfrm>
          <a:prstGeom prst="roundRect">
            <a:avLst/>
          </a:prstGeom>
          <a:solidFill>
            <a:sysClr val="window" lastClr="FFFFFF"/>
          </a:solidFill>
          <a:ln w="76200" cap="flat" cmpd="sng" algn="ctr">
            <a:solidFill>
              <a:srgbClr val="E74383">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a:ea typeface="微软雅黑"/>
              <a:cs typeface="+mn-cs"/>
            </a:endParaRPr>
          </a:p>
        </p:txBody>
      </p:sp>
      <p:sp>
        <p:nvSpPr>
          <p:cNvPr id="6" name="TextBox 5">
            <a:extLst>
              <a:ext uri="{FF2B5EF4-FFF2-40B4-BE49-F238E27FC236}">
                <a16:creationId xmlns:a16="http://schemas.microsoft.com/office/drawing/2014/main" id="{C21E6FF1-EEF3-367E-FE55-2DBF02B4472B}"/>
              </a:ext>
            </a:extLst>
          </p:cNvPr>
          <p:cNvSpPr txBox="1"/>
          <p:nvPr/>
        </p:nvSpPr>
        <p:spPr>
          <a:xfrm>
            <a:off x="743554" y="2306341"/>
            <a:ext cx="2502567" cy="1815882"/>
          </a:xfrm>
          <a:prstGeom prst="rect">
            <a:avLst/>
          </a:prstGeom>
          <a:noFill/>
        </p:spPr>
        <p:txBody>
          <a:bodyPr wrap="square" rtlCol="0">
            <a:spAutoFit/>
          </a:bodyPr>
          <a:lstStyle/>
          <a:p>
            <a:pPr algn="ctr"/>
            <a:r>
              <a:rPr lang="vi-VN" sz="2800" b="1" dirty="0">
                <a:ln>
                  <a:solidFill>
                    <a:sysClr val="windowText" lastClr="000000"/>
                  </a:solidFill>
                </a:ln>
                <a:solidFill>
                  <a:srgbClr val="E3256D"/>
                </a:solidFill>
                <a:latin typeface="Nunito Black" pitchFamily="2" charset="0"/>
                <a:ea typeface="微软雅黑"/>
                <a:cs typeface="Times New Roman" panose="02020603050405020304" pitchFamily="18" charset="0"/>
              </a:rPr>
              <a:t>Tìm hiểu về độ lớn của lực đẩy Archimedes</a:t>
            </a:r>
            <a:endParaRPr lang="en-US" sz="2800" b="1" dirty="0">
              <a:ln>
                <a:solidFill>
                  <a:sysClr val="windowText" lastClr="000000"/>
                </a:solidFill>
              </a:ln>
              <a:solidFill>
                <a:srgbClr val="E3256D"/>
              </a:solidFill>
              <a:latin typeface="Nunito Black" pitchFamily="2"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id="{9A5C7E04-5052-A365-159B-DD9DFFA33C68}"/>
              </a:ext>
            </a:extLst>
          </p:cNvPr>
          <p:cNvPicPr>
            <a:picLocks noChangeAspect="1"/>
          </p:cNvPicPr>
          <p:nvPr/>
        </p:nvPicPr>
        <p:blipFill>
          <a:blip r:embed="rId3"/>
          <a:stretch>
            <a:fillRect/>
          </a:stretch>
        </p:blipFill>
        <p:spPr>
          <a:xfrm>
            <a:off x="462911" y="682078"/>
            <a:ext cx="1315666" cy="1470718"/>
          </a:xfrm>
          <a:prstGeom prst="rect">
            <a:avLst/>
          </a:prstGeom>
        </p:spPr>
      </p:pic>
    </p:spTree>
    <p:extLst>
      <p:ext uri="{BB962C8B-B14F-4D97-AF65-F5344CB8AC3E}">
        <p14:creationId xmlns:p14="http://schemas.microsoft.com/office/powerpoint/2010/main" val="586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7A29A97C-0C3C-4F06-9CA4-68DFD1CE4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886" y="983228"/>
            <a:ext cx="8301112" cy="5874772"/>
          </a:xfrm>
          <a:custGeom>
            <a:avLst/>
            <a:gdLst>
              <a:gd name="connsiteX0" fmla="*/ 3607511 w 8301112"/>
              <a:gd name="connsiteY0" fmla="*/ 0 h 5874772"/>
              <a:gd name="connsiteX1" fmla="*/ 8106431 w 8301112"/>
              <a:gd name="connsiteY1" fmla="*/ 0 h 5874772"/>
              <a:gd name="connsiteX2" fmla="*/ 8301112 w 8301112"/>
              <a:gd name="connsiteY2" fmla="*/ 0 h 5874772"/>
              <a:gd name="connsiteX3" fmla="*/ 8301112 w 8301112"/>
              <a:gd name="connsiteY3" fmla="*/ 5874772 h 5874772"/>
              <a:gd name="connsiteX4" fmla="*/ 27685 w 8301112"/>
              <a:gd name="connsiteY4" fmla="*/ 5874772 h 5874772"/>
              <a:gd name="connsiteX5" fmla="*/ 24376 w 8301112"/>
              <a:gd name="connsiteY5" fmla="*/ 5862584 h 5874772"/>
              <a:gd name="connsiteX6" fmla="*/ 97502 w 8301112"/>
              <a:gd name="connsiteY6" fmla="*/ 5167850 h 5874772"/>
              <a:gd name="connsiteX7" fmla="*/ 2827510 w 8301112"/>
              <a:gd name="connsiteY7" fmla="*/ 438782 h 5874772"/>
              <a:gd name="connsiteX8" fmla="*/ 3607511 w 8301112"/>
              <a:gd name="connsiteY8" fmla="*/ 0 h 587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801292C1-8B12-4AF2-9B59-8851A132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360023"/>
            <a:ext cx="5342806" cy="4453168"/>
          </a:xfrm>
          <a:custGeom>
            <a:avLst/>
            <a:gdLst>
              <a:gd name="connsiteX0" fmla="*/ 313737 w 5342806"/>
              <a:gd name="connsiteY0" fmla="*/ 2699726 h 4453168"/>
              <a:gd name="connsiteX1" fmla="*/ 775980 w 5342806"/>
              <a:gd name="connsiteY1" fmla="*/ 2699726 h 4453168"/>
              <a:gd name="connsiteX2" fmla="*/ 846865 w 5342806"/>
              <a:gd name="connsiteY2" fmla="*/ 2741502 h 4453168"/>
              <a:gd name="connsiteX3" fmla="*/ 1078485 w 5342806"/>
              <a:gd name="connsiteY3" fmla="*/ 3140369 h 4453168"/>
              <a:gd name="connsiteX4" fmla="*/ 1078485 w 5342806"/>
              <a:gd name="connsiteY4" fmla="*/ 3221933 h 4453168"/>
              <a:gd name="connsiteX5" fmla="*/ 846865 w 5342806"/>
              <a:gd name="connsiteY5" fmla="*/ 3620799 h 4453168"/>
              <a:gd name="connsiteX6" fmla="*/ 775980 w 5342806"/>
              <a:gd name="connsiteY6" fmla="*/ 3662576 h 4453168"/>
              <a:gd name="connsiteX7" fmla="*/ 313737 w 5342806"/>
              <a:gd name="connsiteY7" fmla="*/ 3662576 h 4453168"/>
              <a:gd name="connsiteX8" fmla="*/ 241855 w 5342806"/>
              <a:gd name="connsiteY8" fmla="*/ 3620799 h 4453168"/>
              <a:gd name="connsiteX9" fmla="*/ 11232 w 5342806"/>
              <a:gd name="connsiteY9" fmla="*/ 3221933 h 4453168"/>
              <a:gd name="connsiteX10" fmla="*/ 11232 w 5342806"/>
              <a:gd name="connsiteY10" fmla="*/ 3140369 h 4453168"/>
              <a:gd name="connsiteX11" fmla="*/ 241855 w 5342806"/>
              <a:gd name="connsiteY11" fmla="*/ 2741502 h 4453168"/>
              <a:gd name="connsiteX12" fmla="*/ 313737 w 5342806"/>
              <a:gd name="connsiteY12" fmla="*/ 2699726 h 4453168"/>
              <a:gd name="connsiteX13" fmla="*/ 2150770 w 5342806"/>
              <a:gd name="connsiteY13" fmla="*/ 492430 h 4453168"/>
              <a:gd name="connsiteX14" fmla="*/ 2388454 w 5342806"/>
              <a:gd name="connsiteY14" fmla="*/ 492430 h 4453168"/>
              <a:gd name="connsiteX15" fmla="*/ 2416181 w 5342806"/>
              <a:gd name="connsiteY15" fmla="*/ 492430 h 4453168"/>
              <a:gd name="connsiteX16" fmla="*/ 2442639 w 5342806"/>
              <a:gd name="connsiteY16" fmla="*/ 537992 h 4453168"/>
              <a:gd name="connsiteX17" fmla="*/ 2572233 w 5342806"/>
              <a:gd name="connsiteY17" fmla="*/ 761161 h 4453168"/>
              <a:gd name="connsiteX18" fmla="*/ 2572233 w 5342806"/>
              <a:gd name="connsiteY18" fmla="*/ 886078 h 4453168"/>
              <a:gd name="connsiteX19" fmla="*/ 2217501 w 5342806"/>
              <a:gd name="connsiteY19" fmla="*/ 1496950 h 4453168"/>
              <a:gd name="connsiteX20" fmla="*/ 2108941 w 5342806"/>
              <a:gd name="connsiteY20" fmla="*/ 1560931 h 4453168"/>
              <a:gd name="connsiteX21" fmla="*/ 1401007 w 5342806"/>
              <a:gd name="connsiteY21" fmla="*/ 1560931 h 4453168"/>
              <a:gd name="connsiteX22" fmla="*/ 1367679 w 5342806"/>
              <a:gd name="connsiteY22" fmla="*/ 1556504 h 4453168"/>
              <a:gd name="connsiteX23" fmla="*/ 1344756 w 5342806"/>
              <a:gd name="connsiteY23" fmla="*/ 1546893 h 4453168"/>
              <a:gd name="connsiteX24" fmla="*/ 1358765 w 5342806"/>
              <a:gd name="connsiteY24" fmla="*/ 1522665 h 4453168"/>
              <a:gd name="connsiteX25" fmla="*/ 1855078 w 5342806"/>
              <a:gd name="connsiteY25" fmla="*/ 664281 h 4453168"/>
              <a:gd name="connsiteX26" fmla="*/ 2150770 w 5342806"/>
              <a:gd name="connsiteY26" fmla="*/ 492430 h 4453168"/>
              <a:gd name="connsiteX27" fmla="*/ 1359084 w 5342806"/>
              <a:gd name="connsiteY27" fmla="*/ 0 h 4453168"/>
              <a:gd name="connsiteX28" fmla="*/ 2157630 w 5342806"/>
              <a:gd name="connsiteY28" fmla="*/ 0 h 4453168"/>
              <a:gd name="connsiteX29" fmla="*/ 2280085 w 5342806"/>
              <a:gd name="connsiteY29" fmla="*/ 72172 h 4453168"/>
              <a:gd name="connsiteX30" fmla="*/ 2494708 w 5342806"/>
              <a:gd name="connsiteY30" fmla="*/ 441767 h 4453168"/>
              <a:gd name="connsiteX31" fmla="*/ 2518954 w 5342806"/>
              <a:gd name="connsiteY31" fmla="*/ 483519 h 4453168"/>
              <a:gd name="connsiteX32" fmla="*/ 2499877 w 5342806"/>
              <a:gd name="connsiteY32" fmla="*/ 483519 h 4453168"/>
              <a:gd name="connsiteX33" fmla="*/ 2409708 w 5342806"/>
              <a:gd name="connsiteY33" fmla="*/ 483519 h 4453168"/>
              <a:gd name="connsiteX34" fmla="*/ 2370537 w 5342806"/>
              <a:gd name="connsiteY34" fmla="*/ 416064 h 4453168"/>
              <a:gd name="connsiteX35" fmla="*/ 2220885 w 5342806"/>
              <a:gd name="connsiteY35" fmla="*/ 158353 h 4453168"/>
              <a:gd name="connsiteX36" fmla="*/ 2112324 w 5342806"/>
              <a:gd name="connsiteY36" fmla="*/ 94371 h 4453168"/>
              <a:gd name="connsiteX37" fmla="*/ 1404390 w 5342806"/>
              <a:gd name="connsiteY37" fmla="*/ 94371 h 4453168"/>
              <a:gd name="connsiteX38" fmla="*/ 1294301 w 5342806"/>
              <a:gd name="connsiteY38" fmla="*/ 158353 h 4453168"/>
              <a:gd name="connsiteX39" fmla="*/ 941098 w 5342806"/>
              <a:gd name="connsiteY39" fmla="*/ 769224 h 4453168"/>
              <a:gd name="connsiteX40" fmla="*/ 941098 w 5342806"/>
              <a:gd name="connsiteY40" fmla="*/ 894141 h 4453168"/>
              <a:gd name="connsiteX41" fmla="*/ 1294301 w 5342806"/>
              <a:gd name="connsiteY41" fmla="*/ 1505013 h 4453168"/>
              <a:gd name="connsiteX42" fmla="*/ 1340745 w 5342806"/>
              <a:gd name="connsiteY42" fmla="*/ 1551856 h 4453168"/>
              <a:gd name="connsiteX43" fmla="*/ 1346119 w 5342806"/>
              <a:gd name="connsiteY43" fmla="*/ 1554109 h 4453168"/>
              <a:gd name="connsiteX44" fmla="*/ 1317310 w 5342806"/>
              <a:gd name="connsiteY44" fmla="*/ 1603934 h 4453168"/>
              <a:gd name="connsiteX45" fmla="*/ 1295884 w 5342806"/>
              <a:gd name="connsiteY45" fmla="*/ 1640991 h 4453168"/>
              <a:gd name="connsiteX46" fmla="*/ 1318107 w 5342806"/>
              <a:gd name="connsiteY46" fmla="*/ 1650309 h 4453168"/>
              <a:gd name="connsiteX47" fmla="*/ 1355700 w 5342806"/>
              <a:gd name="connsiteY47" fmla="*/ 1655302 h 4453168"/>
              <a:gd name="connsiteX48" fmla="*/ 2154247 w 5342806"/>
              <a:gd name="connsiteY48" fmla="*/ 1655302 h 4453168"/>
              <a:gd name="connsiteX49" fmla="*/ 2276701 w 5342806"/>
              <a:gd name="connsiteY49" fmla="*/ 1583132 h 4453168"/>
              <a:gd name="connsiteX50" fmla="*/ 2676837 w 5342806"/>
              <a:gd name="connsiteY50" fmla="*/ 894072 h 4453168"/>
              <a:gd name="connsiteX51" fmla="*/ 2676837 w 5342806"/>
              <a:gd name="connsiteY51" fmla="*/ 753167 h 4453168"/>
              <a:gd name="connsiteX52" fmla="*/ 2544761 w 5342806"/>
              <a:gd name="connsiteY52" fmla="*/ 525724 h 4453168"/>
              <a:gd name="connsiteX53" fmla="*/ 2525427 w 5342806"/>
              <a:gd name="connsiteY53" fmla="*/ 492430 h 4453168"/>
              <a:gd name="connsiteX54" fmla="*/ 2614995 w 5342806"/>
              <a:gd name="connsiteY54" fmla="*/ 492430 h 4453168"/>
              <a:gd name="connsiteX55" fmla="*/ 4052233 w 5342806"/>
              <a:gd name="connsiteY55" fmla="*/ 492430 h 4453168"/>
              <a:gd name="connsiteX56" fmla="*/ 4343819 w 5342806"/>
              <a:gd name="connsiteY56" fmla="*/ 664281 h 4453168"/>
              <a:gd name="connsiteX57" fmla="*/ 5296604 w 5342806"/>
              <a:gd name="connsiteY57" fmla="*/ 2305041 h 4453168"/>
              <a:gd name="connsiteX58" fmla="*/ 5296604 w 5342806"/>
              <a:gd name="connsiteY58" fmla="*/ 2640558 h 4453168"/>
              <a:gd name="connsiteX59" fmla="*/ 4343819 w 5342806"/>
              <a:gd name="connsiteY59" fmla="*/ 4281318 h 4453168"/>
              <a:gd name="connsiteX60" fmla="*/ 4052233 w 5342806"/>
              <a:gd name="connsiteY60" fmla="*/ 4453168 h 4453168"/>
              <a:gd name="connsiteX61" fmla="*/ 2150770 w 5342806"/>
              <a:gd name="connsiteY61" fmla="*/ 4453168 h 4453168"/>
              <a:gd name="connsiteX62" fmla="*/ 1855078 w 5342806"/>
              <a:gd name="connsiteY62" fmla="*/ 4281318 h 4453168"/>
              <a:gd name="connsiteX63" fmla="*/ 906399 w 5342806"/>
              <a:gd name="connsiteY63" fmla="*/ 2640558 h 4453168"/>
              <a:gd name="connsiteX64" fmla="*/ 906399 w 5342806"/>
              <a:gd name="connsiteY64" fmla="*/ 2305041 h 4453168"/>
              <a:gd name="connsiteX65" fmla="*/ 1258651 w 5342806"/>
              <a:gd name="connsiteY65" fmla="*/ 1695815 h 4453168"/>
              <a:gd name="connsiteX66" fmla="*/ 1288338 w 5342806"/>
              <a:gd name="connsiteY66" fmla="*/ 1644472 h 4453168"/>
              <a:gd name="connsiteX67" fmla="*/ 1287293 w 5342806"/>
              <a:gd name="connsiteY67" fmla="*/ 1644034 h 4453168"/>
              <a:gd name="connsiteX68" fmla="*/ 1234904 w 5342806"/>
              <a:gd name="connsiteY68" fmla="*/ 1591195 h 4453168"/>
              <a:gd name="connsiteX69" fmla="*/ 836494 w 5342806"/>
              <a:gd name="connsiteY69" fmla="*/ 902135 h 4453168"/>
              <a:gd name="connsiteX70" fmla="*/ 836494 w 5342806"/>
              <a:gd name="connsiteY70" fmla="*/ 761230 h 4453168"/>
              <a:gd name="connsiteX71" fmla="*/ 1234904 w 5342806"/>
              <a:gd name="connsiteY71" fmla="*/ 72172 h 4453168"/>
              <a:gd name="connsiteX72" fmla="*/ 1359084 w 5342806"/>
              <a:gd name="connsiteY72" fmla="*/ 0 h 445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342806" h="4453168">
                <a:moveTo>
                  <a:pt x="313737" y="2699726"/>
                </a:moveTo>
                <a:cubicBezTo>
                  <a:pt x="313737" y="2699726"/>
                  <a:pt x="313737" y="2699726"/>
                  <a:pt x="775980" y="2699726"/>
                </a:cubicBezTo>
                <a:cubicBezTo>
                  <a:pt x="804933" y="2699726"/>
                  <a:pt x="832887" y="2715641"/>
                  <a:pt x="846865" y="2741502"/>
                </a:cubicBezTo>
                <a:cubicBezTo>
                  <a:pt x="846865" y="2741502"/>
                  <a:pt x="846865" y="2741502"/>
                  <a:pt x="1078485" y="3140369"/>
                </a:cubicBezTo>
                <a:cubicBezTo>
                  <a:pt x="1093461" y="3165236"/>
                  <a:pt x="1093461" y="3197066"/>
                  <a:pt x="1078485" y="3221933"/>
                </a:cubicBezTo>
                <a:cubicBezTo>
                  <a:pt x="1078485" y="3221933"/>
                  <a:pt x="1078485" y="3221933"/>
                  <a:pt x="846865" y="3620799"/>
                </a:cubicBezTo>
                <a:cubicBezTo>
                  <a:pt x="832887" y="3646661"/>
                  <a:pt x="804933" y="3662576"/>
                  <a:pt x="775980" y="3662576"/>
                </a:cubicBezTo>
                <a:cubicBezTo>
                  <a:pt x="775980" y="3662576"/>
                  <a:pt x="775980" y="3662576"/>
                  <a:pt x="313737" y="3662576"/>
                </a:cubicBezTo>
                <a:cubicBezTo>
                  <a:pt x="283786" y="3662576"/>
                  <a:pt x="256830" y="3646661"/>
                  <a:pt x="241855" y="3620799"/>
                </a:cubicBezTo>
                <a:cubicBezTo>
                  <a:pt x="241855" y="3620799"/>
                  <a:pt x="241855" y="3620799"/>
                  <a:pt x="11232" y="3221933"/>
                </a:cubicBezTo>
                <a:cubicBezTo>
                  <a:pt x="-3743" y="3197066"/>
                  <a:pt x="-3743" y="3165236"/>
                  <a:pt x="11232" y="3140369"/>
                </a:cubicBezTo>
                <a:cubicBezTo>
                  <a:pt x="11232" y="3140369"/>
                  <a:pt x="11232" y="3140369"/>
                  <a:pt x="241855" y="2741502"/>
                </a:cubicBezTo>
                <a:cubicBezTo>
                  <a:pt x="256830" y="2715641"/>
                  <a:pt x="283786" y="2699726"/>
                  <a:pt x="313737" y="2699726"/>
                </a:cubicBezTo>
                <a:close/>
                <a:moveTo>
                  <a:pt x="2150770" y="492430"/>
                </a:moveTo>
                <a:cubicBezTo>
                  <a:pt x="2150770" y="492430"/>
                  <a:pt x="2150770" y="492430"/>
                  <a:pt x="2388454" y="492430"/>
                </a:cubicBezTo>
                <a:lnTo>
                  <a:pt x="2416181" y="492430"/>
                </a:lnTo>
                <a:lnTo>
                  <a:pt x="2442639" y="537992"/>
                </a:lnTo>
                <a:cubicBezTo>
                  <a:pt x="2479480" y="601434"/>
                  <a:pt x="2522349" y="675258"/>
                  <a:pt x="2572233" y="761161"/>
                </a:cubicBezTo>
                <a:cubicBezTo>
                  <a:pt x="2595168" y="799246"/>
                  <a:pt x="2595168" y="847994"/>
                  <a:pt x="2572233" y="886078"/>
                </a:cubicBezTo>
                <a:cubicBezTo>
                  <a:pt x="2572233" y="886078"/>
                  <a:pt x="2572233" y="886078"/>
                  <a:pt x="2217501" y="1496950"/>
                </a:cubicBezTo>
                <a:cubicBezTo>
                  <a:pt x="2196094" y="1536558"/>
                  <a:pt x="2153283" y="1560931"/>
                  <a:pt x="2108941" y="1560931"/>
                </a:cubicBezTo>
                <a:cubicBezTo>
                  <a:pt x="2108941" y="1560931"/>
                  <a:pt x="2108941" y="1560931"/>
                  <a:pt x="1401007" y="1560931"/>
                </a:cubicBezTo>
                <a:cubicBezTo>
                  <a:pt x="1389539" y="1560931"/>
                  <a:pt x="1378359" y="1559408"/>
                  <a:pt x="1367679" y="1556504"/>
                </a:cubicBezTo>
                <a:lnTo>
                  <a:pt x="1344756" y="1546893"/>
                </a:lnTo>
                <a:lnTo>
                  <a:pt x="1358765" y="1522665"/>
                </a:lnTo>
                <a:cubicBezTo>
                  <a:pt x="1485427" y="1303600"/>
                  <a:pt x="1647555" y="1023197"/>
                  <a:pt x="1855078" y="664281"/>
                </a:cubicBezTo>
                <a:cubicBezTo>
                  <a:pt x="1916680" y="557897"/>
                  <a:pt x="2027565" y="492430"/>
                  <a:pt x="2150770" y="492430"/>
                </a:cubicBezTo>
                <a:close/>
                <a:moveTo>
                  <a:pt x="1359084" y="0"/>
                </a:moveTo>
                <a:cubicBezTo>
                  <a:pt x="1359084" y="0"/>
                  <a:pt x="1359084" y="0"/>
                  <a:pt x="2157630" y="0"/>
                </a:cubicBezTo>
                <a:cubicBezTo>
                  <a:pt x="2207647" y="0"/>
                  <a:pt x="2255938" y="27495"/>
                  <a:pt x="2280085" y="72172"/>
                </a:cubicBezTo>
                <a:cubicBezTo>
                  <a:pt x="2280085" y="72172"/>
                  <a:pt x="2280085" y="72172"/>
                  <a:pt x="2494708" y="441767"/>
                </a:cubicBezTo>
                <a:lnTo>
                  <a:pt x="2518954" y="483519"/>
                </a:lnTo>
                <a:lnTo>
                  <a:pt x="2499877" y="483519"/>
                </a:lnTo>
                <a:lnTo>
                  <a:pt x="2409708" y="483519"/>
                </a:lnTo>
                <a:lnTo>
                  <a:pt x="2370537" y="416064"/>
                </a:lnTo>
                <a:cubicBezTo>
                  <a:pt x="2220885" y="158353"/>
                  <a:pt x="2220885" y="158353"/>
                  <a:pt x="2220885" y="158353"/>
                </a:cubicBezTo>
                <a:cubicBezTo>
                  <a:pt x="2199478" y="118745"/>
                  <a:pt x="2156666" y="94371"/>
                  <a:pt x="2112324" y="94371"/>
                </a:cubicBezTo>
                <a:cubicBezTo>
                  <a:pt x="1404390" y="94371"/>
                  <a:pt x="1404390" y="94371"/>
                  <a:pt x="1404390" y="94371"/>
                </a:cubicBezTo>
                <a:cubicBezTo>
                  <a:pt x="1358520" y="94371"/>
                  <a:pt x="1317236" y="118745"/>
                  <a:pt x="1294301" y="158353"/>
                </a:cubicBezTo>
                <a:cubicBezTo>
                  <a:pt x="941098" y="769224"/>
                  <a:pt x="941098" y="769224"/>
                  <a:pt x="941098" y="769224"/>
                </a:cubicBezTo>
                <a:cubicBezTo>
                  <a:pt x="918163" y="807309"/>
                  <a:pt x="918163" y="856057"/>
                  <a:pt x="941098" y="894141"/>
                </a:cubicBezTo>
                <a:cubicBezTo>
                  <a:pt x="1294301" y="1505013"/>
                  <a:pt x="1294301" y="1505013"/>
                  <a:pt x="1294301" y="1505013"/>
                </a:cubicBezTo>
                <a:cubicBezTo>
                  <a:pt x="1305769" y="1524817"/>
                  <a:pt x="1321823" y="1540812"/>
                  <a:pt x="1340745" y="1551856"/>
                </a:cubicBezTo>
                <a:lnTo>
                  <a:pt x="1346119" y="1554109"/>
                </a:lnTo>
                <a:lnTo>
                  <a:pt x="1317310" y="1603934"/>
                </a:lnTo>
                <a:lnTo>
                  <a:pt x="1295884" y="1640991"/>
                </a:lnTo>
                <a:lnTo>
                  <a:pt x="1318107" y="1650309"/>
                </a:lnTo>
                <a:cubicBezTo>
                  <a:pt x="1330154" y="1653584"/>
                  <a:pt x="1342766" y="1655302"/>
                  <a:pt x="1355700" y="1655302"/>
                </a:cubicBezTo>
                <a:cubicBezTo>
                  <a:pt x="2154247" y="1655302"/>
                  <a:pt x="2154247" y="1655302"/>
                  <a:pt x="2154247" y="1655302"/>
                </a:cubicBezTo>
                <a:cubicBezTo>
                  <a:pt x="2204264" y="1655302"/>
                  <a:pt x="2252555" y="1627810"/>
                  <a:pt x="2276701" y="1583132"/>
                </a:cubicBezTo>
                <a:cubicBezTo>
                  <a:pt x="2676837" y="894072"/>
                  <a:pt x="2676837" y="894072"/>
                  <a:pt x="2676837" y="894072"/>
                </a:cubicBezTo>
                <a:cubicBezTo>
                  <a:pt x="2702708" y="851114"/>
                  <a:pt x="2702708" y="796127"/>
                  <a:pt x="2676837" y="753167"/>
                </a:cubicBezTo>
                <a:cubicBezTo>
                  <a:pt x="2626820" y="667035"/>
                  <a:pt x="2583056" y="591669"/>
                  <a:pt x="2544761" y="525724"/>
                </a:cubicBezTo>
                <a:lnTo>
                  <a:pt x="2525427" y="492430"/>
                </a:lnTo>
                <a:lnTo>
                  <a:pt x="2614995" y="492430"/>
                </a:lnTo>
                <a:cubicBezTo>
                  <a:pt x="2893530" y="492430"/>
                  <a:pt x="3339185" y="492430"/>
                  <a:pt x="4052233" y="492430"/>
                </a:cubicBezTo>
                <a:cubicBezTo>
                  <a:pt x="4171332" y="492430"/>
                  <a:pt x="4286323" y="557897"/>
                  <a:pt x="4343819" y="664281"/>
                </a:cubicBezTo>
                <a:cubicBezTo>
                  <a:pt x="4343819" y="664281"/>
                  <a:pt x="4343819" y="664281"/>
                  <a:pt x="5296604" y="2305041"/>
                </a:cubicBezTo>
                <a:cubicBezTo>
                  <a:pt x="5358207" y="2407332"/>
                  <a:pt x="5358207" y="2538266"/>
                  <a:pt x="5296604" y="2640558"/>
                </a:cubicBezTo>
                <a:cubicBezTo>
                  <a:pt x="5296604" y="2640558"/>
                  <a:pt x="5296604" y="2640558"/>
                  <a:pt x="4343819" y="4281318"/>
                </a:cubicBezTo>
                <a:cubicBezTo>
                  <a:pt x="4286323" y="4387702"/>
                  <a:pt x="4171332" y="4453168"/>
                  <a:pt x="4052233" y="4453168"/>
                </a:cubicBezTo>
                <a:cubicBezTo>
                  <a:pt x="4052233" y="4453168"/>
                  <a:pt x="4052233" y="4453168"/>
                  <a:pt x="2150770" y="4453168"/>
                </a:cubicBezTo>
                <a:cubicBezTo>
                  <a:pt x="2027565" y="4453168"/>
                  <a:pt x="1916680" y="4387702"/>
                  <a:pt x="1855078" y="4281318"/>
                </a:cubicBezTo>
                <a:cubicBezTo>
                  <a:pt x="1855078" y="4281318"/>
                  <a:pt x="1855078" y="4281318"/>
                  <a:pt x="906399" y="2640558"/>
                </a:cubicBezTo>
                <a:cubicBezTo>
                  <a:pt x="844796" y="2538266"/>
                  <a:pt x="844796" y="2407332"/>
                  <a:pt x="906399" y="2305041"/>
                </a:cubicBezTo>
                <a:cubicBezTo>
                  <a:pt x="906399" y="2305041"/>
                  <a:pt x="906399" y="2305041"/>
                  <a:pt x="1258651" y="1695815"/>
                </a:cubicBezTo>
                <a:lnTo>
                  <a:pt x="1288338" y="1644472"/>
                </a:lnTo>
                <a:lnTo>
                  <a:pt x="1287293" y="1644034"/>
                </a:lnTo>
                <a:cubicBezTo>
                  <a:pt x="1265949" y="1631576"/>
                  <a:pt x="1247840" y="1613534"/>
                  <a:pt x="1234904" y="1591195"/>
                </a:cubicBezTo>
                <a:cubicBezTo>
                  <a:pt x="1234904" y="1591195"/>
                  <a:pt x="1234904" y="1591195"/>
                  <a:pt x="836494" y="902135"/>
                </a:cubicBezTo>
                <a:cubicBezTo>
                  <a:pt x="810622" y="859177"/>
                  <a:pt x="810622" y="804190"/>
                  <a:pt x="836494" y="761230"/>
                </a:cubicBezTo>
                <a:cubicBezTo>
                  <a:pt x="836494" y="761230"/>
                  <a:pt x="836494" y="761230"/>
                  <a:pt x="1234904" y="72172"/>
                </a:cubicBezTo>
                <a:cubicBezTo>
                  <a:pt x="1260775" y="27495"/>
                  <a:pt x="1307343" y="0"/>
                  <a:pt x="1359084"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FB2E58A-4C7C-D240-A0C7-89B54B602ADE}"/>
              </a:ext>
            </a:extLst>
          </p:cNvPr>
          <p:cNvPicPr>
            <a:picLocks noChangeAspect="1"/>
          </p:cNvPicPr>
          <p:nvPr/>
        </p:nvPicPr>
        <p:blipFill>
          <a:blip r:embed="rId2"/>
          <a:stretch>
            <a:fillRect/>
          </a:stretch>
        </p:blipFill>
        <p:spPr>
          <a:xfrm>
            <a:off x="1769216" y="1925239"/>
            <a:ext cx="3214264" cy="1869521"/>
          </a:xfrm>
          <a:prstGeom prst="rect">
            <a:avLst/>
          </a:prstGeom>
        </p:spPr>
      </p:pic>
      <p:pic>
        <p:nvPicPr>
          <p:cNvPr id="6" name="Picture 5">
            <a:extLst>
              <a:ext uri="{FF2B5EF4-FFF2-40B4-BE49-F238E27FC236}">
                <a16:creationId xmlns:a16="http://schemas.microsoft.com/office/drawing/2014/main" id="{E2C7C7FE-A0CA-6105-8677-394024398901}"/>
              </a:ext>
            </a:extLst>
          </p:cNvPr>
          <p:cNvPicPr>
            <a:picLocks noChangeAspect="1"/>
          </p:cNvPicPr>
          <p:nvPr/>
        </p:nvPicPr>
        <p:blipFill>
          <a:blip r:embed="rId3"/>
          <a:stretch>
            <a:fillRect/>
          </a:stretch>
        </p:blipFill>
        <p:spPr>
          <a:xfrm>
            <a:off x="7112022" y="1591666"/>
            <a:ext cx="7868067" cy="4657895"/>
          </a:xfrm>
          <a:prstGeom prst="rect">
            <a:avLst/>
          </a:prstGeom>
        </p:spPr>
      </p:pic>
      <p:pic>
        <p:nvPicPr>
          <p:cNvPr id="2" name="Picture 1">
            <a:extLst>
              <a:ext uri="{FF2B5EF4-FFF2-40B4-BE49-F238E27FC236}">
                <a16:creationId xmlns:a16="http://schemas.microsoft.com/office/drawing/2014/main" id="{347FBF77-490B-9B06-55D4-79491C954FE5}"/>
              </a:ext>
            </a:extLst>
          </p:cNvPr>
          <p:cNvPicPr>
            <a:picLocks noChangeAspect="1"/>
          </p:cNvPicPr>
          <p:nvPr/>
        </p:nvPicPr>
        <p:blipFill>
          <a:blip r:embed="rId4"/>
          <a:stretch>
            <a:fillRect/>
          </a:stretch>
        </p:blipFill>
        <p:spPr>
          <a:xfrm>
            <a:off x="192271" y="608439"/>
            <a:ext cx="12141099" cy="5429875"/>
          </a:xfrm>
          <a:prstGeom prst="rect">
            <a:avLst/>
          </a:prstGeom>
        </p:spPr>
      </p:pic>
    </p:spTree>
    <p:extLst>
      <p:ext uri="{BB962C8B-B14F-4D97-AF65-F5344CB8AC3E}">
        <p14:creationId xmlns:p14="http://schemas.microsoft.com/office/powerpoint/2010/main" val="2491826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7 phút - 7 minutes timer - Hailist">
            <a:hlinkClick r:id="" action="ppaction://media"/>
            <a:extLst>
              <a:ext uri="{FF2B5EF4-FFF2-40B4-BE49-F238E27FC236}">
                <a16:creationId xmlns:a16="http://schemas.microsoft.com/office/drawing/2014/main" id="{D634A1B2-9502-941D-1E06-D833EAF641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04813" y="1158268"/>
            <a:ext cx="2036430" cy="1145492"/>
          </a:xfrm>
          <a:prstGeom prst="rect">
            <a:avLst/>
          </a:prstGeom>
        </p:spPr>
      </p:pic>
      <p:pic>
        <p:nvPicPr>
          <p:cNvPr id="5" name="Picture 4">
            <a:extLst>
              <a:ext uri="{FF2B5EF4-FFF2-40B4-BE49-F238E27FC236}">
                <a16:creationId xmlns:a16="http://schemas.microsoft.com/office/drawing/2014/main" id="{30F8EBF7-BDD3-89E0-5430-CCECB41548FF}"/>
              </a:ext>
            </a:extLst>
          </p:cNvPr>
          <p:cNvPicPr>
            <a:picLocks noChangeAspect="1"/>
          </p:cNvPicPr>
          <p:nvPr/>
        </p:nvPicPr>
        <p:blipFill>
          <a:blip r:embed="rId5"/>
          <a:stretch>
            <a:fillRect/>
          </a:stretch>
        </p:blipFill>
        <p:spPr>
          <a:xfrm>
            <a:off x="8776887" y="3176336"/>
            <a:ext cx="2955445" cy="3090861"/>
          </a:xfrm>
          <a:prstGeom prst="rect">
            <a:avLst/>
          </a:prstGeom>
        </p:spPr>
      </p:pic>
      <p:pic>
        <p:nvPicPr>
          <p:cNvPr id="6" name="Picture 5">
            <a:extLst>
              <a:ext uri="{FF2B5EF4-FFF2-40B4-BE49-F238E27FC236}">
                <a16:creationId xmlns:a16="http://schemas.microsoft.com/office/drawing/2014/main" id="{C564321B-D026-78FD-1B10-A7DFD32671EB}"/>
              </a:ext>
            </a:extLst>
          </p:cNvPr>
          <p:cNvPicPr>
            <a:picLocks noChangeAspect="1"/>
          </p:cNvPicPr>
          <p:nvPr/>
        </p:nvPicPr>
        <p:blipFill>
          <a:blip r:embed="rId6"/>
          <a:stretch>
            <a:fillRect/>
          </a:stretch>
        </p:blipFill>
        <p:spPr>
          <a:xfrm>
            <a:off x="530003" y="1046747"/>
            <a:ext cx="8224299" cy="5498874"/>
          </a:xfrm>
          <a:prstGeom prst="rect">
            <a:avLst/>
          </a:prstGeom>
        </p:spPr>
      </p:pic>
    </p:spTree>
    <p:extLst>
      <p:ext uri="{BB962C8B-B14F-4D97-AF65-F5344CB8AC3E}">
        <p14:creationId xmlns:p14="http://schemas.microsoft.com/office/powerpoint/2010/main" val="142458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0549C0-BE4B-79C4-D712-083BDF954B85}"/>
              </a:ext>
            </a:extLst>
          </p:cNvPr>
          <p:cNvPicPr>
            <a:picLocks noChangeAspect="1"/>
          </p:cNvPicPr>
          <p:nvPr/>
        </p:nvPicPr>
        <p:blipFill>
          <a:blip r:embed="rId2"/>
          <a:stretch>
            <a:fillRect/>
          </a:stretch>
        </p:blipFill>
        <p:spPr>
          <a:xfrm>
            <a:off x="643467" y="923051"/>
            <a:ext cx="11297922" cy="519245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32680"/>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7FC3F8D-FE59-68CA-038F-F8F60066C76A}"/>
              </a:ext>
            </a:extLst>
          </p:cNvPr>
          <p:cNvSpPr txBox="1"/>
          <p:nvPr/>
        </p:nvSpPr>
        <p:spPr>
          <a:xfrm>
            <a:off x="804672" y="2421683"/>
            <a:ext cx="4765949" cy="3353476"/>
          </a:xfrm>
          <a:prstGeom prst="rect">
            <a:avLst/>
          </a:prstGeom>
        </p:spPr>
        <p:txBody>
          <a:bodyPr vert="horz" lIns="91440" tIns="45720" rIns="91440" bIns="45720" rtlCol="0" anchor="t">
            <a:normAutofit/>
          </a:bodyPr>
          <a:lstStyle/>
          <a:p>
            <a:pPr indent="-228600">
              <a:lnSpc>
                <a:spcPct val="200000"/>
              </a:lnSpc>
              <a:spcAft>
                <a:spcPts val="600"/>
              </a:spcAft>
              <a:buFont typeface="Arial" panose="020B0604020202020204" pitchFamily="34" charset="0"/>
              <a:buChar char="•"/>
            </a:pPr>
            <a:r>
              <a:rPr lang="en-US" sz="3200" b="1" dirty="0">
                <a:solidFill>
                  <a:schemeClr val="tx2"/>
                </a:solidFill>
                <a:latin typeface="Times New Roman" panose="02020603050405020304" pitchFamily="18" charset="0"/>
                <a:cs typeface="Times New Roman" panose="02020603050405020304" pitchFamily="18" charset="0"/>
              </a:rPr>
              <a:t>TRÌNH BÀY KẾT QUẢ HOẠT ĐỘNG NHÓM</a:t>
            </a:r>
          </a:p>
        </p:txBody>
      </p:sp>
      <p:grpSp>
        <p:nvGrpSpPr>
          <p:cNvPr id="22" name="Group 21">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3" name="Freeform: Shape 22">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3E8C090-E1CC-4899-069A-63BAA336A391}"/>
              </a:ext>
            </a:extLst>
          </p:cNvPr>
          <p:cNvPicPr>
            <a:picLocks noChangeAspect="1"/>
          </p:cNvPicPr>
          <p:nvPr/>
        </p:nvPicPr>
        <p:blipFill>
          <a:blip r:embed="rId2"/>
          <a:stretch>
            <a:fillRect/>
          </a:stretch>
        </p:blipFill>
        <p:spPr>
          <a:xfrm>
            <a:off x="7708392" y="2730947"/>
            <a:ext cx="4142232" cy="2319649"/>
          </a:xfrm>
          <a:prstGeom prst="rect">
            <a:avLst/>
          </a:prstGeom>
        </p:spPr>
      </p:pic>
    </p:spTree>
    <p:extLst>
      <p:ext uri="{BB962C8B-B14F-4D97-AF65-F5344CB8AC3E}">
        <p14:creationId xmlns:p14="http://schemas.microsoft.com/office/powerpoint/2010/main" val="2329654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B284F94-303A-B493-0A24-206C22B8E3C0}"/>
              </a:ext>
            </a:extLst>
          </p:cNvPr>
          <p:cNvSpPr txBox="1"/>
          <p:nvPr/>
        </p:nvSpPr>
        <p:spPr>
          <a:xfrm>
            <a:off x="638882" y="639193"/>
            <a:ext cx="3403729" cy="295776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solidFill>
                <a:latin typeface="+mj-lt"/>
                <a:ea typeface="+mj-ea"/>
                <a:cs typeface="+mj-cs"/>
              </a:rPr>
              <a:t>CÂU HỎI THẢO LUẬN</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216CCD-523D-F71E-7FF1-3410F03D6228}"/>
              </a:ext>
            </a:extLst>
          </p:cNvPr>
          <p:cNvPicPr>
            <a:picLocks noChangeAspect="1"/>
          </p:cNvPicPr>
          <p:nvPr/>
        </p:nvPicPr>
        <p:blipFill>
          <a:blip r:embed="rId3"/>
          <a:stretch>
            <a:fillRect/>
          </a:stretch>
        </p:blipFill>
        <p:spPr>
          <a:xfrm>
            <a:off x="4784549" y="501777"/>
            <a:ext cx="5700732" cy="3925778"/>
          </a:xfrm>
          <a:prstGeom prst="rect">
            <a:avLst/>
          </a:prstGeom>
        </p:spPr>
      </p:pic>
      <p:sp>
        <p:nvSpPr>
          <p:cNvPr id="7" name="TextBox 6">
            <a:extLst>
              <a:ext uri="{FF2B5EF4-FFF2-40B4-BE49-F238E27FC236}">
                <a16:creationId xmlns:a16="http://schemas.microsoft.com/office/drawing/2014/main" id="{0A1C4DA3-884D-A698-1DA4-61F175659CE0}"/>
              </a:ext>
            </a:extLst>
          </p:cNvPr>
          <p:cNvSpPr txBox="1"/>
          <p:nvPr/>
        </p:nvSpPr>
        <p:spPr>
          <a:xfrm>
            <a:off x="215265" y="4878520"/>
            <a:ext cx="11761469" cy="1179554"/>
          </a:xfrm>
          <a:prstGeom prst="rect">
            <a:avLst/>
          </a:prstGeom>
          <a:noFill/>
        </p:spPr>
        <p:txBody>
          <a:bodyPr wrap="square">
            <a:spAutoFit/>
          </a:bodyPr>
          <a:lstStyle/>
          <a:p>
            <a:pPr marL="0" marR="0" algn="just">
              <a:lnSpc>
                <a:spcPct val="115000"/>
              </a:lnSpc>
              <a:spcBef>
                <a:spcPts val="0"/>
              </a:spcBef>
              <a:spcAft>
                <a:spcPts val="0"/>
              </a:spcAft>
            </a:pPr>
            <a:r>
              <a:rPr lang="vi-VN" sz="3200" dirty="0">
                <a:solidFill>
                  <a:srgbClr val="FF0000"/>
                </a:solidFill>
                <a:effectLst/>
                <a:latin typeface="Times New Roman" panose="02020603050405020304" pitchFamily="18" charset="0"/>
                <a:ea typeface="SimSun" panose="02010600030101010101" pitchFamily="2" charset="-122"/>
              </a:rPr>
              <a:t>Thả 1 miếng đất nặn vào nước thì bị chìm (a). Vì sao cũng lượng đất nặng ấy được nặn thành vật (b) thì lại nổi</a:t>
            </a:r>
            <a:r>
              <a:rPr lang="en-US" sz="3200" dirty="0">
                <a:solidFill>
                  <a:srgbClr val="FF0000"/>
                </a:solidFill>
                <a:effectLst/>
                <a:latin typeface="Times New Roman" panose="02020603050405020304" pitchFamily="18" charset="0"/>
                <a:ea typeface="SimSun" panose="02010600030101010101" pitchFamily="2" charset="-122"/>
              </a:rPr>
              <a:t>?</a:t>
            </a:r>
          </a:p>
        </p:txBody>
      </p:sp>
    </p:spTree>
    <p:extLst>
      <p:ext uri="{BB962C8B-B14F-4D97-AF65-F5344CB8AC3E}">
        <p14:creationId xmlns:p14="http://schemas.microsoft.com/office/powerpoint/2010/main" val="3244504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grpSp>
        <p:nvGrpSpPr>
          <p:cNvPr id="50" name="Google Shape;422;p39"/>
          <p:cNvGrpSpPr/>
          <p:nvPr/>
        </p:nvGrpSpPr>
        <p:grpSpPr>
          <a:xfrm rot="3287663">
            <a:off x="7021098" y="-971402"/>
            <a:ext cx="2506711" cy="3178593"/>
            <a:chOff x="4211314" y="194464"/>
            <a:chExt cx="1487800" cy="1886580"/>
          </a:xfrm>
        </p:grpSpPr>
        <p:sp>
          <p:nvSpPr>
            <p:cNvPr id="51" name="Google Shape;423;p39"/>
            <p:cNvSpPr/>
            <p:nvPr/>
          </p:nvSpPr>
          <p:spPr>
            <a:xfrm rot="2015395">
              <a:off x="5004868" y="133614"/>
              <a:ext cx="268757" cy="1619275"/>
            </a:xfrm>
            <a:custGeom>
              <a:avLst/>
              <a:gdLst/>
              <a:ahLst/>
              <a:cxnLst/>
              <a:rect l="l" t="t" r="r" b="b"/>
              <a:pathLst>
                <a:path w="2754" h="16593" extrusionOk="0">
                  <a:moveTo>
                    <a:pt x="2211" y="1"/>
                  </a:moveTo>
                  <a:lnTo>
                    <a:pt x="1" y="16480"/>
                  </a:lnTo>
                  <a:lnTo>
                    <a:pt x="918" y="16593"/>
                  </a:lnTo>
                  <a:lnTo>
                    <a:pt x="2754" y="76"/>
                  </a:lnTo>
                  <a:lnTo>
                    <a:pt x="2211" y="1"/>
                  </a:lnTo>
                  <a:close/>
                </a:path>
              </a:pathLst>
            </a:custGeom>
            <a:solidFill>
              <a:schemeClr val="accent1"/>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2" name="Google Shape;424;p39"/>
            <p:cNvSpPr/>
            <p:nvPr/>
          </p:nvSpPr>
          <p:spPr>
            <a:xfrm rot="2015395">
              <a:off x="4466443" y="1515316"/>
              <a:ext cx="133012" cy="306133"/>
            </a:xfrm>
            <a:custGeom>
              <a:avLst/>
              <a:gdLst/>
              <a:ahLst/>
              <a:cxnLst/>
              <a:rect l="l" t="t" r="r" b="b"/>
              <a:pathLst>
                <a:path w="1363" h="3137" extrusionOk="0">
                  <a:moveTo>
                    <a:pt x="705" y="0"/>
                  </a:moveTo>
                  <a:cubicBezTo>
                    <a:pt x="605" y="0"/>
                    <a:pt x="507" y="7"/>
                    <a:pt x="426" y="13"/>
                  </a:cubicBezTo>
                  <a:cubicBezTo>
                    <a:pt x="332" y="893"/>
                    <a:pt x="89" y="1754"/>
                    <a:pt x="89" y="2672"/>
                  </a:cubicBezTo>
                  <a:cubicBezTo>
                    <a:pt x="89" y="2781"/>
                    <a:pt x="1" y="3085"/>
                    <a:pt x="219" y="3085"/>
                  </a:cubicBezTo>
                  <a:cubicBezTo>
                    <a:pt x="225" y="3085"/>
                    <a:pt x="232" y="3085"/>
                    <a:pt x="239" y="3084"/>
                  </a:cubicBezTo>
                  <a:cubicBezTo>
                    <a:pt x="239" y="2897"/>
                    <a:pt x="276" y="2710"/>
                    <a:pt x="314" y="2541"/>
                  </a:cubicBezTo>
                  <a:lnTo>
                    <a:pt x="314" y="2541"/>
                  </a:lnTo>
                  <a:cubicBezTo>
                    <a:pt x="314" y="2728"/>
                    <a:pt x="201" y="2934"/>
                    <a:pt x="351" y="3047"/>
                  </a:cubicBezTo>
                  <a:cubicBezTo>
                    <a:pt x="516" y="3101"/>
                    <a:pt x="690" y="3136"/>
                    <a:pt x="867" y="3136"/>
                  </a:cubicBezTo>
                  <a:cubicBezTo>
                    <a:pt x="932" y="3136"/>
                    <a:pt x="997" y="3132"/>
                    <a:pt x="1063" y="3122"/>
                  </a:cubicBezTo>
                  <a:cubicBezTo>
                    <a:pt x="1138" y="2972"/>
                    <a:pt x="1175" y="2803"/>
                    <a:pt x="1175" y="2635"/>
                  </a:cubicBezTo>
                  <a:cubicBezTo>
                    <a:pt x="1269" y="2260"/>
                    <a:pt x="1306" y="1867"/>
                    <a:pt x="1325" y="1474"/>
                  </a:cubicBezTo>
                  <a:cubicBezTo>
                    <a:pt x="1325" y="1174"/>
                    <a:pt x="1362" y="874"/>
                    <a:pt x="1344" y="593"/>
                  </a:cubicBezTo>
                  <a:cubicBezTo>
                    <a:pt x="1344" y="444"/>
                    <a:pt x="1325" y="219"/>
                    <a:pt x="1213" y="125"/>
                  </a:cubicBezTo>
                  <a:cubicBezTo>
                    <a:pt x="1113" y="25"/>
                    <a:pt x="905" y="0"/>
                    <a:pt x="705" y="0"/>
                  </a:cubicBezTo>
                  <a:close/>
                </a:path>
              </a:pathLst>
            </a:custGeom>
            <a:solidFill>
              <a:schemeClr val="dk2"/>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3" name="Google Shape;425;p39"/>
            <p:cNvSpPr/>
            <p:nvPr/>
          </p:nvSpPr>
          <p:spPr>
            <a:xfrm rot="2015395">
              <a:off x="4594395" y="1493599"/>
              <a:ext cx="98857" cy="84121"/>
            </a:xfrm>
            <a:custGeom>
              <a:avLst/>
              <a:gdLst/>
              <a:ahLst/>
              <a:cxnLst/>
              <a:rect l="l" t="t" r="r" b="b"/>
              <a:pathLst>
                <a:path w="1013" h="862" extrusionOk="0">
                  <a:moveTo>
                    <a:pt x="94" y="0"/>
                  </a:moveTo>
                  <a:lnTo>
                    <a:pt x="1" y="749"/>
                  </a:lnTo>
                  <a:lnTo>
                    <a:pt x="918" y="862"/>
                  </a:lnTo>
                  <a:lnTo>
                    <a:pt x="1012" y="113"/>
                  </a:lnTo>
                  <a:lnTo>
                    <a:pt x="9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4" name="Google Shape;426;p39"/>
            <p:cNvSpPr/>
            <p:nvPr/>
          </p:nvSpPr>
          <p:spPr>
            <a:xfrm rot="2015395">
              <a:off x="4397797" y="1625205"/>
              <a:ext cx="155457" cy="192248"/>
            </a:xfrm>
            <a:custGeom>
              <a:avLst/>
              <a:gdLst/>
              <a:ahLst/>
              <a:cxnLst/>
              <a:rect l="l" t="t" r="r" b="b"/>
              <a:pathLst>
                <a:path w="1593" h="1970" extrusionOk="0">
                  <a:moveTo>
                    <a:pt x="506" y="0"/>
                  </a:moveTo>
                  <a:lnTo>
                    <a:pt x="506" y="0"/>
                  </a:lnTo>
                  <a:cubicBezTo>
                    <a:pt x="488" y="38"/>
                    <a:pt x="488" y="75"/>
                    <a:pt x="488" y="113"/>
                  </a:cubicBezTo>
                  <a:cubicBezTo>
                    <a:pt x="413" y="206"/>
                    <a:pt x="356" y="319"/>
                    <a:pt x="319" y="431"/>
                  </a:cubicBezTo>
                  <a:cubicBezTo>
                    <a:pt x="300" y="637"/>
                    <a:pt x="338" y="824"/>
                    <a:pt x="282" y="1011"/>
                  </a:cubicBezTo>
                  <a:cubicBezTo>
                    <a:pt x="244" y="1217"/>
                    <a:pt x="1" y="1648"/>
                    <a:pt x="263" y="1779"/>
                  </a:cubicBezTo>
                  <a:cubicBezTo>
                    <a:pt x="338" y="1835"/>
                    <a:pt x="469" y="1817"/>
                    <a:pt x="525" y="1854"/>
                  </a:cubicBezTo>
                  <a:cubicBezTo>
                    <a:pt x="600" y="1892"/>
                    <a:pt x="581" y="1948"/>
                    <a:pt x="694" y="1967"/>
                  </a:cubicBezTo>
                  <a:cubicBezTo>
                    <a:pt x="704" y="1969"/>
                    <a:pt x="716" y="1970"/>
                    <a:pt x="728" y="1970"/>
                  </a:cubicBezTo>
                  <a:cubicBezTo>
                    <a:pt x="828" y="1970"/>
                    <a:pt x="985" y="1910"/>
                    <a:pt x="1068" y="1910"/>
                  </a:cubicBezTo>
                  <a:cubicBezTo>
                    <a:pt x="1162" y="1910"/>
                    <a:pt x="1255" y="1948"/>
                    <a:pt x="1330" y="1948"/>
                  </a:cubicBezTo>
                  <a:cubicBezTo>
                    <a:pt x="1592" y="1948"/>
                    <a:pt x="1574" y="1892"/>
                    <a:pt x="1518" y="1704"/>
                  </a:cubicBezTo>
                  <a:cubicBezTo>
                    <a:pt x="1480" y="1592"/>
                    <a:pt x="1461" y="1480"/>
                    <a:pt x="1480" y="1386"/>
                  </a:cubicBezTo>
                  <a:cubicBezTo>
                    <a:pt x="1518" y="1143"/>
                    <a:pt x="1518" y="731"/>
                    <a:pt x="1218" y="674"/>
                  </a:cubicBezTo>
                  <a:cubicBezTo>
                    <a:pt x="1204" y="672"/>
                    <a:pt x="1191" y="670"/>
                    <a:pt x="1178" y="670"/>
                  </a:cubicBezTo>
                  <a:cubicBezTo>
                    <a:pt x="1056" y="670"/>
                    <a:pt x="965" y="780"/>
                    <a:pt x="855" y="780"/>
                  </a:cubicBezTo>
                  <a:cubicBezTo>
                    <a:pt x="816" y="780"/>
                    <a:pt x="776" y="766"/>
                    <a:pt x="731" y="731"/>
                  </a:cubicBezTo>
                  <a:cubicBezTo>
                    <a:pt x="450" y="468"/>
                    <a:pt x="1087" y="56"/>
                    <a:pt x="506"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5" name="Google Shape;427;p39"/>
            <p:cNvSpPr/>
            <p:nvPr/>
          </p:nvSpPr>
          <p:spPr>
            <a:xfrm rot="2015395">
              <a:off x="4325397" y="1660042"/>
              <a:ext cx="69385" cy="123058"/>
            </a:xfrm>
            <a:custGeom>
              <a:avLst/>
              <a:gdLst/>
              <a:ahLst/>
              <a:cxnLst/>
              <a:rect l="l" t="t" r="r" b="b"/>
              <a:pathLst>
                <a:path w="711" h="1261" extrusionOk="0">
                  <a:moveTo>
                    <a:pt x="244" y="0"/>
                  </a:moveTo>
                  <a:cubicBezTo>
                    <a:pt x="75" y="0"/>
                    <a:pt x="1" y="94"/>
                    <a:pt x="19" y="263"/>
                  </a:cubicBezTo>
                  <a:lnTo>
                    <a:pt x="19" y="375"/>
                  </a:lnTo>
                  <a:cubicBezTo>
                    <a:pt x="75" y="618"/>
                    <a:pt x="1" y="1199"/>
                    <a:pt x="356" y="1255"/>
                  </a:cubicBezTo>
                  <a:cubicBezTo>
                    <a:pt x="374" y="1259"/>
                    <a:pt x="392" y="1260"/>
                    <a:pt x="409" y="1260"/>
                  </a:cubicBezTo>
                  <a:cubicBezTo>
                    <a:pt x="574" y="1260"/>
                    <a:pt x="710" y="1106"/>
                    <a:pt x="693" y="937"/>
                  </a:cubicBezTo>
                  <a:cubicBezTo>
                    <a:pt x="263" y="918"/>
                    <a:pt x="338" y="300"/>
                    <a:pt x="24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6" name="Google Shape;428;p39"/>
            <p:cNvSpPr/>
            <p:nvPr/>
          </p:nvSpPr>
          <p:spPr>
            <a:xfrm rot="2015395">
              <a:off x="4342295" y="1963580"/>
              <a:ext cx="71239" cy="106664"/>
            </a:xfrm>
            <a:custGeom>
              <a:avLst/>
              <a:gdLst/>
              <a:ahLst/>
              <a:cxnLst/>
              <a:rect l="l" t="t" r="r" b="b"/>
              <a:pathLst>
                <a:path w="730" h="1093" extrusionOk="0">
                  <a:moveTo>
                    <a:pt x="354" y="0"/>
                  </a:moveTo>
                  <a:cubicBezTo>
                    <a:pt x="313" y="0"/>
                    <a:pt x="263" y="14"/>
                    <a:pt x="206" y="43"/>
                  </a:cubicBezTo>
                  <a:lnTo>
                    <a:pt x="187" y="137"/>
                  </a:lnTo>
                  <a:cubicBezTo>
                    <a:pt x="38" y="437"/>
                    <a:pt x="0" y="774"/>
                    <a:pt x="56" y="1092"/>
                  </a:cubicBezTo>
                  <a:cubicBezTo>
                    <a:pt x="59" y="1092"/>
                    <a:pt x="63" y="1092"/>
                    <a:pt x="66" y="1092"/>
                  </a:cubicBezTo>
                  <a:cubicBezTo>
                    <a:pt x="482" y="1092"/>
                    <a:pt x="730" y="0"/>
                    <a:pt x="354" y="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7" name="Google Shape;429;p39"/>
            <p:cNvSpPr/>
            <p:nvPr/>
          </p:nvSpPr>
          <p:spPr>
            <a:xfrm rot="2015395">
              <a:off x="4318944" y="1885885"/>
              <a:ext cx="98" cy="98"/>
            </a:xfrm>
            <a:custGeom>
              <a:avLst/>
              <a:gdLst/>
              <a:ahLst/>
              <a:cxnLst/>
              <a:rect l="l" t="t" r="r" b="b"/>
              <a:pathLst>
                <a:path w="1" h="1" extrusionOk="0">
                  <a:moveTo>
                    <a:pt x="1"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8" name="Google Shape;430;p39"/>
            <p:cNvSpPr/>
            <p:nvPr/>
          </p:nvSpPr>
          <p:spPr>
            <a:xfrm rot="2015395">
              <a:off x="4292389" y="1833720"/>
              <a:ext cx="1952" cy="98"/>
            </a:xfrm>
            <a:custGeom>
              <a:avLst/>
              <a:gdLst/>
              <a:ahLst/>
              <a:cxnLst/>
              <a:rect l="l" t="t" r="r" b="b"/>
              <a:pathLst>
                <a:path w="20" h="1" extrusionOk="0">
                  <a:moveTo>
                    <a:pt x="1" y="1"/>
                  </a:moveTo>
                  <a:lnTo>
                    <a:pt x="1" y="1"/>
                  </a:lnTo>
                  <a:lnTo>
                    <a:pt x="19" y="1"/>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59" name="Google Shape;431;p39"/>
            <p:cNvSpPr/>
            <p:nvPr/>
          </p:nvSpPr>
          <p:spPr>
            <a:xfrm rot="2015395">
              <a:off x="4316532" y="1885717"/>
              <a:ext cx="3708" cy="2440"/>
            </a:xfrm>
            <a:custGeom>
              <a:avLst/>
              <a:gdLst/>
              <a:ahLst/>
              <a:cxnLst/>
              <a:rect l="l" t="t" r="r" b="b"/>
              <a:pathLst>
                <a:path w="38" h="25" extrusionOk="0">
                  <a:moveTo>
                    <a:pt x="0" y="0"/>
                  </a:moveTo>
                  <a:lnTo>
                    <a:pt x="0" y="19"/>
                  </a:lnTo>
                  <a:cubicBezTo>
                    <a:pt x="0" y="23"/>
                    <a:pt x="1" y="24"/>
                    <a:pt x="2" y="24"/>
                  </a:cubicBezTo>
                  <a:cubicBezTo>
                    <a:pt x="8" y="24"/>
                    <a:pt x="23" y="0"/>
                    <a:pt x="38"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0" name="Google Shape;432;p39"/>
            <p:cNvSpPr/>
            <p:nvPr/>
          </p:nvSpPr>
          <p:spPr>
            <a:xfrm rot="2015395">
              <a:off x="4272521" y="1975717"/>
              <a:ext cx="98" cy="98"/>
            </a:xfrm>
            <a:custGeom>
              <a:avLst/>
              <a:gdLst/>
              <a:ahLst/>
              <a:cxnLst/>
              <a:rect l="l" t="t" r="r" b="b"/>
              <a:pathLst>
                <a:path w="1" h="1" extrusionOk="0">
                  <a:moveTo>
                    <a:pt x="0" y="0"/>
                  </a:move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1" name="Google Shape;433;p39"/>
            <p:cNvSpPr/>
            <p:nvPr/>
          </p:nvSpPr>
          <p:spPr>
            <a:xfrm rot="2015395">
              <a:off x="4305082" y="1864174"/>
              <a:ext cx="1952" cy="98"/>
            </a:xfrm>
            <a:custGeom>
              <a:avLst/>
              <a:gdLst/>
              <a:ahLst/>
              <a:cxnLst/>
              <a:rect l="l" t="t" r="r" b="b"/>
              <a:pathLst>
                <a:path w="20" h="1" extrusionOk="0">
                  <a:moveTo>
                    <a:pt x="0" y="0"/>
                  </a:moveTo>
                  <a:lnTo>
                    <a:pt x="0" y="0"/>
                  </a:lnTo>
                  <a:lnTo>
                    <a:pt x="19" y="0"/>
                  </a:ln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2" name="Google Shape;434;p39"/>
            <p:cNvSpPr/>
            <p:nvPr/>
          </p:nvSpPr>
          <p:spPr>
            <a:xfrm rot="2015395">
              <a:off x="4303109" y="1860605"/>
              <a:ext cx="1854" cy="98"/>
            </a:xfrm>
            <a:custGeom>
              <a:avLst/>
              <a:gdLst/>
              <a:ahLst/>
              <a:cxnLst/>
              <a:rect l="l" t="t" r="r" b="b"/>
              <a:pathLst>
                <a:path w="19" h="1" extrusionOk="0">
                  <a:moveTo>
                    <a:pt x="0" y="0"/>
                  </a:moveTo>
                  <a:lnTo>
                    <a:pt x="19" y="0"/>
                  </a:lnTo>
                  <a:cubicBezTo>
                    <a:pt x="19" y="0"/>
                    <a:pt x="0" y="0"/>
                    <a:pt x="0" y="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3" name="Google Shape;435;p39"/>
            <p:cNvSpPr/>
            <p:nvPr/>
          </p:nvSpPr>
          <p:spPr>
            <a:xfrm rot="2015395">
              <a:off x="4328730" y="1897055"/>
              <a:ext cx="1952" cy="18347"/>
            </a:xfrm>
            <a:custGeom>
              <a:avLst/>
              <a:gdLst/>
              <a:ahLst/>
              <a:cxnLst/>
              <a:rect l="l" t="t" r="r" b="b"/>
              <a:pathLst>
                <a:path w="20" h="188" extrusionOk="0">
                  <a:moveTo>
                    <a:pt x="10" y="0"/>
                  </a:moveTo>
                  <a:cubicBezTo>
                    <a:pt x="10" y="26"/>
                    <a:pt x="10" y="52"/>
                    <a:pt x="10" y="80"/>
                  </a:cubicBezTo>
                  <a:lnTo>
                    <a:pt x="10" y="80"/>
                  </a:lnTo>
                  <a:cubicBezTo>
                    <a:pt x="15" y="38"/>
                    <a:pt x="19" y="0"/>
                    <a:pt x="10" y="0"/>
                  </a:cubicBezTo>
                  <a:close/>
                  <a:moveTo>
                    <a:pt x="10" y="80"/>
                  </a:moveTo>
                  <a:lnTo>
                    <a:pt x="10" y="80"/>
                  </a:lnTo>
                  <a:cubicBezTo>
                    <a:pt x="5" y="122"/>
                    <a:pt x="1" y="169"/>
                    <a:pt x="10" y="187"/>
                  </a:cubicBezTo>
                  <a:cubicBezTo>
                    <a:pt x="10" y="147"/>
                    <a:pt x="10" y="112"/>
                    <a:pt x="10" y="80"/>
                  </a:cubicBezTo>
                  <a:close/>
                </a:path>
              </a:pathLst>
            </a:custGeom>
            <a:solidFill>
              <a:srgbClr val="37806A"/>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4" name="Google Shape;436;p39"/>
            <p:cNvSpPr/>
            <p:nvPr/>
          </p:nvSpPr>
          <p:spPr>
            <a:xfrm rot="2015395">
              <a:off x="4277578" y="1762650"/>
              <a:ext cx="1854" cy="1952"/>
            </a:xfrm>
            <a:custGeom>
              <a:avLst/>
              <a:gdLst/>
              <a:ahLst/>
              <a:cxnLst/>
              <a:rect l="l" t="t" r="r" b="b"/>
              <a:pathLst>
                <a:path w="19" h="20" extrusionOk="0">
                  <a:moveTo>
                    <a:pt x="0" y="0"/>
                  </a:moveTo>
                  <a:lnTo>
                    <a:pt x="0" y="19"/>
                  </a:lnTo>
                  <a:lnTo>
                    <a:pt x="19" y="19"/>
                  </a:lnTo>
                  <a:lnTo>
                    <a:pt x="0"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5" name="Google Shape;437;p39"/>
            <p:cNvSpPr/>
            <p:nvPr/>
          </p:nvSpPr>
          <p:spPr>
            <a:xfrm rot="2015395">
              <a:off x="4273752" y="1767520"/>
              <a:ext cx="3708" cy="4294"/>
            </a:xfrm>
            <a:custGeom>
              <a:avLst/>
              <a:gdLst/>
              <a:ahLst/>
              <a:cxnLst/>
              <a:rect l="l" t="t" r="r" b="b"/>
              <a:pathLst>
                <a:path w="38" h="44" extrusionOk="0">
                  <a:moveTo>
                    <a:pt x="0" y="1"/>
                  </a:moveTo>
                  <a:cubicBezTo>
                    <a:pt x="0" y="7"/>
                    <a:pt x="0" y="13"/>
                    <a:pt x="0" y="19"/>
                  </a:cubicBezTo>
                  <a:cubicBezTo>
                    <a:pt x="0" y="19"/>
                    <a:pt x="12" y="43"/>
                    <a:pt x="27" y="43"/>
                  </a:cubicBezTo>
                  <a:cubicBezTo>
                    <a:pt x="30" y="43"/>
                    <a:pt x="34" y="42"/>
                    <a:pt x="38" y="38"/>
                  </a:cubicBezTo>
                  <a:cubicBezTo>
                    <a:pt x="38" y="38"/>
                    <a:pt x="38" y="19"/>
                    <a:pt x="19" y="19"/>
                  </a:cubicBezTo>
                  <a:cubicBezTo>
                    <a:pt x="0" y="1"/>
                    <a:pt x="0" y="1"/>
                    <a:pt x="0"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6" name="Google Shape;438;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7" name="Google Shape;439;p39"/>
            <p:cNvSpPr/>
            <p:nvPr/>
          </p:nvSpPr>
          <p:spPr>
            <a:xfrm rot="2015395">
              <a:off x="4211691" y="1762738"/>
              <a:ext cx="1952" cy="1952"/>
            </a:xfrm>
            <a:custGeom>
              <a:avLst/>
              <a:gdLst/>
              <a:ahLst/>
              <a:cxnLst/>
              <a:rect l="l" t="t" r="r" b="b"/>
              <a:pathLst>
                <a:path w="20" h="20" extrusionOk="0">
                  <a:moveTo>
                    <a:pt x="0" y="20"/>
                  </a:moveTo>
                  <a:lnTo>
                    <a:pt x="0" y="20"/>
                  </a:lnTo>
                  <a:cubicBezTo>
                    <a:pt x="0" y="20"/>
                    <a:pt x="19" y="1"/>
                    <a:pt x="0" y="20"/>
                  </a:cubicBez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8" name="Google Shape;440;p39"/>
            <p:cNvSpPr/>
            <p:nvPr/>
          </p:nvSpPr>
          <p:spPr>
            <a:xfrm rot="2015395">
              <a:off x="4264545" y="1779584"/>
              <a:ext cx="98" cy="98"/>
            </a:xfrm>
            <a:custGeom>
              <a:avLst/>
              <a:gdLst/>
              <a:ahLst/>
              <a:cxnLst/>
              <a:rect l="l" t="t" r="r" b="b"/>
              <a:pathLst>
                <a:path w="1" h="1" extrusionOk="0">
                  <a:moveTo>
                    <a:pt x="0" y="0"/>
                  </a:move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69" name="Google Shape;441;p39"/>
            <p:cNvSpPr/>
            <p:nvPr/>
          </p:nvSpPr>
          <p:spPr>
            <a:xfrm rot="2015395">
              <a:off x="4239751" y="1793810"/>
              <a:ext cx="98" cy="98"/>
            </a:xfrm>
            <a:custGeom>
              <a:avLst/>
              <a:gdLst/>
              <a:ahLst/>
              <a:cxnLst/>
              <a:rect l="l" t="t" r="r" b="b"/>
              <a:pathLst>
                <a:path w="1" h="1" extrusionOk="0">
                  <a:moveTo>
                    <a:pt x="0" y="0"/>
                  </a:moveTo>
                  <a:close/>
                </a:path>
              </a:pathLst>
            </a:custGeom>
            <a:solidFill>
              <a:schemeClr val="accent4"/>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0" name="Google Shape;442;p39"/>
            <p:cNvSpPr/>
            <p:nvPr/>
          </p:nvSpPr>
          <p:spPr>
            <a:xfrm rot="2015395">
              <a:off x="4272115" y="1773785"/>
              <a:ext cx="98" cy="1952"/>
            </a:xfrm>
            <a:custGeom>
              <a:avLst/>
              <a:gdLst/>
              <a:ahLst/>
              <a:cxnLst/>
              <a:rect l="l" t="t" r="r" b="b"/>
              <a:pathLst>
                <a:path w="1" h="20" extrusionOk="0">
                  <a:moveTo>
                    <a:pt x="1" y="19"/>
                  </a:moveTo>
                  <a:lnTo>
                    <a:pt x="1" y="0"/>
                  </a:lnTo>
                  <a:lnTo>
                    <a:pt x="1" y="0"/>
                  </a:ln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sp>
          <p:nvSpPr>
            <p:cNvPr id="71" name="Google Shape;443;p39"/>
            <p:cNvSpPr/>
            <p:nvPr/>
          </p:nvSpPr>
          <p:spPr>
            <a:xfrm rot="2015395">
              <a:off x="4258880" y="1780925"/>
              <a:ext cx="1854" cy="1952"/>
            </a:xfrm>
            <a:custGeom>
              <a:avLst/>
              <a:gdLst/>
              <a:ahLst/>
              <a:cxnLst/>
              <a:rect l="l" t="t" r="r" b="b"/>
              <a:pathLst>
                <a:path w="19" h="20" extrusionOk="0">
                  <a:moveTo>
                    <a:pt x="19" y="1"/>
                  </a:moveTo>
                  <a:cubicBezTo>
                    <a:pt x="19" y="1"/>
                    <a:pt x="0" y="1"/>
                    <a:pt x="0" y="19"/>
                  </a:cubicBezTo>
                  <a:cubicBezTo>
                    <a:pt x="0" y="19"/>
                    <a:pt x="19" y="1"/>
                    <a:pt x="19" y="1"/>
                  </a:cubicBezTo>
                  <a:close/>
                </a:path>
              </a:pathLst>
            </a:custGeom>
            <a:solidFill>
              <a:srgbClr val="5A9280"/>
            </a:solidFill>
            <a:ln>
              <a:noFill/>
            </a:ln>
          </p:spPr>
          <p:txBody>
            <a:bodyPr spcFirstLastPara="1" wrap="square" lIns="121900" tIns="121900" rIns="121900" bIns="121900" anchor="ctr" anchorCtr="0">
              <a:noAutofit/>
            </a:bodyPr>
            <a:lstStyle/>
            <a:p>
              <a:pPr defTabSz="1219200"/>
              <a:endParaRPr sz="2400">
                <a:solidFill>
                  <a:prstClr val="black"/>
                </a:solidFill>
                <a:latin typeface="Nunito Black" pitchFamily="2" charset="0"/>
                <a:ea typeface="Microsoft YaHei" panose="020B0503020204020204" charset="-122"/>
              </a:endParaRPr>
            </a:p>
          </p:txBody>
        </p:sp>
      </p:grpSp>
      <p:pic>
        <p:nvPicPr>
          <p:cNvPr id="72" name="Picture 71"/>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a:off x="-227011" y="-964203"/>
            <a:ext cx="4043533" cy="2315528"/>
          </a:xfrm>
          <a:prstGeom prst="rect">
            <a:avLst/>
          </a:prstGeom>
        </p:spPr>
      </p:pic>
      <p:pic>
        <p:nvPicPr>
          <p:cNvPr id="73" name="Picture 72"/>
          <p:cNvPicPr>
            <a:picLocks noChangeAspect="1"/>
          </p:cNvPicPr>
          <p:nvPr/>
        </p:nvPicPr>
        <p:blipFill rotWithShape="1">
          <a:blip r:embed="rId5" cstate="print">
            <a:extLst>
              <a:ext uri="{28A0092B-C50C-407E-A947-70E740481C1C}">
                <a14:useLocalDpi xmlns:a14="http://schemas.microsoft.com/office/drawing/2010/main" val="0"/>
              </a:ext>
            </a:extLst>
          </a:blip>
          <a:srcRect t="17948" b="24787"/>
          <a:stretch>
            <a:fillRect/>
          </a:stretch>
        </p:blipFill>
        <p:spPr>
          <a:xfrm flipH="1">
            <a:off x="8800276" y="-881640"/>
            <a:ext cx="3651288" cy="2090909"/>
          </a:xfrm>
          <a:prstGeom prst="rect">
            <a:avLst/>
          </a:prstGeom>
        </p:spPr>
      </p:pic>
      <p:sp>
        <p:nvSpPr>
          <p:cNvPr id="76" name="TextBox 75"/>
          <p:cNvSpPr txBox="1"/>
          <p:nvPr/>
        </p:nvSpPr>
        <p:spPr>
          <a:xfrm>
            <a:off x="2593026" y="848999"/>
            <a:ext cx="9515989" cy="829945"/>
          </a:xfrm>
          <a:prstGeom prst="rect">
            <a:avLst/>
          </a:prstGeom>
          <a:noFill/>
        </p:spPr>
        <p:txBody>
          <a:bodyPr wrap="square" rtlCol="0">
            <a:spAutoFit/>
          </a:bodyPr>
          <a:lstStyle/>
          <a:p>
            <a:pPr defTabSz="1219200"/>
            <a:r>
              <a:rPr lang="en-US" sz="4800" b="1" dirty="0">
                <a:ln>
                  <a:solidFill>
                    <a:sysClr val="windowText" lastClr="000000"/>
                  </a:solidFill>
                </a:ln>
                <a:solidFill>
                  <a:srgbClr val="EB6799">
                    <a:lumMod val="75000"/>
                  </a:srgbClr>
                </a:solidFill>
                <a:effectLst>
                  <a:outerShdw blurRad="38100" dist="38100" dir="2700000" algn="tl">
                    <a:srgbClr val="000000">
                      <a:alpha val="43137"/>
                    </a:srgbClr>
                  </a:outerShdw>
                </a:effectLst>
                <a:latin typeface="Times New Roman" panose="02020603050405020304" pitchFamily="18" charset="0"/>
                <a:ea typeface="Microsoft YaHei" panose="020B0503020204020204" charset="-122"/>
                <a:cs typeface="Times New Roman" panose="02020603050405020304" pitchFamily="18" charset="0"/>
              </a:rPr>
              <a:t>NỘI DUNG BÀI HỌC</a:t>
            </a:r>
          </a:p>
        </p:txBody>
      </p:sp>
      <p:grpSp>
        <p:nvGrpSpPr>
          <p:cNvPr id="77" name="Group 76"/>
          <p:cNvGrpSpPr/>
          <p:nvPr/>
        </p:nvGrpSpPr>
        <p:grpSpPr>
          <a:xfrm>
            <a:off x="2720941" y="1656827"/>
            <a:ext cx="6679409" cy="820526"/>
            <a:chOff x="2529517" y="1508071"/>
            <a:chExt cx="5009557" cy="615395"/>
          </a:xfrm>
        </p:grpSpPr>
        <p:sp>
          <p:nvSpPr>
            <p:cNvPr id="78" name="TextBox 77"/>
            <p:cNvSpPr txBox="1"/>
            <p:nvPr/>
          </p:nvSpPr>
          <p:spPr>
            <a:xfrm>
              <a:off x="2825342" y="1583822"/>
              <a:ext cx="4291614"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prstClr val="black"/>
                </a:solidFill>
                <a:latin typeface="Nunito Black" pitchFamily="2" charset="0"/>
                <a:ea typeface="Microsoft YaHei" panose="020B0503020204020204" charset="-122"/>
              </a:endParaRPr>
            </a:p>
          </p:txBody>
        </p:sp>
        <p:pic>
          <p:nvPicPr>
            <p:cNvPr id="79" name="Picture 78"/>
            <p:cNvPicPr>
              <a:picLocks noChangeAspect="1"/>
            </p:cNvPicPr>
            <p:nvPr/>
          </p:nvPicPr>
          <p:blipFill>
            <a:blip r:embed="rId6"/>
            <a:stretch>
              <a:fillRect/>
            </a:stretch>
          </p:blipFill>
          <p:spPr>
            <a:xfrm>
              <a:off x="2597066" y="1508071"/>
              <a:ext cx="485547" cy="582746"/>
            </a:xfrm>
            <a:prstGeom prst="rect">
              <a:avLst/>
            </a:prstGeom>
          </p:spPr>
        </p:pic>
        <p:sp>
          <p:nvSpPr>
            <p:cNvPr id="80" name="Google Shape;352;p37"/>
            <p:cNvSpPr txBox="1"/>
            <p:nvPr/>
          </p:nvSpPr>
          <p:spPr>
            <a:xfrm>
              <a:off x="2529517" y="1608361"/>
              <a:ext cx="5009557"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pPr algn="ctr" defTabSz="1219200">
                <a:buClr>
                  <a:prstClr val="black"/>
                </a:buClr>
              </a:pPr>
              <a:r>
                <a:rPr lang="en-US" dirty="0" err="1">
                  <a:solidFill>
                    <a:srgbClr val="002060"/>
                  </a:solidFill>
                  <a:latin typeface="Times New Roman" panose="02020603050405020304" pitchFamily="18" charset="0"/>
                  <a:cs typeface="Times New Roman" panose="02020603050405020304" pitchFamily="18" charset="0"/>
                </a:rPr>
                <a:t>Khởi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81" name="Group 80"/>
          <p:cNvGrpSpPr/>
          <p:nvPr/>
        </p:nvGrpSpPr>
        <p:grpSpPr>
          <a:xfrm>
            <a:off x="118558" y="2349695"/>
            <a:ext cx="12266695" cy="886304"/>
            <a:chOff x="1004590" y="2259838"/>
            <a:chExt cx="8459611" cy="664728"/>
          </a:xfrm>
        </p:grpSpPr>
        <p:grpSp>
          <p:nvGrpSpPr>
            <p:cNvPr id="82" name="Group 81"/>
            <p:cNvGrpSpPr/>
            <p:nvPr/>
          </p:nvGrpSpPr>
          <p:grpSpPr>
            <a:xfrm>
              <a:off x="1004590" y="2259838"/>
              <a:ext cx="8320712" cy="664728"/>
              <a:chOff x="1066579" y="2171666"/>
              <a:chExt cx="5671499" cy="664728"/>
            </a:xfrm>
          </p:grpSpPr>
          <p:sp>
            <p:nvSpPr>
              <p:cNvPr id="84" name="TextBox 83"/>
              <p:cNvSpPr txBox="1"/>
              <p:nvPr/>
            </p:nvSpPr>
            <p:spPr>
              <a:xfrm>
                <a:off x="1212379" y="2351155"/>
                <a:ext cx="5525699"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5" name="Picture 84"/>
              <p:cNvPicPr>
                <a:picLocks noChangeAspect="1"/>
              </p:cNvPicPr>
              <p:nvPr/>
            </p:nvPicPr>
            <p:blipFill>
              <a:blip r:embed="rId7"/>
              <a:stretch>
                <a:fillRect/>
              </a:stretch>
            </p:blipFill>
            <p:spPr>
              <a:xfrm>
                <a:off x="1066579" y="2171666"/>
                <a:ext cx="387779" cy="635962"/>
              </a:xfrm>
              <a:prstGeom prst="rect">
                <a:avLst/>
              </a:prstGeom>
            </p:spPr>
          </p:pic>
        </p:grpSp>
        <p:sp>
          <p:nvSpPr>
            <p:cNvPr id="83" name="Google Shape;352;p37"/>
            <p:cNvSpPr txBox="1"/>
            <p:nvPr/>
          </p:nvSpPr>
          <p:spPr>
            <a:xfrm>
              <a:off x="1380371" y="2396838"/>
              <a:ext cx="8083830"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vi-VN" b="1" dirty="0">
                  <a:latin typeface="Times New Roman" panose="02020603050405020304" pitchFamily="18" charset="0"/>
                  <a:cs typeface="Times New Roman" panose="02020603050405020304" pitchFamily="18" charset="0"/>
                </a:rPr>
                <a:t>Tìm hiểu về lực đẩy tác dụng lên vật đặt trong chất lỏng.</a:t>
              </a:r>
            </a:p>
          </p:txBody>
        </p:sp>
      </p:grpSp>
      <p:grpSp>
        <p:nvGrpSpPr>
          <p:cNvPr id="86" name="Group 85"/>
          <p:cNvGrpSpPr/>
          <p:nvPr/>
        </p:nvGrpSpPr>
        <p:grpSpPr>
          <a:xfrm>
            <a:off x="830464" y="3186691"/>
            <a:ext cx="10612599" cy="975230"/>
            <a:chOff x="1635422" y="2823968"/>
            <a:chExt cx="6508590" cy="731423"/>
          </a:xfrm>
        </p:grpSpPr>
        <p:sp>
          <p:nvSpPr>
            <p:cNvPr id="87" name="TextBox 86"/>
            <p:cNvSpPr txBox="1"/>
            <p:nvPr/>
          </p:nvSpPr>
          <p:spPr>
            <a:xfrm>
              <a:off x="1913271" y="3025407"/>
              <a:ext cx="6139592"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88" name="Picture 87"/>
            <p:cNvPicPr>
              <a:picLocks noChangeAspect="1"/>
            </p:cNvPicPr>
            <p:nvPr/>
          </p:nvPicPr>
          <p:blipFill>
            <a:blip r:embed="rId8"/>
            <a:stretch>
              <a:fillRect/>
            </a:stretch>
          </p:blipFill>
          <p:spPr>
            <a:xfrm>
              <a:off x="1635422" y="2823968"/>
              <a:ext cx="455006" cy="727938"/>
            </a:xfrm>
            <a:prstGeom prst="rect">
              <a:avLst/>
            </a:prstGeom>
          </p:spPr>
        </p:pic>
        <p:sp>
          <p:nvSpPr>
            <p:cNvPr id="89" name="Google Shape;352;p37"/>
            <p:cNvSpPr txBox="1"/>
            <p:nvPr/>
          </p:nvSpPr>
          <p:spPr>
            <a:xfrm>
              <a:off x="2004420" y="3040286"/>
              <a:ext cx="613959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sz="3200" b="1" dirty="0">
                  <a:solidFill>
                    <a:srgbClr val="0070C0"/>
                  </a:solidFill>
                  <a:latin typeface="Nunito Black" pitchFamily="2" charset="0"/>
                  <a:cs typeface="Times New Roman" panose="02020603050405020304" pitchFamily="18" charset="0"/>
                </a:rPr>
                <a:t> </a:t>
              </a:r>
              <a:r>
                <a:rPr lang="vi-VN" b="1" dirty="0">
                  <a:solidFill>
                    <a:srgbClr val="0070C0"/>
                  </a:solidFill>
                  <a:latin typeface="Times New Roman" panose="02020603050405020304" pitchFamily="18" charset="0"/>
                  <a:cs typeface="Times New Roman" panose="02020603050405020304" pitchFamily="18" charset="0"/>
                </a:rPr>
                <a:t>Tìm hiểu về độ lớn của lực đẩy Archimedes</a:t>
              </a:r>
              <a:r>
                <a:rPr lang="en-US" b="1" dirty="0">
                  <a:solidFill>
                    <a:srgbClr val="0070C0"/>
                  </a:solidFill>
                  <a:latin typeface="Times New Roman" panose="02020603050405020304" pitchFamily="18" charset="0"/>
                  <a:cs typeface="Times New Roman" panose="02020603050405020304" pitchFamily="18" charset="0"/>
                </a:rPr>
                <a:t>.</a:t>
              </a:r>
              <a:endParaRPr lang="vi-VN" b="1" dirty="0">
                <a:solidFill>
                  <a:srgbClr val="0070C0"/>
                </a:solidFill>
                <a:latin typeface="Times New Roman" panose="02020603050405020304" pitchFamily="18" charset="0"/>
                <a:cs typeface="Times New Roman" panose="02020603050405020304" pitchFamily="18" charset="0"/>
              </a:endParaRPr>
            </a:p>
          </p:txBody>
        </p:sp>
      </p:grpSp>
      <p:grpSp>
        <p:nvGrpSpPr>
          <p:cNvPr id="90" name="Group 89"/>
          <p:cNvGrpSpPr/>
          <p:nvPr/>
        </p:nvGrpSpPr>
        <p:grpSpPr>
          <a:xfrm>
            <a:off x="206672" y="4157750"/>
            <a:ext cx="11811691" cy="919232"/>
            <a:chOff x="155004" y="3118311"/>
            <a:chExt cx="8858768" cy="689424"/>
          </a:xfrm>
        </p:grpSpPr>
        <p:sp>
          <p:nvSpPr>
            <p:cNvPr id="91" name="TextBox 90"/>
            <p:cNvSpPr txBox="1"/>
            <p:nvPr/>
          </p:nvSpPr>
          <p:spPr>
            <a:xfrm>
              <a:off x="388863" y="3260416"/>
              <a:ext cx="8600133" cy="485240"/>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grpSp>
          <p:nvGrpSpPr>
            <p:cNvPr id="92" name="Google Shape;920;p39"/>
            <p:cNvGrpSpPr/>
            <p:nvPr/>
          </p:nvGrpSpPr>
          <p:grpSpPr>
            <a:xfrm>
              <a:off x="155004" y="3118311"/>
              <a:ext cx="582767" cy="689424"/>
              <a:chOff x="4931200" y="1588913"/>
              <a:chExt cx="584300" cy="701975"/>
            </a:xfrm>
          </p:grpSpPr>
          <p:sp>
            <p:nvSpPr>
              <p:cNvPr id="94" name="Google Shape;921;p39"/>
              <p:cNvSpPr/>
              <p:nvPr/>
            </p:nvSpPr>
            <p:spPr>
              <a:xfrm>
                <a:off x="5386375" y="1668238"/>
                <a:ext cx="129125" cy="81875"/>
              </a:xfrm>
              <a:custGeom>
                <a:avLst/>
                <a:gdLst/>
                <a:ahLst/>
                <a:cxnLst/>
                <a:rect l="l" t="t" r="r" b="b"/>
                <a:pathLst>
                  <a:path w="5165" h="3275" extrusionOk="0">
                    <a:moveTo>
                      <a:pt x="1" y="0"/>
                    </a:moveTo>
                    <a:lnTo>
                      <a:pt x="1" y="3275"/>
                    </a:lnTo>
                    <a:lnTo>
                      <a:pt x="3527" y="3275"/>
                    </a:lnTo>
                    <a:cubicBezTo>
                      <a:pt x="4432" y="3275"/>
                      <a:pt x="5164" y="2542"/>
                      <a:pt x="5164" y="1637"/>
                    </a:cubicBezTo>
                    <a:cubicBezTo>
                      <a:pt x="5164" y="734"/>
                      <a:pt x="4432" y="0"/>
                      <a:pt x="3527"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5" name="Google Shape;922;p39"/>
              <p:cNvSpPr/>
              <p:nvPr/>
            </p:nvSpPr>
            <p:spPr>
              <a:xfrm>
                <a:off x="4931200" y="1626440"/>
                <a:ext cx="584300" cy="576725"/>
              </a:xfrm>
              <a:custGeom>
                <a:avLst/>
                <a:gdLst/>
                <a:ahLst/>
                <a:cxnLst/>
                <a:rect l="l" t="t" r="r" b="b"/>
                <a:pathLst>
                  <a:path w="23372" h="23069" extrusionOk="0">
                    <a:moveTo>
                      <a:pt x="13082" y="0"/>
                    </a:moveTo>
                    <a:lnTo>
                      <a:pt x="9632" y="4944"/>
                    </a:lnTo>
                    <a:lnTo>
                      <a:pt x="837" y="17550"/>
                    </a:lnTo>
                    <a:cubicBezTo>
                      <a:pt x="89" y="18622"/>
                      <a:pt x="0" y="20022"/>
                      <a:pt x="605" y="21181"/>
                    </a:cubicBezTo>
                    <a:cubicBezTo>
                      <a:pt x="1209" y="22342"/>
                      <a:pt x="2409" y="23068"/>
                      <a:pt x="3716" y="23068"/>
                    </a:cubicBezTo>
                    <a:lnTo>
                      <a:pt x="19861" y="23068"/>
                    </a:lnTo>
                    <a:cubicBezTo>
                      <a:pt x="21800" y="23068"/>
                      <a:pt x="23371" y="21497"/>
                      <a:pt x="23371" y="19558"/>
                    </a:cubicBezTo>
                    <a:cubicBezTo>
                      <a:pt x="23371" y="17618"/>
                      <a:pt x="21800" y="16046"/>
                      <a:pt x="19861" y="16046"/>
                    </a:cubicBezTo>
                    <a:lnTo>
                      <a:pt x="10445" y="16046"/>
                    </a:lnTo>
                    <a:cubicBezTo>
                      <a:pt x="12835" y="12621"/>
                      <a:pt x="11486" y="14716"/>
                      <a:pt x="17734" y="4770"/>
                    </a:cubicBezTo>
                    <a:lnTo>
                      <a:pt x="17734" y="0"/>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6" name="Google Shape;923;p39"/>
              <p:cNvSpPr/>
              <p:nvPr/>
            </p:nvSpPr>
            <p:spPr>
              <a:xfrm>
                <a:off x="5242425" y="1682013"/>
                <a:ext cx="175550" cy="608875"/>
              </a:xfrm>
              <a:custGeom>
                <a:avLst/>
                <a:gdLst/>
                <a:ahLst/>
                <a:cxnLst/>
                <a:rect l="l" t="t" r="r" b="b"/>
                <a:pathLst>
                  <a:path w="7022" h="24355" extrusionOk="0">
                    <a:moveTo>
                      <a:pt x="5285" y="1"/>
                    </a:moveTo>
                    <a:cubicBezTo>
                      <a:pt x="2247" y="773"/>
                      <a:pt x="1" y="3528"/>
                      <a:pt x="1" y="6804"/>
                    </a:cubicBezTo>
                    <a:lnTo>
                      <a:pt x="1" y="20844"/>
                    </a:lnTo>
                    <a:cubicBezTo>
                      <a:pt x="1" y="22783"/>
                      <a:pt x="1572" y="24354"/>
                      <a:pt x="3511" y="24354"/>
                    </a:cubicBezTo>
                    <a:cubicBezTo>
                      <a:pt x="5450" y="24354"/>
                      <a:pt x="7022" y="22783"/>
                      <a:pt x="7022" y="20844"/>
                    </a:cubicBezTo>
                    <a:lnTo>
                      <a:pt x="7022" y="2722"/>
                    </a:lnTo>
                    <a:lnTo>
                      <a:pt x="5285" y="1"/>
                    </a:lnTo>
                    <a:close/>
                  </a:path>
                </a:pathLst>
              </a:custGeom>
              <a:solidFill>
                <a:schemeClr val="accent6"/>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7" name="Google Shape;924;p39"/>
              <p:cNvSpPr/>
              <p:nvPr/>
            </p:nvSpPr>
            <p:spPr>
              <a:xfrm>
                <a:off x="5092525" y="1870813"/>
                <a:ext cx="82975" cy="66100"/>
              </a:xfrm>
              <a:custGeom>
                <a:avLst/>
                <a:gdLst/>
                <a:ahLst/>
                <a:cxnLst/>
                <a:rect l="l" t="t" r="r" b="b"/>
                <a:pathLst>
                  <a:path w="3319" h="2644" extrusionOk="0">
                    <a:moveTo>
                      <a:pt x="1659" y="1"/>
                    </a:moveTo>
                    <a:cubicBezTo>
                      <a:pt x="743" y="1"/>
                      <a:pt x="0" y="592"/>
                      <a:pt x="0" y="1322"/>
                    </a:cubicBezTo>
                    <a:cubicBezTo>
                      <a:pt x="0"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8" name="Google Shape;925;p39"/>
              <p:cNvSpPr/>
              <p:nvPr/>
            </p:nvSpPr>
            <p:spPr>
              <a:xfrm>
                <a:off x="5317300" y="1870813"/>
                <a:ext cx="82975" cy="66100"/>
              </a:xfrm>
              <a:custGeom>
                <a:avLst/>
                <a:gdLst/>
                <a:ahLst/>
                <a:cxnLst/>
                <a:rect l="l" t="t" r="r" b="b"/>
                <a:pathLst>
                  <a:path w="3319" h="2644" extrusionOk="0">
                    <a:moveTo>
                      <a:pt x="1659" y="1"/>
                    </a:moveTo>
                    <a:cubicBezTo>
                      <a:pt x="743" y="1"/>
                      <a:pt x="1" y="592"/>
                      <a:pt x="1" y="1322"/>
                    </a:cubicBezTo>
                    <a:cubicBezTo>
                      <a:pt x="1" y="2052"/>
                      <a:pt x="743" y="2643"/>
                      <a:pt x="1659" y="2643"/>
                    </a:cubicBezTo>
                    <a:cubicBezTo>
                      <a:pt x="2576" y="2643"/>
                      <a:pt x="3318" y="2052"/>
                      <a:pt x="3318" y="1322"/>
                    </a:cubicBezTo>
                    <a:cubicBezTo>
                      <a:pt x="3318" y="592"/>
                      <a:pt x="2576" y="1"/>
                      <a:pt x="1659" y="1"/>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99" name="Google Shape;926;p39"/>
              <p:cNvSpPr/>
              <p:nvPr/>
            </p:nvSpPr>
            <p:spPr>
              <a:xfrm>
                <a:off x="5147600" y="1844538"/>
                <a:ext cx="21225" cy="38150"/>
              </a:xfrm>
              <a:custGeom>
                <a:avLst/>
                <a:gdLst/>
                <a:ahLst/>
                <a:cxnLst/>
                <a:rect l="l" t="t" r="r" b="b"/>
                <a:pathLst>
                  <a:path w="849" h="1526" extrusionOk="0">
                    <a:moveTo>
                      <a:pt x="424" y="0"/>
                    </a:moveTo>
                    <a:cubicBezTo>
                      <a:pt x="192" y="0"/>
                      <a:pt x="1" y="190"/>
                      <a:pt x="1" y="424"/>
                    </a:cubicBezTo>
                    <a:lnTo>
                      <a:pt x="1" y="1102"/>
                    </a:lnTo>
                    <a:cubicBezTo>
                      <a:pt x="1" y="1336"/>
                      <a:pt x="192" y="1526"/>
                      <a:pt x="424" y="1526"/>
                    </a:cubicBezTo>
                    <a:cubicBezTo>
                      <a:pt x="658" y="1526"/>
                      <a:pt x="848" y="1336"/>
                      <a:pt x="848" y="1102"/>
                    </a:cubicBezTo>
                    <a:lnTo>
                      <a:pt x="848" y="424"/>
                    </a:lnTo>
                    <a:cubicBezTo>
                      <a:pt x="848" y="190"/>
                      <a:pt x="658" y="0"/>
                      <a:pt x="424"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0" name="Google Shape;927;p39"/>
              <p:cNvSpPr/>
              <p:nvPr/>
            </p:nvSpPr>
            <p:spPr>
              <a:xfrm>
                <a:off x="5323975" y="1844538"/>
                <a:ext cx="21250" cy="38150"/>
              </a:xfrm>
              <a:custGeom>
                <a:avLst/>
                <a:gdLst/>
                <a:ahLst/>
                <a:cxnLst/>
                <a:rect l="l" t="t" r="r" b="b"/>
                <a:pathLst>
                  <a:path w="850" h="1526" extrusionOk="0">
                    <a:moveTo>
                      <a:pt x="426" y="0"/>
                    </a:moveTo>
                    <a:cubicBezTo>
                      <a:pt x="192" y="0"/>
                      <a:pt x="1" y="190"/>
                      <a:pt x="1" y="424"/>
                    </a:cubicBezTo>
                    <a:lnTo>
                      <a:pt x="1" y="1102"/>
                    </a:lnTo>
                    <a:cubicBezTo>
                      <a:pt x="1" y="1336"/>
                      <a:pt x="192" y="1526"/>
                      <a:pt x="426" y="1526"/>
                    </a:cubicBezTo>
                    <a:cubicBezTo>
                      <a:pt x="659" y="1526"/>
                      <a:pt x="850" y="1336"/>
                      <a:pt x="850" y="1102"/>
                    </a:cubicBezTo>
                    <a:lnTo>
                      <a:pt x="850" y="424"/>
                    </a:lnTo>
                    <a:cubicBezTo>
                      <a:pt x="850" y="190"/>
                      <a:pt x="660" y="0"/>
                      <a:pt x="426" y="0"/>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1" name="Google Shape;928;p39"/>
              <p:cNvSpPr/>
              <p:nvPr/>
            </p:nvSpPr>
            <p:spPr>
              <a:xfrm>
                <a:off x="5211300" y="1860938"/>
                <a:ext cx="70225" cy="31800"/>
              </a:xfrm>
              <a:custGeom>
                <a:avLst/>
                <a:gdLst/>
                <a:ahLst/>
                <a:cxnLst/>
                <a:rect l="l" t="t" r="r" b="b"/>
                <a:pathLst>
                  <a:path w="2809" h="1272" extrusionOk="0">
                    <a:moveTo>
                      <a:pt x="474" y="1"/>
                    </a:moveTo>
                    <a:cubicBezTo>
                      <a:pt x="375" y="1"/>
                      <a:pt x="276" y="35"/>
                      <a:pt x="196" y="105"/>
                    </a:cubicBezTo>
                    <a:cubicBezTo>
                      <a:pt x="19" y="259"/>
                      <a:pt x="1" y="526"/>
                      <a:pt x="154" y="703"/>
                    </a:cubicBezTo>
                    <a:cubicBezTo>
                      <a:pt x="470" y="1064"/>
                      <a:pt x="924" y="1272"/>
                      <a:pt x="1404" y="1272"/>
                    </a:cubicBezTo>
                    <a:cubicBezTo>
                      <a:pt x="1884" y="1272"/>
                      <a:pt x="2337" y="1064"/>
                      <a:pt x="2653" y="703"/>
                    </a:cubicBezTo>
                    <a:cubicBezTo>
                      <a:pt x="2809" y="526"/>
                      <a:pt x="2788" y="259"/>
                      <a:pt x="2613" y="105"/>
                    </a:cubicBezTo>
                    <a:cubicBezTo>
                      <a:pt x="2533" y="35"/>
                      <a:pt x="2434" y="1"/>
                      <a:pt x="2335" y="1"/>
                    </a:cubicBezTo>
                    <a:cubicBezTo>
                      <a:pt x="2217" y="1"/>
                      <a:pt x="2099" y="50"/>
                      <a:pt x="2014" y="146"/>
                    </a:cubicBezTo>
                    <a:cubicBezTo>
                      <a:pt x="1861" y="324"/>
                      <a:pt x="1638" y="424"/>
                      <a:pt x="1404" y="424"/>
                    </a:cubicBezTo>
                    <a:cubicBezTo>
                      <a:pt x="1171" y="424"/>
                      <a:pt x="949" y="322"/>
                      <a:pt x="793" y="146"/>
                    </a:cubicBezTo>
                    <a:cubicBezTo>
                      <a:pt x="710" y="50"/>
                      <a:pt x="592" y="1"/>
                      <a:pt x="474" y="1"/>
                    </a:cubicBezTo>
                    <a:close/>
                  </a:path>
                </a:pathLst>
              </a:custGeom>
              <a:solidFill>
                <a:srgbClr val="282828"/>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2" name="Google Shape;929;p39"/>
              <p:cNvSpPr/>
              <p:nvPr/>
            </p:nvSpPr>
            <p:spPr>
              <a:xfrm>
                <a:off x="5265100" y="1599513"/>
                <a:ext cx="152875" cy="150600"/>
              </a:xfrm>
              <a:custGeom>
                <a:avLst/>
                <a:gdLst/>
                <a:ahLst/>
                <a:cxnLst/>
                <a:rect l="l" t="t" r="r" b="b"/>
                <a:pathLst>
                  <a:path w="6115" h="6024" extrusionOk="0">
                    <a:moveTo>
                      <a:pt x="833" y="0"/>
                    </a:moveTo>
                    <a:lnTo>
                      <a:pt x="833" y="1244"/>
                    </a:lnTo>
                    <a:cubicBezTo>
                      <a:pt x="955" y="1229"/>
                      <a:pt x="1079" y="1224"/>
                      <a:pt x="1199" y="1224"/>
                    </a:cubicBezTo>
                    <a:cubicBezTo>
                      <a:pt x="1204" y="1224"/>
                      <a:pt x="1209" y="1224"/>
                      <a:pt x="1213" y="1224"/>
                    </a:cubicBezTo>
                    <a:cubicBezTo>
                      <a:pt x="1523" y="1224"/>
                      <a:pt x="1832" y="1271"/>
                      <a:pt x="2126" y="1360"/>
                    </a:cubicBezTo>
                    <a:cubicBezTo>
                      <a:pt x="2518" y="1481"/>
                      <a:pt x="2805" y="1781"/>
                      <a:pt x="2884" y="2143"/>
                    </a:cubicBezTo>
                    <a:cubicBezTo>
                      <a:pt x="2927" y="2344"/>
                      <a:pt x="2970" y="2548"/>
                      <a:pt x="3014" y="2749"/>
                    </a:cubicBezTo>
                    <a:cubicBezTo>
                      <a:pt x="2471" y="2651"/>
                      <a:pt x="1898" y="2599"/>
                      <a:pt x="1295" y="2599"/>
                    </a:cubicBezTo>
                    <a:cubicBezTo>
                      <a:pt x="1263" y="2599"/>
                      <a:pt x="1231" y="2599"/>
                      <a:pt x="1199" y="2600"/>
                    </a:cubicBezTo>
                    <a:cubicBezTo>
                      <a:pt x="1178" y="2600"/>
                      <a:pt x="1156" y="2600"/>
                      <a:pt x="1134" y="2600"/>
                    </a:cubicBezTo>
                    <a:cubicBezTo>
                      <a:pt x="891" y="2600"/>
                      <a:pt x="654" y="2607"/>
                      <a:pt x="422" y="2623"/>
                    </a:cubicBezTo>
                    <a:lnTo>
                      <a:pt x="0" y="3190"/>
                    </a:lnTo>
                    <a:lnTo>
                      <a:pt x="270" y="4463"/>
                    </a:lnTo>
                    <a:cubicBezTo>
                      <a:pt x="537" y="4437"/>
                      <a:pt x="808" y="4423"/>
                      <a:pt x="1087" y="4423"/>
                    </a:cubicBezTo>
                    <a:cubicBezTo>
                      <a:pt x="1124" y="4423"/>
                      <a:pt x="1161" y="4423"/>
                      <a:pt x="1198" y="4424"/>
                    </a:cubicBezTo>
                    <a:cubicBezTo>
                      <a:pt x="1227" y="4424"/>
                      <a:pt x="1257" y="4423"/>
                      <a:pt x="1286" y="4423"/>
                    </a:cubicBezTo>
                    <a:cubicBezTo>
                      <a:pt x="3205" y="4423"/>
                      <a:pt x="4821" y="5028"/>
                      <a:pt x="6115" y="6024"/>
                    </a:cubicBezTo>
                    <a:cubicBezTo>
                      <a:pt x="6099" y="5659"/>
                      <a:pt x="5823" y="2554"/>
                      <a:pt x="5764" y="2233"/>
                    </a:cubicBezTo>
                    <a:cubicBezTo>
                      <a:pt x="5641" y="1267"/>
                      <a:pt x="4924" y="616"/>
                      <a:pt x="3867" y="250"/>
                    </a:cubicBezTo>
                    <a:cubicBezTo>
                      <a:pt x="3618" y="164"/>
                      <a:pt x="3371" y="80"/>
                      <a:pt x="3120"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sp>
            <p:nvSpPr>
              <p:cNvPr id="103" name="Google Shape;930;p39"/>
              <p:cNvSpPr/>
              <p:nvPr/>
            </p:nvSpPr>
            <p:spPr>
              <a:xfrm>
                <a:off x="5171875" y="1588913"/>
                <a:ext cx="171225" cy="161200"/>
              </a:xfrm>
              <a:custGeom>
                <a:avLst/>
                <a:gdLst/>
                <a:ahLst/>
                <a:cxnLst/>
                <a:rect l="l" t="t" r="r" b="b"/>
                <a:pathLst>
                  <a:path w="6849" h="6448" extrusionOk="0">
                    <a:moveTo>
                      <a:pt x="4912" y="0"/>
                    </a:moveTo>
                    <a:cubicBezTo>
                      <a:pt x="4587" y="0"/>
                      <a:pt x="4262" y="46"/>
                      <a:pt x="3950" y="137"/>
                    </a:cubicBezTo>
                    <a:cubicBezTo>
                      <a:pt x="3380" y="303"/>
                      <a:pt x="2816" y="483"/>
                      <a:pt x="2260" y="675"/>
                    </a:cubicBezTo>
                    <a:cubicBezTo>
                      <a:pt x="1201" y="1040"/>
                      <a:pt x="486" y="1694"/>
                      <a:pt x="360" y="2657"/>
                    </a:cubicBezTo>
                    <a:cubicBezTo>
                      <a:pt x="301" y="2981"/>
                      <a:pt x="16" y="6083"/>
                      <a:pt x="1" y="6448"/>
                    </a:cubicBezTo>
                    <a:cubicBezTo>
                      <a:pt x="1099" y="5600"/>
                      <a:pt x="2435" y="5037"/>
                      <a:pt x="3995" y="4889"/>
                    </a:cubicBezTo>
                    <a:cubicBezTo>
                      <a:pt x="4049" y="4431"/>
                      <a:pt x="4105" y="3368"/>
                      <a:pt x="4149" y="3048"/>
                    </a:cubicBezTo>
                    <a:lnTo>
                      <a:pt x="4149" y="3048"/>
                    </a:lnTo>
                    <a:cubicBezTo>
                      <a:pt x="3795" y="3070"/>
                      <a:pt x="3448" y="3113"/>
                      <a:pt x="3114" y="3173"/>
                    </a:cubicBezTo>
                    <a:cubicBezTo>
                      <a:pt x="3156" y="2972"/>
                      <a:pt x="3198" y="2768"/>
                      <a:pt x="3244" y="2567"/>
                    </a:cubicBezTo>
                    <a:cubicBezTo>
                      <a:pt x="3323" y="2205"/>
                      <a:pt x="3610" y="1905"/>
                      <a:pt x="4001" y="1787"/>
                    </a:cubicBezTo>
                    <a:cubicBezTo>
                      <a:pt x="4184" y="1731"/>
                      <a:pt x="4373" y="1691"/>
                      <a:pt x="4562" y="1672"/>
                    </a:cubicBezTo>
                    <a:cubicBezTo>
                      <a:pt x="4895" y="1138"/>
                      <a:pt x="5430" y="907"/>
                      <a:pt x="6105" y="675"/>
                    </a:cubicBezTo>
                    <a:cubicBezTo>
                      <a:pt x="6350" y="591"/>
                      <a:pt x="6599" y="509"/>
                      <a:pt x="6849" y="427"/>
                    </a:cubicBezTo>
                    <a:cubicBezTo>
                      <a:pt x="6536" y="326"/>
                      <a:pt x="6221" y="230"/>
                      <a:pt x="5904" y="137"/>
                    </a:cubicBezTo>
                    <a:cubicBezTo>
                      <a:pt x="5593" y="46"/>
                      <a:pt x="5267" y="0"/>
                      <a:pt x="4942" y="0"/>
                    </a:cubicBezTo>
                    <a:cubicBezTo>
                      <a:pt x="4937" y="0"/>
                      <a:pt x="4932" y="0"/>
                      <a:pt x="4927" y="0"/>
                    </a:cubicBezTo>
                    <a:cubicBezTo>
                      <a:pt x="4922" y="0"/>
                      <a:pt x="4917" y="0"/>
                      <a:pt x="4912" y="0"/>
                    </a:cubicBezTo>
                    <a:close/>
                  </a:path>
                </a:pathLst>
              </a:custGeom>
              <a:solidFill>
                <a:schemeClr val="accent1"/>
              </a:solidFill>
              <a:ln>
                <a:noFill/>
              </a:ln>
            </p:spPr>
            <p:txBody>
              <a:bodyPr spcFirstLastPara="1" wrap="square" lIns="121900" tIns="121900" rIns="121900" bIns="121900" anchor="ctr" anchorCtr="0">
                <a:noAutofit/>
              </a:bodyPr>
              <a:lstStyle/>
              <a:p>
                <a:pPr defTabSz="1219200"/>
                <a:endParaRPr sz="3200">
                  <a:solidFill>
                    <a:srgbClr val="002060"/>
                  </a:solidFill>
                  <a:latin typeface="Nunito Black" pitchFamily="2" charset="0"/>
                  <a:ea typeface="Microsoft YaHei" panose="020B0503020204020204" charset="-122"/>
                </a:endParaRPr>
              </a:p>
            </p:txBody>
          </p:sp>
        </p:grpSp>
        <p:sp>
          <p:nvSpPr>
            <p:cNvPr id="93" name="Google Shape;352;p37"/>
            <p:cNvSpPr txBox="1"/>
            <p:nvPr/>
          </p:nvSpPr>
          <p:spPr>
            <a:xfrm>
              <a:off x="640501" y="3253930"/>
              <a:ext cx="8373271"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002060"/>
                  </a:solidFill>
                  <a:latin typeface="Times New Roman" panose="02020603050405020304" pitchFamily="18" charset="0"/>
                  <a:cs typeface="Times New Roman" panose="02020603050405020304" pitchFamily="18" charset="0"/>
                </a:rPr>
                <a:t>Luyện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tập</a:t>
              </a:r>
              <a:r>
                <a:rPr lang="en-US" b="1" dirty="0">
                  <a:solidFill>
                    <a:srgbClr val="002060"/>
                  </a:solidFill>
                  <a:latin typeface="Times New Roman" panose="02020603050405020304" pitchFamily="18" charset="0"/>
                  <a:cs typeface="Times New Roman" panose="02020603050405020304" pitchFamily="18" charset="0"/>
                </a:rPr>
                <a:t>.</a:t>
              </a:r>
              <a:endParaRPr lang="en-US" dirty="0">
                <a:solidFill>
                  <a:srgbClr val="002060"/>
                </a:solidFill>
                <a:latin typeface="Times New Roman" panose="02020603050405020304" pitchFamily="18" charset="0"/>
                <a:cs typeface="Times New Roman" panose="02020603050405020304" pitchFamily="18" charset="0"/>
              </a:endParaRPr>
            </a:p>
          </p:txBody>
        </p:sp>
      </p:grpSp>
      <p:grpSp>
        <p:nvGrpSpPr>
          <p:cNvPr id="104" name="Group 103"/>
          <p:cNvGrpSpPr/>
          <p:nvPr/>
        </p:nvGrpSpPr>
        <p:grpSpPr>
          <a:xfrm>
            <a:off x="1923444" y="5152994"/>
            <a:ext cx="9820921" cy="799662"/>
            <a:chOff x="107978" y="4461858"/>
            <a:chExt cx="5788039" cy="599747"/>
          </a:xfrm>
        </p:grpSpPr>
        <p:grpSp>
          <p:nvGrpSpPr>
            <p:cNvPr id="105" name="Group 104"/>
            <p:cNvGrpSpPr/>
            <p:nvPr/>
          </p:nvGrpSpPr>
          <p:grpSpPr>
            <a:xfrm>
              <a:off x="107978" y="4470947"/>
              <a:ext cx="4743013" cy="590658"/>
              <a:chOff x="1966274" y="4153454"/>
              <a:chExt cx="4743013" cy="590658"/>
            </a:xfrm>
          </p:grpSpPr>
          <p:sp>
            <p:nvSpPr>
              <p:cNvPr id="107" name="TextBox 106"/>
              <p:cNvSpPr txBox="1"/>
              <p:nvPr/>
            </p:nvSpPr>
            <p:spPr>
              <a:xfrm>
                <a:off x="2025970" y="4196200"/>
                <a:ext cx="4683317" cy="485239"/>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200"/>
                <a:endParaRPr lang="en-US" sz="3200">
                  <a:solidFill>
                    <a:srgbClr val="002060"/>
                  </a:solidFill>
                  <a:latin typeface="Nunito Black" pitchFamily="2" charset="0"/>
                  <a:ea typeface="Microsoft YaHei" panose="020B0503020204020204" charset="-122"/>
                </a:endParaRPr>
              </a:p>
            </p:txBody>
          </p:sp>
          <p:pic>
            <p:nvPicPr>
              <p:cNvPr id="108" name="Picture 107"/>
              <p:cNvPicPr>
                <a:picLocks noChangeAspect="1"/>
              </p:cNvPicPr>
              <p:nvPr/>
            </p:nvPicPr>
            <p:blipFill>
              <a:blip r:embed="rId9"/>
              <a:stretch>
                <a:fillRect/>
              </a:stretch>
            </p:blipFill>
            <p:spPr>
              <a:xfrm>
                <a:off x="1966274" y="4153454"/>
                <a:ext cx="406330" cy="590658"/>
              </a:xfrm>
              <a:prstGeom prst="rect">
                <a:avLst/>
              </a:prstGeom>
            </p:spPr>
          </p:pic>
        </p:grpSp>
        <p:sp>
          <p:nvSpPr>
            <p:cNvPr id="106" name="Google Shape;352;p37"/>
            <p:cNvSpPr txBox="1"/>
            <p:nvPr/>
          </p:nvSpPr>
          <p:spPr>
            <a:xfrm>
              <a:off x="504975" y="4461858"/>
              <a:ext cx="5391042" cy="51510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Gochi Hand"/>
                  <a:ea typeface="Gochi Hand"/>
                  <a:cs typeface="Gochi Hand"/>
                  <a:sym typeface="Gochi Hand"/>
                </a:defRPr>
              </a:lvl1pPr>
              <a:lvl2pPr marR="0" lvl="1"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chemeClr val="dk1"/>
                </a:buClr>
                <a:buSzPts val="2800"/>
                <a:buFont typeface="Gochi Hand"/>
                <a:buNone/>
                <a:defRPr sz="2800" b="0" i="0" u="none" strike="noStrike" cap="none">
                  <a:solidFill>
                    <a:schemeClr val="dk1"/>
                  </a:solidFill>
                  <a:latin typeface="Open Sans"/>
                  <a:ea typeface="Open Sans"/>
                  <a:cs typeface="Open Sans"/>
                  <a:sym typeface="Open Sans"/>
                </a:defRPr>
              </a:lvl9pPr>
            </a:lstStyle>
            <a:p>
              <a:r>
                <a:rPr lang="en-US" b="1" dirty="0" err="1">
                  <a:solidFill>
                    <a:srgbClr val="7030A0"/>
                  </a:solidFill>
                  <a:latin typeface="Times New Roman" panose="02020603050405020304" pitchFamily="18" charset="0"/>
                  <a:cs typeface="Times New Roman" panose="02020603050405020304" pitchFamily="18" charset="0"/>
                </a:rPr>
                <a:t>Vận</a:t>
              </a:r>
              <a:r>
                <a:rPr lang="en-US" b="1" dirty="0">
                  <a:solidFill>
                    <a:srgbClr val="7030A0"/>
                  </a:solidFill>
                  <a:latin typeface="Times New Roman" panose="02020603050405020304" pitchFamily="18" charset="0"/>
                  <a:cs typeface="Times New Roman" panose="02020603050405020304" pitchFamily="18" charset="0"/>
                </a:rPr>
                <a:t> </a:t>
              </a:r>
              <a:r>
                <a:rPr lang="en-US" b="1" dirty="0" err="1">
                  <a:solidFill>
                    <a:srgbClr val="7030A0"/>
                  </a:solidFill>
                  <a:latin typeface="Times New Roman" panose="02020603050405020304" pitchFamily="18" charset="0"/>
                  <a:cs typeface="Times New Roman" panose="02020603050405020304" pitchFamily="18" charset="0"/>
                </a:rPr>
                <a:t>dụng</a:t>
              </a:r>
              <a:r>
                <a:rPr lang="en-US" b="1" dirty="0">
                  <a:solidFill>
                    <a:srgbClr val="7030A0"/>
                  </a:solidFill>
                  <a:latin typeface="Times New Roman" panose="02020603050405020304" pitchFamily="18" charset="0"/>
                  <a:cs typeface="Times New Roman" panose="02020603050405020304" pitchFamily="18" charset="0"/>
                </a:rPr>
                <a:t>.</a:t>
              </a:r>
              <a:endParaRPr lang="en-US" dirty="0">
                <a:solidFill>
                  <a:srgbClr val="7030A0"/>
                </a:solidFill>
                <a:latin typeface="Times New Roman" panose="02020603050405020304" pitchFamily="18" charset="0"/>
                <a:cs typeface="Times New Roman" panose="02020603050405020304" pitchFamily="18"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wipe(left)">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wipe(left)">
                                      <p:cBhvr>
                                        <p:cTn id="22" dur="500"/>
                                        <p:tgtEl>
                                          <p:spTgt spid="8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left)">
                                      <p:cBhvr>
                                        <p:cTn id="27" dur="500"/>
                                        <p:tgtEl>
                                          <p:spTgt spid="9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wipe(left)">
                                      <p:cBhvr>
                                        <p:cTn id="32"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1E245E-5A34-0D26-4442-048415B511C2}"/>
              </a:ext>
            </a:extLst>
          </p:cNvPr>
          <p:cNvSpPr txBox="1"/>
          <p:nvPr/>
        </p:nvSpPr>
        <p:spPr>
          <a:xfrm>
            <a:off x="638881" y="417576"/>
            <a:ext cx="10909640" cy="12493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b="1" kern="1200">
                <a:solidFill>
                  <a:schemeClr val="tx1"/>
                </a:solidFill>
                <a:latin typeface="+mj-lt"/>
                <a:ea typeface="+mj-ea"/>
                <a:cs typeface="+mj-cs"/>
              </a:rPr>
              <a:t>KẾT LUẬN</a:t>
            </a:r>
          </a:p>
        </p:txBody>
      </p:sp>
      <p:sp>
        <p:nvSpPr>
          <p:cNvPr id="15"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51E9F3A-1483-6A16-5739-FCD758101E71}"/>
              </a:ext>
            </a:extLst>
          </p:cNvPr>
          <p:cNvPicPr>
            <a:picLocks noChangeAspect="1"/>
          </p:cNvPicPr>
          <p:nvPr/>
        </p:nvPicPr>
        <p:blipFill>
          <a:blip r:embed="rId2"/>
          <a:stretch>
            <a:fillRect/>
          </a:stretch>
        </p:blipFill>
        <p:spPr>
          <a:xfrm>
            <a:off x="99189" y="2372424"/>
            <a:ext cx="12050901" cy="3847401"/>
          </a:xfrm>
          <a:prstGeom prst="rect">
            <a:avLst/>
          </a:prstGeom>
        </p:spPr>
      </p:pic>
      <p:sp>
        <p:nvSpPr>
          <p:cNvPr id="9" name="Rectangle 8">
            <a:extLst>
              <a:ext uri="{FF2B5EF4-FFF2-40B4-BE49-F238E27FC236}">
                <a16:creationId xmlns:a16="http://schemas.microsoft.com/office/drawing/2014/main" id="{16F98061-76AE-F54C-96D1-F28DE4171023}"/>
              </a:ext>
            </a:extLst>
          </p:cNvPr>
          <p:cNvSpPr/>
          <p:nvPr/>
        </p:nvSpPr>
        <p:spPr>
          <a:xfrm>
            <a:off x="99189" y="2149119"/>
            <a:ext cx="12050901" cy="1231106"/>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A96BB83-6FC7-B7D7-6BF4-1F9320E2D247}"/>
              </a:ext>
            </a:extLst>
          </p:cNvPr>
          <p:cNvPicPr>
            <a:picLocks noChangeAspect="1"/>
          </p:cNvPicPr>
          <p:nvPr/>
        </p:nvPicPr>
        <p:blipFill>
          <a:blip r:embed="rId3"/>
          <a:stretch>
            <a:fillRect/>
          </a:stretch>
        </p:blipFill>
        <p:spPr>
          <a:xfrm>
            <a:off x="-27087" y="3650598"/>
            <a:ext cx="12119898" cy="2569227"/>
          </a:xfrm>
          <a:prstGeom prst="rect">
            <a:avLst/>
          </a:prstGeom>
        </p:spPr>
      </p:pic>
      <p:pic>
        <p:nvPicPr>
          <p:cNvPr id="2" name="Picture 1">
            <a:extLst>
              <a:ext uri="{FF2B5EF4-FFF2-40B4-BE49-F238E27FC236}">
                <a16:creationId xmlns:a16="http://schemas.microsoft.com/office/drawing/2014/main" id="{ED4D8806-9713-80B9-B066-00E00A1DAD8F}"/>
              </a:ext>
            </a:extLst>
          </p:cNvPr>
          <p:cNvPicPr>
            <a:picLocks noChangeAspect="1"/>
          </p:cNvPicPr>
          <p:nvPr/>
        </p:nvPicPr>
        <p:blipFill>
          <a:blip r:embed="rId4"/>
          <a:stretch>
            <a:fillRect/>
          </a:stretch>
        </p:blipFill>
        <p:spPr>
          <a:xfrm>
            <a:off x="261622" y="819686"/>
            <a:ext cx="11668755" cy="5218628"/>
          </a:xfrm>
          <a:prstGeom prst="rect">
            <a:avLst/>
          </a:prstGeom>
        </p:spPr>
      </p:pic>
    </p:spTree>
    <p:extLst>
      <p:ext uri="{BB962C8B-B14F-4D97-AF65-F5344CB8AC3E}">
        <p14:creationId xmlns:p14="http://schemas.microsoft.com/office/powerpoint/2010/main" val="27883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FFB6EAD-767A-4A95-9246-C39976AD1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376C9E-778C-988C-C8E6-87ECF8FF688B}"/>
              </a:ext>
            </a:extLst>
          </p:cNvPr>
          <p:cNvSpPr/>
          <p:nvPr/>
        </p:nvSpPr>
        <p:spPr>
          <a:xfrm>
            <a:off x="5556529" y="-886381"/>
            <a:ext cx="5081925" cy="3004145"/>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lang="en-US" sz="6000" b="1" dirty="0" err="1">
                <a:effectLst>
                  <a:outerShdw blurRad="38100" dist="38100" dir="2700000" algn="tl">
                    <a:srgbClr val="000000">
                      <a:alpha val="43137"/>
                    </a:srgbClr>
                  </a:outerShdw>
                </a:effectLst>
                <a:latin typeface="+mj-lt"/>
                <a:ea typeface="+mj-ea"/>
                <a:cs typeface="+mj-cs"/>
              </a:rPr>
              <a:t>Luyện</a:t>
            </a:r>
            <a:r>
              <a:rPr lang="en-US" sz="6000" b="1" dirty="0">
                <a:effectLst>
                  <a:outerShdw blurRad="38100" dist="38100" dir="2700000" algn="tl">
                    <a:srgbClr val="000000">
                      <a:alpha val="43137"/>
                    </a:srgbClr>
                  </a:outerShdw>
                </a:effectLst>
                <a:latin typeface="+mj-lt"/>
                <a:ea typeface="+mj-ea"/>
                <a:cs typeface="+mj-cs"/>
              </a:rPr>
              <a:t> </a:t>
            </a:r>
            <a:r>
              <a:rPr lang="en-US" sz="6000" b="1" dirty="0" err="1">
                <a:effectLst>
                  <a:outerShdw blurRad="38100" dist="38100" dir="2700000" algn="tl">
                    <a:srgbClr val="000000">
                      <a:alpha val="43137"/>
                    </a:srgbClr>
                  </a:outerShdw>
                </a:effectLst>
                <a:latin typeface="+mj-lt"/>
                <a:ea typeface="+mj-ea"/>
                <a:cs typeface="+mj-cs"/>
              </a:rPr>
              <a:t>tập</a:t>
            </a:r>
            <a:endParaRPr kumimoji="0" lang="en-US" sz="6000" b="0" i="0" u="none" strike="noStrike"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pic>
        <p:nvPicPr>
          <p:cNvPr id="4" name="Picture 3">
            <a:extLst>
              <a:ext uri="{FF2B5EF4-FFF2-40B4-BE49-F238E27FC236}">
                <a16:creationId xmlns:a16="http://schemas.microsoft.com/office/drawing/2014/main" id="{7BBB6095-4BB5-8279-4E64-BB0C5FFE86C4}"/>
              </a:ext>
            </a:extLst>
          </p:cNvPr>
          <p:cNvPicPr>
            <a:picLocks noChangeAspect="1"/>
          </p:cNvPicPr>
          <p:nvPr/>
        </p:nvPicPr>
        <p:blipFill rotWithShape="1">
          <a:blip r:embed="rId2"/>
          <a:srcRect l="905" r="-1" b="-1"/>
          <a:stretch/>
        </p:blipFill>
        <p:spPr>
          <a:xfrm>
            <a:off x="470464" y="726226"/>
            <a:ext cx="2565029" cy="1872707"/>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0" name="Freeform: Shape 29">
            <a:extLst>
              <a:ext uri="{FF2B5EF4-FFF2-40B4-BE49-F238E27FC236}">
                <a16:creationId xmlns:a16="http://schemas.microsoft.com/office/drawing/2014/main" id="{07062BB1-E215-424E-80C4-7E1CF179A3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0301"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B368E167-B2D7-4904-BB6B-AE0486A2C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295758"/>
            <a:ext cx="1261243" cy="1648694"/>
          </a:xfrm>
          <a:custGeom>
            <a:avLst/>
            <a:gdLst>
              <a:gd name="connsiteX0" fmla="*/ 824347 w 1261243"/>
              <a:gd name="connsiteY0" fmla="*/ 0 h 1648694"/>
              <a:gd name="connsiteX1" fmla="*/ 1145220 w 1261243"/>
              <a:gd name="connsiteY1" fmla="*/ 64781 h 1648694"/>
              <a:gd name="connsiteX2" fmla="*/ 1261243 w 1261243"/>
              <a:gd name="connsiteY2" fmla="*/ 127757 h 1648694"/>
              <a:gd name="connsiteX3" fmla="*/ 1261243 w 1261243"/>
              <a:gd name="connsiteY3" fmla="*/ 1520938 h 1648694"/>
              <a:gd name="connsiteX4" fmla="*/ 1145220 w 1261243"/>
              <a:gd name="connsiteY4" fmla="*/ 1583913 h 1648694"/>
              <a:gd name="connsiteX5" fmla="*/ 824347 w 1261243"/>
              <a:gd name="connsiteY5" fmla="*/ 1648694 h 1648694"/>
              <a:gd name="connsiteX6" fmla="*/ 0 w 1261243"/>
              <a:gd name="connsiteY6" fmla="*/ 824347 h 1648694"/>
              <a:gd name="connsiteX7" fmla="*/ 824347 w 1261243"/>
              <a:gd name="connsiteY7" fmla="*/ 0 h 164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1243" h="1648694">
                <a:moveTo>
                  <a:pt x="824347" y="0"/>
                </a:moveTo>
                <a:cubicBezTo>
                  <a:pt x="938165" y="0"/>
                  <a:pt x="1046596" y="23067"/>
                  <a:pt x="1145220" y="64781"/>
                </a:cubicBezTo>
                <a:lnTo>
                  <a:pt x="1261243" y="127757"/>
                </a:lnTo>
                <a:lnTo>
                  <a:pt x="1261243" y="1520938"/>
                </a:lnTo>
                <a:lnTo>
                  <a:pt x="1145220" y="1583913"/>
                </a:lnTo>
                <a:cubicBezTo>
                  <a:pt x="1046596" y="1625627"/>
                  <a:pt x="938165" y="1648694"/>
                  <a:pt x="824347" y="1648694"/>
                </a:cubicBezTo>
                <a:cubicBezTo>
                  <a:pt x="369073" y="1648694"/>
                  <a:pt x="0" y="1279621"/>
                  <a:pt x="0" y="824347"/>
                </a:cubicBezTo>
                <a:cubicBezTo>
                  <a:pt x="0" y="369073"/>
                  <a:pt x="369073" y="0"/>
                  <a:pt x="824347" y="0"/>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112432" y="4748447"/>
            <a:ext cx="569514" cy="569514"/>
          </a:xfrm>
          <a:prstGeom prst="ellipse">
            <a:avLst/>
          </a:prstGeom>
          <a:noFill/>
          <a:ln w="127000">
            <a:solidFill>
              <a:schemeClr val="accent5">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0FCC9F75-330C-F0E2-59B0-BDEBF2AD4F13}"/>
              </a:ext>
            </a:extLst>
          </p:cNvPr>
          <p:cNvPicPr>
            <a:picLocks noChangeAspect="1"/>
          </p:cNvPicPr>
          <p:nvPr/>
        </p:nvPicPr>
        <p:blipFill>
          <a:blip r:embed="rId3"/>
          <a:stretch>
            <a:fillRect/>
          </a:stretch>
        </p:blipFill>
        <p:spPr>
          <a:xfrm>
            <a:off x="3551289" y="1731678"/>
            <a:ext cx="1923398" cy="3082073"/>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
        <p:nvSpPr>
          <p:cNvPr id="36" name="Freeform: Shape 35">
            <a:extLst>
              <a:ext uri="{FF2B5EF4-FFF2-40B4-BE49-F238E27FC236}">
                <a16:creationId xmlns:a16="http://schemas.microsoft.com/office/drawing/2014/main" id="{70A21480-D93D-46BE-9A94-B5A80469D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3E49524-66B4-4DB0-AD09-DC8B9874E1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98354" y="6039059"/>
            <a:ext cx="1978348" cy="818941"/>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0" name="Freeform: Shape 39">
            <a:extLst>
              <a:ext uri="{FF2B5EF4-FFF2-40B4-BE49-F238E27FC236}">
                <a16:creationId xmlns:a16="http://schemas.microsoft.com/office/drawing/2014/main" id="{E5EBF8F5-ABE5-4029-A8FC-4E32622D70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136562" flipH="1">
            <a:off x="3441866" y="5166681"/>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1F427C6A-DB75-193A-9073-1CDBA1BD0AEB}"/>
              </a:ext>
            </a:extLst>
          </p:cNvPr>
          <p:cNvPicPr>
            <a:picLocks noChangeAspect="1"/>
          </p:cNvPicPr>
          <p:nvPr/>
        </p:nvPicPr>
        <p:blipFill>
          <a:blip r:embed="rId4"/>
          <a:stretch>
            <a:fillRect/>
          </a:stretch>
        </p:blipFill>
        <p:spPr>
          <a:xfrm>
            <a:off x="6291955" y="3294137"/>
            <a:ext cx="3787613" cy="3542724"/>
          </a:xfrm>
          <a:prstGeom prst="rect">
            <a:avLst/>
          </a:prstGeom>
        </p:spPr>
      </p:pic>
      <p:sp>
        <p:nvSpPr>
          <p:cNvPr id="7" name="Rectangle 6">
            <a:extLst>
              <a:ext uri="{FF2B5EF4-FFF2-40B4-BE49-F238E27FC236}">
                <a16:creationId xmlns:a16="http://schemas.microsoft.com/office/drawing/2014/main" id="{A216C978-4F69-E0DA-C3E5-077B6F1BFC51}"/>
              </a:ext>
            </a:extLst>
          </p:cNvPr>
          <p:cNvSpPr/>
          <p:nvPr/>
        </p:nvSpPr>
        <p:spPr>
          <a:xfrm>
            <a:off x="5519555" y="3233274"/>
            <a:ext cx="6126134" cy="1348703"/>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HS </a:t>
            </a:r>
            <a:r>
              <a:rPr lang="en-US" sz="3200" dirty="0" err="1">
                <a:solidFill>
                  <a:schemeClr val="tx1"/>
                </a:solidFill>
              </a:rPr>
              <a:t>sử</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thẻ</a:t>
            </a:r>
            <a:r>
              <a:rPr lang="en-US" sz="3200" dirty="0">
                <a:solidFill>
                  <a:schemeClr val="tx1"/>
                </a:solidFill>
              </a:rPr>
              <a:t> </a:t>
            </a:r>
            <a:r>
              <a:rPr lang="en-US" sz="3200" dirty="0" err="1">
                <a:solidFill>
                  <a:schemeClr val="tx1"/>
                </a:solidFill>
              </a:rPr>
              <a:t>màu</a:t>
            </a:r>
            <a:r>
              <a:rPr lang="en-US" sz="3200" dirty="0">
                <a:solidFill>
                  <a:schemeClr val="tx1"/>
                </a:solidFill>
              </a:rPr>
              <a:t> A, B, C, D </a:t>
            </a:r>
            <a:r>
              <a:rPr lang="en-US" sz="3200" dirty="0" err="1">
                <a:solidFill>
                  <a:schemeClr val="tx1"/>
                </a:solidFill>
              </a:rPr>
              <a:t>trả</a:t>
            </a:r>
            <a:r>
              <a:rPr lang="en-US" sz="3200" dirty="0">
                <a:solidFill>
                  <a:schemeClr val="tx1"/>
                </a:solidFill>
              </a:rPr>
              <a:t> </a:t>
            </a:r>
            <a:r>
              <a:rPr lang="en-US" sz="3200" dirty="0" err="1">
                <a:solidFill>
                  <a:schemeClr val="tx1"/>
                </a:solidFill>
              </a:rPr>
              <a:t>lời</a:t>
            </a:r>
            <a:r>
              <a:rPr lang="en-US" sz="3200" dirty="0">
                <a:solidFill>
                  <a:schemeClr val="tx1"/>
                </a:solidFill>
              </a:rPr>
              <a:t> </a:t>
            </a:r>
            <a:r>
              <a:rPr lang="en-US" sz="3200" dirty="0" err="1">
                <a:solidFill>
                  <a:schemeClr val="tx1"/>
                </a:solidFill>
              </a:rPr>
              <a:t>câu</a:t>
            </a:r>
            <a:r>
              <a:rPr lang="en-US" sz="3200" dirty="0">
                <a:solidFill>
                  <a:schemeClr val="tx1"/>
                </a:solidFill>
              </a:rPr>
              <a:t> </a:t>
            </a:r>
            <a:r>
              <a:rPr lang="en-US" sz="3200" dirty="0" err="1">
                <a:solidFill>
                  <a:schemeClr val="tx1"/>
                </a:solidFill>
              </a:rPr>
              <a:t>hỏi</a:t>
            </a:r>
            <a:r>
              <a:rPr lang="en-US" sz="3200" dirty="0">
                <a:solidFill>
                  <a:schemeClr val="tx1"/>
                </a:solidFill>
              </a:rPr>
              <a:t>.</a:t>
            </a:r>
          </a:p>
        </p:txBody>
      </p:sp>
    </p:spTree>
    <p:extLst>
      <p:ext uri="{BB962C8B-B14F-4D97-AF65-F5344CB8AC3E}">
        <p14:creationId xmlns:p14="http://schemas.microsoft.com/office/powerpoint/2010/main" val="106219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712c5dc6-786c-4ff1-943f-c8d2a21624de">
            <a:extLst>
              <a:ext uri="{FF2B5EF4-FFF2-40B4-BE49-F238E27FC236}">
                <a16:creationId xmlns:a16="http://schemas.microsoft.com/office/drawing/2014/main" id="{4EB9A772-646A-4864-81F1-808C436BCFE5}"/>
              </a:ext>
            </a:extLst>
          </p:cNvPr>
          <p:cNvGrpSpPr>
            <a:grpSpLocks noChangeAspect="1"/>
          </p:cNvGrpSpPr>
          <p:nvPr/>
        </p:nvGrpSpPr>
        <p:grpSpPr>
          <a:xfrm>
            <a:off x="3204704" y="2022764"/>
            <a:ext cx="5262929" cy="4835236"/>
            <a:chOff x="3135086" y="1417410"/>
            <a:chExt cx="5921829" cy="5440590"/>
          </a:xfrm>
        </p:grpSpPr>
        <p:grpSp>
          <p:nvGrpSpPr>
            <p:cNvPr id="3" name="组合 4">
              <a:extLst>
                <a:ext uri="{FF2B5EF4-FFF2-40B4-BE49-F238E27FC236}">
                  <a16:creationId xmlns:a16="http://schemas.microsoft.com/office/drawing/2014/main" id="{7B626F95-222D-4069-A32D-25E9E7A015A9}"/>
                </a:ext>
              </a:extLst>
            </p:cNvPr>
            <p:cNvGrpSpPr/>
            <p:nvPr/>
          </p:nvGrpSpPr>
          <p:grpSpPr>
            <a:xfrm>
              <a:off x="4435062" y="1417410"/>
              <a:ext cx="3350566" cy="4699228"/>
              <a:chOff x="4198620" y="660400"/>
              <a:chExt cx="3821430" cy="5359628"/>
            </a:xfrm>
          </p:grpSpPr>
          <p:sp>
            <p:nvSpPr>
              <p:cNvPr id="5" name="箭头: 五边形 5">
                <a:extLst>
                  <a:ext uri="{FF2B5EF4-FFF2-40B4-BE49-F238E27FC236}">
                    <a16:creationId xmlns:a16="http://schemas.microsoft.com/office/drawing/2014/main" id="{0CD873C6-8CB1-4920-BB47-38030D8C9710}"/>
                  </a:ext>
                </a:extLst>
              </p:cNvPr>
              <p:cNvSpPr/>
              <p:nvPr/>
            </p:nvSpPr>
            <p:spPr>
              <a:xfrm rot="16200000">
                <a:off x="3416186" y="3107985"/>
                <a:ext cx="5359628" cy="464458"/>
              </a:xfrm>
              <a:prstGeom prst="homePlate">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6" name="组合 6">
                <a:extLst>
                  <a:ext uri="{FF2B5EF4-FFF2-40B4-BE49-F238E27FC236}">
                    <a16:creationId xmlns:a16="http://schemas.microsoft.com/office/drawing/2014/main" id="{D2685799-34E6-42FF-A877-54042C917CBB}"/>
                  </a:ext>
                </a:extLst>
              </p:cNvPr>
              <p:cNvGrpSpPr/>
              <p:nvPr/>
            </p:nvGrpSpPr>
            <p:grpSpPr>
              <a:xfrm>
                <a:off x="4198620" y="1107293"/>
                <a:ext cx="2240280" cy="580570"/>
                <a:chOff x="4198620" y="1810329"/>
                <a:chExt cx="2240280" cy="580570"/>
              </a:xfrm>
            </p:grpSpPr>
            <p:sp>
              <p:nvSpPr>
                <p:cNvPr id="31" name="箭头: V 形 31">
                  <a:extLst>
                    <a:ext uri="{FF2B5EF4-FFF2-40B4-BE49-F238E27FC236}">
                      <a16:creationId xmlns:a16="http://schemas.microsoft.com/office/drawing/2014/main" id="{5831A09F-564F-482B-B9FF-17985F64E508}"/>
                    </a:ext>
                  </a:extLst>
                </p:cNvPr>
                <p:cNvSpPr/>
                <p:nvPr/>
              </p:nvSpPr>
              <p:spPr>
                <a:xfrm>
                  <a:off x="4198620" y="1810329"/>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2" name="矩形: 圆角 32">
                  <a:extLst>
                    <a:ext uri="{FF2B5EF4-FFF2-40B4-BE49-F238E27FC236}">
                      <a16:creationId xmlns:a16="http://schemas.microsoft.com/office/drawing/2014/main" id="{E62A866F-0DE8-4814-91AE-C82A15F4F05D}"/>
                    </a:ext>
                  </a:extLst>
                </p:cNvPr>
                <p:cNvSpPr/>
                <p:nvPr/>
              </p:nvSpPr>
              <p:spPr>
                <a:xfrm>
                  <a:off x="5207000" y="1810329"/>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3" name="椭圆 33">
                  <a:extLst>
                    <a:ext uri="{FF2B5EF4-FFF2-40B4-BE49-F238E27FC236}">
                      <a16:creationId xmlns:a16="http://schemas.microsoft.com/office/drawing/2014/main" id="{56041F18-4DE4-4539-BBA9-20FE473510AA}"/>
                    </a:ext>
                  </a:extLst>
                </p:cNvPr>
                <p:cNvSpPr/>
                <p:nvPr/>
              </p:nvSpPr>
              <p:spPr>
                <a:xfrm>
                  <a:off x="5897791" y="1852964"/>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7" name="组合 7">
                <a:extLst>
                  <a:ext uri="{FF2B5EF4-FFF2-40B4-BE49-F238E27FC236}">
                    <a16:creationId xmlns:a16="http://schemas.microsoft.com/office/drawing/2014/main" id="{3894EDB2-5470-47B3-9034-0960708557C3}"/>
                  </a:ext>
                </a:extLst>
              </p:cNvPr>
              <p:cNvGrpSpPr/>
              <p:nvPr/>
            </p:nvGrpSpPr>
            <p:grpSpPr>
              <a:xfrm>
                <a:off x="4198620" y="3581375"/>
                <a:ext cx="2240280" cy="580570"/>
                <a:chOff x="4198620" y="3581375"/>
                <a:chExt cx="2240280" cy="580570"/>
              </a:xfrm>
            </p:grpSpPr>
            <p:sp>
              <p:nvSpPr>
                <p:cNvPr id="28" name="箭头: V 形 28">
                  <a:extLst>
                    <a:ext uri="{FF2B5EF4-FFF2-40B4-BE49-F238E27FC236}">
                      <a16:creationId xmlns:a16="http://schemas.microsoft.com/office/drawing/2014/main" id="{2384C7CD-4B43-43FA-8C17-398E5F28EB54}"/>
                    </a:ext>
                  </a:extLst>
                </p:cNvPr>
                <p:cNvSpPr/>
                <p:nvPr/>
              </p:nvSpPr>
              <p:spPr>
                <a:xfrm>
                  <a:off x="4198620" y="358137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矩形: 圆角 29">
                  <a:extLst>
                    <a:ext uri="{FF2B5EF4-FFF2-40B4-BE49-F238E27FC236}">
                      <a16:creationId xmlns:a16="http://schemas.microsoft.com/office/drawing/2014/main" id="{16167176-B318-4549-B994-E81F49D15589}"/>
                    </a:ext>
                  </a:extLst>
                </p:cNvPr>
                <p:cNvSpPr/>
                <p:nvPr/>
              </p:nvSpPr>
              <p:spPr>
                <a:xfrm>
                  <a:off x="5207000" y="358137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30" name="椭圆 30">
                  <a:extLst>
                    <a:ext uri="{FF2B5EF4-FFF2-40B4-BE49-F238E27FC236}">
                      <a16:creationId xmlns:a16="http://schemas.microsoft.com/office/drawing/2014/main" id="{FE27DD93-0BA8-4705-8396-242259A527F2}"/>
                    </a:ext>
                  </a:extLst>
                </p:cNvPr>
                <p:cNvSpPr/>
                <p:nvPr/>
              </p:nvSpPr>
              <p:spPr>
                <a:xfrm>
                  <a:off x="5897791" y="362401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8" name="组合 8">
                <a:extLst>
                  <a:ext uri="{FF2B5EF4-FFF2-40B4-BE49-F238E27FC236}">
                    <a16:creationId xmlns:a16="http://schemas.microsoft.com/office/drawing/2014/main" id="{88CED799-AC56-4ADB-AA51-9FB81810E445}"/>
                  </a:ext>
                </a:extLst>
              </p:cNvPr>
              <p:cNvGrpSpPr/>
              <p:nvPr/>
            </p:nvGrpSpPr>
            <p:grpSpPr>
              <a:xfrm>
                <a:off x="5779770" y="2344334"/>
                <a:ext cx="2240280" cy="580570"/>
                <a:chOff x="5779770" y="2344334"/>
                <a:chExt cx="2240280" cy="580570"/>
              </a:xfrm>
            </p:grpSpPr>
            <p:sp>
              <p:nvSpPr>
                <p:cNvPr id="25" name="箭头: V 形 25">
                  <a:extLst>
                    <a:ext uri="{FF2B5EF4-FFF2-40B4-BE49-F238E27FC236}">
                      <a16:creationId xmlns:a16="http://schemas.microsoft.com/office/drawing/2014/main" id="{CD84B784-745F-4583-AB14-2A485B5E439E}"/>
                    </a:ext>
                  </a:extLst>
                </p:cNvPr>
                <p:cNvSpPr/>
                <p:nvPr/>
              </p:nvSpPr>
              <p:spPr>
                <a:xfrm flipH="1">
                  <a:off x="6004741" y="2344334"/>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矩形: 圆角 26">
                  <a:extLst>
                    <a:ext uri="{FF2B5EF4-FFF2-40B4-BE49-F238E27FC236}">
                      <a16:creationId xmlns:a16="http://schemas.microsoft.com/office/drawing/2014/main" id="{C2243DBD-24A3-4D2B-A5B5-8D2B16963BCD}"/>
                    </a:ext>
                  </a:extLst>
                </p:cNvPr>
                <p:cNvSpPr/>
                <p:nvPr/>
              </p:nvSpPr>
              <p:spPr>
                <a:xfrm flipH="1">
                  <a:off x="5779770" y="2344334"/>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7" name="椭圆 27">
                  <a:extLst>
                    <a:ext uri="{FF2B5EF4-FFF2-40B4-BE49-F238E27FC236}">
                      <a16:creationId xmlns:a16="http://schemas.microsoft.com/office/drawing/2014/main" id="{748F00D2-FA5C-492C-B377-BD71EC575E94}"/>
                    </a:ext>
                  </a:extLst>
                </p:cNvPr>
                <p:cNvSpPr/>
                <p:nvPr/>
              </p:nvSpPr>
              <p:spPr>
                <a:xfrm flipH="1">
                  <a:off x="5825579" y="2386969"/>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9" name="组合 9">
                <a:extLst>
                  <a:ext uri="{FF2B5EF4-FFF2-40B4-BE49-F238E27FC236}">
                    <a16:creationId xmlns:a16="http://schemas.microsoft.com/office/drawing/2014/main" id="{F43E399A-DC83-4DD6-9C32-84022A778BC7}"/>
                  </a:ext>
                </a:extLst>
              </p:cNvPr>
              <p:cNvGrpSpPr/>
              <p:nvPr/>
            </p:nvGrpSpPr>
            <p:grpSpPr>
              <a:xfrm>
                <a:off x="5779770" y="4818415"/>
                <a:ext cx="2240280" cy="580570"/>
                <a:chOff x="5779770" y="4818415"/>
                <a:chExt cx="2240280" cy="580570"/>
              </a:xfrm>
            </p:grpSpPr>
            <p:sp>
              <p:nvSpPr>
                <p:cNvPr id="22" name="箭头: V 形 22">
                  <a:extLst>
                    <a:ext uri="{FF2B5EF4-FFF2-40B4-BE49-F238E27FC236}">
                      <a16:creationId xmlns:a16="http://schemas.microsoft.com/office/drawing/2014/main" id="{DAF5D679-32E3-44EA-A9EB-5564B0FE2FF9}"/>
                    </a:ext>
                  </a:extLst>
                </p:cNvPr>
                <p:cNvSpPr/>
                <p:nvPr/>
              </p:nvSpPr>
              <p:spPr>
                <a:xfrm flipH="1">
                  <a:off x="6004741" y="4818415"/>
                  <a:ext cx="2015309" cy="580570"/>
                </a:xfrm>
                <a:prstGeom prst="chevron">
                  <a:avLst>
                    <a:gd name="adj" fmla="val 31308"/>
                  </a:avLst>
                </a:prstGeom>
                <a:blipFill dpi="0" rotWithShape="1">
                  <a:blip r:embed="rId5"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3" name="矩形: 圆角 23">
                  <a:extLst>
                    <a:ext uri="{FF2B5EF4-FFF2-40B4-BE49-F238E27FC236}">
                      <a16:creationId xmlns:a16="http://schemas.microsoft.com/office/drawing/2014/main" id="{537A1DD5-D62F-4DC7-AAE8-21BEDF11D050}"/>
                    </a:ext>
                  </a:extLst>
                </p:cNvPr>
                <p:cNvSpPr/>
                <p:nvPr/>
              </p:nvSpPr>
              <p:spPr>
                <a:xfrm flipH="1">
                  <a:off x="5779770" y="4818415"/>
                  <a:ext cx="1231900" cy="580570"/>
                </a:xfrm>
                <a:prstGeom prst="roundRect">
                  <a:avLst>
                    <a:gd name="adj" fmla="val 50000"/>
                  </a:avLst>
                </a:prstGeom>
                <a:blipFill dpi="0" rotWithShape="1">
                  <a:blip r:embed="rId6" cstate="screen">
                    <a:extLst>
                      <a:ext uri="{28A0092B-C50C-407E-A947-70E740481C1C}">
                        <a14:useLocalDpi xmlns:a14="http://schemas.microsoft.com/office/drawing/2010/main"/>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椭圆 24">
                  <a:extLst>
                    <a:ext uri="{FF2B5EF4-FFF2-40B4-BE49-F238E27FC236}">
                      <a16:creationId xmlns:a16="http://schemas.microsoft.com/office/drawing/2014/main" id="{69C533B2-E58A-49A2-8EAA-6367A40E244C}"/>
                    </a:ext>
                  </a:extLst>
                </p:cNvPr>
                <p:cNvSpPr/>
                <p:nvPr/>
              </p:nvSpPr>
              <p:spPr>
                <a:xfrm flipH="1">
                  <a:off x="5825579" y="4861050"/>
                  <a:ext cx="495300" cy="495300"/>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11" name="矩形 11">
                <a:extLst>
                  <a:ext uri="{FF2B5EF4-FFF2-40B4-BE49-F238E27FC236}">
                    <a16:creationId xmlns:a16="http://schemas.microsoft.com/office/drawing/2014/main" id="{9C921CA1-4B97-4983-9E13-8A09DA07BA66}"/>
                  </a:ext>
                </a:extLst>
              </p:cNvPr>
              <p:cNvSpPr/>
              <p:nvPr/>
            </p:nvSpPr>
            <p:spPr>
              <a:xfrm>
                <a:off x="6333397" y="2335512"/>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3" name="矩形 13">
                <a:extLst>
                  <a:ext uri="{FF2B5EF4-FFF2-40B4-BE49-F238E27FC236}">
                    <a16:creationId xmlns:a16="http://schemas.microsoft.com/office/drawing/2014/main" id="{76CD3F4F-9FDE-490F-9CD7-83401443F186}"/>
                  </a:ext>
                </a:extLst>
              </p:cNvPr>
              <p:cNvSpPr/>
              <p:nvPr/>
            </p:nvSpPr>
            <p:spPr>
              <a:xfrm>
                <a:off x="4466951" y="102824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矩形 14">
                <a:extLst>
                  <a:ext uri="{FF2B5EF4-FFF2-40B4-BE49-F238E27FC236}">
                    <a16:creationId xmlns:a16="http://schemas.microsoft.com/office/drawing/2014/main" id="{5C74ED9B-6222-4234-9240-123A4C6A0707}"/>
                  </a:ext>
                </a:extLst>
              </p:cNvPr>
              <p:cNvSpPr/>
              <p:nvPr/>
            </p:nvSpPr>
            <p:spPr>
              <a:xfrm>
                <a:off x="4484097" y="3514987"/>
                <a:ext cx="1392466" cy="246221"/>
              </a:xfrm>
              <a:prstGeom prst="rect">
                <a:avLst/>
              </a:prstGeom>
            </p:spPr>
            <p:txBody>
              <a:bodyPr wrap="none" lIns="72000" tIns="0" rIns="72000" bIns="0">
                <a:no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矩形 15">
                <a:extLst>
                  <a:ext uri="{FF2B5EF4-FFF2-40B4-BE49-F238E27FC236}">
                    <a16:creationId xmlns:a16="http://schemas.microsoft.com/office/drawing/2014/main" id="{00C9E79B-832F-480E-8346-883FC4D59936}"/>
                  </a:ext>
                </a:extLst>
              </p:cNvPr>
              <p:cNvSpPr/>
              <p:nvPr/>
            </p:nvSpPr>
            <p:spPr>
              <a:xfrm>
                <a:off x="6333397" y="4779934"/>
                <a:ext cx="1401898" cy="246221"/>
              </a:xfrm>
              <a:prstGeom prst="rect">
                <a:avLst/>
              </a:prstGeom>
            </p:spPr>
            <p:txBody>
              <a:bodyPr wrap="none" lIns="72000" tIns="0" rIns="72000" bIns="0">
                <a:noAutofit/>
              </a:bodyPr>
              <a:lstStyle/>
              <a:p>
                <a:pPr marL="0" marR="0" lvl="0" indent="0" algn="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endParaRPr kumimoji="0" lang="zh-CN" altLang="en-US"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8" name="任意多边形: 形状 18">
                <a:extLst>
                  <a:ext uri="{FF2B5EF4-FFF2-40B4-BE49-F238E27FC236}">
                    <a16:creationId xmlns:a16="http://schemas.microsoft.com/office/drawing/2014/main" id="{19DCDFC6-8D49-42A4-86CB-D2067F12882F}"/>
                  </a:ext>
                </a:extLst>
              </p:cNvPr>
              <p:cNvSpPr>
                <a:spLocks/>
              </p:cNvSpPr>
              <p:nvPr/>
            </p:nvSpPr>
            <p:spPr bwMode="auto">
              <a:xfrm>
                <a:off x="5963608" y="4933628"/>
                <a:ext cx="180250" cy="324450"/>
              </a:xfrm>
              <a:custGeom>
                <a:avLst/>
                <a:gdLst>
                  <a:gd name="T0" fmla="*/ 159 w 159"/>
                  <a:gd name="T1" fmla="*/ 50 h 286"/>
                  <a:gd name="T2" fmla="*/ 114 w 159"/>
                  <a:gd name="T3" fmla="*/ 50 h 286"/>
                  <a:gd name="T4" fmla="*/ 114 w 159"/>
                  <a:gd name="T5" fmla="*/ 50 h 286"/>
                  <a:gd name="T6" fmla="*/ 111 w 159"/>
                  <a:gd name="T7" fmla="*/ 51 h 286"/>
                  <a:gd name="T8" fmla="*/ 107 w 159"/>
                  <a:gd name="T9" fmla="*/ 54 h 286"/>
                  <a:gd name="T10" fmla="*/ 103 w 159"/>
                  <a:gd name="T11" fmla="*/ 60 h 286"/>
                  <a:gd name="T12" fmla="*/ 102 w 159"/>
                  <a:gd name="T13" fmla="*/ 66 h 286"/>
                  <a:gd name="T14" fmla="*/ 102 w 159"/>
                  <a:gd name="T15" fmla="*/ 99 h 286"/>
                  <a:gd name="T16" fmla="*/ 159 w 159"/>
                  <a:gd name="T17" fmla="*/ 99 h 286"/>
                  <a:gd name="T18" fmla="*/ 159 w 159"/>
                  <a:gd name="T19" fmla="*/ 146 h 286"/>
                  <a:gd name="T20" fmla="*/ 102 w 159"/>
                  <a:gd name="T21" fmla="*/ 146 h 286"/>
                  <a:gd name="T22" fmla="*/ 102 w 159"/>
                  <a:gd name="T23" fmla="*/ 286 h 286"/>
                  <a:gd name="T24" fmla="*/ 50 w 159"/>
                  <a:gd name="T25" fmla="*/ 286 h 286"/>
                  <a:gd name="T26" fmla="*/ 50 w 159"/>
                  <a:gd name="T27" fmla="*/ 146 h 286"/>
                  <a:gd name="T28" fmla="*/ 0 w 159"/>
                  <a:gd name="T29" fmla="*/ 146 h 286"/>
                  <a:gd name="T30" fmla="*/ 0 w 159"/>
                  <a:gd name="T31" fmla="*/ 99 h 286"/>
                  <a:gd name="T32" fmla="*/ 50 w 159"/>
                  <a:gd name="T33" fmla="*/ 99 h 286"/>
                  <a:gd name="T34" fmla="*/ 50 w 159"/>
                  <a:gd name="T35" fmla="*/ 71 h 286"/>
                  <a:gd name="T36" fmla="*/ 50 w 159"/>
                  <a:gd name="T37" fmla="*/ 71 h 286"/>
                  <a:gd name="T38" fmla="*/ 50 w 159"/>
                  <a:gd name="T39" fmla="*/ 64 h 286"/>
                  <a:gd name="T40" fmla="*/ 51 w 159"/>
                  <a:gd name="T41" fmla="*/ 57 h 286"/>
                  <a:gd name="T42" fmla="*/ 52 w 159"/>
                  <a:gd name="T43" fmla="*/ 50 h 286"/>
                  <a:gd name="T44" fmla="*/ 54 w 159"/>
                  <a:gd name="T45" fmla="*/ 43 h 286"/>
                  <a:gd name="T46" fmla="*/ 57 w 159"/>
                  <a:gd name="T47" fmla="*/ 37 h 286"/>
                  <a:gd name="T48" fmla="*/ 60 w 159"/>
                  <a:gd name="T49" fmla="*/ 31 h 286"/>
                  <a:gd name="T50" fmla="*/ 63 w 159"/>
                  <a:gd name="T51" fmla="*/ 26 h 286"/>
                  <a:gd name="T52" fmla="*/ 67 w 159"/>
                  <a:gd name="T53" fmla="*/ 21 h 286"/>
                  <a:gd name="T54" fmla="*/ 72 w 159"/>
                  <a:gd name="T55" fmla="*/ 16 h 286"/>
                  <a:gd name="T56" fmla="*/ 78 w 159"/>
                  <a:gd name="T57" fmla="*/ 12 h 286"/>
                  <a:gd name="T58" fmla="*/ 83 w 159"/>
                  <a:gd name="T59" fmla="*/ 8 h 286"/>
                  <a:gd name="T60" fmla="*/ 88 w 159"/>
                  <a:gd name="T61" fmla="*/ 5 h 286"/>
                  <a:gd name="T62" fmla="*/ 94 w 159"/>
                  <a:gd name="T63" fmla="*/ 3 h 286"/>
                  <a:gd name="T64" fmla="*/ 100 w 159"/>
                  <a:gd name="T65" fmla="*/ 1 h 286"/>
                  <a:gd name="T66" fmla="*/ 108 w 159"/>
                  <a:gd name="T67" fmla="*/ 0 h 286"/>
                  <a:gd name="T68" fmla="*/ 114 w 159"/>
                  <a:gd name="T69" fmla="*/ 0 h 286"/>
                  <a:gd name="T70" fmla="*/ 159 w 159"/>
                  <a:gd name="T71" fmla="*/ 0 h 286"/>
                  <a:gd name="T72" fmla="*/ 159 w 159"/>
                  <a:gd name="T73" fmla="*/ 5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86">
                    <a:moveTo>
                      <a:pt x="159" y="50"/>
                    </a:moveTo>
                    <a:lnTo>
                      <a:pt x="114" y="50"/>
                    </a:lnTo>
                    <a:lnTo>
                      <a:pt x="114" y="50"/>
                    </a:lnTo>
                    <a:lnTo>
                      <a:pt x="111" y="51"/>
                    </a:lnTo>
                    <a:lnTo>
                      <a:pt x="107" y="54"/>
                    </a:lnTo>
                    <a:lnTo>
                      <a:pt x="103" y="60"/>
                    </a:lnTo>
                    <a:lnTo>
                      <a:pt x="102" y="66"/>
                    </a:lnTo>
                    <a:lnTo>
                      <a:pt x="102" y="99"/>
                    </a:lnTo>
                    <a:lnTo>
                      <a:pt x="159" y="99"/>
                    </a:lnTo>
                    <a:lnTo>
                      <a:pt x="159" y="146"/>
                    </a:lnTo>
                    <a:lnTo>
                      <a:pt x="102" y="146"/>
                    </a:lnTo>
                    <a:lnTo>
                      <a:pt x="102" y="286"/>
                    </a:lnTo>
                    <a:lnTo>
                      <a:pt x="50" y="286"/>
                    </a:lnTo>
                    <a:lnTo>
                      <a:pt x="50" y="146"/>
                    </a:lnTo>
                    <a:lnTo>
                      <a:pt x="0" y="146"/>
                    </a:lnTo>
                    <a:lnTo>
                      <a:pt x="0" y="99"/>
                    </a:lnTo>
                    <a:lnTo>
                      <a:pt x="50" y="99"/>
                    </a:lnTo>
                    <a:lnTo>
                      <a:pt x="50" y="71"/>
                    </a:lnTo>
                    <a:lnTo>
                      <a:pt x="50" y="71"/>
                    </a:lnTo>
                    <a:lnTo>
                      <a:pt x="50" y="64"/>
                    </a:lnTo>
                    <a:lnTo>
                      <a:pt x="51" y="57"/>
                    </a:lnTo>
                    <a:lnTo>
                      <a:pt x="52" y="50"/>
                    </a:lnTo>
                    <a:lnTo>
                      <a:pt x="54" y="43"/>
                    </a:lnTo>
                    <a:lnTo>
                      <a:pt x="57" y="37"/>
                    </a:lnTo>
                    <a:lnTo>
                      <a:pt x="60" y="31"/>
                    </a:lnTo>
                    <a:lnTo>
                      <a:pt x="63" y="26"/>
                    </a:lnTo>
                    <a:lnTo>
                      <a:pt x="67" y="21"/>
                    </a:lnTo>
                    <a:lnTo>
                      <a:pt x="72" y="16"/>
                    </a:lnTo>
                    <a:lnTo>
                      <a:pt x="78" y="12"/>
                    </a:lnTo>
                    <a:lnTo>
                      <a:pt x="83" y="8"/>
                    </a:lnTo>
                    <a:lnTo>
                      <a:pt x="88" y="5"/>
                    </a:lnTo>
                    <a:lnTo>
                      <a:pt x="94" y="3"/>
                    </a:lnTo>
                    <a:lnTo>
                      <a:pt x="100" y="1"/>
                    </a:lnTo>
                    <a:lnTo>
                      <a:pt x="108" y="0"/>
                    </a:lnTo>
                    <a:lnTo>
                      <a:pt x="114" y="0"/>
                    </a:lnTo>
                    <a:lnTo>
                      <a:pt x="159" y="0"/>
                    </a:lnTo>
                    <a:lnTo>
                      <a:pt x="159" y="50"/>
                    </a:lnTo>
                    <a:close/>
                  </a:path>
                </a:pathLst>
              </a:custGeom>
              <a:solidFill>
                <a:schemeClr val="accent6"/>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任意多边形: 形状 19">
                <a:extLst>
                  <a:ext uri="{FF2B5EF4-FFF2-40B4-BE49-F238E27FC236}">
                    <a16:creationId xmlns:a16="http://schemas.microsoft.com/office/drawing/2014/main" id="{ABFB8BBC-5DF6-46DA-994C-BC718F672C85}"/>
                  </a:ext>
                </a:extLst>
              </p:cNvPr>
              <p:cNvSpPr>
                <a:spLocks/>
              </p:cNvSpPr>
              <p:nvPr/>
            </p:nvSpPr>
            <p:spPr bwMode="auto">
              <a:xfrm>
                <a:off x="5992600" y="1274697"/>
                <a:ext cx="305330" cy="250955"/>
              </a:xfrm>
              <a:custGeom>
                <a:avLst/>
                <a:gdLst>
                  <a:gd name="T0" fmla="*/ 285 w 293"/>
                  <a:gd name="T1" fmla="*/ 32 h 238"/>
                  <a:gd name="T2" fmla="*/ 259 w 293"/>
                  <a:gd name="T3" fmla="*/ 38 h 238"/>
                  <a:gd name="T4" fmla="*/ 275 w 293"/>
                  <a:gd name="T5" fmla="*/ 24 h 238"/>
                  <a:gd name="T6" fmla="*/ 285 w 293"/>
                  <a:gd name="T7" fmla="*/ 4 h 238"/>
                  <a:gd name="T8" fmla="*/ 257 w 293"/>
                  <a:gd name="T9" fmla="*/ 16 h 238"/>
                  <a:gd name="T10" fmla="*/ 237 w 293"/>
                  <a:gd name="T11" fmla="*/ 11 h 238"/>
                  <a:gd name="T12" fmla="*/ 216 w 293"/>
                  <a:gd name="T13" fmla="*/ 1 h 238"/>
                  <a:gd name="T14" fmla="*/ 203 w 293"/>
                  <a:gd name="T15" fmla="*/ 0 h 238"/>
                  <a:gd name="T16" fmla="*/ 179 w 293"/>
                  <a:gd name="T17" fmla="*/ 5 h 238"/>
                  <a:gd name="T18" fmla="*/ 154 w 293"/>
                  <a:gd name="T19" fmla="*/ 27 h 238"/>
                  <a:gd name="T20" fmla="*/ 143 w 293"/>
                  <a:gd name="T21" fmla="*/ 54 h 238"/>
                  <a:gd name="T22" fmla="*/ 143 w 293"/>
                  <a:gd name="T23" fmla="*/ 67 h 238"/>
                  <a:gd name="T24" fmla="*/ 126 w 293"/>
                  <a:gd name="T25" fmla="*/ 72 h 238"/>
                  <a:gd name="T26" fmla="*/ 75 w 293"/>
                  <a:gd name="T27" fmla="*/ 55 h 238"/>
                  <a:gd name="T28" fmla="*/ 33 w 293"/>
                  <a:gd name="T29" fmla="*/ 24 h 238"/>
                  <a:gd name="T30" fmla="*/ 17 w 293"/>
                  <a:gd name="T31" fmla="*/ 17 h 238"/>
                  <a:gd name="T32" fmla="*/ 12 w 293"/>
                  <a:gd name="T33" fmla="*/ 41 h 238"/>
                  <a:gd name="T34" fmla="*/ 14 w 293"/>
                  <a:gd name="T35" fmla="*/ 57 h 238"/>
                  <a:gd name="T36" fmla="*/ 23 w 293"/>
                  <a:gd name="T37" fmla="*/ 76 h 238"/>
                  <a:gd name="T38" fmla="*/ 39 w 293"/>
                  <a:gd name="T39" fmla="*/ 91 h 238"/>
                  <a:gd name="T40" fmla="*/ 25 w 293"/>
                  <a:gd name="T41" fmla="*/ 89 h 238"/>
                  <a:gd name="T42" fmla="*/ 12 w 293"/>
                  <a:gd name="T43" fmla="*/ 84 h 238"/>
                  <a:gd name="T44" fmla="*/ 13 w 293"/>
                  <a:gd name="T45" fmla="*/ 95 h 238"/>
                  <a:gd name="T46" fmla="*/ 25 w 293"/>
                  <a:gd name="T47" fmla="*/ 123 h 238"/>
                  <a:gd name="T48" fmla="*/ 50 w 293"/>
                  <a:gd name="T49" fmla="*/ 140 h 238"/>
                  <a:gd name="T50" fmla="*/ 52 w 293"/>
                  <a:gd name="T51" fmla="*/ 145 h 238"/>
                  <a:gd name="T52" fmla="*/ 33 w 293"/>
                  <a:gd name="T53" fmla="*/ 145 h 238"/>
                  <a:gd name="T54" fmla="*/ 41 w 293"/>
                  <a:gd name="T55" fmla="*/ 161 h 238"/>
                  <a:gd name="T56" fmla="*/ 62 w 293"/>
                  <a:gd name="T57" fmla="*/ 179 h 238"/>
                  <a:gd name="T58" fmla="*/ 89 w 293"/>
                  <a:gd name="T59" fmla="*/ 186 h 238"/>
                  <a:gd name="T60" fmla="*/ 73 w 293"/>
                  <a:gd name="T61" fmla="*/ 197 h 238"/>
                  <a:gd name="T62" fmla="*/ 45 w 293"/>
                  <a:gd name="T63" fmla="*/ 208 h 238"/>
                  <a:gd name="T64" fmla="*/ 14 w 293"/>
                  <a:gd name="T65" fmla="*/ 212 h 238"/>
                  <a:gd name="T66" fmla="*/ 0 w 293"/>
                  <a:gd name="T67" fmla="*/ 211 h 238"/>
                  <a:gd name="T68" fmla="*/ 32 w 293"/>
                  <a:gd name="T69" fmla="*/ 227 h 238"/>
                  <a:gd name="T70" fmla="*/ 68 w 293"/>
                  <a:gd name="T71" fmla="*/ 237 h 238"/>
                  <a:gd name="T72" fmla="*/ 93 w 293"/>
                  <a:gd name="T73" fmla="*/ 238 h 238"/>
                  <a:gd name="T74" fmla="*/ 149 w 293"/>
                  <a:gd name="T75" fmla="*/ 229 h 238"/>
                  <a:gd name="T76" fmla="*/ 195 w 293"/>
                  <a:gd name="T77" fmla="*/ 205 h 238"/>
                  <a:gd name="T78" fmla="*/ 229 w 293"/>
                  <a:gd name="T79" fmla="*/ 169 h 238"/>
                  <a:gd name="T80" fmla="*/ 252 w 293"/>
                  <a:gd name="T81" fmla="*/ 127 h 238"/>
                  <a:gd name="T82" fmla="*/ 262 w 293"/>
                  <a:gd name="T83" fmla="*/ 82 h 238"/>
                  <a:gd name="T84" fmla="*/ 263 w 293"/>
                  <a:gd name="T85" fmla="*/ 59 h 238"/>
                  <a:gd name="T86" fmla="*/ 280 w 293"/>
                  <a:gd name="T87" fmla="*/ 45 h 238"/>
                  <a:gd name="T88" fmla="*/ 293 w 293"/>
                  <a:gd name="T89" fmla="*/ 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3" h="238">
                    <a:moveTo>
                      <a:pt x="293" y="28"/>
                    </a:moveTo>
                    <a:lnTo>
                      <a:pt x="293" y="28"/>
                    </a:lnTo>
                    <a:lnTo>
                      <a:pt x="285" y="32"/>
                    </a:lnTo>
                    <a:lnTo>
                      <a:pt x="277" y="34"/>
                    </a:lnTo>
                    <a:lnTo>
                      <a:pt x="267" y="36"/>
                    </a:lnTo>
                    <a:lnTo>
                      <a:pt x="259" y="38"/>
                    </a:lnTo>
                    <a:lnTo>
                      <a:pt x="259" y="38"/>
                    </a:lnTo>
                    <a:lnTo>
                      <a:pt x="267" y="31"/>
                    </a:lnTo>
                    <a:lnTo>
                      <a:pt x="275" y="24"/>
                    </a:lnTo>
                    <a:lnTo>
                      <a:pt x="281" y="14"/>
                    </a:lnTo>
                    <a:lnTo>
                      <a:pt x="285" y="4"/>
                    </a:lnTo>
                    <a:lnTo>
                      <a:pt x="285" y="4"/>
                    </a:lnTo>
                    <a:lnTo>
                      <a:pt x="277" y="9"/>
                    </a:lnTo>
                    <a:lnTo>
                      <a:pt x="266" y="13"/>
                    </a:lnTo>
                    <a:lnTo>
                      <a:pt x="257" y="16"/>
                    </a:lnTo>
                    <a:lnTo>
                      <a:pt x="247" y="18"/>
                    </a:lnTo>
                    <a:lnTo>
                      <a:pt x="247" y="18"/>
                    </a:lnTo>
                    <a:lnTo>
                      <a:pt x="237" y="11"/>
                    </a:lnTo>
                    <a:lnTo>
                      <a:pt x="227" y="5"/>
                    </a:lnTo>
                    <a:lnTo>
                      <a:pt x="222" y="3"/>
                    </a:lnTo>
                    <a:lnTo>
                      <a:pt x="216" y="1"/>
                    </a:lnTo>
                    <a:lnTo>
                      <a:pt x="209" y="0"/>
                    </a:lnTo>
                    <a:lnTo>
                      <a:pt x="203" y="0"/>
                    </a:lnTo>
                    <a:lnTo>
                      <a:pt x="203" y="0"/>
                    </a:lnTo>
                    <a:lnTo>
                      <a:pt x="197" y="0"/>
                    </a:lnTo>
                    <a:lnTo>
                      <a:pt x="191" y="1"/>
                    </a:lnTo>
                    <a:lnTo>
                      <a:pt x="179" y="5"/>
                    </a:lnTo>
                    <a:lnTo>
                      <a:pt x="169" y="10"/>
                    </a:lnTo>
                    <a:lnTo>
                      <a:pt x="161" y="17"/>
                    </a:lnTo>
                    <a:lnTo>
                      <a:pt x="154" y="27"/>
                    </a:lnTo>
                    <a:lnTo>
                      <a:pt x="147" y="37"/>
                    </a:lnTo>
                    <a:lnTo>
                      <a:pt x="144" y="48"/>
                    </a:lnTo>
                    <a:lnTo>
                      <a:pt x="143" y="54"/>
                    </a:lnTo>
                    <a:lnTo>
                      <a:pt x="143" y="60"/>
                    </a:lnTo>
                    <a:lnTo>
                      <a:pt x="143" y="60"/>
                    </a:lnTo>
                    <a:lnTo>
                      <a:pt x="143" y="67"/>
                    </a:lnTo>
                    <a:lnTo>
                      <a:pt x="144" y="74"/>
                    </a:lnTo>
                    <a:lnTo>
                      <a:pt x="144" y="74"/>
                    </a:lnTo>
                    <a:lnTo>
                      <a:pt x="126" y="72"/>
                    </a:lnTo>
                    <a:lnTo>
                      <a:pt x="108" y="68"/>
                    </a:lnTo>
                    <a:lnTo>
                      <a:pt x="92" y="63"/>
                    </a:lnTo>
                    <a:lnTo>
                      <a:pt x="75" y="55"/>
                    </a:lnTo>
                    <a:lnTo>
                      <a:pt x="59" y="46"/>
                    </a:lnTo>
                    <a:lnTo>
                      <a:pt x="45" y="36"/>
                    </a:lnTo>
                    <a:lnTo>
                      <a:pt x="33" y="24"/>
                    </a:lnTo>
                    <a:lnTo>
                      <a:pt x="20" y="11"/>
                    </a:lnTo>
                    <a:lnTo>
                      <a:pt x="20" y="11"/>
                    </a:lnTo>
                    <a:lnTo>
                      <a:pt x="17" y="17"/>
                    </a:lnTo>
                    <a:lnTo>
                      <a:pt x="15" y="26"/>
                    </a:lnTo>
                    <a:lnTo>
                      <a:pt x="13" y="33"/>
                    </a:lnTo>
                    <a:lnTo>
                      <a:pt x="12" y="41"/>
                    </a:lnTo>
                    <a:lnTo>
                      <a:pt x="12" y="41"/>
                    </a:lnTo>
                    <a:lnTo>
                      <a:pt x="13" y="48"/>
                    </a:lnTo>
                    <a:lnTo>
                      <a:pt x="14" y="57"/>
                    </a:lnTo>
                    <a:lnTo>
                      <a:pt x="17" y="63"/>
                    </a:lnTo>
                    <a:lnTo>
                      <a:pt x="20" y="70"/>
                    </a:lnTo>
                    <a:lnTo>
                      <a:pt x="23" y="76"/>
                    </a:lnTo>
                    <a:lnTo>
                      <a:pt x="28" y="81"/>
                    </a:lnTo>
                    <a:lnTo>
                      <a:pt x="34" y="87"/>
                    </a:lnTo>
                    <a:lnTo>
                      <a:pt x="39" y="91"/>
                    </a:lnTo>
                    <a:lnTo>
                      <a:pt x="39" y="91"/>
                    </a:lnTo>
                    <a:lnTo>
                      <a:pt x="32" y="91"/>
                    </a:lnTo>
                    <a:lnTo>
                      <a:pt x="25" y="89"/>
                    </a:lnTo>
                    <a:lnTo>
                      <a:pt x="18" y="87"/>
                    </a:lnTo>
                    <a:lnTo>
                      <a:pt x="12" y="84"/>
                    </a:lnTo>
                    <a:lnTo>
                      <a:pt x="12" y="84"/>
                    </a:lnTo>
                    <a:lnTo>
                      <a:pt x="12" y="85"/>
                    </a:lnTo>
                    <a:lnTo>
                      <a:pt x="12" y="85"/>
                    </a:lnTo>
                    <a:lnTo>
                      <a:pt x="13" y="95"/>
                    </a:lnTo>
                    <a:lnTo>
                      <a:pt x="16" y="105"/>
                    </a:lnTo>
                    <a:lnTo>
                      <a:pt x="20" y="115"/>
                    </a:lnTo>
                    <a:lnTo>
                      <a:pt x="25" y="123"/>
                    </a:lnTo>
                    <a:lnTo>
                      <a:pt x="33" y="130"/>
                    </a:lnTo>
                    <a:lnTo>
                      <a:pt x="41" y="136"/>
                    </a:lnTo>
                    <a:lnTo>
                      <a:pt x="50" y="140"/>
                    </a:lnTo>
                    <a:lnTo>
                      <a:pt x="60" y="143"/>
                    </a:lnTo>
                    <a:lnTo>
                      <a:pt x="60" y="143"/>
                    </a:lnTo>
                    <a:lnTo>
                      <a:pt x="52" y="145"/>
                    </a:lnTo>
                    <a:lnTo>
                      <a:pt x="44" y="146"/>
                    </a:lnTo>
                    <a:lnTo>
                      <a:pt x="44" y="146"/>
                    </a:lnTo>
                    <a:lnTo>
                      <a:pt x="33" y="145"/>
                    </a:lnTo>
                    <a:lnTo>
                      <a:pt x="33" y="145"/>
                    </a:lnTo>
                    <a:lnTo>
                      <a:pt x="37" y="153"/>
                    </a:lnTo>
                    <a:lnTo>
                      <a:pt x="41" y="161"/>
                    </a:lnTo>
                    <a:lnTo>
                      <a:pt x="47" y="168"/>
                    </a:lnTo>
                    <a:lnTo>
                      <a:pt x="54" y="175"/>
                    </a:lnTo>
                    <a:lnTo>
                      <a:pt x="62" y="179"/>
                    </a:lnTo>
                    <a:lnTo>
                      <a:pt x="71" y="183"/>
                    </a:lnTo>
                    <a:lnTo>
                      <a:pt x="79" y="185"/>
                    </a:lnTo>
                    <a:lnTo>
                      <a:pt x="89" y="186"/>
                    </a:lnTo>
                    <a:lnTo>
                      <a:pt x="89" y="186"/>
                    </a:lnTo>
                    <a:lnTo>
                      <a:pt x="81" y="192"/>
                    </a:lnTo>
                    <a:lnTo>
                      <a:pt x="73" y="197"/>
                    </a:lnTo>
                    <a:lnTo>
                      <a:pt x="64" y="201"/>
                    </a:lnTo>
                    <a:lnTo>
                      <a:pt x="54" y="206"/>
                    </a:lnTo>
                    <a:lnTo>
                      <a:pt x="45" y="208"/>
                    </a:lnTo>
                    <a:lnTo>
                      <a:pt x="35" y="210"/>
                    </a:lnTo>
                    <a:lnTo>
                      <a:pt x="25" y="212"/>
                    </a:lnTo>
                    <a:lnTo>
                      <a:pt x="14" y="212"/>
                    </a:lnTo>
                    <a:lnTo>
                      <a:pt x="14" y="212"/>
                    </a:lnTo>
                    <a:lnTo>
                      <a:pt x="0" y="211"/>
                    </a:lnTo>
                    <a:lnTo>
                      <a:pt x="0" y="211"/>
                    </a:lnTo>
                    <a:lnTo>
                      <a:pt x="10" y="217"/>
                    </a:lnTo>
                    <a:lnTo>
                      <a:pt x="21" y="222"/>
                    </a:lnTo>
                    <a:lnTo>
                      <a:pt x="32" y="227"/>
                    </a:lnTo>
                    <a:lnTo>
                      <a:pt x="44" y="231"/>
                    </a:lnTo>
                    <a:lnTo>
                      <a:pt x="55" y="235"/>
                    </a:lnTo>
                    <a:lnTo>
                      <a:pt x="68" y="237"/>
                    </a:lnTo>
                    <a:lnTo>
                      <a:pt x="80" y="238"/>
                    </a:lnTo>
                    <a:lnTo>
                      <a:pt x="93" y="238"/>
                    </a:lnTo>
                    <a:lnTo>
                      <a:pt x="93" y="238"/>
                    </a:lnTo>
                    <a:lnTo>
                      <a:pt x="112" y="237"/>
                    </a:lnTo>
                    <a:lnTo>
                      <a:pt x="132" y="233"/>
                    </a:lnTo>
                    <a:lnTo>
                      <a:pt x="149" y="229"/>
                    </a:lnTo>
                    <a:lnTo>
                      <a:pt x="166" y="222"/>
                    </a:lnTo>
                    <a:lnTo>
                      <a:pt x="180" y="215"/>
                    </a:lnTo>
                    <a:lnTo>
                      <a:pt x="195" y="205"/>
                    </a:lnTo>
                    <a:lnTo>
                      <a:pt x="207" y="194"/>
                    </a:lnTo>
                    <a:lnTo>
                      <a:pt x="220" y="183"/>
                    </a:lnTo>
                    <a:lnTo>
                      <a:pt x="229" y="169"/>
                    </a:lnTo>
                    <a:lnTo>
                      <a:pt x="238" y="156"/>
                    </a:lnTo>
                    <a:lnTo>
                      <a:pt x="246" y="141"/>
                    </a:lnTo>
                    <a:lnTo>
                      <a:pt x="252" y="127"/>
                    </a:lnTo>
                    <a:lnTo>
                      <a:pt x="257" y="112"/>
                    </a:lnTo>
                    <a:lnTo>
                      <a:pt x="260" y="97"/>
                    </a:lnTo>
                    <a:lnTo>
                      <a:pt x="262" y="82"/>
                    </a:lnTo>
                    <a:lnTo>
                      <a:pt x="263" y="67"/>
                    </a:lnTo>
                    <a:lnTo>
                      <a:pt x="263" y="67"/>
                    </a:lnTo>
                    <a:lnTo>
                      <a:pt x="263" y="59"/>
                    </a:lnTo>
                    <a:lnTo>
                      <a:pt x="263" y="59"/>
                    </a:lnTo>
                    <a:lnTo>
                      <a:pt x="271" y="52"/>
                    </a:lnTo>
                    <a:lnTo>
                      <a:pt x="280" y="45"/>
                    </a:lnTo>
                    <a:lnTo>
                      <a:pt x="287" y="37"/>
                    </a:lnTo>
                    <a:lnTo>
                      <a:pt x="293" y="28"/>
                    </a:lnTo>
                    <a:lnTo>
                      <a:pt x="293" y="28"/>
                    </a:lnTo>
                    <a:close/>
                  </a:path>
                </a:pathLst>
              </a:custGeom>
              <a:solidFill>
                <a:schemeClr val="accent1"/>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0" name="任意多边形: 形状 20">
                <a:extLst>
                  <a:ext uri="{FF2B5EF4-FFF2-40B4-BE49-F238E27FC236}">
                    <a16:creationId xmlns:a16="http://schemas.microsoft.com/office/drawing/2014/main" id="{CFEC6D2C-6B61-4125-9B41-368C13D70675}"/>
                  </a:ext>
                </a:extLst>
              </p:cNvPr>
              <p:cNvSpPr>
                <a:spLocks/>
              </p:cNvSpPr>
              <p:nvPr/>
            </p:nvSpPr>
            <p:spPr bwMode="auto">
              <a:xfrm>
                <a:off x="6003026" y="3735646"/>
                <a:ext cx="281664" cy="281140"/>
              </a:xfrm>
              <a:custGeom>
                <a:avLst/>
                <a:gdLst>
                  <a:gd name="T0" fmla="*/ 164 w 204"/>
                  <a:gd name="T1" fmla="*/ 0 h 204"/>
                  <a:gd name="T2" fmla="*/ 39 w 204"/>
                  <a:gd name="T3" fmla="*/ 0 h 204"/>
                  <a:gd name="T4" fmla="*/ 0 w 204"/>
                  <a:gd name="T5" fmla="*/ 39 h 204"/>
                  <a:gd name="T6" fmla="*/ 0 w 204"/>
                  <a:gd name="T7" fmla="*/ 81 h 204"/>
                  <a:gd name="T8" fmla="*/ 0 w 204"/>
                  <a:gd name="T9" fmla="*/ 164 h 204"/>
                  <a:gd name="T10" fmla="*/ 39 w 204"/>
                  <a:gd name="T11" fmla="*/ 204 h 204"/>
                  <a:gd name="T12" fmla="*/ 164 w 204"/>
                  <a:gd name="T13" fmla="*/ 204 h 204"/>
                  <a:gd name="T14" fmla="*/ 204 w 204"/>
                  <a:gd name="T15" fmla="*/ 164 h 204"/>
                  <a:gd name="T16" fmla="*/ 204 w 204"/>
                  <a:gd name="T17" fmla="*/ 81 h 204"/>
                  <a:gd name="T18" fmla="*/ 204 w 204"/>
                  <a:gd name="T19" fmla="*/ 39 h 204"/>
                  <a:gd name="T20" fmla="*/ 164 w 204"/>
                  <a:gd name="T21" fmla="*/ 0 h 204"/>
                  <a:gd name="T22" fmla="*/ 176 w 204"/>
                  <a:gd name="T23" fmla="*/ 23 h 204"/>
                  <a:gd name="T24" fmla="*/ 180 w 204"/>
                  <a:gd name="T25" fmla="*/ 23 h 204"/>
                  <a:gd name="T26" fmla="*/ 180 w 204"/>
                  <a:gd name="T27" fmla="*/ 28 h 204"/>
                  <a:gd name="T28" fmla="*/ 180 w 204"/>
                  <a:gd name="T29" fmla="*/ 58 h 204"/>
                  <a:gd name="T30" fmla="*/ 146 w 204"/>
                  <a:gd name="T31" fmla="*/ 58 h 204"/>
                  <a:gd name="T32" fmla="*/ 146 w 204"/>
                  <a:gd name="T33" fmla="*/ 24 h 204"/>
                  <a:gd name="T34" fmla="*/ 176 w 204"/>
                  <a:gd name="T35" fmla="*/ 23 h 204"/>
                  <a:gd name="T36" fmla="*/ 73 w 204"/>
                  <a:gd name="T37" fmla="*/ 81 h 204"/>
                  <a:gd name="T38" fmla="*/ 102 w 204"/>
                  <a:gd name="T39" fmla="*/ 66 h 204"/>
                  <a:gd name="T40" fmla="*/ 131 w 204"/>
                  <a:gd name="T41" fmla="*/ 81 h 204"/>
                  <a:gd name="T42" fmla="*/ 138 w 204"/>
                  <a:gd name="T43" fmla="*/ 102 h 204"/>
                  <a:gd name="T44" fmla="*/ 102 w 204"/>
                  <a:gd name="T45" fmla="*/ 138 h 204"/>
                  <a:gd name="T46" fmla="*/ 66 w 204"/>
                  <a:gd name="T47" fmla="*/ 102 h 204"/>
                  <a:gd name="T48" fmla="*/ 73 w 204"/>
                  <a:gd name="T49" fmla="*/ 81 h 204"/>
                  <a:gd name="T50" fmla="*/ 184 w 204"/>
                  <a:gd name="T51" fmla="*/ 164 h 204"/>
                  <a:gd name="T52" fmla="*/ 164 w 204"/>
                  <a:gd name="T53" fmla="*/ 184 h 204"/>
                  <a:gd name="T54" fmla="*/ 39 w 204"/>
                  <a:gd name="T55" fmla="*/ 184 h 204"/>
                  <a:gd name="T56" fmla="*/ 20 w 204"/>
                  <a:gd name="T57" fmla="*/ 164 h 204"/>
                  <a:gd name="T58" fmla="*/ 20 w 204"/>
                  <a:gd name="T59" fmla="*/ 81 h 204"/>
                  <a:gd name="T60" fmla="*/ 50 w 204"/>
                  <a:gd name="T61" fmla="*/ 81 h 204"/>
                  <a:gd name="T62" fmla="*/ 46 w 204"/>
                  <a:gd name="T63" fmla="*/ 102 h 204"/>
                  <a:gd name="T64" fmla="*/ 102 w 204"/>
                  <a:gd name="T65" fmla="*/ 158 h 204"/>
                  <a:gd name="T66" fmla="*/ 157 w 204"/>
                  <a:gd name="T67" fmla="*/ 102 h 204"/>
                  <a:gd name="T68" fmla="*/ 153 w 204"/>
                  <a:gd name="T69" fmla="*/ 81 h 204"/>
                  <a:gd name="T70" fmla="*/ 184 w 204"/>
                  <a:gd name="T71" fmla="*/ 81 h 204"/>
                  <a:gd name="T72" fmla="*/ 184 w 204"/>
                  <a:gd name="T73"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4" h="204">
                    <a:moveTo>
                      <a:pt x="164" y="0"/>
                    </a:moveTo>
                    <a:cubicBezTo>
                      <a:pt x="39" y="0"/>
                      <a:pt x="39" y="0"/>
                      <a:pt x="39" y="0"/>
                    </a:cubicBezTo>
                    <a:cubicBezTo>
                      <a:pt x="17" y="0"/>
                      <a:pt x="0" y="18"/>
                      <a:pt x="0" y="39"/>
                    </a:cubicBezTo>
                    <a:cubicBezTo>
                      <a:pt x="0" y="81"/>
                      <a:pt x="0" y="81"/>
                      <a:pt x="0" y="81"/>
                    </a:cubicBezTo>
                    <a:cubicBezTo>
                      <a:pt x="0" y="164"/>
                      <a:pt x="0" y="164"/>
                      <a:pt x="0" y="164"/>
                    </a:cubicBezTo>
                    <a:cubicBezTo>
                      <a:pt x="0" y="186"/>
                      <a:pt x="17" y="204"/>
                      <a:pt x="39" y="204"/>
                    </a:cubicBezTo>
                    <a:cubicBezTo>
                      <a:pt x="164" y="204"/>
                      <a:pt x="164" y="204"/>
                      <a:pt x="164" y="204"/>
                    </a:cubicBezTo>
                    <a:cubicBezTo>
                      <a:pt x="186" y="204"/>
                      <a:pt x="204" y="186"/>
                      <a:pt x="204" y="164"/>
                    </a:cubicBezTo>
                    <a:cubicBezTo>
                      <a:pt x="204" y="81"/>
                      <a:pt x="204" y="81"/>
                      <a:pt x="204" y="81"/>
                    </a:cubicBezTo>
                    <a:cubicBezTo>
                      <a:pt x="204" y="39"/>
                      <a:pt x="204" y="39"/>
                      <a:pt x="204" y="39"/>
                    </a:cubicBezTo>
                    <a:cubicBezTo>
                      <a:pt x="204" y="18"/>
                      <a:pt x="186" y="0"/>
                      <a:pt x="164" y="0"/>
                    </a:cubicBezTo>
                    <a:close/>
                    <a:moveTo>
                      <a:pt x="176" y="23"/>
                    </a:moveTo>
                    <a:cubicBezTo>
                      <a:pt x="180" y="23"/>
                      <a:pt x="180" y="23"/>
                      <a:pt x="180" y="23"/>
                    </a:cubicBezTo>
                    <a:cubicBezTo>
                      <a:pt x="180" y="28"/>
                      <a:pt x="180" y="28"/>
                      <a:pt x="180" y="28"/>
                    </a:cubicBezTo>
                    <a:cubicBezTo>
                      <a:pt x="180" y="58"/>
                      <a:pt x="180" y="58"/>
                      <a:pt x="180" y="58"/>
                    </a:cubicBezTo>
                    <a:cubicBezTo>
                      <a:pt x="146" y="58"/>
                      <a:pt x="146" y="58"/>
                      <a:pt x="146" y="58"/>
                    </a:cubicBezTo>
                    <a:cubicBezTo>
                      <a:pt x="146" y="24"/>
                      <a:pt x="146" y="24"/>
                      <a:pt x="146" y="24"/>
                    </a:cubicBezTo>
                    <a:lnTo>
                      <a:pt x="176" y="23"/>
                    </a:lnTo>
                    <a:close/>
                    <a:moveTo>
                      <a:pt x="73" y="81"/>
                    </a:moveTo>
                    <a:cubicBezTo>
                      <a:pt x="79" y="72"/>
                      <a:pt x="90" y="66"/>
                      <a:pt x="102" y="66"/>
                    </a:cubicBezTo>
                    <a:cubicBezTo>
                      <a:pt x="114" y="66"/>
                      <a:pt x="124" y="72"/>
                      <a:pt x="131" y="81"/>
                    </a:cubicBezTo>
                    <a:cubicBezTo>
                      <a:pt x="135" y="87"/>
                      <a:pt x="138" y="94"/>
                      <a:pt x="138" y="102"/>
                    </a:cubicBezTo>
                    <a:cubicBezTo>
                      <a:pt x="138" y="122"/>
                      <a:pt x="121" y="138"/>
                      <a:pt x="102" y="138"/>
                    </a:cubicBezTo>
                    <a:cubicBezTo>
                      <a:pt x="82" y="138"/>
                      <a:pt x="66" y="122"/>
                      <a:pt x="66" y="102"/>
                    </a:cubicBezTo>
                    <a:cubicBezTo>
                      <a:pt x="66" y="94"/>
                      <a:pt x="68" y="87"/>
                      <a:pt x="73" y="81"/>
                    </a:cubicBezTo>
                    <a:close/>
                    <a:moveTo>
                      <a:pt x="184" y="164"/>
                    </a:moveTo>
                    <a:cubicBezTo>
                      <a:pt x="184" y="175"/>
                      <a:pt x="175" y="184"/>
                      <a:pt x="164" y="184"/>
                    </a:cubicBezTo>
                    <a:cubicBezTo>
                      <a:pt x="39" y="184"/>
                      <a:pt x="39" y="184"/>
                      <a:pt x="39" y="184"/>
                    </a:cubicBezTo>
                    <a:cubicBezTo>
                      <a:pt x="28" y="184"/>
                      <a:pt x="20" y="175"/>
                      <a:pt x="20" y="164"/>
                    </a:cubicBezTo>
                    <a:cubicBezTo>
                      <a:pt x="20" y="81"/>
                      <a:pt x="20" y="81"/>
                      <a:pt x="20" y="81"/>
                    </a:cubicBezTo>
                    <a:cubicBezTo>
                      <a:pt x="50" y="81"/>
                      <a:pt x="50" y="81"/>
                      <a:pt x="50" y="81"/>
                    </a:cubicBezTo>
                    <a:cubicBezTo>
                      <a:pt x="47" y="87"/>
                      <a:pt x="46" y="95"/>
                      <a:pt x="46" y="102"/>
                    </a:cubicBezTo>
                    <a:cubicBezTo>
                      <a:pt x="46" y="133"/>
                      <a:pt x="71" y="158"/>
                      <a:pt x="102" y="158"/>
                    </a:cubicBezTo>
                    <a:cubicBezTo>
                      <a:pt x="132" y="158"/>
                      <a:pt x="157" y="133"/>
                      <a:pt x="157" y="102"/>
                    </a:cubicBezTo>
                    <a:cubicBezTo>
                      <a:pt x="157" y="95"/>
                      <a:pt x="156" y="87"/>
                      <a:pt x="153" y="81"/>
                    </a:cubicBezTo>
                    <a:cubicBezTo>
                      <a:pt x="184" y="81"/>
                      <a:pt x="184" y="81"/>
                      <a:pt x="184" y="81"/>
                    </a:cubicBezTo>
                    <a:lnTo>
                      <a:pt x="184" y="164"/>
                    </a:lnTo>
                    <a:close/>
                  </a:path>
                </a:pathLst>
              </a:custGeom>
              <a:solidFill>
                <a:schemeClr val="accent4"/>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任意多边形: 形状 21">
                <a:extLst>
                  <a:ext uri="{FF2B5EF4-FFF2-40B4-BE49-F238E27FC236}">
                    <a16:creationId xmlns:a16="http://schemas.microsoft.com/office/drawing/2014/main" id="{602C73FB-EF73-42F9-8D1A-0BF019BA3E84}"/>
                  </a:ext>
                </a:extLst>
              </p:cNvPr>
              <p:cNvSpPr>
                <a:spLocks noChangeAspect="1"/>
              </p:cNvSpPr>
              <p:nvPr/>
            </p:nvSpPr>
            <p:spPr bwMode="auto">
              <a:xfrm>
                <a:off x="5921481" y="2483199"/>
                <a:ext cx="303156" cy="302838"/>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accent2"/>
              </a:solidFill>
              <a:ln>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等腰三角形 3">
              <a:extLst>
                <a:ext uri="{FF2B5EF4-FFF2-40B4-BE49-F238E27FC236}">
                  <a16:creationId xmlns:a16="http://schemas.microsoft.com/office/drawing/2014/main" id="{C1C8F6A7-62FA-491B-8131-6AD4C85C8C67}"/>
                </a:ext>
              </a:extLst>
            </p:cNvPr>
            <p:cNvSpPr/>
            <p:nvPr/>
          </p:nvSpPr>
          <p:spPr>
            <a:xfrm>
              <a:off x="3135086" y="5609771"/>
              <a:ext cx="5921829" cy="1248229"/>
            </a:xfrm>
            <a:prstGeom prst="triangle">
              <a:avLst/>
            </a:pr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0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sp>
        <p:nvSpPr>
          <p:cNvPr id="34" name="Synergistically utilize technically sound portals with frictionless chains. Dramatically customize…">
            <a:extLst>
              <a:ext uri="{FF2B5EF4-FFF2-40B4-BE49-F238E27FC236}">
                <a16:creationId xmlns:a16="http://schemas.microsoft.com/office/drawing/2014/main" id="{76FD3A6F-04B0-4C39-8D82-6ADD850E681D}"/>
              </a:ext>
            </a:extLst>
          </p:cNvPr>
          <p:cNvSpPr txBox="1"/>
          <p:nvPr/>
        </p:nvSpPr>
        <p:spPr>
          <a:xfrm>
            <a:off x="1546917" y="2370995"/>
            <a:ext cx="2556111"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Archimedes.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Synergistically utilize technically sound portals with frictionless chains. Dramatically customize…">
            <a:extLst>
              <a:ext uri="{FF2B5EF4-FFF2-40B4-BE49-F238E27FC236}">
                <a16:creationId xmlns:a16="http://schemas.microsoft.com/office/drawing/2014/main" id="{E92F4EFF-3E44-4742-B887-71231C3B38C8}"/>
              </a:ext>
            </a:extLst>
          </p:cNvPr>
          <p:cNvSpPr txBox="1"/>
          <p:nvPr/>
        </p:nvSpPr>
        <p:spPr>
          <a:xfrm>
            <a:off x="956194" y="4110945"/>
            <a:ext cx="3348703"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Trọng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Synergistically utilize technically sound portals with frictionless chains. Dramatically customize…">
            <a:extLst>
              <a:ext uri="{FF2B5EF4-FFF2-40B4-BE49-F238E27FC236}">
                <a16:creationId xmlns:a16="http://schemas.microsoft.com/office/drawing/2014/main" id="{F89EBDBE-6629-4227-A44A-397E1B56D1C5}"/>
              </a:ext>
            </a:extLst>
          </p:cNvPr>
          <p:cNvSpPr txBox="1"/>
          <p:nvPr/>
        </p:nvSpPr>
        <p:spPr>
          <a:xfrm>
            <a:off x="7849570" y="3012250"/>
            <a:ext cx="3803587"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a:solidFill>
                  <a:srgbClr val="000000"/>
                </a:solidFill>
                <a:latin typeface="Arial" panose="020B0604020202020204" pitchFamily="34" charset="0"/>
                <a:cs typeface="Arial" panose="020B0604020202020204" pitchFamily="34" charset="0"/>
              </a:rPr>
              <a:t>Lực </a:t>
            </a:r>
            <a:r>
              <a:rPr lang="en-US" altLang="en-US" sz="2800" dirty="0" err="1">
                <a:solidFill>
                  <a:srgbClr val="000000"/>
                </a:solidFill>
                <a:latin typeface="Arial" panose="020B0604020202020204" pitchFamily="34" charset="0"/>
                <a:cs typeface="Arial" panose="020B0604020202020204" pitchFamily="34" charset="0"/>
              </a:rPr>
              <a:t>đẩy</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Archimedesvà</a:t>
            </a:r>
            <a:r>
              <a:rPr lang="en-US" altLang="en-US" sz="2800" dirty="0">
                <a:solidFill>
                  <a:srgbClr val="000000"/>
                </a:solidFill>
                <a:latin typeface="Arial" panose="020B0604020202020204" pitchFamily="34" charset="0"/>
                <a:cs typeface="Arial" panose="020B0604020202020204" pitchFamily="34" charset="0"/>
              </a:rPr>
              <a:t> </a:t>
            </a:r>
            <a:r>
              <a:rPr lang="en-US" altLang="en-US" sz="2800" dirty="0" err="1">
                <a:solidFill>
                  <a:srgbClr val="000000"/>
                </a:solidFill>
                <a:latin typeface="Arial" panose="020B0604020202020204" pitchFamily="34" charset="0"/>
                <a:cs typeface="Arial" panose="020B0604020202020204" pitchFamily="34" charset="0"/>
              </a:rPr>
              <a:t>lực</a:t>
            </a:r>
            <a:r>
              <a:rPr lang="en-US" altLang="en-US" sz="2800" dirty="0">
                <a:solidFill>
                  <a:srgbClr val="000000"/>
                </a:solidFill>
                <a:latin typeface="Arial" panose="020B0604020202020204" pitchFamily="34" charset="0"/>
                <a:cs typeface="Arial" panose="020B0604020202020204" pitchFamily="34" charset="0"/>
              </a:rPr>
              <a:t> ma </a:t>
            </a:r>
            <a:r>
              <a:rPr lang="en-US" altLang="en-US" sz="2800" dirty="0" err="1">
                <a:solidFill>
                  <a:srgbClr val="000000"/>
                </a:solidFill>
                <a:latin typeface="Arial" panose="020B0604020202020204" pitchFamily="34" charset="0"/>
                <a:cs typeface="Arial" panose="020B0604020202020204" pitchFamily="34" charset="0"/>
              </a:rPr>
              <a:t>sát</a:t>
            </a:r>
            <a:r>
              <a:rPr lang="en-US" altLang="en-US" sz="2800" dirty="0">
                <a:solidFill>
                  <a:srgbClr val="000000"/>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7" name="Synergistically utilize technically sound portals with frictionless chains. Dramatically customize…">
            <a:extLst>
              <a:ext uri="{FF2B5EF4-FFF2-40B4-BE49-F238E27FC236}">
                <a16:creationId xmlns:a16="http://schemas.microsoft.com/office/drawing/2014/main" id="{13D3F818-B100-4AD3-8DC2-945260E56EDD}"/>
              </a:ext>
            </a:extLst>
          </p:cNvPr>
          <p:cNvSpPr txBox="1"/>
          <p:nvPr/>
        </p:nvSpPr>
        <p:spPr>
          <a:xfrm>
            <a:off x="8106578" y="4871422"/>
            <a:ext cx="2972240" cy="1292662"/>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a:solidFill>
                  <a:srgbClr val="000000"/>
                </a:solidFill>
                <a:latin typeface="Arial" panose="020B0604020202020204" pitchFamily="34" charset="0"/>
                <a:cs typeface="Arial" panose="020B0604020202020204" pitchFamily="34" charset="0"/>
                <a:sym typeface="Roboto Bold"/>
              </a:rPr>
              <a:t>Lực </a:t>
            </a:r>
            <a:r>
              <a:rPr lang="en-US" altLang="en-US" sz="2800" dirty="0" err="1">
                <a:solidFill>
                  <a:srgbClr val="000000"/>
                </a:solidFill>
                <a:latin typeface="Arial" panose="020B0604020202020204" pitchFamily="34" charset="0"/>
                <a:cs typeface="Arial" panose="020B0604020202020204" pitchFamily="34" charset="0"/>
                <a:sym typeface="Roboto Bold"/>
              </a:rPr>
              <a:t>đẩy</a:t>
            </a:r>
            <a:r>
              <a:rPr lang="en-US" altLang="en-US" sz="2800" dirty="0">
                <a:solidFill>
                  <a:srgbClr val="000000"/>
                </a:solidFill>
                <a:latin typeface="Arial" panose="020B0604020202020204" pitchFamily="34" charset="0"/>
                <a:cs typeface="Arial" panose="020B0604020202020204" pitchFamily="34" charset="0"/>
                <a:sym typeface="Roboto Bold"/>
              </a:rPr>
              <a:t> Archimedes và </a:t>
            </a:r>
            <a:r>
              <a:rPr lang="en-US" altLang="en-US" sz="2800" dirty="0" err="1">
                <a:solidFill>
                  <a:srgbClr val="000000"/>
                </a:solidFill>
                <a:latin typeface="Arial" panose="020B0604020202020204" pitchFamily="34" charset="0"/>
                <a:cs typeface="Arial" panose="020B0604020202020204" pitchFamily="34" charset="0"/>
                <a:sym typeface="Roboto Bold"/>
              </a:rPr>
              <a:t>trọng</a:t>
            </a:r>
            <a:r>
              <a:rPr lang="en-US" altLang="en-US" sz="2800" dirty="0">
                <a:solidFill>
                  <a:srgbClr val="000000"/>
                </a:solidFill>
                <a:latin typeface="Arial" panose="020B0604020202020204" pitchFamily="34" charset="0"/>
                <a:cs typeface="Arial" panose="020B0604020202020204" pitchFamily="34" charset="0"/>
                <a:sym typeface="Roboto Bold"/>
              </a:rPr>
              <a:t> </a:t>
            </a:r>
            <a:r>
              <a:rPr lang="en-US" altLang="en-US" sz="2800" dirty="0" err="1">
                <a:solidFill>
                  <a:srgbClr val="000000"/>
                </a:solidFill>
                <a:latin typeface="Arial" panose="020B0604020202020204" pitchFamily="34" charset="0"/>
                <a:cs typeface="Arial" panose="020B0604020202020204" pitchFamily="34" charset="0"/>
                <a:sym typeface="Roboto Bold"/>
              </a:rPr>
              <a:t>lực</a:t>
            </a:r>
            <a:r>
              <a:rPr lang="en-US" altLang="en-US" sz="2800" dirty="0">
                <a:solidFill>
                  <a:srgbClr val="000000"/>
                </a:solidFill>
                <a:latin typeface="Arial" panose="020B0604020202020204" pitchFamily="34" charset="0"/>
                <a:cs typeface="Arial" panose="020B0604020202020204" pitchFamily="34" charset="0"/>
                <a:sym typeface="Roboto Bold"/>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grpSp>
        <p:nvGrpSpPr>
          <p:cNvPr id="38" name="组合 49">
            <a:extLst>
              <a:ext uri="{FF2B5EF4-FFF2-40B4-BE49-F238E27FC236}">
                <a16:creationId xmlns:a16="http://schemas.microsoft.com/office/drawing/2014/main" id="{3B0023C9-468B-44EE-BC2C-752220250193}"/>
              </a:ext>
            </a:extLst>
          </p:cNvPr>
          <p:cNvGrpSpPr/>
          <p:nvPr/>
        </p:nvGrpSpPr>
        <p:grpSpPr>
          <a:xfrm>
            <a:off x="753195" y="268436"/>
            <a:ext cx="6584601" cy="1636420"/>
            <a:chOff x="-1224351" y="374887"/>
            <a:chExt cx="14653406" cy="2582964"/>
          </a:xfrm>
        </p:grpSpPr>
        <p:sp>
          <p:nvSpPr>
            <p:cNvPr id="39" name="Google Shape;354;p33">
              <a:extLst>
                <a:ext uri="{FF2B5EF4-FFF2-40B4-BE49-F238E27FC236}">
                  <a16:creationId xmlns:a16="http://schemas.microsoft.com/office/drawing/2014/main" id="{C934F494-E0AB-44B1-ADC8-62CDC6504FDC}"/>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0" name="文本框 51">
              <a:extLst>
                <a:ext uri="{FF2B5EF4-FFF2-40B4-BE49-F238E27FC236}">
                  <a16:creationId xmlns:a16="http://schemas.microsoft.com/office/drawing/2014/main" id="{04CA9065-D0BB-4AF7-9375-895921DEC9F9}"/>
                </a:ext>
              </a:extLst>
            </p:cNvPr>
            <p:cNvSpPr txBox="1"/>
            <p:nvPr/>
          </p:nvSpPr>
          <p:spPr>
            <a:xfrm>
              <a:off x="-838881" y="480263"/>
              <a:ext cx="14113920" cy="24775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1</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vật ở trong nước chịu tác dụng của những lực nào?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1" name="Rectangle: Rounded Corners 40">
            <a:extLst>
              <a:ext uri="{FF2B5EF4-FFF2-40B4-BE49-F238E27FC236}">
                <a16:creationId xmlns:a16="http://schemas.microsoft.com/office/drawing/2014/main" id="{2FE81E2C-53E7-4B3D-AD84-D6366733BC98}"/>
              </a:ext>
            </a:extLst>
          </p:cNvPr>
          <p:cNvSpPr/>
          <p:nvPr/>
        </p:nvSpPr>
        <p:spPr>
          <a:xfrm>
            <a:off x="8106578" y="4897856"/>
            <a:ext cx="2972240" cy="129266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10" name="Picture 9">
            <a:extLst>
              <a:ext uri="{FF2B5EF4-FFF2-40B4-BE49-F238E27FC236}">
                <a16:creationId xmlns:a16="http://schemas.microsoft.com/office/drawing/2014/main" id="{D18E6C7B-F395-138D-2478-4DBA320FC30D}"/>
              </a:ext>
            </a:extLst>
          </p:cNvPr>
          <p:cNvPicPr>
            <a:picLocks noChangeAspect="1"/>
          </p:cNvPicPr>
          <p:nvPr/>
        </p:nvPicPr>
        <p:blipFill>
          <a:blip r:embed="rId8"/>
          <a:stretch>
            <a:fillRect/>
          </a:stretch>
        </p:blipFill>
        <p:spPr>
          <a:xfrm>
            <a:off x="7904709" y="0"/>
            <a:ext cx="4282159" cy="2823390"/>
          </a:xfrm>
          <a:prstGeom prst="rect">
            <a:avLst/>
          </a:prstGeom>
        </p:spPr>
      </p:pic>
      <p:pic>
        <p:nvPicPr>
          <p:cNvPr id="12" name="Picture 11">
            <a:extLst>
              <a:ext uri="{FF2B5EF4-FFF2-40B4-BE49-F238E27FC236}">
                <a16:creationId xmlns:a16="http://schemas.microsoft.com/office/drawing/2014/main" id="{6FDD7A0F-1098-3687-2FC6-35FB0F3239FA}"/>
              </a:ext>
            </a:extLst>
          </p:cNvPr>
          <p:cNvPicPr>
            <a:picLocks noChangeAspect="1"/>
          </p:cNvPicPr>
          <p:nvPr/>
        </p:nvPicPr>
        <p:blipFill>
          <a:blip r:embed="rId9"/>
          <a:stretch>
            <a:fillRect/>
          </a:stretch>
        </p:blipFill>
        <p:spPr>
          <a:xfrm>
            <a:off x="148590" y="0"/>
            <a:ext cx="12063006" cy="6858000"/>
          </a:xfrm>
          <a:prstGeom prst="rect">
            <a:avLst/>
          </a:prstGeom>
        </p:spPr>
      </p:pic>
      <p:pic>
        <p:nvPicPr>
          <p:cNvPr id="16" name="Đồng hồ đếm ngược 15 giây có âm thanh sinh động">
            <a:hlinkClick r:id="" action="ppaction://media"/>
            <a:extLst>
              <a:ext uri="{FF2B5EF4-FFF2-40B4-BE49-F238E27FC236}">
                <a16:creationId xmlns:a16="http://schemas.microsoft.com/office/drawing/2014/main" id="{C1C9C9A2-44DB-28FA-6D15-5FF730C4AD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822" y="5232813"/>
            <a:ext cx="2889221" cy="1625187"/>
          </a:xfrm>
          <a:prstGeom prst="rect">
            <a:avLst/>
          </a:prstGeom>
        </p:spPr>
      </p:pic>
    </p:spTree>
    <p:extLst>
      <p:ext uri="{BB962C8B-B14F-4D97-AF65-F5344CB8AC3E}">
        <p14:creationId xmlns:p14="http://schemas.microsoft.com/office/powerpoint/2010/main" val="9354251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circle(in)">
                                      <p:cBhvr>
                                        <p:cTn id="34" dur="20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80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16"/>
                </p:tgtEl>
              </p:cMediaNode>
            </p:video>
            <p:seq concurrent="1" nextAc="seek">
              <p:cTn id="40" restart="whenNotActive" fill="hold" evtFilter="cancelBubble" nodeType="interactiveSeq">
                <p:stCondLst>
                  <p:cond evt="onClick" delay="0">
                    <p:tgtEl>
                      <p:spTgt spid="16"/>
                    </p:tgtEl>
                  </p:cond>
                </p:stCondLst>
                <p:endSync evt="end" delay="0">
                  <p:rtn val="all"/>
                </p:endSync>
                <p:childTnLst>
                  <p:par>
                    <p:cTn id="41" fill="hold">
                      <p:stCondLst>
                        <p:cond delay="0"/>
                      </p:stCondLst>
                      <p:childTnLst>
                        <p:par>
                          <p:cTn id="42" fill="hold">
                            <p:stCondLst>
                              <p:cond delay="0"/>
                            </p:stCondLst>
                            <p:childTnLst>
                              <p:par>
                                <p:cTn id="43" presetID="2" presetClass="mediacall" presetSubtype="0" fill="hold" nodeType="clickEffect">
                                  <p:stCondLst>
                                    <p:cond delay="0"/>
                                  </p:stCondLst>
                                  <p:childTnLst>
                                    <p:cmd type="call" cmd="togglePause">
                                      <p:cBhvr>
                                        <p:cTn id="44" dur="1" fill="hold"/>
                                        <p:tgtEl>
                                          <p:spTgt spid="16"/>
                                        </p:tgtEl>
                                      </p:cBhvr>
                                    </p:cmd>
                                  </p:childTnLst>
                                </p:cTn>
                              </p:par>
                            </p:childTnLst>
                          </p:cTn>
                        </p:par>
                      </p:childTnLst>
                    </p:cTn>
                  </p:par>
                </p:childTnLst>
              </p:cTn>
              <p:nextCondLst>
                <p:cond evt="onClick" delay="0">
                  <p:tgtEl>
                    <p:spTgt spid="16"/>
                  </p:tgtEl>
                </p:cond>
              </p:nextCondLst>
            </p:seq>
          </p:childTnLst>
        </p:cTn>
      </p:par>
    </p:tnLst>
    <p:bldLst>
      <p:bldP spid="34" grpId="0" animBg="1"/>
      <p:bldP spid="35" grpId="0" animBg="1"/>
      <p:bldP spid="36" grpId="0" animBg="1"/>
      <p:bldP spid="37" grpId="0" animBg="1"/>
      <p:bldP spid="4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39">
            <a:extLst>
              <a:ext uri="{FF2B5EF4-FFF2-40B4-BE49-F238E27FC236}">
                <a16:creationId xmlns:a16="http://schemas.microsoft.com/office/drawing/2014/main" id="{E9A37C0C-7970-4369-AEB2-FD1DE073759E}"/>
              </a:ext>
            </a:extLst>
          </p:cNvPr>
          <p:cNvGrpSpPr/>
          <p:nvPr/>
        </p:nvGrpSpPr>
        <p:grpSpPr>
          <a:xfrm>
            <a:off x="763788" y="3906982"/>
            <a:ext cx="2424579" cy="2596688"/>
            <a:chOff x="637030" y="994628"/>
            <a:chExt cx="2424579" cy="1645251"/>
          </a:xfrm>
        </p:grpSpPr>
        <p:sp>
          <p:nvSpPr>
            <p:cNvPr id="23" name="Rectangle: Rounded Corners 8">
              <a:extLst>
                <a:ext uri="{FF2B5EF4-FFF2-40B4-BE49-F238E27FC236}">
                  <a16:creationId xmlns:a16="http://schemas.microsoft.com/office/drawing/2014/main" id="{BD65DF0C-9BF7-4308-9E79-0ACD02BB9647}"/>
                </a:ext>
              </a:extLst>
            </p:cNvPr>
            <p:cNvSpPr/>
            <p:nvPr/>
          </p:nvSpPr>
          <p:spPr>
            <a:xfrm>
              <a:off x="637031"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11">
              <a:extLst>
                <a:ext uri="{FF2B5EF4-FFF2-40B4-BE49-F238E27FC236}">
                  <a16:creationId xmlns:a16="http://schemas.microsoft.com/office/drawing/2014/main" id="{6B56F691-1744-4060-BC62-5D8C1175CBAD}"/>
                </a:ext>
              </a:extLst>
            </p:cNvPr>
            <p:cNvSpPr/>
            <p:nvPr/>
          </p:nvSpPr>
          <p:spPr>
            <a:xfrm>
              <a:off x="637030"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8" name="TextBox 12">
              <a:extLst>
                <a:ext uri="{FF2B5EF4-FFF2-40B4-BE49-F238E27FC236}">
                  <a16:creationId xmlns:a16="http://schemas.microsoft.com/office/drawing/2014/main" id="{AE36892F-255C-4825-B43D-4A5D9D486A3C}"/>
                </a:ext>
              </a:extLst>
            </p:cNvPr>
            <p:cNvSpPr txBox="1"/>
            <p:nvPr/>
          </p:nvSpPr>
          <p:spPr>
            <a:xfrm>
              <a:off x="1472291"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solidFill>
                  <a:effectLst/>
                  <a:uLnTx/>
                  <a:uFillTx/>
                  <a:latin typeface="Arial" panose="020B0604020202020204" pitchFamily="34" charset="0"/>
                  <a:ea typeface="微软雅黑"/>
                  <a:cs typeface="Arial" panose="020B0604020202020204" pitchFamily="34" charset="0"/>
                  <a:sym typeface="+mn-lt"/>
                </a:rPr>
                <a:t>A</a:t>
              </a:r>
            </a:p>
          </p:txBody>
        </p:sp>
        <p:sp>
          <p:nvSpPr>
            <p:cNvPr id="31" name="Freeform: Shape 32">
              <a:extLst>
                <a:ext uri="{FF2B5EF4-FFF2-40B4-BE49-F238E27FC236}">
                  <a16:creationId xmlns:a16="http://schemas.microsoft.com/office/drawing/2014/main" id="{5CAB0617-AF1C-4452-972C-96191FCB1915}"/>
                </a:ext>
              </a:extLst>
            </p:cNvPr>
            <p:cNvSpPr/>
            <p:nvPr/>
          </p:nvSpPr>
          <p:spPr>
            <a:xfrm>
              <a:off x="765237" y="1979204"/>
              <a:ext cx="393382" cy="384415"/>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2" name="组合 41">
            <a:extLst>
              <a:ext uri="{FF2B5EF4-FFF2-40B4-BE49-F238E27FC236}">
                <a16:creationId xmlns:a16="http://schemas.microsoft.com/office/drawing/2014/main" id="{4AA69041-7470-4AE5-901A-21A4DA399009}"/>
              </a:ext>
            </a:extLst>
          </p:cNvPr>
          <p:cNvGrpSpPr/>
          <p:nvPr/>
        </p:nvGrpSpPr>
        <p:grpSpPr>
          <a:xfrm>
            <a:off x="6309687" y="3906982"/>
            <a:ext cx="2656980" cy="2596688"/>
            <a:chOff x="6082392" y="996013"/>
            <a:chExt cx="2424578" cy="1643866"/>
          </a:xfrm>
        </p:grpSpPr>
        <p:sp>
          <p:nvSpPr>
            <p:cNvPr id="33" name="Rectangle: Rounded Corners 10">
              <a:extLst>
                <a:ext uri="{FF2B5EF4-FFF2-40B4-BE49-F238E27FC236}">
                  <a16:creationId xmlns:a16="http://schemas.microsoft.com/office/drawing/2014/main" id="{69E53388-D652-4AE1-8D68-B53F22A77BFA}"/>
                </a:ext>
              </a:extLst>
            </p:cNvPr>
            <p:cNvSpPr/>
            <p:nvPr/>
          </p:nvSpPr>
          <p:spPr>
            <a:xfrm>
              <a:off x="608239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4" name="Freeform: Shape 17">
              <a:extLst>
                <a:ext uri="{FF2B5EF4-FFF2-40B4-BE49-F238E27FC236}">
                  <a16:creationId xmlns:a16="http://schemas.microsoft.com/office/drawing/2014/main" id="{51A8185A-6D74-40B0-8558-582D202653DB}"/>
                </a:ext>
              </a:extLst>
            </p:cNvPr>
            <p:cNvSpPr/>
            <p:nvPr/>
          </p:nvSpPr>
          <p:spPr>
            <a:xfrm>
              <a:off x="6082392"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35" name="TextBox 18">
              <a:extLst>
                <a:ext uri="{FF2B5EF4-FFF2-40B4-BE49-F238E27FC236}">
                  <a16:creationId xmlns:a16="http://schemas.microsoft.com/office/drawing/2014/main" id="{DA845597-EB2C-4A60-80BD-806AA8FC894C}"/>
                </a:ext>
              </a:extLst>
            </p:cNvPr>
            <p:cNvSpPr txBox="1"/>
            <p:nvPr/>
          </p:nvSpPr>
          <p:spPr>
            <a:xfrm>
              <a:off x="7077055" y="996013"/>
              <a:ext cx="374068" cy="441183"/>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A5A5A5"/>
                  </a:solidFill>
                  <a:effectLst/>
                  <a:uLnTx/>
                  <a:uFillTx/>
                  <a:latin typeface="Arial" panose="020B0604020202020204" pitchFamily="34" charset="0"/>
                  <a:ea typeface="微软雅黑"/>
                  <a:cs typeface="Arial" panose="020B0604020202020204" pitchFamily="34" charset="0"/>
                  <a:sym typeface="+mn-lt"/>
                </a:rPr>
                <a:t>C</a:t>
              </a:r>
            </a:p>
          </p:txBody>
        </p:sp>
        <p:sp>
          <p:nvSpPr>
            <p:cNvPr id="38" name="Freeform: Shape 33">
              <a:extLst>
                <a:ext uri="{FF2B5EF4-FFF2-40B4-BE49-F238E27FC236}">
                  <a16:creationId xmlns:a16="http://schemas.microsoft.com/office/drawing/2014/main" id="{FD1F0452-6F90-4A4B-A722-1486D9AB2837}"/>
                </a:ext>
              </a:extLst>
            </p:cNvPr>
            <p:cNvSpPr/>
            <p:nvPr/>
          </p:nvSpPr>
          <p:spPr>
            <a:xfrm>
              <a:off x="6232698" y="1971019"/>
              <a:ext cx="321857" cy="393351"/>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0">
            <a:extLst>
              <a:ext uri="{FF2B5EF4-FFF2-40B4-BE49-F238E27FC236}">
                <a16:creationId xmlns:a16="http://schemas.microsoft.com/office/drawing/2014/main" id="{A1BA3334-4C93-43B4-83A0-5C038650A6D1}"/>
              </a:ext>
            </a:extLst>
          </p:cNvPr>
          <p:cNvGrpSpPr/>
          <p:nvPr/>
        </p:nvGrpSpPr>
        <p:grpSpPr>
          <a:xfrm>
            <a:off x="3566001" y="3895393"/>
            <a:ext cx="2424579" cy="2608277"/>
            <a:chOff x="3359711" y="995615"/>
            <a:chExt cx="2424579" cy="1644264"/>
          </a:xfrm>
        </p:grpSpPr>
        <p:sp>
          <p:nvSpPr>
            <p:cNvPr id="40" name="Rectangle: Rounded Corners 9">
              <a:extLst>
                <a:ext uri="{FF2B5EF4-FFF2-40B4-BE49-F238E27FC236}">
                  <a16:creationId xmlns:a16="http://schemas.microsoft.com/office/drawing/2014/main" id="{522BB7E9-B990-430F-90F9-6D1A8A135B2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1" name="Freeform: Shape 14">
              <a:extLst>
                <a:ext uri="{FF2B5EF4-FFF2-40B4-BE49-F238E27FC236}">
                  <a16:creationId xmlns:a16="http://schemas.microsoft.com/office/drawing/2014/main" id="{D5D4C8B7-376F-41F6-9916-209D660BA446}"/>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42" name="TextBox 15">
              <a:extLst>
                <a:ext uri="{FF2B5EF4-FFF2-40B4-BE49-F238E27FC236}">
                  <a16:creationId xmlns:a16="http://schemas.microsoft.com/office/drawing/2014/main" id="{6391D3E1-6546-4822-BDC1-0F96FF807270}"/>
                </a:ext>
              </a:extLst>
            </p:cNvPr>
            <p:cNvSpPr txBox="1"/>
            <p:nvPr/>
          </p:nvSpPr>
          <p:spPr>
            <a:xfrm>
              <a:off x="4293067" y="995615"/>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B</a:t>
              </a:r>
            </a:p>
          </p:txBody>
        </p:sp>
        <p:sp>
          <p:nvSpPr>
            <p:cNvPr id="45" name="Freeform: Shape 34">
              <a:extLst>
                <a:ext uri="{FF2B5EF4-FFF2-40B4-BE49-F238E27FC236}">
                  <a16:creationId xmlns:a16="http://schemas.microsoft.com/office/drawing/2014/main" id="{D27F99AA-EBD9-4A61-A1EF-7B8B2C6430DB}"/>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3" name="组合 40">
            <a:extLst>
              <a:ext uri="{FF2B5EF4-FFF2-40B4-BE49-F238E27FC236}">
                <a16:creationId xmlns:a16="http://schemas.microsoft.com/office/drawing/2014/main" id="{9A499FB5-EB2F-4B3D-8C54-BA7BE5BC966B}"/>
              </a:ext>
            </a:extLst>
          </p:cNvPr>
          <p:cNvGrpSpPr/>
          <p:nvPr/>
        </p:nvGrpSpPr>
        <p:grpSpPr>
          <a:xfrm>
            <a:off x="9128973" y="3884262"/>
            <a:ext cx="2686206" cy="2619408"/>
            <a:chOff x="3359711" y="994628"/>
            <a:chExt cx="2424579" cy="1645251"/>
          </a:xfrm>
        </p:grpSpPr>
        <p:sp>
          <p:nvSpPr>
            <p:cNvPr id="54" name="Rectangle: Rounded Corners 9">
              <a:extLst>
                <a:ext uri="{FF2B5EF4-FFF2-40B4-BE49-F238E27FC236}">
                  <a16:creationId xmlns:a16="http://schemas.microsoft.com/office/drawing/2014/main" id="{2A3C8771-D848-4D2F-9117-C1174F3A2E65}"/>
                </a:ext>
              </a:extLst>
            </p:cNvPr>
            <p:cNvSpPr/>
            <p:nvPr/>
          </p:nvSpPr>
          <p:spPr>
            <a:xfrm>
              <a:off x="3359712" y="1113588"/>
              <a:ext cx="2424578" cy="1526291"/>
            </a:xfrm>
            <a:prstGeom prst="roundRect">
              <a:avLst>
                <a:gd name="adj" fmla="val 281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5" name="Freeform: Shape 14">
              <a:extLst>
                <a:ext uri="{FF2B5EF4-FFF2-40B4-BE49-F238E27FC236}">
                  <a16:creationId xmlns:a16="http://schemas.microsoft.com/office/drawing/2014/main" id="{DE691708-0C60-4D0D-9ECC-50FEAF240072}"/>
                </a:ext>
              </a:extLst>
            </p:cNvPr>
            <p:cNvSpPr/>
            <p:nvPr/>
          </p:nvSpPr>
          <p:spPr>
            <a:xfrm>
              <a:off x="3359711" y="1113588"/>
              <a:ext cx="2424578" cy="544936"/>
            </a:xfrm>
            <a:custGeom>
              <a:avLst/>
              <a:gdLst>
                <a:gd name="connsiteX0" fmla="*/ 59437 w 5070764"/>
                <a:gd name="connsiteY0" fmla="*/ 0 h 1139679"/>
                <a:gd name="connsiteX1" fmla="*/ 5011327 w 5070764"/>
                <a:gd name="connsiteY1" fmla="*/ 0 h 1139679"/>
                <a:gd name="connsiteX2" fmla="*/ 5070764 w 5070764"/>
                <a:gd name="connsiteY2" fmla="*/ 59437 h 1139679"/>
                <a:gd name="connsiteX3" fmla="*/ 5070764 w 5070764"/>
                <a:gd name="connsiteY3" fmla="*/ 631768 h 1139679"/>
                <a:gd name="connsiteX4" fmla="*/ 5070764 w 5070764"/>
                <a:gd name="connsiteY4" fmla="*/ 871588 h 1139679"/>
                <a:gd name="connsiteX5" fmla="*/ 5070764 w 5070764"/>
                <a:gd name="connsiteY5" fmla="*/ 931025 h 1139679"/>
                <a:gd name="connsiteX6" fmla="*/ 5011327 w 5070764"/>
                <a:gd name="connsiteY6" fmla="*/ 931025 h 1139679"/>
                <a:gd name="connsiteX7" fmla="*/ 882651 w 5070764"/>
                <a:gd name="connsiteY7" fmla="*/ 931025 h 1139679"/>
                <a:gd name="connsiteX8" fmla="*/ 870358 w 5070764"/>
                <a:gd name="connsiteY8" fmla="*/ 959950 h 1139679"/>
                <a:gd name="connsiteX9" fmla="*/ 704269 w 5070764"/>
                <a:gd name="connsiteY9" fmla="*/ 1123012 h 1139679"/>
                <a:gd name="connsiteX10" fmla="*/ 621980 w 5070764"/>
                <a:gd name="connsiteY10" fmla="*/ 1122256 h 1139679"/>
                <a:gd name="connsiteX11" fmla="*/ 458918 w 5070764"/>
                <a:gd name="connsiteY11" fmla="*/ 956168 h 1139679"/>
                <a:gd name="connsiteX12" fmla="*/ 446313 w 5070764"/>
                <a:gd name="connsiteY12" fmla="*/ 936801 h 1139679"/>
                <a:gd name="connsiteX13" fmla="*/ 445244 w 5070764"/>
                <a:gd name="connsiteY13" fmla="*/ 931025 h 1139679"/>
                <a:gd name="connsiteX14" fmla="*/ 59437 w 5070764"/>
                <a:gd name="connsiteY14" fmla="*/ 931025 h 1139679"/>
                <a:gd name="connsiteX15" fmla="*/ 0 w 5070764"/>
                <a:gd name="connsiteY15" fmla="*/ 931025 h 1139679"/>
                <a:gd name="connsiteX16" fmla="*/ 0 w 5070764"/>
                <a:gd name="connsiteY16" fmla="*/ 871588 h 1139679"/>
                <a:gd name="connsiteX17" fmla="*/ 0 w 5070764"/>
                <a:gd name="connsiteY17" fmla="*/ 631768 h 1139679"/>
                <a:gd name="connsiteX18" fmla="*/ 0 w 5070764"/>
                <a:gd name="connsiteY18" fmla="*/ 59437 h 1139679"/>
                <a:gd name="connsiteX19" fmla="*/ 59437 w 5070764"/>
                <a:gd name="connsiteY19" fmla="*/ 0 h 1139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70764" h="1139679">
                  <a:moveTo>
                    <a:pt x="59437" y="0"/>
                  </a:moveTo>
                  <a:lnTo>
                    <a:pt x="5011327" y="0"/>
                  </a:lnTo>
                  <a:cubicBezTo>
                    <a:pt x="5044153" y="0"/>
                    <a:pt x="5070764" y="26611"/>
                    <a:pt x="5070764" y="59437"/>
                  </a:cubicBezTo>
                  <a:lnTo>
                    <a:pt x="5070764" y="631768"/>
                  </a:lnTo>
                  <a:lnTo>
                    <a:pt x="5070764" y="871588"/>
                  </a:lnTo>
                  <a:lnTo>
                    <a:pt x="5070764" y="931025"/>
                  </a:lnTo>
                  <a:lnTo>
                    <a:pt x="5011327" y="931025"/>
                  </a:lnTo>
                  <a:lnTo>
                    <a:pt x="882651" y="931025"/>
                  </a:lnTo>
                  <a:lnTo>
                    <a:pt x="870358" y="959950"/>
                  </a:lnTo>
                  <a:lnTo>
                    <a:pt x="704269" y="1123012"/>
                  </a:lnTo>
                  <a:cubicBezTo>
                    <a:pt x="681337" y="1145527"/>
                    <a:pt x="644494" y="1145188"/>
                    <a:pt x="621980" y="1122256"/>
                  </a:cubicBezTo>
                  <a:lnTo>
                    <a:pt x="458918" y="956168"/>
                  </a:lnTo>
                  <a:cubicBezTo>
                    <a:pt x="453290" y="950435"/>
                    <a:pt x="449089" y="943832"/>
                    <a:pt x="446313" y="936801"/>
                  </a:cubicBezTo>
                  <a:lnTo>
                    <a:pt x="445244" y="931025"/>
                  </a:lnTo>
                  <a:lnTo>
                    <a:pt x="59437" y="931025"/>
                  </a:lnTo>
                  <a:lnTo>
                    <a:pt x="0" y="931025"/>
                  </a:lnTo>
                  <a:lnTo>
                    <a:pt x="0" y="871588"/>
                  </a:lnTo>
                  <a:lnTo>
                    <a:pt x="0" y="631768"/>
                  </a:lnTo>
                  <a:lnTo>
                    <a:pt x="0" y="59437"/>
                  </a:lnTo>
                  <a:cubicBezTo>
                    <a:pt x="0" y="26611"/>
                    <a:pt x="26611" y="0"/>
                    <a:pt x="59437" y="0"/>
                  </a:cubicBezTo>
                  <a:close/>
                </a:path>
              </a:pathLst>
            </a:custGeom>
            <a:solidFill>
              <a:srgbClr val="E7EAEB"/>
            </a:solidFill>
            <a:ln>
              <a:noFill/>
            </a:ln>
            <a:effectLst>
              <a:outerShdw dist="508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56" name="TextBox 15">
              <a:extLst>
                <a:ext uri="{FF2B5EF4-FFF2-40B4-BE49-F238E27FC236}">
                  <a16:creationId xmlns:a16="http://schemas.microsoft.com/office/drawing/2014/main" id="{E01D4A5F-A6DB-4255-81FF-C58A20B61D97}"/>
                </a:ext>
              </a:extLst>
            </p:cNvPr>
            <p:cNvSpPr txBox="1"/>
            <p:nvPr/>
          </p:nvSpPr>
          <p:spPr>
            <a:xfrm>
              <a:off x="4406838" y="994628"/>
              <a:ext cx="439064" cy="392415"/>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ED7D31"/>
                  </a:solidFill>
                  <a:effectLst/>
                  <a:uLnTx/>
                  <a:uFillTx/>
                  <a:latin typeface="Arial" panose="020B0604020202020204" pitchFamily="34" charset="0"/>
                  <a:ea typeface="微软雅黑"/>
                  <a:cs typeface="Arial" panose="020B0604020202020204" pitchFamily="34" charset="0"/>
                  <a:sym typeface="+mn-lt"/>
                </a:rPr>
                <a:t>D</a:t>
              </a:r>
            </a:p>
          </p:txBody>
        </p:sp>
        <p:sp>
          <p:nvSpPr>
            <p:cNvPr id="59" name="Freeform: Shape 34">
              <a:extLst>
                <a:ext uri="{FF2B5EF4-FFF2-40B4-BE49-F238E27FC236}">
                  <a16:creationId xmlns:a16="http://schemas.microsoft.com/office/drawing/2014/main" id="{0F63982A-9EFA-40BF-969F-3079CDC86841}"/>
                </a:ext>
              </a:extLst>
            </p:cNvPr>
            <p:cNvSpPr/>
            <p:nvPr/>
          </p:nvSpPr>
          <p:spPr>
            <a:xfrm>
              <a:off x="3478953" y="1970268"/>
              <a:ext cx="393382" cy="39335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2"/>
            </a:solidFill>
            <a:ln w="12700">
              <a:miter lim="400000"/>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0" name="组合 49">
            <a:extLst>
              <a:ext uri="{FF2B5EF4-FFF2-40B4-BE49-F238E27FC236}">
                <a16:creationId xmlns:a16="http://schemas.microsoft.com/office/drawing/2014/main" id="{D435E8BE-EE54-4B18-BEB4-5445B846264D}"/>
              </a:ext>
            </a:extLst>
          </p:cNvPr>
          <p:cNvGrpSpPr/>
          <p:nvPr/>
        </p:nvGrpSpPr>
        <p:grpSpPr>
          <a:xfrm>
            <a:off x="439477" y="285234"/>
            <a:ext cx="5856134" cy="2698601"/>
            <a:chOff x="-4462012" y="-96869"/>
            <a:chExt cx="14653406" cy="2492854"/>
          </a:xfrm>
        </p:grpSpPr>
        <p:sp>
          <p:nvSpPr>
            <p:cNvPr id="61" name="Google Shape;354;p33">
              <a:extLst>
                <a:ext uri="{FF2B5EF4-FFF2-40B4-BE49-F238E27FC236}">
                  <a16:creationId xmlns:a16="http://schemas.microsoft.com/office/drawing/2014/main" id="{08705EEB-A1C8-40C6-AF5A-EBF140936E80}"/>
                </a:ext>
              </a:extLst>
            </p:cNvPr>
            <p:cNvSpPr/>
            <p:nvPr/>
          </p:nvSpPr>
          <p:spPr>
            <a:xfrm>
              <a:off x="-4462012" y="-84998"/>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62" name="文本框 51">
              <a:extLst>
                <a:ext uri="{FF2B5EF4-FFF2-40B4-BE49-F238E27FC236}">
                  <a16:creationId xmlns:a16="http://schemas.microsoft.com/office/drawing/2014/main" id="{A265F645-1927-4FF6-921A-0084FD438B76}"/>
                </a:ext>
              </a:extLst>
            </p:cNvPr>
            <p:cNvSpPr txBox="1"/>
            <p:nvPr/>
          </p:nvSpPr>
          <p:spPr>
            <a:xfrm>
              <a:off x="-4192269" y="-96869"/>
              <a:ext cx="14113920" cy="21323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 tác dụng lên một vật nhúng trong chất lỏng bằng</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63" name="Synergistically utilize technically sound portals with frictionless chains. Dramatically customize…">
            <a:extLst>
              <a:ext uri="{FF2B5EF4-FFF2-40B4-BE49-F238E27FC236}">
                <a16:creationId xmlns:a16="http://schemas.microsoft.com/office/drawing/2014/main" id="{1645C73C-28DF-433E-B04A-5B2137F3A33B}"/>
              </a:ext>
            </a:extLst>
          </p:cNvPr>
          <p:cNvSpPr txBox="1"/>
          <p:nvPr/>
        </p:nvSpPr>
        <p:spPr>
          <a:xfrm>
            <a:off x="970092" y="4759937"/>
            <a:ext cx="2176415" cy="121520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vật.</a:t>
            </a:r>
          </a:p>
        </p:txBody>
      </p:sp>
      <p:sp>
        <p:nvSpPr>
          <p:cNvPr id="64" name="Synergistically utilize technically sound portals with frictionless chains. Dramatically customize…">
            <a:extLst>
              <a:ext uri="{FF2B5EF4-FFF2-40B4-BE49-F238E27FC236}">
                <a16:creationId xmlns:a16="http://schemas.microsoft.com/office/drawing/2014/main" id="{78716872-CDA3-45C2-8FCB-CC4C64A5BDA6}"/>
              </a:ext>
            </a:extLst>
          </p:cNvPr>
          <p:cNvSpPr txBox="1"/>
          <p:nvPr/>
        </p:nvSpPr>
        <p:spPr>
          <a:xfrm>
            <a:off x="3660818" y="4787398"/>
            <a:ext cx="2176415" cy="121520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lnSpc>
                <a:spcPct val="150000"/>
              </a:lnSpc>
              <a:defRPr sz="2000" b="0">
                <a:solidFill>
                  <a:srgbClr val="1C1F25"/>
                </a:solidFill>
                <a:latin typeface="Roboto Bold"/>
                <a:ea typeface="Roboto Bold"/>
                <a:cs typeface="Roboto Bold"/>
                <a:sym typeface="Roboto Bold"/>
              </a:defRPr>
            </a:pPr>
            <a:r>
              <a:rPr lang="vi-VN" sz="2800" dirty="0">
                <a:solidFill>
                  <a:srgbClr val="1C1F25"/>
                </a:solidFill>
                <a:latin typeface="Times New Roman" panose="02020603050405020304" pitchFamily="18" charset="0"/>
                <a:cs typeface="Times New Roman" panose="02020603050405020304" pitchFamily="18" charset="0"/>
                <a:sym typeface="Roboto Bold"/>
              </a:rPr>
              <a:t>trọng lượng của chất lỏng.</a:t>
            </a:r>
          </a:p>
        </p:txBody>
      </p:sp>
      <p:sp>
        <p:nvSpPr>
          <p:cNvPr id="65" name="Synergistically utilize technically sound portals with frictionless chains. Dramatically customize…">
            <a:extLst>
              <a:ext uri="{FF2B5EF4-FFF2-40B4-BE49-F238E27FC236}">
                <a16:creationId xmlns:a16="http://schemas.microsoft.com/office/drawing/2014/main" id="{6E0CCCA0-1180-4B0B-89E6-A5C3413F8B0A}"/>
              </a:ext>
            </a:extLst>
          </p:cNvPr>
          <p:cNvSpPr txBox="1"/>
          <p:nvPr/>
        </p:nvSpPr>
        <p:spPr>
          <a:xfrm>
            <a:off x="6296982" y="4836366"/>
            <a:ext cx="2656980"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r>
              <a:rPr lang="en-US" sz="2800" dirty="0">
                <a:solidFill>
                  <a:srgbClr val="413E3E"/>
                </a:solidFill>
                <a:latin typeface="Times New Roman" panose="02020603050405020304" pitchFamily="18" charset="0"/>
                <a:cs typeface="Times New Roman" panose="02020603050405020304" pitchFamily="18" charset="0"/>
              </a:rPr>
              <a:t>t</a:t>
            </a:r>
            <a:r>
              <a:rPr lang="vi-VN" sz="2800" dirty="0">
                <a:solidFill>
                  <a:srgbClr val="413E3E"/>
                </a:solidFill>
                <a:latin typeface="Times New Roman" panose="02020603050405020304" pitchFamily="18" charset="0"/>
                <a:cs typeface="Times New Roman" panose="02020603050405020304" pitchFamily="18" charset="0"/>
              </a:rPr>
              <a:t>rọng lượng của phần vật nằm dưới mặt chất lỏng.</a:t>
            </a:r>
          </a:p>
        </p:txBody>
      </p:sp>
      <p:sp>
        <p:nvSpPr>
          <p:cNvPr id="66" name="Synergistically utilize technically sound portals with frictionless chains. Dramatically customize…">
            <a:extLst>
              <a:ext uri="{FF2B5EF4-FFF2-40B4-BE49-F238E27FC236}">
                <a16:creationId xmlns:a16="http://schemas.microsoft.com/office/drawing/2014/main" id="{7BC9F42A-6582-4E87-8AC0-4555F7799DFD}"/>
              </a:ext>
            </a:extLst>
          </p:cNvPr>
          <p:cNvSpPr txBox="1"/>
          <p:nvPr/>
        </p:nvSpPr>
        <p:spPr>
          <a:xfrm>
            <a:off x="9279653" y="4829172"/>
            <a:ext cx="2336181" cy="172354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a:r>
              <a:rPr lang="en-US" sz="2800" dirty="0">
                <a:solidFill>
                  <a:srgbClr val="413E3E"/>
                </a:solidFill>
                <a:latin typeface="Arial"/>
              </a:rPr>
              <a:t>t</a:t>
            </a:r>
            <a:r>
              <a:rPr lang="vi-VN" sz="2800" dirty="0">
                <a:solidFill>
                  <a:srgbClr val="413E3E"/>
                </a:solidFill>
                <a:latin typeface="Times New Roman" panose="02020603050405020304" pitchFamily="18" charset="0"/>
              </a:rPr>
              <a:t>rọng lượng phần chất lỏng bị vật chiếm chỗ.</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67" name="Rectangle: Rounded Corners 66">
            <a:extLst>
              <a:ext uri="{FF2B5EF4-FFF2-40B4-BE49-F238E27FC236}">
                <a16:creationId xmlns:a16="http://schemas.microsoft.com/office/drawing/2014/main" id="{709F6F13-3874-4DED-B047-A5A53F2C2F65}"/>
              </a:ext>
            </a:extLst>
          </p:cNvPr>
          <p:cNvSpPr/>
          <p:nvPr/>
        </p:nvSpPr>
        <p:spPr>
          <a:xfrm>
            <a:off x="9260364" y="4829172"/>
            <a:ext cx="2455386" cy="1674498"/>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B7207ED7-E6C1-8B74-5C68-E62219E26F67}"/>
              </a:ext>
            </a:extLst>
          </p:cNvPr>
          <p:cNvPicPr>
            <a:picLocks noChangeAspect="1"/>
          </p:cNvPicPr>
          <p:nvPr/>
        </p:nvPicPr>
        <p:blipFill>
          <a:blip r:embed="rId5"/>
          <a:stretch>
            <a:fillRect/>
          </a:stretch>
        </p:blipFill>
        <p:spPr>
          <a:xfrm>
            <a:off x="6827108" y="123829"/>
            <a:ext cx="5318259" cy="3900778"/>
          </a:xfrm>
          <a:prstGeom prst="rect">
            <a:avLst/>
          </a:prstGeom>
        </p:spPr>
      </p:pic>
      <p:pic>
        <p:nvPicPr>
          <p:cNvPr id="3" name="Picture 2">
            <a:extLst>
              <a:ext uri="{FF2B5EF4-FFF2-40B4-BE49-F238E27FC236}">
                <a16:creationId xmlns:a16="http://schemas.microsoft.com/office/drawing/2014/main" id="{77482F74-5A00-3233-58D6-3978C113B928}"/>
              </a:ext>
            </a:extLst>
          </p:cNvPr>
          <p:cNvPicPr>
            <a:picLocks noChangeAspect="1"/>
          </p:cNvPicPr>
          <p:nvPr/>
        </p:nvPicPr>
        <p:blipFill>
          <a:blip r:embed="rId6"/>
          <a:stretch>
            <a:fillRect/>
          </a:stretch>
        </p:blipFill>
        <p:spPr>
          <a:xfrm>
            <a:off x="0" y="819686"/>
            <a:ext cx="11930377" cy="6038314"/>
          </a:xfrm>
          <a:prstGeom prst="rect">
            <a:avLst/>
          </a:prstGeom>
        </p:spPr>
      </p:pic>
      <p:pic>
        <p:nvPicPr>
          <p:cNvPr id="4" name="Đồng hồ đếm ngược 15 giây có âm thanh sinh động">
            <a:hlinkClick r:id="" action="ppaction://media"/>
            <a:extLst>
              <a:ext uri="{FF2B5EF4-FFF2-40B4-BE49-F238E27FC236}">
                <a16:creationId xmlns:a16="http://schemas.microsoft.com/office/drawing/2014/main" id="{205A9BE7-76B4-A96D-47E0-5DDA2BB22DF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23709" y="2775468"/>
            <a:ext cx="2071092" cy="1164989"/>
          </a:xfrm>
          <a:prstGeom prst="rect">
            <a:avLst/>
          </a:prstGeom>
        </p:spPr>
      </p:pic>
    </p:spTree>
    <p:extLst>
      <p:ext uri="{BB962C8B-B14F-4D97-AF65-F5344CB8AC3E}">
        <p14:creationId xmlns:p14="http://schemas.microsoft.com/office/powerpoint/2010/main" val="21893454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50" fill="hold"/>
                                        <p:tgtEl>
                                          <p:spTgt spid="21"/>
                                        </p:tgtEl>
                                        <p:attrNameLst>
                                          <p:attrName>ppt_x</p:attrName>
                                        </p:attrNameLst>
                                      </p:cBhvr>
                                      <p:tavLst>
                                        <p:tav tm="0">
                                          <p:val>
                                            <p:strVal val="#ppt_x"/>
                                          </p:val>
                                        </p:tav>
                                        <p:tav tm="100000">
                                          <p:val>
                                            <p:strVal val="#ppt_x"/>
                                          </p:val>
                                        </p:tav>
                                      </p:tavLst>
                                    </p:anim>
                                    <p:anim calcmode="lin" valueType="num">
                                      <p:cBhvr additive="base">
                                        <p:cTn id="8" dur="25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25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250" fill="hold"/>
                                        <p:tgtEl>
                                          <p:spTgt spid="39"/>
                                        </p:tgtEl>
                                        <p:attrNameLst>
                                          <p:attrName>ppt_x</p:attrName>
                                        </p:attrNameLst>
                                      </p:cBhvr>
                                      <p:tavLst>
                                        <p:tav tm="0">
                                          <p:val>
                                            <p:strVal val="#ppt_x"/>
                                          </p:val>
                                        </p:tav>
                                        <p:tav tm="100000">
                                          <p:val>
                                            <p:strVal val="#ppt_x"/>
                                          </p:val>
                                        </p:tav>
                                      </p:tavLst>
                                    </p:anim>
                                    <p:anim calcmode="lin" valueType="num">
                                      <p:cBhvr additive="base">
                                        <p:cTn id="13" dur="250" fill="hold"/>
                                        <p:tgtEl>
                                          <p:spTgt spid="3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250" fill="hold"/>
                                        <p:tgtEl>
                                          <p:spTgt spid="32"/>
                                        </p:tgtEl>
                                        <p:attrNameLst>
                                          <p:attrName>ppt_x</p:attrName>
                                        </p:attrNameLst>
                                      </p:cBhvr>
                                      <p:tavLst>
                                        <p:tav tm="0">
                                          <p:val>
                                            <p:strVal val="#ppt_x"/>
                                          </p:val>
                                        </p:tav>
                                        <p:tav tm="100000">
                                          <p:val>
                                            <p:strVal val="#ppt_x"/>
                                          </p:val>
                                        </p:tav>
                                      </p:tavLst>
                                    </p:anim>
                                    <p:anim calcmode="lin" valueType="num">
                                      <p:cBhvr additive="base">
                                        <p:cTn id="18" dur="25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750"/>
                            </p:stCondLst>
                            <p:childTnLst>
                              <p:par>
                                <p:cTn id="20" presetID="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250" fill="hold"/>
                                        <p:tgtEl>
                                          <p:spTgt spid="53"/>
                                        </p:tgtEl>
                                        <p:attrNameLst>
                                          <p:attrName>ppt_x</p:attrName>
                                        </p:attrNameLst>
                                      </p:cBhvr>
                                      <p:tavLst>
                                        <p:tav tm="0">
                                          <p:val>
                                            <p:strVal val="#ppt_x"/>
                                          </p:val>
                                        </p:tav>
                                        <p:tav tm="100000">
                                          <p:val>
                                            <p:strVal val="#ppt_x"/>
                                          </p:val>
                                        </p:tav>
                                      </p:tavLst>
                                    </p:anim>
                                    <p:anim calcmode="lin" valueType="num">
                                      <p:cBhvr additive="base">
                                        <p:cTn id="23" dur="250" fill="hold"/>
                                        <p:tgtEl>
                                          <p:spTgt spid="53"/>
                                        </p:tgtEl>
                                        <p:attrNameLst>
                                          <p:attrName>ppt_y</p:attrName>
                                        </p:attrNameLst>
                                      </p:cBhvr>
                                      <p:tavLst>
                                        <p:tav tm="0">
                                          <p:val>
                                            <p:strVal val="1+#ppt_h/2"/>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barn(inVertical)">
                                      <p:cBhvr>
                                        <p:cTn id="26" dur="500"/>
                                        <p:tgtEl>
                                          <p:spTgt spid="6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barn(inVertical)">
                                      <p:cBhvr>
                                        <p:cTn id="29" dur="500"/>
                                        <p:tgtEl>
                                          <p:spTgt spid="6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barn(inVertical)">
                                      <p:cBhvr>
                                        <p:cTn id="32" dur="500"/>
                                        <p:tgtEl>
                                          <p:spTgt spid="6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barn(inVertical)">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circle(in)">
                                      <p:cBhvr>
                                        <p:cTn id="40" dur="2000"/>
                                        <p:tgtEl>
                                          <p:spTgt spid="6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8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4"/>
                </p:tgtEl>
              </p:cMediaNode>
            </p:video>
            <p:seq concurrent="1" nextAc="seek">
              <p:cTn id="46" restart="whenNotActive" fill="hold" evtFilter="cancelBubble" nodeType="interactiveSeq">
                <p:stCondLst>
                  <p:cond evt="onClick" delay="0">
                    <p:tgtEl>
                      <p:spTgt spid="4"/>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4"/>
                                        </p:tgtEl>
                                      </p:cBhvr>
                                    </p:cmd>
                                  </p:childTnLst>
                                </p:cTn>
                              </p:par>
                            </p:childTnLst>
                          </p:cTn>
                        </p:par>
                      </p:childTnLst>
                    </p:cTn>
                  </p:par>
                </p:childTnLst>
              </p:cTn>
              <p:nextCondLst>
                <p:cond evt="onClick" delay="0">
                  <p:tgtEl>
                    <p:spTgt spid="4"/>
                  </p:tgtEl>
                </p:cond>
              </p:nextCondLst>
            </p:seq>
          </p:childTnLst>
        </p:cTn>
      </p:par>
    </p:tnLst>
    <p:bldLst>
      <p:bldP spid="63" grpId="0" animBg="1"/>
      <p:bldP spid="64" grpId="0" animBg="1"/>
      <p:bldP spid="65" grpId="0" animBg="1"/>
      <p:bldP spid="66" grpId="0" animBg="1"/>
      <p:bldP spid="6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809715B-C428-4CE3-ADBF-DDFF87FC170C}"/>
              </a:ext>
            </a:extLst>
          </p:cNvPr>
          <p:cNvGrpSpPr/>
          <p:nvPr/>
        </p:nvGrpSpPr>
        <p:grpSpPr>
          <a:xfrm>
            <a:off x="4870980" y="2904701"/>
            <a:ext cx="2450039" cy="3321371"/>
            <a:chOff x="4478716" y="1484783"/>
            <a:chExt cx="3266719" cy="4428495"/>
          </a:xfrm>
        </p:grpSpPr>
        <p:grpSp>
          <p:nvGrpSpPr>
            <p:cNvPr id="3" name="Group 80">
              <a:extLst>
                <a:ext uri="{FF2B5EF4-FFF2-40B4-BE49-F238E27FC236}">
                  <a16:creationId xmlns:a16="http://schemas.microsoft.com/office/drawing/2014/main" id="{D7118A6C-BC44-49E3-86A4-CEE27C4F834F}"/>
                </a:ext>
              </a:extLst>
            </p:cNvPr>
            <p:cNvGrpSpPr/>
            <p:nvPr/>
          </p:nvGrpSpPr>
          <p:grpSpPr>
            <a:xfrm>
              <a:off x="4478716" y="4156696"/>
              <a:ext cx="3266716" cy="1756582"/>
              <a:chOff x="3354640" y="2064545"/>
              <a:chExt cx="3995738" cy="1743075"/>
            </a:xfrm>
            <a:effectLst/>
          </p:grpSpPr>
          <p:sp>
            <p:nvSpPr>
              <p:cNvPr id="23" name="Freeform: Shape 81">
                <a:extLst>
                  <a:ext uri="{FF2B5EF4-FFF2-40B4-BE49-F238E27FC236}">
                    <a16:creationId xmlns:a16="http://schemas.microsoft.com/office/drawing/2014/main" id="{47878F04-1019-4192-99DE-719AED82BB82}"/>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4" name="Freeform: Shape 82">
                <a:extLst>
                  <a:ext uri="{FF2B5EF4-FFF2-40B4-BE49-F238E27FC236}">
                    <a16:creationId xmlns:a16="http://schemas.microsoft.com/office/drawing/2014/main" id="{3B1CD7A0-D564-49C1-AD72-EA1D4B8E14E8}"/>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5" name="Freeform: Shape 83">
                <a:extLst>
                  <a:ext uri="{FF2B5EF4-FFF2-40B4-BE49-F238E27FC236}">
                    <a16:creationId xmlns:a16="http://schemas.microsoft.com/office/drawing/2014/main" id="{24CD6387-7852-4653-BCC9-9523A46264D8}"/>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3">
                    <a:lumMod val="50000"/>
                  </a:schemeClr>
                </a:fgClr>
                <a:bgClr>
                  <a:schemeClr val="accent3">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6" name="Freeform: Shape 85">
                <a:extLst>
                  <a:ext uri="{FF2B5EF4-FFF2-40B4-BE49-F238E27FC236}">
                    <a16:creationId xmlns:a16="http://schemas.microsoft.com/office/drawing/2014/main" id="{A7F82F55-146C-4B0E-B873-EDBD23FFEEC7}"/>
                  </a:ext>
                </a:extLst>
              </p:cNvPr>
              <p:cNvSpPr>
                <a:spLocks/>
              </p:cNvSpPr>
              <p:nvPr/>
            </p:nvSpPr>
            <p:spPr bwMode="auto">
              <a:xfrm>
                <a:off x="3354640" y="2867820"/>
                <a:ext cx="2736849"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sp>
            <p:nvSpPr>
              <p:cNvPr id="27" name="Freeform: Shape 88">
                <a:extLst>
                  <a:ext uri="{FF2B5EF4-FFF2-40B4-BE49-F238E27FC236}">
                    <a16:creationId xmlns:a16="http://schemas.microsoft.com/office/drawing/2014/main" id="{886AA969-CB98-4BDD-AEAC-2296B5DE2584}"/>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3">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 name="Group 96">
              <a:extLst>
                <a:ext uri="{FF2B5EF4-FFF2-40B4-BE49-F238E27FC236}">
                  <a16:creationId xmlns:a16="http://schemas.microsoft.com/office/drawing/2014/main" id="{AD00A00A-B734-4C6F-A283-339DCFB139D1}"/>
                </a:ext>
              </a:extLst>
            </p:cNvPr>
            <p:cNvGrpSpPr/>
            <p:nvPr/>
          </p:nvGrpSpPr>
          <p:grpSpPr>
            <a:xfrm>
              <a:off x="4478716" y="3266059"/>
              <a:ext cx="3266716" cy="1756582"/>
              <a:chOff x="3354640" y="2064545"/>
              <a:chExt cx="3995738" cy="1743075"/>
            </a:xfrm>
            <a:effectLst/>
          </p:grpSpPr>
          <p:sp>
            <p:nvSpPr>
              <p:cNvPr id="18" name="Freeform: Shape 102">
                <a:extLst>
                  <a:ext uri="{FF2B5EF4-FFF2-40B4-BE49-F238E27FC236}">
                    <a16:creationId xmlns:a16="http://schemas.microsoft.com/office/drawing/2014/main" id="{5625F516-D2AD-4636-AC27-24A32B2E18B1}"/>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105">
                <a:extLst>
                  <a:ext uri="{FF2B5EF4-FFF2-40B4-BE49-F238E27FC236}">
                    <a16:creationId xmlns:a16="http://schemas.microsoft.com/office/drawing/2014/main" id="{291D18E5-42B8-400F-AD53-2565D6D8AEE3}"/>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0" name="Freeform: Shape 107">
                <a:extLst>
                  <a:ext uri="{FF2B5EF4-FFF2-40B4-BE49-F238E27FC236}">
                    <a16:creationId xmlns:a16="http://schemas.microsoft.com/office/drawing/2014/main" id="{8F40C878-B43F-44D7-A083-F595043E4EF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4">
                    <a:lumMod val="50000"/>
                  </a:schemeClr>
                </a:fgClr>
                <a:bgClr>
                  <a:schemeClr val="accent4">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08">
                <a:extLst>
                  <a:ext uri="{FF2B5EF4-FFF2-40B4-BE49-F238E27FC236}">
                    <a16:creationId xmlns:a16="http://schemas.microsoft.com/office/drawing/2014/main" id="{0A3DF962-37DD-4521-8E54-53E1B6A47EA8}"/>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C</a:t>
                </a:r>
              </a:p>
            </p:txBody>
          </p:sp>
          <p:sp>
            <p:nvSpPr>
              <p:cNvPr id="22" name="Freeform: Shape 109">
                <a:extLst>
                  <a:ext uri="{FF2B5EF4-FFF2-40B4-BE49-F238E27FC236}">
                    <a16:creationId xmlns:a16="http://schemas.microsoft.com/office/drawing/2014/main" id="{47564B66-9CE7-4461-A756-B4E9B69DEDBD}"/>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4">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5" name="Group 110">
              <a:extLst>
                <a:ext uri="{FF2B5EF4-FFF2-40B4-BE49-F238E27FC236}">
                  <a16:creationId xmlns:a16="http://schemas.microsoft.com/office/drawing/2014/main" id="{DF972D4D-4E9B-4B44-883E-5307D5375F5B}"/>
                </a:ext>
              </a:extLst>
            </p:cNvPr>
            <p:cNvGrpSpPr/>
            <p:nvPr/>
          </p:nvGrpSpPr>
          <p:grpSpPr>
            <a:xfrm>
              <a:off x="4478716" y="2375422"/>
              <a:ext cx="3266716" cy="1756582"/>
              <a:chOff x="3354640" y="2064545"/>
              <a:chExt cx="3995738" cy="1743075"/>
            </a:xfrm>
            <a:effectLst/>
          </p:grpSpPr>
          <p:sp>
            <p:nvSpPr>
              <p:cNvPr id="13" name="Freeform: Shape 111">
                <a:extLst>
                  <a:ext uri="{FF2B5EF4-FFF2-40B4-BE49-F238E27FC236}">
                    <a16:creationId xmlns:a16="http://schemas.microsoft.com/office/drawing/2014/main" id="{4D92617E-CF6C-41E5-9080-0335B5C59464}"/>
                  </a:ext>
                </a:extLst>
              </p:cNvPr>
              <p:cNvSpPr>
                <a:spLocks/>
              </p:cNvSpPr>
              <p:nvPr/>
            </p:nvSpPr>
            <p:spPr bwMode="auto">
              <a:xfrm>
                <a:off x="4640515" y="2180433"/>
                <a:ext cx="2393950" cy="700088"/>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112">
                <a:extLst>
                  <a:ext uri="{FF2B5EF4-FFF2-40B4-BE49-F238E27FC236}">
                    <a16:creationId xmlns:a16="http://schemas.microsoft.com/office/drawing/2014/main" id="{24D5824B-1E49-4744-9FB3-720F95D40691}"/>
                  </a:ext>
                </a:extLst>
              </p:cNvPr>
              <p:cNvSpPr>
                <a:spLocks/>
              </p:cNvSpPr>
              <p:nvPr/>
            </p:nvSpPr>
            <p:spPr bwMode="auto">
              <a:xfrm>
                <a:off x="6091490" y="2436020"/>
                <a:ext cx="1258888" cy="1371600"/>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113">
                <a:extLst>
                  <a:ext uri="{FF2B5EF4-FFF2-40B4-BE49-F238E27FC236}">
                    <a16:creationId xmlns:a16="http://schemas.microsoft.com/office/drawing/2014/main" id="{C3A652FE-4B9A-4E04-91D0-00F9E2DFB8DC}"/>
                  </a:ext>
                </a:extLst>
              </p:cNvPr>
              <p:cNvSpPr>
                <a:spLocks/>
              </p:cNvSpPr>
              <p:nvPr/>
            </p:nvSpPr>
            <p:spPr bwMode="auto">
              <a:xfrm>
                <a:off x="3673728" y="2180433"/>
                <a:ext cx="966788" cy="700088"/>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5">
                    <a:lumMod val="50000"/>
                  </a:schemeClr>
                </a:fgClr>
                <a:bgClr>
                  <a:schemeClr val="accent5">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114">
                <a:extLst>
                  <a:ext uri="{FF2B5EF4-FFF2-40B4-BE49-F238E27FC236}">
                    <a16:creationId xmlns:a16="http://schemas.microsoft.com/office/drawing/2014/main" id="{DE1F5D84-AEBD-41D5-8D54-4773A7425B0B}"/>
                  </a:ext>
                </a:extLst>
              </p:cNvPr>
              <p:cNvSpPr>
                <a:spLocks/>
              </p:cNvSpPr>
              <p:nvPr/>
            </p:nvSpPr>
            <p:spPr bwMode="auto">
              <a:xfrm>
                <a:off x="3354640" y="2867820"/>
                <a:ext cx="2736850" cy="939800"/>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sp>
            <p:nvSpPr>
              <p:cNvPr id="17" name="Freeform: Shape 115">
                <a:extLst>
                  <a:ext uri="{FF2B5EF4-FFF2-40B4-BE49-F238E27FC236}">
                    <a16:creationId xmlns:a16="http://schemas.microsoft.com/office/drawing/2014/main" id="{1C53934A-D911-4817-9548-AA50E1063D6F}"/>
                  </a:ext>
                </a:extLst>
              </p:cNvPr>
              <p:cNvSpPr>
                <a:spLocks/>
              </p:cNvSpPr>
              <p:nvPr/>
            </p:nvSpPr>
            <p:spPr bwMode="auto">
              <a:xfrm>
                <a:off x="3354640" y="2064545"/>
                <a:ext cx="3995738" cy="1177925"/>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solidFill>
                <a:schemeClr val="accent5">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6" name="Group 116">
              <a:extLst>
                <a:ext uri="{FF2B5EF4-FFF2-40B4-BE49-F238E27FC236}">
                  <a16:creationId xmlns:a16="http://schemas.microsoft.com/office/drawing/2014/main" id="{655A2C57-EDDF-41FB-9F4E-ED1A59FB7832}"/>
                </a:ext>
              </a:extLst>
            </p:cNvPr>
            <p:cNvGrpSpPr/>
            <p:nvPr/>
          </p:nvGrpSpPr>
          <p:grpSpPr>
            <a:xfrm>
              <a:off x="4478718" y="1484783"/>
              <a:ext cx="3266717" cy="1756580"/>
              <a:chOff x="4129765" y="1474040"/>
              <a:chExt cx="2325491" cy="1014457"/>
            </a:xfrm>
            <a:effectLst/>
          </p:grpSpPr>
          <p:sp>
            <p:nvSpPr>
              <p:cNvPr id="7" name="Freeform: Shape 117">
                <a:extLst>
                  <a:ext uri="{FF2B5EF4-FFF2-40B4-BE49-F238E27FC236}">
                    <a16:creationId xmlns:a16="http://schemas.microsoft.com/office/drawing/2014/main" id="{43046467-A505-44D5-8B6A-7C317DBDD64F}"/>
                  </a:ext>
                </a:extLst>
              </p:cNvPr>
              <p:cNvSpPr>
                <a:spLocks/>
              </p:cNvSpPr>
              <p:nvPr/>
            </p:nvSpPr>
            <p:spPr bwMode="auto">
              <a:xfrm>
                <a:off x="4878135" y="1541486"/>
                <a:ext cx="1393262" cy="407446"/>
              </a:xfrm>
              <a:custGeom>
                <a:avLst/>
                <a:gdLst>
                  <a:gd name="T0" fmla="*/ 1508 w 1508"/>
                  <a:gd name="T1" fmla="*/ 205 h 441"/>
                  <a:gd name="T2" fmla="*/ 0 w 1508"/>
                  <a:gd name="T3" fmla="*/ 0 h 441"/>
                  <a:gd name="T4" fmla="*/ 0 w 1508"/>
                  <a:gd name="T5" fmla="*/ 285 h 441"/>
                  <a:gd name="T6" fmla="*/ 1140 w 1508"/>
                  <a:gd name="T7" fmla="*/ 441 h 441"/>
                  <a:gd name="T8" fmla="*/ 1508 w 1508"/>
                  <a:gd name="T9" fmla="*/ 205 h 441"/>
                </a:gdLst>
                <a:ahLst/>
                <a:cxnLst>
                  <a:cxn ang="0">
                    <a:pos x="T0" y="T1"/>
                  </a:cxn>
                  <a:cxn ang="0">
                    <a:pos x="T2" y="T3"/>
                  </a:cxn>
                  <a:cxn ang="0">
                    <a:pos x="T4" y="T5"/>
                  </a:cxn>
                  <a:cxn ang="0">
                    <a:pos x="T6" y="T7"/>
                  </a:cxn>
                  <a:cxn ang="0">
                    <a:pos x="T8" y="T9"/>
                  </a:cxn>
                </a:cxnLst>
                <a:rect l="0" t="0" r="r" b="b"/>
                <a:pathLst>
                  <a:path w="1508" h="441">
                    <a:moveTo>
                      <a:pt x="1508" y="205"/>
                    </a:moveTo>
                    <a:lnTo>
                      <a:pt x="0" y="0"/>
                    </a:lnTo>
                    <a:lnTo>
                      <a:pt x="0" y="285"/>
                    </a:lnTo>
                    <a:lnTo>
                      <a:pt x="1140" y="441"/>
                    </a:lnTo>
                    <a:lnTo>
                      <a:pt x="1508" y="205"/>
                    </a:lnTo>
                    <a:close/>
                  </a:path>
                </a:pathLst>
              </a:custGeom>
              <a:pattFill prst="ltUp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8" name="Freeform: Shape 118">
                <a:extLst>
                  <a:ext uri="{FF2B5EF4-FFF2-40B4-BE49-F238E27FC236}">
                    <a16:creationId xmlns:a16="http://schemas.microsoft.com/office/drawing/2014/main" id="{F849E903-B151-45EE-9C99-CB419D109D02}"/>
                  </a:ext>
                </a:extLst>
              </p:cNvPr>
              <p:cNvSpPr>
                <a:spLocks/>
              </p:cNvSpPr>
              <p:nvPr/>
            </p:nvSpPr>
            <p:spPr bwMode="auto">
              <a:xfrm>
                <a:off x="5722592" y="1690236"/>
                <a:ext cx="732664" cy="798261"/>
              </a:xfrm>
              <a:custGeom>
                <a:avLst/>
                <a:gdLst>
                  <a:gd name="T0" fmla="*/ 793 w 793"/>
                  <a:gd name="T1" fmla="*/ 0 h 864"/>
                  <a:gd name="T2" fmla="*/ 0 w 793"/>
                  <a:gd name="T3" fmla="*/ 508 h 864"/>
                  <a:gd name="T4" fmla="*/ 0 w 793"/>
                  <a:gd name="T5" fmla="*/ 864 h 864"/>
                  <a:gd name="T6" fmla="*/ 793 w 793"/>
                  <a:gd name="T7" fmla="*/ 357 h 864"/>
                  <a:gd name="T8" fmla="*/ 793 w 793"/>
                  <a:gd name="T9" fmla="*/ 0 h 864"/>
                </a:gdLst>
                <a:ahLst/>
                <a:cxnLst>
                  <a:cxn ang="0">
                    <a:pos x="T0" y="T1"/>
                  </a:cxn>
                  <a:cxn ang="0">
                    <a:pos x="T2" y="T3"/>
                  </a:cxn>
                  <a:cxn ang="0">
                    <a:pos x="T4" y="T5"/>
                  </a:cxn>
                  <a:cxn ang="0">
                    <a:pos x="T6" y="T7"/>
                  </a:cxn>
                  <a:cxn ang="0">
                    <a:pos x="T8" y="T9"/>
                  </a:cxn>
                </a:cxnLst>
                <a:rect l="0" t="0" r="r" b="b"/>
                <a:pathLst>
                  <a:path w="793" h="864">
                    <a:moveTo>
                      <a:pt x="793" y="0"/>
                    </a:moveTo>
                    <a:lnTo>
                      <a:pt x="0" y="508"/>
                    </a:lnTo>
                    <a:lnTo>
                      <a:pt x="0" y="864"/>
                    </a:lnTo>
                    <a:lnTo>
                      <a:pt x="793" y="357"/>
                    </a:lnTo>
                    <a:lnTo>
                      <a:pt x="793" y="0"/>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9" name="Freeform: Shape 119">
                <a:extLst>
                  <a:ext uri="{FF2B5EF4-FFF2-40B4-BE49-F238E27FC236}">
                    <a16:creationId xmlns:a16="http://schemas.microsoft.com/office/drawing/2014/main" id="{BC9C4E28-4A2A-465B-A4C4-C2435376A051}"/>
                  </a:ext>
                </a:extLst>
              </p:cNvPr>
              <p:cNvSpPr>
                <a:spLocks/>
              </p:cNvSpPr>
              <p:nvPr/>
            </p:nvSpPr>
            <p:spPr bwMode="auto">
              <a:xfrm>
                <a:off x="4315472" y="1541486"/>
                <a:ext cx="562664" cy="407446"/>
              </a:xfrm>
              <a:custGeom>
                <a:avLst/>
                <a:gdLst>
                  <a:gd name="T0" fmla="*/ 609 w 609"/>
                  <a:gd name="T1" fmla="*/ 0 h 441"/>
                  <a:gd name="T2" fmla="*/ 0 w 609"/>
                  <a:gd name="T3" fmla="*/ 390 h 441"/>
                  <a:gd name="T4" fmla="*/ 367 w 609"/>
                  <a:gd name="T5" fmla="*/ 441 h 441"/>
                  <a:gd name="T6" fmla="*/ 609 w 609"/>
                  <a:gd name="T7" fmla="*/ 285 h 441"/>
                  <a:gd name="T8" fmla="*/ 609 w 609"/>
                  <a:gd name="T9" fmla="*/ 0 h 441"/>
                </a:gdLst>
                <a:ahLst/>
                <a:cxnLst>
                  <a:cxn ang="0">
                    <a:pos x="T0" y="T1"/>
                  </a:cxn>
                  <a:cxn ang="0">
                    <a:pos x="T2" y="T3"/>
                  </a:cxn>
                  <a:cxn ang="0">
                    <a:pos x="T4" y="T5"/>
                  </a:cxn>
                  <a:cxn ang="0">
                    <a:pos x="T6" y="T7"/>
                  </a:cxn>
                  <a:cxn ang="0">
                    <a:pos x="T8" y="T9"/>
                  </a:cxn>
                </a:cxnLst>
                <a:rect l="0" t="0" r="r" b="b"/>
                <a:pathLst>
                  <a:path w="609" h="441">
                    <a:moveTo>
                      <a:pt x="609" y="0"/>
                    </a:moveTo>
                    <a:lnTo>
                      <a:pt x="0" y="390"/>
                    </a:lnTo>
                    <a:lnTo>
                      <a:pt x="367" y="441"/>
                    </a:lnTo>
                    <a:lnTo>
                      <a:pt x="609" y="285"/>
                    </a:lnTo>
                    <a:lnTo>
                      <a:pt x="609" y="0"/>
                    </a:lnTo>
                    <a:close/>
                  </a:path>
                </a:pathLst>
              </a:custGeom>
              <a:pattFill prst="dkDnDiag">
                <a:fgClr>
                  <a:schemeClr val="accent1">
                    <a:lumMod val="50000"/>
                  </a:schemeClr>
                </a:fgClr>
                <a:bgClr>
                  <a:schemeClr val="accent1">
                    <a:lumMod val="75000"/>
                  </a:schemeClr>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120">
                <a:extLst>
                  <a:ext uri="{FF2B5EF4-FFF2-40B4-BE49-F238E27FC236}">
                    <a16:creationId xmlns:a16="http://schemas.microsoft.com/office/drawing/2014/main" id="{62E2848A-8163-4B57-9683-480E341C9484}"/>
                  </a:ext>
                </a:extLst>
              </p:cNvPr>
              <p:cNvSpPr>
                <a:spLocks/>
              </p:cNvSpPr>
              <p:nvPr/>
            </p:nvSpPr>
            <p:spPr bwMode="auto">
              <a:xfrm>
                <a:off x="4129765" y="1941540"/>
                <a:ext cx="1592827" cy="546957"/>
              </a:xfrm>
              <a:custGeom>
                <a:avLst/>
                <a:gdLst>
                  <a:gd name="T0" fmla="*/ 1724 w 1724"/>
                  <a:gd name="T1" fmla="*/ 592 h 592"/>
                  <a:gd name="T2" fmla="*/ 0 w 1724"/>
                  <a:gd name="T3" fmla="*/ 358 h 592"/>
                  <a:gd name="T4" fmla="*/ 0 w 1724"/>
                  <a:gd name="T5" fmla="*/ 0 h 592"/>
                  <a:gd name="T6" fmla="*/ 1724 w 1724"/>
                  <a:gd name="T7" fmla="*/ 236 h 592"/>
                  <a:gd name="T8" fmla="*/ 1724 w 1724"/>
                  <a:gd name="T9" fmla="*/ 592 h 592"/>
                </a:gdLst>
                <a:ahLst/>
                <a:cxnLst>
                  <a:cxn ang="0">
                    <a:pos x="T0" y="T1"/>
                  </a:cxn>
                  <a:cxn ang="0">
                    <a:pos x="T2" y="T3"/>
                  </a:cxn>
                  <a:cxn ang="0">
                    <a:pos x="T4" y="T5"/>
                  </a:cxn>
                  <a:cxn ang="0">
                    <a:pos x="T6" y="T7"/>
                  </a:cxn>
                  <a:cxn ang="0">
                    <a:pos x="T8" y="T9"/>
                  </a:cxn>
                </a:cxnLst>
                <a:rect l="0" t="0" r="r" b="b"/>
                <a:pathLst>
                  <a:path w="1724" h="592">
                    <a:moveTo>
                      <a:pt x="1724" y="592"/>
                    </a:moveTo>
                    <a:lnTo>
                      <a:pt x="0" y="358"/>
                    </a:lnTo>
                    <a:lnTo>
                      <a:pt x="0" y="0"/>
                    </a:lnTo>
                    <a:lnTo>
                      <a:pt x="1724" y="236"/>
                    </a:lnTo>
                    <a:lnTo>
                      <a:pt x="1724" y="592"/>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a:t>
                </a:r>
              </a:p>
            </p:txBody>
          </p:sp>
          <p:sp>
            <p:nvSpPr>
              <p:cNvPr id="11" name="Freeform: Shape 121">
                <a:extLst>
                  <a:ext uri="{FF2B5EF4-FFF2-40B4-BE49-F238E27FC236}">
                    <a16:creationId xmlns:a16="http://schemas.microsoft.com/office/drawing/2014/main" id="{63096148-B13A-4A11-8584-88076F3FB592}"/>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close/>
                    <a:moveTo>
                      <a:pt x="792" y="0"/>
                    </a:moveTo>
                    <a:lnTo>
                      <a:pt x="0" y="506"/>
                    </a:lnTo>
                    <a:lnTo>
                      <a:pt x="1724" y="742"/>
                    </a:lnTo>
                    <a:lnTo>
                      <a:pt x="2517" y="234"/>
                    </a:lnTo>
                    <a:lnTo>
                      <a:pt x="792" y="0"/>
                    </a:lnTo>
                    <a:lnTo>
                      <a:pt x="792" y="0"/>
                    </a:lnTo>
                    <a:close/>
                  </a:path>
                </a:pathLst>
              </a:custGeom>
              <a:pattFill prst="pct10">
                <a:fgClr>
                  <a:schemeClr val="bg1">
                    <a:lumMod val="65000"/>
                  </a:schemeClr>
                </a:fgClr>
                <a:bgClr>
                  <a:schemeClr val="bg1"/>
                </a:bgClr>
              </a:patt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122">
                <a:extLst>
                  <a:ext uri="{FF2B5EF4-FFF2-40B4-BE49-F238E27FC236}">
                    <a16:creationId xmlns:a16="http://schemas.microsoft.com/office/drawing/2014/main" id="{F06718A1-39E5-4E66-8C70-991A614D042F}"/>
                  </a:ext>
                </a:extLst>
              </p:cNvPr>
              <p:cNvSpPr>
                <a:spLocks/>
              </p:cNvSpPr>
              <p:nvPr/>
            </p:nvSpPr>
            <p:spPr bwMode="auto">
              <a:xfrm>
                <a:off x="4129765" y="1474040"/>
                <a:ext cx="2325491" cy="685544"/>
              </a:xfrm>
              <a:custGeom>
                <a:avLst/>
                <a:gdLst>
                  <a:gd name="T0" fmla="*/ 810 w 2517"/>
                  <a:gd name="T1" fmla="*/ 73 h 742"/>
                  <a:gd name="T2" fmla="*/ 2318 w 2517"/>
                  <a:gd name="T3" fmla="*/ 278 h 742"/>
                  <a:gd name="T4" fmla="*/ 1709 w 2517"/>
                  <a:gd name="T5" fmla="*/ 667 h 742"/>
                  <a:gd name="T6" fmla="*/ 201 w 2517"/>
                  <a:gd name="T7" fmla="*/ 463 h 742"/>
                  <a:gd name="T8" fmla="*/ 810 w 2517"/>
                  <a:gd name="T9" fmla="*/ 73 h 742"/>
                  <a:gd name="T10" fmla="*/ 792 w 2517"/>
                  <a:gd name="T11" fmla="*/ 0 h 742"/>
                  <a:gd name="T12" fmla="*/ 0 w 2517"/>
                  <a:gd name="T13" fmla="*/ 506 h 742"/>
                  <a:gd name="T14" fmla="*/ 1724 w 2517"/>
                  <a:gd name="T15" fmla="*/ 742 h 742"/>
                  <a:gd name="T16" fmla="*/ 2517 w 2517"/>
                  <a:gd name="T17" fmla="*/ 234 h 742"/>
                  <a:gd name="T18" fmla="*/ 792 w 2517"/>
                  <a:gd name="T19" fmla="*/ 0 h 742"/>
                  <a:gd name="T20" fmla="*/ 792 w 2517"/>
                  <a:gd name="T21" fmla="*/ 0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17" h="742">
                    <a:moveTo>
                      <a:pt x="810" y="73"/>
                    </a:moveTo>
                    <a:lnTo>
                      <a:pt x="2318" y="278"/>
                    </a:lnTo>
                    <a:lnTo>
                      <a:pt x="1709" y="667"/>
                    </a:lnTo>
                    <a:lnTo>
                      <a:pt x="201" y="463"/>
                    </a:lnTo>
                    <a:lnTo>
                      <a:pt x="810" y="73"/>
                    </a:lnTo>
                    <a:moveTo>
                      <a:pt x="792" y="0"/>
                    </a:moveTo>
                    <a:lnTo>
                      <a:pt x="0" y="506"/>
                    </a:lnTo>
                    <a:lnTo>
                      <a:pt x="1724" y="742"/>
                    </a:lnTo>
                    <a:lnTo>
                      <a:pt x="2517" y="234"/>
                    </a:lnTo>
                    <a:lnTo>
                      <a:pt x="792" y="0"/>
                    </a:lnTo>
                    <a:lnTo>
                      <a:pt x="792" y="0"/>
                    </a:lnTo>
                  </a:path>
                </a:pathLst>
              </a:custGeom>
              <a:solidFill>
                <a:schemeClr val="accent1">
                  <a:lumMod val="75000"/>
                </a:schemeClr>
              </a:solidFill>
              <a:ln w="3175">
                <a:no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1"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grpSp>
      <p:grpSp>
        <p:nvGrpSpPr>
          <p:cNvPr id="28" name="组合 45">
            <a:extLst>
              <a:ext uri="{FF2B5EF4-FFF2-40B4-BE49-F238E27FC236}">
                <a16:creationId xmlns:a16="http://schemas.microsoft.com/office/drawing/2014/main" id="{072A5836-C5C6-450E-BB65-0FB17825A0E6}"/>
              </a:ext>
            </a:extLst>
          </p:cNvPr>
          <p:cNvGrpSpPr/>
          <p:nvPr/>
        </p:nvGrpSpPr>
        <p:grpSpPr>
          <a:xfrm>
            <a:off x="4500604" y="3575739"/>
            <a:ext cx="3190789" cy="1733997"/>
            <a:chOff x="2988661" y="1899339"/>
            <a:chExt cx="3190789" cy="1733997"/>
          </a:xfrm>
        </p:grpSpPr>
        <p:cxnSp>
          <p:nvCxnSpPr>
            <p:cNvPr id="29" name="Straight Connector 127">
              <a:extLst>
                <a:ext uri="{FF2B5EF4-FFF2-40B4-BE49-F238E27FC236}">
                  <a16:creationId xmlns:a16="http://schemas.microsoft.com/office/drawing/2014/main" id="{C9D779D1-DDB7-42BE-9BDB-B0AEAF3C7AE8}"/>
                </a:ext>
              </a:extLst>
            </p:cNvPr>
            <p:cNvCxnSpPr/>
            <p:nvPr/>
          </p:nvCxnSpPr>
          <p:spPr>
            <a:xfrm flipH="1">
              <a:off x="2988661" y="189933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128">
              <a:extLst>
                <a:ext uri="{FF2B5EF4-FFF2-40B4-BE49-F238E27FC236}">
                  <a16:creationId xmlns:a16="http://schemas.microsoft.com/office/drawing/2014/main" id="{1AD65A99-EB35-469E-BDC9-1EDB863F4135}"/>
                </a:ext>
              </a:extLst>
            </p:cNvPr>
            <p:cNvCxnSpPr/>
            <p:nvPr/>
          </p:nvCxnSpPr>
          <p:spPr>
            <a:xfrm flipH="1">
              <a:off x="2988661" y="3232710"/>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1" name="Straight Connector 129">
              <a:extLst>
                <a:ext uri="{FF2B5EF4-FFF2-40B4-BE49-F238E27FC236}">
                  <a16:creationId xmlns:a16="http://schemas.microsoft.com/office/drawing/2014/main" id="{DDB4EB46-4C12-4324-953F-4D2CEB26958F}"/>
                </a:ext>
              </a:extLst>
            </p:cNvPr>
            <p:cNvCxnSpPr/>
            <p:nvPr/>
          </p:nvCxnSpPr>
          <p:spPr>
            <a:xfrm>
              <a:off x="5809074" y="2276899"/>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130">
              <a:extLst>
                <a:ext uri="{FF2B5EF4-FFF2-40B4-BE49-F238E27FC236}">
                  <a16:creationId xmlns:a16="http://schemas.microsoft.com/office/drawing/2014/main" id="{73A9E1C2-4D89-420B-8687-E508B6053FE8}"/>
                </a:ext>
              </a:extLst>
            </p:cNvPr>
            <p:cNvCxnSpPr/>
            <p:nvPr/>
          </p:nvCxnSpPr>
          <p:spPr>
            <a:xfrm>
              <a:off x="5809074" y="3633336"/>
              <a:ext cx="370376"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grpSp>
      <p:sp>
        <p:nvSpPr>
          <p:cNvPr id="45" name="Synergistically utilize technically sound portals with frictionless chains. Dramatically customize…">
            <a:extLst>
              <a:ext uri="{FF2B5EF4-FFF2-40B4-BE49-F238E27FC236}">
                <a16:creationId xmlns:a16="http://schemas.microsoft.com/office/drawing/2014/main" id="{ED830107-5473-4B5B-BC2A-DC841AC2C6FF}"/>
              </a:ext>
            </a:extLst>
          </p:cNvPr>
          <p:cNvSpPr txBox="1"/>
          <p:nvPr/>
        </p:nvSpPr>
        <p:spPr>
          <a:xfrm>
            <a:off x="596857" y="3290937"/>
            <a:ext cx="3793069"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A.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6" name="Synergistically utilize technically sound portals with frictionless chains. Dramatically customize…">
            <a:extLst>
              <a:ext uri="{FF2B5EF4-FFF2-40B4-BE49-F238E27FC236}">
                <a16:creationId xmlns:a16="http://schemas.microsoft.com/office/drawing/2014/main" id="{0297D710-4212-4678-B331-7CE4FA969F06}"/>
              </a:ext>
            </a:extLst>
          </p:cNvPr>
          <p:cNvSpPr txBox="1"/>
          <p:nvPr/>
        </p:nvSpPr>
        <p:spPr>
          <a:xfrm>
            <a:off x="8016994" y="3472194"/>
            <a:ext cx="3637965" cy="569130"/>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B.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 P</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vật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sp>
        <p:nvSpPr>
          <p:cNvPr id="47" name="Synergistically utilize technically sound portals with frictionless chains. Dramatically customize…">
            <a:extLst>
              <a:ext uri="{FF2B5EF4-FFF2-40B4-BE49-F238E27FC236}">
                <a16:creationId xmlns:a16="http://schemas.microsoft.com/office/drawing/2014/main" id="{39581A69-F3EF-470D-BBD0-CB2BB77B832D}"/>
              </a:ext>
            </a:extLst>
          </p:cNvPr>
          <p:cNvSpPr txBox="1"/>
          <p:nvPr/>
        </p:nvSpPr>
        <p:spPr>
          <a:xfrm>
            <a:off x="263352" y="4865018"/>
            <a:ext cx="4043545" cy="430887"/>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fontAlgn="base">
              <a:spcBef>
                <a:spcPct val="0"/>
              </a:spcBef>
              <a:spcAft>
                <a:spcPct val="0"/>
              </a:spcAft>
            </a:pPr>
            <a:r>
              <a:rPr lang="pt-BR" sz="2800" dirty="0">
                <a:solidFill>
                  <a:srgbClr val="000000"/>
                </a:solidFill>
                <a:latin typeface="Times New Roman" panose="02020603050405020304" pitchFamily="18" charset="0"/>
                <a:ea typeface="Times New Roman" panose="02020603050405020304" pitchFamily="18" charset="0"/>
              </a:rPr>
              <a:t>C. F</a:t>
            </a:r>
            <a:r>
              <a:rPr lang="pt-BR" sz="2800" baseline="-25000" dirty="0">
                <a:solidFill>
                  <a:srgbClr val="000000"/>
                </a:solidFill>
                <a:latin typeface="Times New Roman" panose="02020603050405020304" pitchFamily="18" charset="0"/>
                <a:ea typeface="Times New Roman" panose="02020603050405020304" pitchFamily="18" charset="0"/>
              </a:rPr>
              <a:t>A</a:t>
            </a:r>
            <a:r>
              <a:rPr lang="pt-BR" sz="2800" dirty="0">
                <a:solidFill>
                  <a:srgbClr val="000000"/>
                </a:solidFill>
                <a:latin typeface="Times New Roman" panose="02020603050405020304" pitchFamily="18" charset="0"/>
                <a:ea typeface="Times New Roman" panose="02020603050405020304" pitchFamily="18" charset="0"/>
              </a:rPr>
              <a:t> = d.V </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48" name="Synergistically utilize technically sound portals with frictionless chains. Dramatically customize…">
            <a:extLst>
              <a:ext uri="{FF2B5EF4-FFF2-40B4-BE49-F238E27FC236}">
                <a16:creationId xmlns:a16="http://schemas.microsoft.com/office/drawing/2014/main" id="{61F67596-ADD6-45E1-BC12-13D3A440D305}"/>
              </a:ext>
            </a:extLst>
          </p:cNvPr>
          <p:cNvSpPr txBox="1"/>
          <p:nvPr/>
        </p:nvSpPr>
        <p:spPr>
          <a:xfrm>
            <a:off x="8209647" y="5109867"/>
            <a:ext cx="3935840" cy="569130"/>
          </a:xfrm>
          <a:prstGeom prst="rect">
            <a:avLst/>
          </a:prstGeom>
          <a:solidFill>
            <a:srgbClr val="FFFFCC"/>
          </a:solidFill>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indent="179705" algn="just">
              <a:lnSpc>
                <a:spcPct val="150000"/>
              </a:lnSpc>
            </a:pP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D. F</a:t>
            </a:r>
            <a:r>
              <a:rPr lang="pt-BR" sz="2800" baseline="-250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A </a:t>
            </a:r>
            <a:r>
              <a:rPr lang="pt-BR" sz="2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d.h</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Arial" panose="020B0604020202020204" pitchFamily="34" charset="0"/>
            </a:endParaRPr>
          </a:p>
        </p:txBody>
      </p:sp>
      <p:grpSp>
        <p:nvGrpSpPr>
          <p:cNvPr id="49" name="组合 49">
            <a:extLst>
              <a:ext uri="{FF2B5EF4-FFF2-40B4-BE49-F238E27FC236}">
                <a16:creationId xmlns:a16="http://schemas.microsoft.com/office/drawing/2014/main" id="{AF52B1B1-6D9C-424D-93C0-66DC5BA81040}"/>
              </a:ext>
            </a:extLst>
          </p:cNvPr>
          <p:cNvGrpSpPr/>
          <p:nvPr/>
        </p:nvGrpSpPr>
        <p:grpSpPr>
          <a:xfrm>
            <a:off x="990804" y="56804"/>
            <a:ext cx="8964726" cy="1718303"/>
            <a:chOff x="-1405672" y="367056"/>
            <a:chExt cx="14871323" cy="2141392"/>
          </a:xfrm>
        </p:grpSpPr>
        <p:sp>
          <p:nvSpPr>
            <p:cNvPr id="50" name="Google Shape;354;p33">
              <a:extLst>
                <a:ext uri="{FF2B5EF4-FFF2-40B4-BE49-F238E27FC236}">
                  <a16:creationId xmlns:a16="http://schemas.microsoft.com/office/drawing/2014/main" id="{43BCC6EB-C492-41D5-8658-DF864000293B}"/>
                </a:ext>
              </a:extLst>
            </p:cNvPr>
            <p:cNvSpPr/>
            <p:nvPr/>
          </p:nvSpPr>
          <p:spPr>
            <a:xfrm>
              <a:off x="-1187755" y="443937"/>
              <a:ext cx="14653406" cy="2064511"/>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1" name="文本框 51">
              <a:extLst>
                <a:ext uri="{FF2B5EF4-FFF2-40B4-BE49-F238E27FC236}">
                  <a16:creationId xmlns:a16="http://schemas.microsoft.com/office/drawing/2014/main" id="{A23FC3CA-92E6-4561-B692-D1DB45A3B37E}"/>
                </a:ext>
              </a:extLst>
            </p:cNvPr>
            <p:cNvSpPr txBox="1"/>
            <p:nvPr/>
          </p:nvSpPr>
          <p:spPr>
            <a:xfrm>
              <a:off x="-1405672" y="367056"/>
              <a:ext cx="14672998" cy="1495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3</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Công thức tính lực đẩy Archimedes là</a:t>
              </a:r>
              <a:endPar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2" name="Rectangle: Rounded Corners 51">
            <a:extLst>
              <a:ext uri="{FF2B5EF4-FFF2-40B4-BE49-F238E27FC236}">
                <a16:creationId xmlns:a16="http://schemas.microsoft.com/office/drawing/2014/main" id="{6087B9B5-46FC-482D-A4DF-9C08940A45A7}"/>
              </a:ext>
            </a:extLst>
          </p:cNvPr>
          <p:cNvSpPr/>
          <p:nvPr/>
        </p:nvSpPr>
        <p:spPr>
          <a:xfrm>
            <a:off x="320508" y="4678396"/>
            <a:ext cx="4032218" cy="80413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33" name="Picture 32">
            <a:extLst>
              <a:ext uri="{FF2B5EF4-FFF2-40B4-BE49-F238E27FC236}">
                <a16:creationId xmlns:a16="http://schemas.microsoft.com/office/drawing/2014/main" id="{F76CB386-1A6E-BB37-C59E-7F73AC232AA6}"/>
              </a:ext>
            </a:extLst>
          </p:cNvPr>
          <p:cNvPicPr>
            <a:picLocks noChangeAspect="1"/>
          </p:cNvPicPr>
          <p:nvPr/>
        </p:nvPicPr>
        <p:blipFill>
          <a:blip r:embed="rId6"/>
          <a:stretch>
            <a:fillRect/>
          </a:stretch>
        </p:blipFill>
        <p:spPr>
          <a:xfrm>
            <a:off x="0" y="-179835"/>
            <a:ext cx="11668755" cy="6038314"/>
          </a:xfrm>
          <a:prstGeom prst="rect">
            <a:avLst/>
          </a:prstGeom>
        </p:spPr>
      </p:pic>
      <p:pic>
        <p:nvPicPr>
          <p:cNvPr id="34" name="Đồng hồ đếm ngược 15 giây có âm thanh sinh động">
            <a:hlinkClick r:id="" action="ppaction://media"/>
            <a:extLst>
              <a:ext uri="{FF2B5EF4-FFF2-40B4-BE49-F238E27FC236}">
                <a16:creationId xmlns:a16="http://schemas.microsoft.com/office/drawing/2014/main" id="{23773D0D-1702-A384-66F3-6DB3A1A9A5F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802102" y="1665880"/>
            <a:ext cx="2983351" cy="1678135"/>
          </a:xfrm>
          <a:prstGeom prst="rect">
            <a:avLst/>
          </a:prstGeom>
        </p:spPr>
      </p:pic>
    </p:spTree>
    <p:extLst>
      <p:ext uri="{BB962C8B-B14F-4D97-AF65-F5344CB8AC3E}">
        <p14:creationId xmlns:p14="http://schemas.microsoft.com/office/powerpoint/2010/main" val="3216361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arn(inVertical)">
                                      <p:cBhvr>
                                        <p:cTn id="13" dur="500"/>
                                        <p:tgtEl>
                                          <p:spTgt spid="4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arn(inVertical)">
                                      <p:cBhvr>
                                        <p:cTn id="16" dur="500"/>
                                        <p:tgtEl>
                                          <p:spTgt spid="4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circle(in)">
                                      <p:cBhvr>
                                        <p:cTn id="27" dur="20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066"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34"/>
                </p:tgtEl>
              </p:cMediaNode>
            </p:video>
            <p:seq concurrent="1" nextAc="seek">
              <p:cTn id="33" restart="whenNotActive" fill="hold" evtFilter="cancelBubble" nodeType="interactiveSeq">
                <p:stCondLst>
                  <p:cond evt="onClick" delay="0">
                    <p:tgtEl>
                      <p:spTgt spid="34"/>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4"/>
                                        </p:tgtEl>
                                      </p:cBhvr>
                                    </p:cmd>
                                  </p:childTnLst>
                                </p:cTn>
                              </p:par>
                            </p:childTnLst>
                          </p:cTn>
                        </p:par>
                      </p:childTnLst>
                    </p:cTn>
                  </p:par>
                </p:childTnLst>
              </p:cTn>
              <p:nextCondLst>
                <p:cond evt="onClick" delay="0">
                  <p:tgtEl>
                    <p:spTgt spid="34"/>
                  </p:tgtEl>
                </p:cond>
              </p:nextCondLst>
            </p:seq>
          </p:childTnLst>
        </p:cTn>
      </p:par>
    </p:tnLst>
    <p:bldLst>
      <p:bldP spid="45" grpId="0" animBg="1"/>
      <p:bldP spid="46" grpId="0" animBg="1"/>
      <p:bldP spid="47" grpId="0" animBg="1"/>
      <p:bldP spid="48" grpId="0" animBg="1"/>
      <p:bldP spid="5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45C2110E-02E9-4B66-AA20-D731549FD8E7}"/>
              </a:ext>
            </a:extLst>
          </p:cNvPr>
          <p:cNvGrpSpPr/>
          <p:nvPr/>
        </p:nvGrpSpPr>
        <p:grpSpPr>
          <a:xfrm>
            <a:off x="4190028" y="2327643"/>
            <a:ext cx="3934667" cy="3662531"/>
            <a:chOff x="4220972" y="1452310"/>
            <a:chExt cx="3749699" cy="3841152"/>
          </a:xfrm>
        </p:grpSpPr>
        <p:sp>
          <p:nvSpPr>
            <p:cNvPr id="9" name="Freeform: Shape 25">
              <a:extLst>
                <a:ext uri="{FF2B5EF4-FFF2-40B4-BE49-F238E27FC236}">
                  <a16:creationId xmlns:a16="http://schemas.microsoft.com/office/drawing/2014/main" id="{52A7A3D1-1B82-4204-A291-E51AB3340DC2}"/>
                </a:ext>
              </a:extLst>
            </p:cNvPr>
            <p:cNvSpPr>
              <a:spLocks/>
            </p:cNvSpPr>
            <p:nvPr/>
          </p:nvSpPr>
          <p:spPr bwMode="auto">
            <a:xfrm>
              <a:off x="4960574" y="3038872"/>
              <a:ext cx="294250" cy="811176"/>
            </a:xfrm>
            <a:custGeom>
              <a:avLst/>
              <a:gdLst/>
              <a:ahLst/>
              <a:cxnLst>
                <a:cxn ang="0">
                  <a:pos x="103" y="285"/>
                </a:cxn>
                <a:cxn ang="0">
                  <a:pos x="46" y="0"/>
                </a:cxn>
                <a:cxn ang="0">
                  <a:pos x="12" y="106"/>
                </a:cxn>
                <a:cxn ang="0">
                  <a:pos x="20" y="214"/>
                </a:cxn>
                <a:cxn ang="0">
                  <a:pos x="20" y="214"/>
                </a:cxn>
                <a:cxn ang="0">
                  <a:pos x="20" y="214"/>
                </a:cxn>
                <a:cxn ang="0">
                  <a:pos x="103" y="285"/>
                </a:cxn>
              </a:cxnLst>
              <a:rect l="0" t="0" r="r" b="b"/>
              <a:pathLst>
                <a:path w="103" h="285">
                  <a:moveTo>
                    <a:pt x="103" y="285"/>
                  </a:moveTo>
                  <a:cubicBezTo>
                    <a:pt x="46" y="0"/>
                    <a:pt x="46" y="0"/>
                    <a:pt x="46" y="0"/>
                  </a:cubicBezTo>
                  <a:cubicBezTo>
                    <a:pt x="12" y="106"/>
                    <a:pt x="12" y="106"/>
                    <a:pt x="12" y="106"/>
                  </a:cubicBezTo>
                  <a:cubicBezTo>
                    <a:pt x="0" y="143"/>
                    <a:pt x="4" y="182"/>
                    <a:pt x="20" y="214"/>
                  </a:cubicBezTo>
                  <a:cubicBezTo>
                    <a:pt x="20" y="214"/>
                    <a:pt x="20" y="214"/>
                    <a:pt x="20" y="214"/>
                  </a:cubicBezTo>
                  <a:cubicBezTo>
                    <a:pt x="20" y="214"/>
                    <a:pt x="20" y="214"/>
                    <a:pt x="20" y="214"/>
                  </a:cubicBezTo>
                  <a:cubicBezTo>
                    <a:pt x="37" y="246"/>
                    <a:pt x="66" y="273"/>
                    <a:pt x="103" y="285"/>
                  </a:cubicBezTo>
                  <a:close/>
                </a:path>
              </a:pathLst>
            </a:custGeom>
            <a:solidFill>
              <a:schemeClr val="accent1">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0" name="Freeform: Shape 26">
              <a:extLst>
                <a:ext uri="{FF2B5EF4-FFF2-40B4-BE49-F238E27FC236}">
                  <a16:creationId xmlns:a16="http://schemas.microsoft.com/office/drawing/2014/main" id="{ADD76E54-74B0-4E33-9F2A-BA4232D32C16}"/>
                </a:ext>
              </a:extLst>
            </p:cNvPr>
            <p:cNvSpPr>
              <a:spLocks/>
            </p:cNvSpPr>
            <p:nvPr/>
          </p:nvSpPr>
          <p:spPr bwMode="auto">
            <a:xfrm>
              <a:off x="5421831" y="4052842"/>
              <a:ext cx="815153" cy="274369"/>
            </a:xfrm>
            <a:custGeom>
              <a:avLst/>
              <a:gdLst/>
              <a:ahLst/>
              <a:cxnLst>
                <a:cxn ang="0">
                  <a:pos x="288" y="34"/>
                </a:cxn>
                <a:cxn ang="0">
                  <a:pos x="0" y="0"/>
                </a:cxn>
                <a:cxn ang="0">
                  <a:pos x="90" y="66"/>
                </a:cxn>
                <a:cxn ang="0">
                  <a:pos x="195" y="91"/>
                </a:cxn>
                <a:cxn ang="0">
                  <a:pos x="195" y="91"/>
                </a:cxn>
                <a:cxn ang="0">
                  <a:pos x="195" y="91"/>
                </a:cxn>
                <a:cxn ang="0">
                  <a:pos x="288" y="34"/>
                </a:cxn>
              </a:cxnLst>
              <a:rect l="0" t="0" r="r" b="b"/>
              <a:pathLst>
                <a:path w="288" h="97">
                  <a:moveTo>
                    <a:pt x="288" y="34"/>
                  </a:moveTo>
                  <a:cubicBezTo>
                    <a:pt x="0" y="0"/>
                    <a:pt x="0" y="0"/>
                    <a:pt x="0" y="0"/>
                  </a:cubicBezTo>
                  <a:cubicBezTo>
                    <a:pt x="90" y="66"/>
                    <a:pt x="90" y="66"/>
                    <a:pt x="90" y="66"/>
                  </a:cubicBezTo>
                  <a:cubicBezTo>
                    <a:pt x="121" y="89"/>
                    <a:pt x="160" y="97"/>
                    <a:pt x="195" y="91"/>
                  </a:cubicBezTo>
                  <a:cubicBezTo>
                    <a:pt x="195" y="91"/>
                    <a:pt x="195" y="91"/>
                    <a:pt x="195" y="91"/>
                  </a:cubicBezTo>
                  <a:cubicBezTo>
                    <a:pt x="195" y="91"/>
                    <a:pt x="195" y="91"/>
                    <a:pt x="195" y="91"/>
                  </a:cubicBezTo>
                  <a:cubicBezTo>
                    <a:pt x="231" y="85"/>
                    <a:pt x="265" y="66"/>
                    <a:pt x="288" y="34"/>
                  </a:cubicBezTo>
                  <a:close/>
                </a:path>
              </a:pathLst>
            </a:custGeom>
            <a:solidFill>
              <a:schemeClr val="accent5">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1" name="Freeform: Shape 27">
              <a:extLst>
                <a:ext uri="{FF2B5EF4-FFF2-40B4-BE49-F238E27FC236}">
                  <a16:creationId xmlns:a16="http://schemas.microsoft.com/office/drawing/2014/main" id="{0534508D-0C9E-4E4B-8989-F05DC5893825}"/>
                </a:ext>
              </a:extLst>
            </p:cNvPr>
            <p:cNvSpPr>
              <a:spLocks/>
            </p:cNvSpPr>
            <p:nvPr/>
          </p:nvSpPr>
          <p:spPr bwMode="auto">
            <a:xfrm>
              <a:off x="6487492" y="3309263"/>
              <a:ext cx="429446" cy="743579"/>
            </a:xfrm>
            <a:custGeom>
              <a:avLst/>
              <a:gdLst/>
              <a:ahLst/>
              <a:cxnLst>
                <a:cxn ang="0">
                  <a:pos x="121" y="0"/>
                </a:cxn>
                <a:cxn ang="0">
                  <a:pos x="0" y="263"/>
                </a:cxn>
                <a:cxn ang="0">
                  <a:pos x="89" y="198"/>
                </a:cxn>
                <a:cxn ang="0">
                  <a:pos x="146" y="106"/>
                </a:cxn>
                <a:cxn ang="0">
                  <a:pos x="146" y="106"/>
                </a:cxn>
                <a:cxn ang="0">
                  <a:pos x="146" y="106"/>
                </a:cxn>
                <a:cxn ang="0">
                  <a:pos x="121" y="0"/>
                </a:cxn>
              </a:cxnLst>
              <a:rect l="0" t="0" r="r" b="b"/>
              <a:pathLst>
                <a:path w="152" h="263">
                  <a:moveTo>
                    <a:pt x="121" y="0"/>
                  </a:moveTo>
                  <a:cubicBezTo>
                    <a:pt x="0" y="263"/>
                    <a:pt x="0" y="263"/>
                    <a:pt x="0" y="263"/>
                  </a:cubicBezTo>
                  <a:cubicBezTo>
                    <a:pt x="89" y="198"/>
                    <a:pt x="89" y="198"/>
                    <a:pt x="89" y="198"/>
                  </a:cubicBezTo>
                  <a:cubicBezTo>
                    <a:pt x="121" y="175"/>
                    <a:pt x="140" y="142"/>
                    <a:pt x="146" y="106"/>
                  </a:cubicBezTo>
                  <a:cubicBezTo>
                    <a:pt x="146" y="106"/>
                    <a:pt x="146" y="106"/>
                    <a:pt x="146" y="106"/>
                  </a:cubicBezTo>
                  <a:cubicBezTo>
                    <a:pt x="146" y="106"/>
                    <a:pt x="146" y="106"/>
                    <a:pt x="146" y="106"/>
                  </a:cubicBezTo>
                  <a:cubicBezTo>
                    <a:pt x="152" y="70"/>
                    <a:pt x="144" y="32"/>
                    <a:pt x="121" y="0"/>
                  </a:cubicBezTo>
                  <a:close/>
                </a:path>
              </a:pathLst>
            </a:custGeom>
            <a:solidFill>
              <a:schemeClr val="accent4">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2" name="Freeform: Shape 28">
              <a:extLst>
                <a:ext uri="{FF2B5EF4-FFF2-40B4-BE49-F238E27FC236}">
                  <a16:creationId xmlns:a16="http://schemas.microsoft.com/office/drawing/2014/main" id="{E97F706C-7518-4185-BE7F-89A0B115A259}"/>
                </a:ext>
              </a:extLst>
            </p:cNvPr>
            <p:cNvSpPr>
              <a:spLocks/>
            </p:cNvSpPr>
            <p:nvPr/>
          </p:nvSpPr>
          <p:spPr bwMode="auto">
            <a:xfrm>
              <a:off x="6209147" y="2450372"/>
              <a:ext cx="604406" cy="588500"/>
            </a:xfrm>
            <a:custGeom>
              <a:avLst/>
              <a:gdLst/>
              <a:ahLst/>
              <a:cxnLst>
                <a:cxn ang="0">
                  <a:pos x="0" y="12"/>
                </a:cxn>
                <a:cxn ang="0">
                  <a:pos x="214" y="208"/>
                </a:cxn>
                <a:cxn ang="0">
                  <a:pos x="179" y="103"/>
                </a:cxn>
                <a:cxn ang="0">
                  <a:pos x="109" y="20"/>
                </a:cxn>
                <a:cxn ang="0">
                  <a:pos x="109" y="20"/>
                </a:cxn>
                <a:cxn ang="0">
                  <a:pos x="109" y="20"/>
                </a:cxn>
                <a:cxn ang="0">
                  <a:pos x="0" y="12"/>
                </a:cxn>
              </a:cxnLst>
              <a:rect l="0" t="0" r="r" b="b"/>
              <a:pathLst>
                <a:path w="214" h="208">
                  <a:moveTo>
                    <a:pt x="0" y="12"/>
                  </a:moveTo>
                  <a:cubicBezTo>
                    <a:pt x="214" y="208"/>
                    <a:pt x="214" y="208"/>
                    <a:pt x="214" y="208"/>
                  </a:cubicBezTo>
                  <a:cubicBezTo>
                    <a:pt x="179" y="103"/>
                    <a:pt x="179" y="103"/>
                    <a:pt x="179" y="103"/>
                  </a:cubicBezTo>
                  <a:cubicBezTo>
                    <a:pt x="167" y="66"/>
                    <a:pt x="141" y="37"/>
                    <a:pt x="109" y="20"/>
                  </a:cubicBezTo>
                  <a:cubicBezTo>
                    <a:pt x="109" y="20"/>
                    <a:pt x="109" y="20"/>
                    <a:pt x="109" y="20"/>
                  </a:cubicBezTo>
                  <a:cubicBezTo>
                    <a:pt x="109" y="20"/>
                    <a:pt x="109" y="20"/>
                    <a:pt x="109" y="20"/>
                  </a:cubicBezTo>
                  <a:cubicBezTo>
                    <a:pt x="76" y="4"/>
                    <a:pt x="38" y="0"/>
                    <a:pt x="0" y="12"/>
                  </a:cubicBezTo>
                  <a:close/>
                </a:path>
              </a:pathLst>
            </a:custGeom>
            <a:solidFill>
              <a:schemeClr val="accent3">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9">
              <a:extLst>
                <a:ext uri="{FF2B5EF4-FFF2-40B4-BE49-F238E27FC236}">
                  <a16:creationId xmlns:a16="http://schemas.microsoft.com/office/drawing/2014/main" id="{C861DA25-3722-4E3D-A414-F4995976EA4A}"/>
                </a:ext>
              </a:extLst>
            </p:cNvPr>
            <p:cNvSpPr>
              <a:spLocks/>
            </p:cNvSpPr>
            <p:nvPr/>
          </p:nvSpPr>
          <p:spPr bwMode="auto">
            <a:xfrm>
              <a:off x="5234941" y="2418562"/>
              <a:ext cx="719721" cy="401613"/>
            </a:xfrm>
            <a:custGeom>
              <a:avLst/>
              <a:gdLst/>
              <a:ahLst/>
              <a:cxnLst>
                <a:cxn ang="0">
                  <a:pos x="0" y="142"/>
                </a:cxn>
                <a:cxn ang="0">
                  <a:pos x="253" y="0"/>
                </a:cxn>
                <a:cxn ang="0">
                  <a:pos x="142" y="0"/>
                </a:cxn>
                <a:cxn ang="0">
                  <a:pos x="42" y="41"/>
                </a:cxn>
                <a:cxn ang="0">
                  <a:pos x="42" y="41"/>
                </a:cxn>
                <a:cxn ang="0">
                  <a:pos x="42" y="41"/>
                </a:cxn>
                <a:cxn ang="0">
                  <a:pos x="0" y="142"/>
                </a:cxn>
              </a:cxnLst>
              <a:rect l="0" t="0" r="r" b="b"/>
              <a:pathLst>
                <a:path w="253" h="142">
                  <a:moveTo>
                    <a:pt x="0" y="142"/>
                  </a:moveTo>
                  <a:cubicBezTo>
                    <a:pt x="253" y="0"/>
                    <a:pt x="253" y="0"/>
                    <a:pt x="253" y="0"/>
                  </a:cubicBezTo>
                  <a:cubicBezTo>
                    <a:pt x="142" y="0"/>
                    <a:pt x="142" y="0"/>
                    <a:pt x="142" y="0"/>
                  </a:cubicBezTo>
                  <a:cubicBezTo>
                    <a:pt x="103" y="0"/>
                    <a:pt x="67" y="16"/>
                    <a:pt x="42" y="41"/>
                  </a:cubicBezTo>
                  <a:cubicBezTo>
                    <a:pt x="42" y="41"/>
                    <a:pt x="42" y="41"/>
                    <a:pt x="42" y="41"/>
                  </a:cubicBezTo>
                  <a:cubicBezTo>
                    <a:pt x="42" y="41"/>
                    <a:pt x="42" y="41"/>
                    <a:pt x="42" y="41"/>
                  </a:cubicBezTo>
                  <a:cubicBezTo>
                    <a:pt x="16" y="67"/>
                    <a:pt x="0" y="102"/>
                    <a:pt x="0" y="142"/>
                  </a:cubicBezTo>
                  <a:close/>
                </a:path>
              </a:pathLst>
            </a:custGeom>
            <a:solidFill>
              <a:schemeClr val="accent2">
                <a:lumMod val="75000"/>
              </a:schemeClr>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4" name="Freeform: Shape 30">
              <a:extLst>
                <a:ext uri="{FF2B5EF4-FFF2-40B4-BE49-F238E27FC236}">
                  <a16:creationId xmlns:a16="http://schemas.microsoft.com/office/drawing/2014/main" id="{91E7A68C-D30C-4BF6-A479-87DF7A79718A}"/>
                </a:ext>
              </a:extLst>
            </p:cNvPr>
            <p:cNvSpPr>
              <a:spLocks/>
            </p:cNvSpPr>
            <p:nvPr/>
          </p:nvSpPr>
          <p:spPr bwMode="auto">
            <a:xfrm>
              <a:off x="4912857" y="2227696"/>
              <a:ext cx="2079632" cy="1980222"/>
            </a:xfrm>
            <a:custGeom>
              <a:avLst/>
              <a:gdLst/>
              <a:ahLst/>
              <a:cxnLst>
                <a:cxn ang="0">
                  <a:pos x="100" y="498"/>
                </a:cxn>
                <a:cxn ang="0">
                  <a:pos x="0" y="190"/>
                </a:cxn>
                <a:cxn ang="0">
                  <a:pos x="262" y="0"/>
                </a:cxn>
                <a:cxn ang="0">
                  <a:pos x="523" y="190"/>
                </a:cxn>
                <a:cxn ang="0">
                  <a:pos x="423" y="498"/>
                </a:cxn>
                <a:cxn ang="0">
                  <a:pos x="100" y="498"/>
                </a:cxn>
              </a:cxnLst>
              <a:rect l="0" t="0" r="r" b="b"/>
              <a:pathLst>
                <a:path w="523" h="498">
                  <a:moveTo>
                    <a:pt x="100" y="498"/>
                  </a:moveTo>
                  <a:lnTo>
                    <a:pt x="0" y="190"/>
                  </a:lnTo>
                  <a:lnTo>
                    <a:pt x="262" y="0"/>
                  </a:lnTo>
                  <a:lnTo>
                    <a:pt x="523" y="190"/>
                  </a:lnTo>
                  <a:lnTo>
                    <a:pt x="423" y="498"/>
                  </a:lnTo>
                  <a:lnTo>
                    <a:pt x="100" y="498"/>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5" name="Freeform: Shape 31">
              <a:extLst>
                <a:ext uri="{FF2B5EF4-FFF2-40B4-BE49-F238E27FC236}">
                  <a16:creationId xmlns:a16="http://schemas.microsoft.com/office/drawing/2014/main" id="{15733BC6-30EA-4042-B98B-BA421BF3B15D}"/>
                </a:ext>
              </a:extLst>
            </p:cNvPr>
            <p:cNvSpPr>
              <a:spLocks/>
            </p:cNvSpPr>
            <p:nvPr/>
          </p:nvSpPr>
          <p:spPr bwMode="auto">
            <a:xfrm>
              <a:off x="4415812" y="1901637"/>
              <a:ext cx="1065661" cy="1745618"/>
            </a:xfrm>
            <a:custGeom>
              <a:avLst/>
              <a:gdLst/>
              <a:ahLst/>
              <a:cxnLst>
                <a:cxn ang="0">
                  <a:pos x="196" y="3"/>
                </a:cxn>
                <a:cxn ang="0">
                  <a:pos x="7" y="33"/>
                </a:cxn>
                <a:cxn ang="0">
                  <a:pos x="6" y="44"/>
                </a:cxn>
                <a:cxn ang="0">
                  <a:pos x="51" y="58"/>
                </a:cxn>
                <a:cxn ang="0">
                  <a:pos x="21" y="150"/>
                </a:cxn>
                <a:cxn ang="0">
                  <a:pos x="30" y="258"/>
                </a:cxn>
                <a:cxn ang="0">
                  <a:pos x="212" y="616"/>
                </a:cxn>
                <a:cxn ang="0">
                  <a:pos x="204" y="508"/>
                </a:cxn>
                <a:cxn ang="0">
                  <a:pos x="321" y="146"/>
                </a:cxn>
                <a:cxn ang="0">
                  <a:pos x="366" y="161"/>
                </a:cxn>
                <a:cxn ang="0">
                  <a:pos x="372" y="151"/>
                </a:cxn>
                <a:cxn ang="0">
                  <a:pos x="237" y="16"/>
                </a:cxn>
                <a:cxn ang="0">
                  <a:pos x="196" y="3"/>
                </a:cxn>
              </a:cxnLst>
              <a:rect l="0" t="0" r="r" b="b"/>
              <a:pathLst>
                <a:path w="376" h="616">
                  <a:moveTo>
                    <a:pt x="196" y="3"/>
                  </a:moveTo>
                  <a:cubicBezTo>
                    <a:pt x="7" y="33"/>
                    <a:pt x="7" y="33"/>
                    <a:pt x="7" y="33"/>
                  </a:cubicBezTo>
                  <a:cubicBezTo>
                    <a:pt x="1" y="34"/>
                    <a:pt x="0" y="42"/>
                    <a:pt x="6" y="44"/>
                  </a:cubicBezTo>
                  <a:cubicBezTo>
                    <a:pt x="51" y="58"/>
                    <a:pt x="51" y="58"/>
                    <a:pt x="51" y="58"/>
                  </a:cubicBezTo>
                  <a:cubicBezTo>
                    <a:pt x="21" y="150"/>
                    <a:pt x="21" y="150"/>
                    <a:pt x="21" y="150"/>
                  </a:cubicBezTo>
                  <a:cubicBezTo>
                    <a:pt x="9" y="187"/>
                    <a:pt x="13" y="226"/>
                    <a:pt x="30" y="258"/>
                  </a:cubicBezTo>
                  <a:cubicBezTo>
                    <a:pt x="212" y="616"/>
                    <a:pt x="212" y="616"/>
                    <a:pt x="212" y="616"/>
                  </a:cubicBezTo>
                  <a:cubicBezTo>
                    <a:pt x="196" y="584"/>
                    <a:pt x="192" y="545"/>
                    <a:pt x="204" y="508"/>
                  </a:cubicBezTo>
                  <a:cubicBezTo>
                    <a:pt x="321" y="146"/>
                    <a:pt x="321" y="146"/>
                    <a:pt x="321" y="146"/>
                  </a:cubicBezTo>
                  <a:cubicBezTo>
                    <a:pt x="366" y="161"/>
                    <a:pt x="366" y="161"/>
                    <a:pt x="366" y="161"/>
                  </a:cubicBezTo>
                  <a:cubicBezTo>
                    <a:pt x="372" y="163"/>
                    <a:pt x="376" y="156"/>
                    <a:pt x="372" y="151"/>
                  </a:cubicBezTo>
                  <a:cubicBezTo>
                    <a:pt x="237" y="16"/>
                    <a:pt x="237" y="16"/>
                    <a:pt x="237" y="16"/>
                  </a:cubicBezTo>
                  <a:cubicBezTo>
                    <a:pt x="226" y="5"/>
                    <a:pt x="211" y="0"/>
                    <a:pt x="196" y="3"/>
                  </a:cubicBez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6" name="Freeform: Shape 32">
              <a:extLst>
                <a:ext uri="{FF2B5EF4-FFF2-40B4-BE49-F238E27FC236}">
                  <a16:creationId xmlns:a16="http://schemas.microsoft.com/office/drawing/2014/main" id="{596EA2C9-D160-4ED5-BD03-AE0A5E809C59}"/>
                </a:ext>
              </a:extLst>
            </p:cNvPr>
            <p:cNvSpPr>
              <a:spLocks/>
            </p:cNvSpPr>
            <p:nvPr/>
          </p:nvSpPr>
          <p:spPr bwMode="auto">
            <a:xfrm>
              <a:off x="5354231" y="1452310"/>
              <a:ext cx="1658139" cy="1121331"/>
            </a:xfrm>
            <a:custGeom>
              <a:avLst/>
              <a:gdLst/>
              <a:ahLst/>
              <a:cxnLst>
                <a:cxn ang="0">
                  <a:pos x="578" y="177"/>
                </a:cxn>
                <a:cxn ang="0">
                  <a:pos x="491" y="6"/>
                </a:cxn>
                <a:cxn ang="0">
                  <a:pos x="480" y="8"/>
                </a:cxn>
                <a:cxn ang="0">
                  <a:pos x="480" y="56"/>
                </a:cxn>
                <a:cxn ang="0">
                  <a:pos x="384" y="56"/>
                </a:cxn>
                <a:cxn ang="0">
                  <a:pos x="284" y="97"/>
                </a:cxn>
                <a:cxn ang="0">
                  <a:pos x="0" y="381"/>
                </a:cxn>
                <a:cxn ang="0">
                  <a:pos x="100" y="340"/>
                </a:cxn>
                <a:cxn ang="0">
                  <a:pos x="480" y="340"/>
                </a:cxn>
                <a:cxn ang="0">
                  <a:pos x="480" y="387"/>
                </a:cxn>
                <a:cxn ang="0">
                  <a:pos x="491" y="390"/>
                </a:cxn>
                <a:cxn ang="0">
                  <a:pos x="578" y="219"/>
                </a:cxn>
                <a:cxn ang="0">
                  <a:pos x="578" y="177"/>
                </a:cxn>
              </a:cxnLst>
              <a:rect l="0" t="0" r="r" b="b"/>
              <a:pathLst>
                <a:path w="585" h="395">
                  <a:moveTo>
                    <a:pt x="578" y="177"/>
                  </a:moveTo>
                  <a:cubicBezTo>
                    <a:pt x="491" y="6"/>
                    <a:pt x="491" y="6"/>
                    <a:pt x="491" y="6"/>
                  </a:cubicBezTo>
                  <a:cubicBezTo>
                    <a:pt x="488" y="0"/>
                    <a:pt x="480" y="2"/>
                    <a:pt x="480" y="8"/>
                  </a:cubicBezTo>
                  <a:cubicBezTo>
                    <a:pt x="480" y="56"/>
                    <a:pt x="480" y="56"/>
                    <a:pt x="480" y="56"/>
                  </a:cubicBezTo>
                  <a:cubicBezTo>
                    <a:pt x="384" y="56"/>
                    <a:pt x="384" y="56"/>
                    <a:pt x="384" y="56"/>
                  </a:cubicBezTo>
                  <a:cubicBezTo>
                    <a:pt x="345" y="56"/>
                    <a:pt x="309" y="71"/>
                    <a:pt x="284" y="97"/>
                  </a:cubicBezTo>
                  <a:cubicBezTo>
                    <a:pt x="0" y="381"/>
                    <a:pt x="0" y="381"/>
                    <a:pt x="0" y="381"/>
                  </a:cubicBezTo>
                  <a:cubicBezTo>
                    <a:pt x="25" y="356"/>
                    <a:pt x="61" y="340"/>
                    <a:pt x="100" y="340"/>
                  </a:cubicBezTo>
                  <a:cubicBezTo>
                    <a:pt x="480" y="340"/>
                    <a:pt x="480" y="340"/>
                    <a:pt x="480" y="340"/>
                  </a:cubicBezTo>
                  <a:cubicBezTo>
                    <a:pt x="480" y="387"/>
                    <a:pt x="480" y="387"/>
                    <a:pt x="480" y="387"/>
                  </a:cubicBezTo>
                  <a:cubicBezTo>
                    <a:pt x="480" y="393"/>
                    <a:pt x="488" y="395"/>
                    <a:pt x="491" y="390"/>
                  </a:cubicBezTo>
                  <a:cubicBezTo>
                    <a:pt x="578" y="219"/>
                    <a:pt x="578" y="219"/>
                    <a:pt x="578" y="219"/>
                  </a:cubicBezTo>
                  <a:cubicBezTo>
                    <a:pt x="585" y="205"/>
                    <a:pt x="585" y="190"/>
                    <a:pt x="578" y="177"/>
                  </a:cubicBezTo>
                  <a:close/>
                </a:path>
              </a:pathLst>
            </a:custGeom>
            <a:blipFill dpi="0"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7" name="Freeform: Shape 33">
              <a:extLst>
                <a:ext uri="{FF2B5EF4-FFF2-40B4-BE49-F238E27FC236}">
                  <a16:creationId xmlns:a16="http://schemas.microsoft.com/office/drawing/2014/main" id="{EAF22C27-7A71-4547-9D24-1B1D22D294E5}"/>
                </a:ext>
              </a:extLst>
            </p:cNvPr>
            <p:cNvSpPr>
              <a:spLocks/>
            </p:cNvSpPr>
            <p:nvPr/>
          </p:nvSpPr>
          <p:spPr bwMode="auto">
            <a:xfrm>
              <a:off x="4220972" y="3464342"/>
              <a:ext cx="1753571" cy="1041803"/>
            </a:xfrm>
            <a:custGeom>
              <a:avLst/>
              <a:gdLst/>
              <a:ahLst/>
              <a:cxnLst>
                <a:cxn ang="0">
                  <a:pos x="31" y="124"/>
                </a:cxn>
                <a:cxn ang="0">
                  <a:pos x="1" y="313"/>
                </a:cxn>
                <a:cxn ang="0">
                  <a:pos x="11" y="317"/>
                </a:cxn>
                <a:cxn ang="0">
                  <a:pos x="39" y="279"/>
                </a:cxn>
                <a:cxn ang="0">
                  <a:pos x="117" y="335"/>
                </a:cxn>
                <a:cxn ang="0">
                  <a:pos x="223" y="361"/>
                </a:cxn>
                <a:cxn ang="0">
                  <a:pos x="619" y="298"/>
                </a:cxn>
                <a:cxn ang="0">
                  <a:pos x="514" y="273"/>
                </a:cxn>
                <a:cxn ang="0">
                  <a:pos x="206" y="49"/>
                </a:cxn>
                <a:cxn ang="0">
                  <a:pos x="234" y="11"/>
                </a:cxn>
                <a:cxn ang="0">
                  <a:pos x="227" y="2"/>
                </a:cxn>
                <a:cxn ang="0">
                  <a:pos x="56" y="90"/>
                </a:cxn>
                <a:cxn ang="0">
                  <a:pos x="31" y="124"/>
                </a:cxn>
              </a:cxnLst>
              <a:rect l="0" t="0" r="r" b="b"/>
              <a:pathLst>
                <a:path w="619" h="367">
                  <a:moveTo>
                    <a:pt x="31" y="124"/>
                  </a:moveTo>
                  <a:cubicBezTo>
                    <a:pt x="1" y="313"/>
                    <a:pt x="1" y="313"/>
                    <a:pt x="1" y="313"/>
                  </a:cubicBezTo>
                  <a:cubicBezTo>
                    <a:pt x="0" y="319"/>
                    <a:pt x="8" y="322"/>
                    <a:pt x="11" y="317"/>
                  </a:cubicBezTo>
                  <a:cubicBezTo>
                    <a:pt x="39" y="279"/>
                    <a:pt x="39" y="279"/>
                    <a:pt x="39" y="279"/>
                  </a:cubicBezTo>
                  <a:cubicBezTo>
                    <a:pt x="117" y="335"/>
                    <a:pt x="117" y="335"/>
                    <a:pt x="117" y="335"/>
                  </a:cubicBezTo>
                  <a:cubicBezTo>
                    <a:pt x="149" y="359"/>
                    <a:pt x="187" y="367"/>
                    <a:pt x="223" y="361"/>
                  </a:cubicBezTo>
                  <a:cubicBezTo>
                    <a:pt x="619" y="298"/>
                    <a:pt x="619" y="298"/>
                    <a:pt x="619" y="298"/>
                  </a:cubicBezTo>
                  <a:cubicBezTo>
                    <a:pt x="584" y="304"/>
                    <a:pt x="545" y="296"/>
                    <a:pt x="514" y="273"/>
                  </a:cubicBezTo>
                  <a:cubicBezTo>
                    <a:pt x="206" y="49"/>
                    <a:pt x="206" y="49"/>
                    <a:pt x="206" y="49"/>
                  </a:cubicBezTo>
                  <a:cubicBezTo>
                    <a:pt x="234" y="11"/>
                    <a:pt x="234" y="11"/>
                    <a:pt x="234" y="11"/>
                  </a:cubicBezTo>
                  <a:cubicBezTo>
                    <a:pt x="238" y="6"/>
                    <a:pt x="232" y="0"/>
                    <a:pt x="227" y="2"/>
                  </a:cubicBezTo>
                  <a:cubicBezTo>
                    <a:pt x="56" y="90"/>
                    <a:pt x="56" y="90"/>
                    <a:pt x="56" y="90"/>
                  </a:cubicBezTo>
                  <a:cubicBezTo>
                    <a:pt x="43" y="96"/>
                    <a:pt x="34" y="109"/>
                    <a:pt x="31" y="124"/>
                  </a:cubicBezTo>
                  <a:close/>
                </a:path>
              </a:pathLst>
            </a:custGeom>
            <a:blipFill dpi="0" rotWithShape="1">
              <a:blip r:embed="rId7"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8" name="Freeform: Shape 34">
              <a:extLst>
                <a:ext uri="{FF2B5EF4-FFF2-40B4-BE49-F238E27FC236}">
                  <a16:creationId xmlns:a16="http://schemas.microsoft.com/office/drawing/2014/main" id="{D65C8815-2630-428A-B830-55D62BC853D6}"/>
                </a:ext>
              </a:extLst>
            </p:cNvPr>
            <p:cNvSpPr>
              <a:spLocks/>
            </p:cNvSpPr>
            <p:nvPr/>
          </p:nvSpPr>
          <p:spPr bwMode="auto">
            <a:xfrm>
              <a:off x="6519302" y="2506041"/>
              <a:ext cx="1451369" cy="1423533"/>
            </a:xfrm>
            <a:custGeom>
              <a:avLst/>
              <a:gdLst/>
              <a:ahLst/>
              <a:cxnLst>
                <a:cxn ang="0">
                  <a:pos x="373" y="487"/>
                </a:cxn>
                <a:cxn ang="0">
                  <a:pos x="509" y="352"/>
                </a:cxn>
                <a:cxn ang="0">
                  <a:pos x="503" y="342"/>
                </a:cxn>
                <a:cxn ang="0">
                  <a:pos x="458" y="357"/>
                </a:cxn>
                <a:cxn ang="0">
                  <a:pos x="428" y="265"/>
                </a:cxn>
                <a:cxn ang="0">
                  <a:pos x="358" y="183"/>
                </a:cxn>
                <a:cxn ang="0">
                  <a:pos x="0" y="0"/>
                </a:cxn>
                <a:cxn ang="0">
                  <a:pos x="70" y="83"/>
                </a:cxn>
                <a:cxn ang="0">
                  <a:pos x="188" y="445"/>
                </a:cxn>
                <a:cxn ang="0">
                  <a:pos x="143" y="459"/>
                </a:cxn>
                <a:cxn ang="0">
                  <a:pos x="144" y="470"/>
                </a:cxn>
                <a:cxn ang="0">
                  <a:pos x="333" y="500"/>
                </a:cxn>
                <a:cxn ang="0">
                  <a:pos x="373" y="487"/>
                </a:cxn>
              </a:cxnLst>
              <a:rect l="0" t="0" r="r" b="b"/>
              <a:pathLst>
                <a:path w="513" h="502">
                  <a:moveTo>
                    <a:pt x="373" y="487"/>
                  </a:moveTo>
                  <a:cubicBezTo>
                    <a:pt x="509" y="352"/>
                    <a:pt x="509" y="352"/>
                    <a:pt x="509" y="352"/>
                  </a:cubicBezTo>
                  <a:cubicBezTo>
                    <a:pt x="513" y="347"/>
                    <a:pt x="509" y="340"/>
                    <a:pt x="503" y="342"/>
                  </a:cubicBezTo>
                  <a:cubicBezTo>
                    <a:pt x="458" y="357"/>
                    <a:pt x="458" y="357"/>
                    <a:pt x="458" y="357"/>
                  </a:cubicBezTo>
                  <a:cubicBezTo>
                    <a:pt x="428" y="265"/>
                    <a:pt x="428" y="265"/>
                    <a:pt x="428" y="265"/>
                  </a:cubicBezTo>
                  <a:cubicBezTo>
                    <a:pt x="416" y="228"/>
                    <a:pt x="390" y="199"/>
                    <a:pt x="358" y="183"/>
                  </a:cubicBezTo>
                  <a:cubicBezTo>
                    <a:pt x="0" y="0"/>
                    <a:pt x="0" y="0"/>
                    <a:pt x="0" y="0"/>
                  </a:cubicBezTo>
                  <a:cubicBezTo>
                    <a:pt x="32" y="17"/>
                    <a:pt x="58" y="46"/>
                    <a:pt x="70" y="83"/>
                  </a:cubicBezTo>
                  <a:cubicBezTo>
                    <a:pt x="188" y="445"/>
                    <a:pt x="188" y="445"/>
                    <a:pt x="188" y="445"/>
                  </a:cubicBezTo>
                  <a:cubicBezTo>
                    <a:pt x="143" y="459"/>
                    <a:pt x="143" y="459"/>
                    <a:pt x="143" y="459"/>
                  </a:cubicBezTo>
                  <a:cubicBezTo>
                    <a:pt x="137" y="461"/>
                    <a:pt x="138" y="469"/>
                    <a:pt x="144" y="470"/>
                  </a:cubicBezTo>
                  <a:cubicBezTo>
                    <a:pt x="333" y="500"/>
                    <a:pt x="333" y="500"/>
                    <a:pt x="333" y="500"/>
                  </a:cubicBezTo>
                  <a:cubicBezTo>
                    <a:pt x="348" y="502"/>
                    <a:pt x="363" y="498"/>
                    <a:pt x="373" y="487"/>
                  </a:cubicBezTo>
                  <a:close/>
                </a:path>
              </a:pathLst>
            </a:custGeom>
            <a:blipFill dpi="0" rotWithShape="1">
              <a:blip r:embed="rId8"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19" name="Freeform: Shape 35">
              <a:extLst>
                <a:ext uri="{FF2B5EF4-FFF2-40B4-BE49-F238E27FC236}">
                  <a16:creationId xmlns:a16="http://schemas.microsoft.com/office/drawing/2014/main" id="{7C3AFAD0-B68D-4C9E-9645-5A62F7AF26C9}"/>
                </a:ext>
              </a:extLst>
            </p:cNvPr>
            <p:cNvSpPr>
              <a:spLocks/>
            </p:cNvSpPr>
            <p:nvPr/>
          </p:nvSpPr>
          <p:spPr bwMode="auto">
            <a:xfrm>
              <a:off x="5759819" y="3607491"/>
              <a:ext cx="1141214" cy="1685971"/>
            </a:xfrm>
            <a:custGeom>
              <a:avLst/>
              <a:gdLst/>
              <a:ahLst/>
              <a:cxnLst>
                <a:cxn ang="0">
                  <a:pos x="55" y="505"/>
                </a:cxn>
                <a:cxn ang="0">
                  <a:pos x="226" y="592"/>
                </a:cxn>
                <a:cxn ang="0">
                  <a:pos x="234" y="584"/>
                </a:cxn>
                <a:cxn ang="0">
                  <a:pos x="206" y="546"/>
                </a:cxn>
                <a:cxn ang="0">
                  <a:pos x="283" y="489"/>
                </a:cxn>
                <a:cxn ang="0">
                  <a:pos x="340" y="397"/>
                </a:cxn>
                <a:cxn ang="0">
                  <a:pos x="403" y="0"/>
                </a:cxn>
                <a:cxn ang="0">
                  <a:pos x="346" y="92"/>
                </a:cxn>
                <a:cxn ang="0">
                  <a:pos x="39" y="316"/>
                </a:cxn>
                <a:cxn ang="0">
                  <a:pos x="11" y="277"/>
                </a:cxn>
                <a:cxn ang="0">
                  <a:pos x="1" y="282"/>
                </a:cxn>
                <a:cxn ang="0">
                  <a:pos x="31" y="471"/>
                </a:cxn>
                <a:cxn ang="0">
                  <a:pos x="55" y="505"/>
                </a:cxn>
              </a:cxnLst>
              <a:rect l="0" t="0" r="r" b="b"/>
              <a:pathLst>
                <a:path w="403" h="595">
                  <a:moveTo>
                    <a:pt x="55" y="505"/>
                  </a:moveTo>
                  <a:cubicBezTo>
                    <a:pt x="226" y="592"/>
                    <a:pt x="226" y="592"/>
                    <a:pt x="226" y="592"/>
                  </a:cubicBezTo>
                  <a:cubicBezTo>
                    <a:pt x="232" y="595"/>
                    <a:pt x="237" y="589"/>
                    <a:pt x="234" y="584"/>
                  </a:cubicBezTo>
                  <a:cubicBezTo>
                    <a:pt x="206" y="546"/>
                    <a:pt x="206" y="546"/>
                    <a:pt x="206" y="546"/>
                  </a:cubicBezTo>
                  <a:cubicBezTo>
                    <a:pt x="283" y="489"/>
                    <a:pt x="283" y="489"/>
                    <a:pt x="283" y="489"/>
                  </a:cubicBezTo>
                  <a:cubicBezTo>
                    <a:pt x="315" y="466"/>
                    <a:pt x="334" y="432"/>
                    <a:pt x="340" y="397"/>
                  </a:cubicBezTo>
                  <a:cubicBezTo>
                    <a:pt x="403" y="0"/>
                    <a:pt x="403" y="0"/>
                    <a:pt x="403" y="0"/>
                  </a:cubicBezTo>
                  <a:cubicBezTo>
                    <a:pt x="397" y="36"/>
                    <a:pt x="378" y="69"/>
                    <a:pt x="346" y="92"/>
                  </a:cubicBezTo>
                  <a:cubicBezTo>
                    <a:pt x="39" y="316"/>
                    <a:pt x="39" y="316"/>
                    <a:pt x="39" y="316"/>
                  </a:cubicBezTo>
                  <a:cubicBezTo>
                    <a:pt x="11" y="277"/>
                    <a:pt x="11" y="277"/>
                    <a:pt x="11" y="277"/>
                  </a:cubicBezTo>
                  <a:cubicBezTo>
                    <a:pt x="7" y="273"/>
                    <a:pt x="0" y="276"/>
                    <a:pt x="1" y="282"/>
                  </a:cubicBezTo>
                  <a:cubicBezTo>
                    <a:pt x="31" y="471"/>
                    <a:pt x="31" y="471"/>
                    <a:pt x="31" y="471"/>
                  </a:cubicBezTo>
                  <a:cubicBezTo>
                    <a:pt x="33" y="486"/>
                    <a:pt x="42" y="499"/>
                    <a:pt x="55" y="505"/>
                  </a:cubicBezTo>
                  <a:close/>
                </a:path>
              </a:pathLst>
            </a:custGeom>
            <a:blipFill dpi="0" rotWithShape="1">
              <a:blip r:embed="rId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4400" b="1" i="0" u="none" strike="noStrike" kern="1200" cap="none" spc="0" normalizeH="0" baseline="0" noProof="0">
                <a:ln>
                  <a:noFill/>
                </a:ln>
                <a:solidFill>
                  <a:srgbClr val="7030A0"/>
                </a:solidFill>
                <a:effectLst/>
                <a:uLnTx/>
                <a:uFillTx/>
                <a:latin typeface="Arial" panose="020B0604020202020204" pitchFamily="34" charset="0"/>
                <a:ea typeface="微软雅黑"/>
                <a:cs typeface="Arial" panose="020B0604020202020204" pitchFamily="34" charset="0"/>
                <a:sym typeface="+mn-lt"/>
              </a:endParaRPr>
            </a:p>
          </p:txBody>
        </p:sp>
        <p:sp>
          <p:nvSpPr>
            <p:cNvPr id="20" name="TextBox 39">
              <a:extLst>
                <a:ext uri="{FF2B5EF4-FFF2-40B4-BE49-F238E27FC236}">
                  <a16:creationId xmlns:a16="http://schemas.microsoft.com/office/drawing/2014/main" id="{79FCDB70-FC5C-41F2-A317-2886FAFCFD20}"/>
                </a:ext>
              </a:extLst>
            </p:cNvPr>
            <p:cNvSpPr txBox="1"/>
            <p:nvPr/>
          </p:nvSpPr>
          <p:spPr>
            <a:xfrm>
              <a:off x="4699604" y="2065526"/>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A</a:t>
              </a:r>
            </a:p>
          </p:txBody>
        </p:sp>
        <p:sp>
          <p:nvSpPr>
            <p:cNvPr id="22" name="TextBox 40">
              <a:extLst>
                <a:ext uri="{FF2B5EF4-FFF2-40B4-BE49-F238E27FC236}">
                  <a16:creationId xmlns:a16="http://schemas.microsoft.com/office/drawing/2014/main" id="{D307E148-A619-4BDA-B969-89F8F5CC496A}"/>
                </a:ext>
              </a:extLst>
            </p:cNvPr>
            <p:cNvSpPr txBox="1"/>
            <p:nvPr/>
          </p:nvSpPr>
          <p:spPr>
            <a:xfrm>
              <a:off x="6375726" y="1765731"/>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B</a:t>
              </a:r>
            </a:p>
          </p:txBody>
        </p:sp>
        <p:sp>
          <p:nvSpPr>
            <p:cNvPr id="25" name="TextBox 41">
              <a:extLst>
                <a:ext uri="{FF2B5EF4-FFF2-40B4-BE49-F238E27FC236}">
                  <a16:creationId xmlns:a16="http://schemas.microsoft.com/office/drawing/2014/main" id="{9B1903C9-BCDD-4E0F-80DF-EEEE503C6E47}"/>
                </a:ext>
              </a:extLst>
            </p:cNvPr>
            <p:cNvSpPr txBox="1"/>
            <p:nvPr/>
          </p:nvSpPr>
          <p:spPr>
            <a:xfrm>
              <a:off x="7193347" y="3210195"/>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D</a:t>
              </a:r>
            </a:p>
          </p:txBody>
        </p:sp>
        <p:sp>
          <p:nvSpPr>
            <p:cNvPr id="27" name="TextBox 43">
              <a:extLst>
                <a:ext uri="{FF2B5EF4-FFF2-40B4-BE49-F238E27FC236}">
                  <a16:creationId xmlns:a16="http://schemas.microsoft.com/office/drawing/2014/main" id="{D9B45F13-8C9A-4206-844A-C3A5C4D5B1C1}"/>
                </a:ext>
              </a:extLst>
            </p:cNvPr>
            <p:cNvSpPr txBox="1"/>
            <p:nvPr/>
          </p:nvSpPr>
          <p:spPr>
            <a:xfrm>
              <a:off x="4508826" y="3741648"/>
              <a:ext cx="441146" cy="369332"/>
            </a:xfrm>
            <a:prstGeom prst="rect">
              <a:avLst/>
            </a:prstGeom>
            <a:noFill/>
          </p:spPr>
          <p:txBody>
            <a:bodyPr wrap="none">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Arial" panose="020B0604020202020204" pitchFamily="34" charset="0"/>
                  <a:ea typeface="微软雅黑"/>
                  <a:cs typeface="Arial" panose="020B0604020202020204" pitchFamily="34" charset="0"/>
                  <a:sym typeface="+mn-lt"/>
                </a:rPr>
                <a:t>C</a:t>
              </a:r>
            </a:p>
          </p:txBody>
        </p:sp>
      </p:grpSp>
      <p:sp>
        <p:nvSpPr>
          <p:cNvPr id="29" name="Synergistically utilize technically sound portals with frictionless chains. Dramatically customize…">
            <a:extLst>
              <a:ext uri="{FF2B5EF4-FFF2-40B4-BE49-F238E27FC236}">
                <a16:creationId xmlns:a16="http://schemas.microsoft.com/office/drawing/2014/main" id="{DCEC2D41-37CA-4167-8CAF-BEEDC08DAEEE}"/>
              </a:ext>
            </a:extLst>
          </p:cNvPr>
          <p:cNvSpPr txBox="1"/>
          <p:nvPr/>
        </p:nvSpPr>
        <p:spPr>
          <a:xfrm>
            <a:off x="257698" y="2354843"/>
            <a:ext cx="4205626" cy="1292662"/>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Thỏi nào nằm sâu hơn thì lực đẩy Archimedes tác dụng lên thỏi đó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0" name="Synergistically utilize technically sound portals with frictionless chains. Dramatically customize…">
            <a:extLst>
              <a:ext uri="{FF2B5EF4-FFF2-40B4-BE49-F238E27FC236}">
                <a16:creationId xmlns:a16="http://schemas.microsoft.com/office/drawing/2014/main" id="{C5915712-CA44-4E03-A214-66F162B9EC9A}"/>
              </a:ext>
            </a:extLst>
          </p:cNvPr>
          <p:cNvSpPr txBox="1"/>
          <p:nvPr/>
        </p:nvSpPr>
        <p:spPr>
          <a:xfrm>
            <a:off x="7435359" y="2119818"/>
            <a:ext cx="4637396" cy="1723549"/>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Thép có trọng lượng riêng lớn hơn nhôm nên thỏi thép chịu tác dụng của lực đẩy Archimedes lớn hơn.</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1" name="Synergistically utilize technically sound portals with frictionless chains. Dramatically customize…">
            <a:extLst>
              <a:ext uri="{FF2B5EF4-FFF2-40B4-BE49-F238E27FC236}">
                <a16:creationId xmlns:a16="http://schemas.microsoft.com/office/drawing/2014/main" id="{AC9AA6D6-DE75-4B68-9115-B2ECC47AF991}"/>
              </a:ext>
            </a:extLst>
          </p:cNvPr>
          <p:cNvSpPr txBox="1"/>
          <p:nvPr/>
        </p:nvSpPr>
        <p:spPr>
          <a:xfrm>
            <a:off x="53954" y="4416095"/>
            <a:ext cx="4136074" cy="2154436"/>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 Archimedes như nhau vì chúng cùng được nhúng trong nước.</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32" name="Synergistically utilize technically sound portals with frictionless chains. Dramatically customize…">
            <a:extLst>
              <a:ext uri="{FF2B5EF4-FFF2-40B4-BE49-F238E27FC236}">
                <a16:creationId xmlns:a16="http://schemas.microsoft.com/office/drawing/2014/main" id="{E6900ADC-07E6-4E6D-B18C-7C93CF20ED2B}"/>
              </a:ext>
            </a:extLst>
          </p:cNvPr>
          <p:cNvSpPr txBox="1"/>
          <p:nvPr/>
        </p:nvSpPr>
        <p:spPr>
          <a:xfrm>
            <a:off x="7119122" y="4700856"/>
            <a:ext cx="5004032" cy="2154436"/>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vi-VN" sz="2800" kern="0" dirty="0">
                <a:solidFill>
                  <a:srgbClr val="1C1F25"/>
                </a:solidFill>
                <a:latin typeface="Arial" panose="020B0604020202020204" pitchFamily="34" charset="0"/>
                <a:cs typeface="Arial" panose="020B0604020202020204" pitchFamily="34" charset="0"/>
                <a:sym typeface="+mn-lt"/>
              </a:rPr>
              <a:t>Hai thỏi nhôm và thép đều chịu tác dụng của lực đẩy</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Archimedes</a:t>
            </a:r>
            <a:r>
              <a:rPr lang="en-US" sz="2800" kern="0" dirty="0">
                <a:solidFill>
                  <a:srgbClr val="1C1F25"/>
                </a:solidFill>
                <a:latin typeface="Arial" panose="020B0604020202020204" pitchFamily="34" charset="0"/>
                <a:cs typeface="Arial" panose="020B0604020202020204" pitchFamily="34" charset="0"/>
                <a:sym typeface="+mn-lt"/>
              </a:rPr>
              <a:t> </a:t>
            </a:r>
            <a:r>
              <a:rPr lang="vi-VN" sz="2800" kern="0" dirty="0">
                <a:solidFill>
                  <a:srgbClr val="1C1F25"/>
                </a:solidFill>
                <a:latin typeface="Arial" panose="020B0604020202020204" pitchFamily="34" charset="0"/>
                <a:cs typeface="Arial" panose="020B0604020202020204" pitchFamily="34" charset="0"/>
                <a:sym typeface="+mn-lt"/>
              </a:rPr>
              <a:t>như nhau vì chúng chiếm thể tích trong nước như nhau.</a:t>
            </a:r>
            <a:endParaRPr kumimoji="0" lang="en-US" altLang="zh-CN" sz="2800" b="0" i="0" u="none" strike="noStrike" kern="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mn-lt"/>
            </a:endParaRPr>
          </a:p>
        </p:txBody>
      </p:sp>
      <p:sp>
        <p:nvSpPr>
          <p:cNvPr id="2" name="Rectangle: Rounded Corners 1">
            <a:extLst>
              <a:ext uri="{FF2B5EF4-FFF2-40B4-BE49-F238E27FC236}">
                <a16:creationId xmlns:a16="http://schemas.microsoft.com/office/drawing/2014/main" id="{6D727AA0-5A6C-4452-A807-C6C132F45E45}"/>
              </a:ext>
            </a:extLst>
          </p:cNvPr>
          <p:cNvSpPr/>
          <p:nvPr/>
        </p:nvSpPr>
        <p:spPr>
          <a:xfrm>
            <a:off x="7187968" y="4629902"/>
            <a:ext cx="5004032" cy="2154436"/>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grpSp>
        <p:nvGrpSpPr>
          <p:cNvPr id="33" name="组合 49">
            <a:extLst>
              <a:ext uri="{FF2B5EF4-FFF2-40B4-BE49-F238E27FC236}">
                <a16:creationId xmlns:a16="http://schemas.microsoft.com/office/drawing/2014/main" id="{D6F05D9D-47BC-487E-8692-5B1FD86DC5D5}"/>
              </a:ext>
            </a:extLst>
          </p:cNvPr>
          <p:cNvGrpSpPr/>
          <p:nvPr/>
        </p:nvGrpSpPr>
        <p:grpSpPr>
          <a:xfrm>
            <a:off x="230982" y="102838"/>
            <a:ext cx="11805003" cy="2116674"/>
            <a:chOff x="-1418010" y="418173"/>
            <a:chExt cx="14653406" cy="1888034"/>
          </a:xfrm>
        </p:grpSpPr>
        <p:sp>
          <p:nvSpPr>
            <p:cNvPr id="34" name="Google Shape;354;p33">
              <a:extLst>
                <a:ext uri="{FF2B5EF4-FFF2-40B4-BE49-F238E27FC236}">
                  <a16:creationId xmlns:a16="http://schemas.microsoft.com/office/drawing/2014/main" id="{81FD3D9E-B706-4718-ACF6-E6CD5FD4F7AA}"/>
                </a:ext>
              </a:extLst>
            </p:cNvPr>
            <p:cNvSpPr/>
            <p:nvPr/>
          </p:nvSpPr>
          <p:spPr>
            <a:xfrm>
              <a:off x="-1418010" y="491559"/>
              <a:ext cx="14653406" cy="1814648"/>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文本框 51">
              <a:extLst>
                <a:ext uri="{FF2B5EF4-FFF2-40B4-BE49-F238E27FC236}">
                  <a16:creationId xmlns:a16="http://schemas.microsoft.com/office/drawing/2014/main" id="{140A874D-872E-4FA9-8527-CB766A3251BA}"/>
                </a:ext>
              </a:extLst>
            </p:cNvPr>
            <p:cNvSpPr txBox="1"/>
            <p:nvPr/>
          </p:nvSpPr>
          <p:spPr>
            <a:xfrm>
              <a:off x="-998286" y="418173"/>
              <a:ext cx="14140626" cy="14550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4</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Một thỏi nhôm và một thỏi thép có thể tích bằng nhau cùng được nhúng chìm trong nước. Nhận xét nào sau đây là đúng?</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pic>
        <p:nvPicPr>
          <p:cNvPr id="3" name="Đồng hồ đếm ngược 15 giây có âm thanh sinh động">
            <a:hlinkClick r:id="" action="ppaction://media"/>
            <a:extLst>
              <a:ext uri="{FF2B5EF4-FFF2-40B4-BE49-F238E27FC236}">
                <a16:creationId xmlns:a16="http://schemas.microsoft.com/office/drawing/2014/main" id="{DBDDEB13-A3A3-71EE-D4D2-DB5C2C2B023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626014" y="5894276"/>
            <a:ext cx="1639054" cy="921968"/>
          </a:xfrm>
          <a:prstGeom prst="rect">
            <a:avLst/>
          </a:prstGeom>
        </p:spPr>
      </p:pic>
    </p:spTree>
    <p:extLst>
      <p:ext uri="{BB962C8B-B14F-4D97-AF65-F5344CB8AC3E}">
        <p14:creationId xmlns:p14="http://schemas.microsoft.com/office/powerpoint/2010/main" val="21968609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29" grpId="0" animBg="1"/>
      <p:bldP spid="30" grpId="0" animBg="1"/>
      <p:bldP spid="31" grpId="0" animBg="1"/>
      <p:bldP spid="32"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3">
            <a:extLst>
              <a:ext uri="{FF2B5EF4-FFF2-40B4-BE49-F238E27FC236}">
                <a16:creationId xmlns:a16="http://schemas.microsoft.com/office/drawing/2014/main" id="{90C78459-49E3-479F-B1AE-AD355557639F}"/>
              </a:ext>
            </a:extLst>
          </p:cNvPr>
          <p:cNvSpPr/>
          <p:nvPr/>
        </p:nvSpPr>
        <p:spPr>
          <a:xfrm flipV="1">
            <a:off x="948690" y="4814881"/>
            <a:ext cx="3252629" cy="1396620"/>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13" name="Freeform: Shape 23">
            <a:extLst>
              <a:ext uri="{FF2B5EF4-FFF2-40B4-BE49-F238E27FC236}">
                <a16:creationId xmlns:a16="http://schemas.microsoft.com/office/drawing/2014/main" id="{9E335C85-AB77-4822-8092-3380A3B95B22}"/>
              </a:ext>
            </a:extLst>
          </p:cNvPr>
          <p:cNvSpPr/>
          <p:nvPr/>
        </p:nvSpPr>
        <p:spPr>
          <a:xfrm flipV="1">
            <a:off x="6412664" y="4703864"/>
            <a:ext cx="2662755" cy="1713823"/>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sp>
        <p:nvSpPr>
          <p:cNvPr id="21" name="Freeform: Shape 12">
            <a:extLst>
              <a:ext uri="{FF2B5EF4-FFF2-40B4-BE49-F238E27FC236}">
                <a16:creationId xmlns:a16="http://schemas.microsoft.com/office/drawing/2014/main" id="{D7F9E0D6-BBD1-443B-9F3A-50D8D3ABBADA}"/>
              </a:ext>
            </a:extLst>
          </p:cNvPr>
          <p:cNvSpPr/>
          <p:nvPr/>
        </p:nvSpPr>
        <p:spPr>
          <a:xfrm>
            <a:off x="3702071" y="2865698"/>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29" name="Freeform: Shape 12">
            <a:extLst>
              <a:ext uri="{FF2B5EF4-FFF2-40B4-BE49-F238E27FC236}">
                <a16:creationId xmlns:a16="http://schemas.microsoft.com/office/drawing/2014/main" id="{2C2B684D-6C04-4169-B207-CA926A8973EE}"/>
              </a:ext>
            </a:extLst>
          </p:cNvPr>
          <p:cNvSpPr/>
          <p:nvPr/>
        </p:nvSpPr>
        <p:spPr>
          <a:xfrm>
            <a:off x="8858870" y="3048812"/>
            <a:ext cx="2945454" cy="1713825"/>
          </a:xfrm>
          <a:custGeom>
            <a:avLst/>
            <a:gdLst/>
            <a:ahLst/>
            <a:cxnLst/>
            <a:rect l="l" t="t" r="r" b="b"/>
            <a:pathLst>
              <a:path w="1800200" h="1737565">
                <a:moveTo>
                  <a:pt x="900100" y="0"/>
                </a:moveTo>
                <a:cubicBezTo>
                  <a:pt x="1397212" y="0"/>
                  <a:pt x="1800200" y="402988"/>
                  <a:pt x="1800200" y="900100"/>
                </a:cubicBezTo>
                <a:lnTo>
                  <a:pt x="1800200" y="1737565"/>
                </a:lnTo>
                <a:lnTo>
                  <a:pt x="0" y="1737565"/>
                </a:lnTo>
                <a:lnTo>
                  <a:pt x="0" y="900100"/>
                </a:lnTo>
                <a:cubicBezTo>
                  <a:pt x="0" y="402988"/>
                  <a:pt x="402988" y="0"/>
                  <a:pt x="900100"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34" name="组合 49">
            <a:extLst>
              <a:ext uri="{FF2B5EF4-FFF2-40B4-BE49-F238E27FC236}">
                <a16:creationId xmlns:a16="http://schemas.microsoft.com/office/drawing/2014/main" id="{05B57469-E7B5-4AF3-B90E-EDBA3622BEE5}"/>
              </a:ext>
            </a:extLst>
          </p:cNvPr>
          <p:cNvGrpSpPr/>
          <p:nvPr/>
        </p:nvGrpSpPr>
        <p:grpSpPr>
          <a:xfrm>
            <a:off x="445770" y="125730"/>
            <a:ext cx="10645825" cy="2903800"/>
            <a:chOff x="-1224351" y="374887"/>
            <a:chExt cx="14653406" cy="2680438"/>
          </a:xfrm>
        </p:grpSpPr>
        <p:sp>
          <p:nvSpPr>
            <p:cNvPr id="35" name="Google Shape;354;p33">
              <a:extLst>
                <a:ext uri="{FF2B5EF4-FFF2-40B4-BE49-F238E27FC236}">
                  <a16:creationId xmlns:a16="http://schemas.microsoft.com/office/drawing/2014/main" id="{3FC102B8-5C1C-4185-A0F9-D1018B7BBAFA}"/>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6" name="文本框 51">
              <a:extLst>
                <a:ext uri="{FF2B5EF4-FFF2-40B4-BE49-F238E27FC236}">
                  <a16:creationId xmlns:a16="http://schemas.microsoft.com/office/drawing/2014/main" id="{CF0A53A9-F8E6-4EF1-A334-948184D6AB4E}"/>
                </a:ext>
              </a:extLst>
            </p:cNvPr>
            <p:cNvSpPr txBox="1"/>
            <p:nvPr/>
          </p:nvSpPr>
          <p:spPr>
            <a:xfrm>
              <a:off x="-838882" y="480263"/>
              <a:ext cx="14113920" cy="25750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600" b="1" dirty="0">
                  <a:solidFill>
                    <a:srgbClr val="FF0000"/>
                  </a:solidFill>
                  <a:latin typeface="Arial" panose="020B0604020202020204" pitchFamily="34" charset="0"/>
                  <a:ea typeface="微软雅黑"/>
                  <a:cs typeface="Arial" panose="020B0604020202020204" pitchFamily="34" charset="0"/>
                  <a:sym typeface="+mn-lt"/>
                </a:rPr>
                <a:t>5</a:t>
              </a:r>
              <a:r>
                <a:rPr kumimoji="0" lang="vi-VN" altLang="zh-CN" sz="36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Khi ôm một tảng đá trong nước ta thấy nhẹ hơn khi ôm nó trong không khí. Sở dĩ như vậy là vì</a:t>
              </a:r>
              <a:endPar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37" name="Google Shape;1812;p38">
            <a:extLst>
              <a:ext uri="{FF2B5EF4-FFF2-40B4-BE49-F238E27FC236}">
                <a16:creationId xmlns:a16="http://schemas.microsoft.com/office/drawing/2014/main" id="{B9CE359B-5AC6-4A7F-A95E-EA6C6AE4B49B}"/>
              </a:ext>
            </a:extLst>
          </p:cNvPr>
          <p:cNvSpPr/>
          <p:nvPr/>
        </p:nvSpPr>
        <p:spPr>
          <a:xfrm flipH="1">
            <a:off x="4603863" y="4776790"/>
            <a:ext cx="1522800" cy="502800"/>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817;p38">
            <a:extLst>
              <a:ext uri="{FF2B5EF4-FFF2-40B4-BE49-F238E27FC236}">
                <a16:creationId xmlns:a16="http://schemas.microsoft.com/office/drawing/2014/main" id="{F1C573E3-69B8-423E-BF7A-947FEE26D4C6}"/>
              </a:ext>
            </a:extLst>
          </p:cNvPr>
          <p:cNvSpPr/>
          <p:nvPr/>
        </p:nvSpPr>
        <p:spPr>
          <a:xfrm flipH="1">
            <a:off x="9763964" y="4839931"/>
            <a:ext cx="1522800" cy="502800"/>
          </a:xfrm>
          <a:prstGeom prst="roundRect">
            <a:avLst>
              <a:gd name="adj" fmla="val 50000"/>
            </a:avLst>
          </a:prstGeom>
          <a:solidFill>
            <a:srgbClr val="92D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39" name="Google Shape;1832;p38">
            <a:extLst>
              <a:ext uri="{FF2B5EF4-FFF2-40B4-BE49-F238E27FC236}">
                <a16:creationId xmlns:a16="http://schemas.microsoft.com/office/drawing/2014/main" id="{E249CE24-BA2F-4A7B-967E-B77D67148390}"/>
              </a:ext>
            </a:extLst>
          </p:cNvPr>
          <p:cNvSpPr/>
          <p:nvPr/>
        </p:nvSpPr>
        <p:spPr>
          <a:xfrm>
            <a:off x="1916039" y="4259837"/>
            <a:ext cx="1522800" cy="502800"/>
          </a:xfrm>
          <a:prstGeom prst="roundRect">
            <a:avLst>
              <a:gd name="adj" fmla="val 50000"/>
            </a:avLst>
          </a:prstGeom>
          <a:solidFill>
            <a:srgbClr val="C00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0" name="Google Shape;1837;p38">
            <a:extLst>
              <a:ext uri="{FF2B5EF4-FFF2-40B4-BE49-F238E27FC236}">
                <a16:creationId xmlns:a16="http://schemas.microsoft.com/office/drawing/2014/main" id="{9AD442A6-6621-4264-BD92-583F863906BB}"/>
              </a:ext>
            </a:extLst>
          </p:cNvPr>
          <p:cNvSpPr/>
          <p:nvPr/>
        </p:nvSpPr>
        <p:spPr>
          <a:xfrm>
            <a:off x="7017203" y="4178768"/>
            <a:ext cx="1522800" cy="502800"/>
          </a:xfrm>
          <a:prstGeom prst="roundRect">
            <a:avLst>
              <a:gd name="adj" fmla="val 50000"/>
            </a:avLst>
          </a:prstGeom>
          <a:solidFill>
            <a:srgbClr val="FFC00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40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sp>
        <p:nvSpPr>
          <p:cNvPr id="41" name="Synergistically utilize technically sound portals with frictionless chains. Dramatically customize…">
            <a:extLst>
              <a:ext uri="{FF2B5EF4-FFF2-40B4-BE49-F238E27FC236}">
                <a16:creationId xmlns:a16="http://schemas.microsoft.com/office/drawing/2014/main" id="{30FB4BC4-CE31-41C2-B85C-440AF75F05BC}"/>
              </a:ext>
            </a:extLst>
          </p:cNvPr>
          <p:cNvSpPr txBox="1"/>
          <p:nvPr/>
        </p:nvSpPr>
        <p:spPr>
          <a:xfrm>
            <a:off x="1271582" y="4831684"/>
            <a:ext cx="2811714"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 </a:t>
            </a:r>
            <a:endParaRPr lang="en-US" dirty="0">
              <a:latin typeface="Times New Roman" panose="02020603050405020304" pitchFamily="18" charset="0"/>
              <a:ea typeface="SimSun" panose="02010600030101010101" pitchFamily="2" charset="-122"/>
            </a:endParaRPr>
          </a:p>
        </p:txBody>
      </p:sp>
      <p:sp>
        <p:nvSpPr>
          <p:cNvPr id="42" name="Synergistically utilize technically sound portals with frictionless chains. Dramatically customize…">
            <a:extLst>
              <a:ext uri="{FF2B5EF4-FFF2-40B4-BE49-F238E27FC236}">
                <a16:creationId xmlns:a16="http://schemas.microsoft.com/office/drawing/2014/main" id="{5429690C-6896-476B-8D85-DA6490726D91}"/>
              </a:ext>
            </a:extLst>
          </p:cNvPr>
          <p:cNvSpPr txBox="1"/>
          <p:nvPr/>
        </p:nvSpPr>
        <p:spPr>
          <a:xfrm>
            <a:off x="6920408" y="4831684"/>
            <a:ext cx="1959333"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đá</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3" name="Synergistically utilize technically sound portals with frictionless chains. Dramatically customize…">
            <a:extLst>
              <a:ext uri="{FF2B5EF4-FFF2-40B4-BE49-F238E27FC236}">
                <a16:creationId xmlns:a16="http://schemas.microsoft.com/office/drawing/2014/main" id="{BC1CE0E3-AA5F-453C-A124-455CB48C9B19}"/>
              </a:ext>
            </a:extLst>
          </p:cNvPr>
          <p:cNvSpPr txBox="1"/>
          <p:nvPr/>
        </p:nvSpPr>
        <p:spPr>
          <a:xfrm>
            <a:off x="4009931" y="3226797"/>
            <a:ext cx="2517489"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khối</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lượng</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thay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đổi</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4" name="Synergistically utilize technically sound portals with frictionless chains. Dramatically customize…">
            <a:extLst>
              <a:ext uri="{FF2B5EF4-FFF2-40B4-BE49-F238E27FC236}">
                <a16:creationId xmlns:a16="http://schemas.microsoft.com/office/drawing/2014/main" id="{DB49B57E-4571-445F-8E6A-0B9F29032554}"/>
              </a:ext>
            </a:extLst>
          </p:cNvPr>
          <p:cNvSpPr txBox="1"/>
          <p:nvPr/>
        </p:nvSpPr>
        <p:spPr>
          <a:xfrm>
            <a:off x="9694547" y="3378595"/>
            <a:ext cx="1661633" cy="108722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3200" dirty="0" err="1">
                <a:latin typeface="Times New Roman" panose="02020603050405020304" pitchFamily="18" charset="0"/>
                <a:ea typeface="SimSun" panose="02010600030101010101" pitchFamily="2" charset="-122"/>
              </a:rPr>
              <a:t>lực</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đẩy</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của</a:t>
            </a:r>
            <a:r>
              <a:rPr lang="en-US" sz="3200" dirty="0">
                <a:latin typeface="Times New Roman" panose="02020603050405020304" pitchFamily="18" charset="0"/>
                <a:ea typeface="SimSun" panose="02010600030101010101" pitchFamily="2" charset="-122"/>
              </a:rPr>
              <a:t> </a:t>
            </a:r>
            <a:r>
              <a:rPr lang="en-US" sz="3200" dirty="0" err="1">
                <a:latin typeface="Times New Roman" panose="02020603050405020304" pitchFamily="18" charset="0"/>
                <a:ea typeface="SimSun" panose="02010600030101010101" pitchFamily="2" charset="-122"/>
              </a:rPr>
              <a:t>nước</a:t>
            </a:r>
            <a:r>
              <a:rPr lang="en-US" sz="3200" dirty="0">
                <a:latin typeface="Times New Roman" panose="02020603050405020304" pitchFamily="18" charset="0"/>
                <a:ea typeface="SimSun" panose="02010600030101010101" pitchFamily="2" charset="-122"/>
              </a:rPr>
              <a:t>.</a:t>
            </a:r>
            <a:endParaRPr lang="en-US" dirty="0">
              <a:latin typeface="Times New Roman" panose="02020603050405020304" pitchFamily="18" charset="0"/>
              <a:ea typeface="SimSun" panose="02010600030101010101" pitchFamily="2" charset="-122"/>
            </a:endParaRPr>
          </a:p>
        </p:txBody>
      </p:sp>
      <p:sp>
        <p:nvSpPr>
          <p:cNvPr id="45" name="Rectangle: Rounded Corners 44">
            <a:extLst>
              <a:ext uri="{FF2B5EF4-FFF2-40B4-BE49-F238E27FC236}">
                <a16:creationId xmlns:a16="http://schemas.microsoft.com/office/drawing/2014/main" id="{12F717A9-B3BD-41D1-AE8E-205187C79CDB}"/>
              </a:ext>
            </a:extLst>
          </p:cNvPr>
          <p:cNvSpPr/>
          <p:nvPr/>
        </p:nvSpPr>
        <p:spPr>
          <a:xfrm>
            <a:off x="9592427" y="3378595"/>
            <a:ext cx="1763753" cy="1092371"/>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A692455C-9951-8158-873A-CB8EE25A259F}"/>
              </a:ext>
            </a:extLst>
          </p:cNvPr>
          <p:cNvPicPr>
            <a:picLocks noChangeAspect="1"/>
          </p:cNvPicPr>
          <p:nvPr/>
        </p:nvPicPr>
        <p:blipFill>
          <a:blip r:embed="rId5"/>
          <a:stretch>
            <a:fillRect/>
          </a:stretch>
        </p:blipFill>
        <p:spPr>
          <a:xfrm>
            <a:off x="264670" y="239888"/>
            <a:ext cx="11662659" cy="5679018"/>
          </a:xfrm>
          <a:prstGeom prst="rect">
            <a:avLst/>
          </a:prstGeom>
        </p:spPr>
      </p:pic>
      <p:pic>
        <p:nvPicPr>
          <p:cNvPr id="3" name="Đồng hồ đếm ngược 15 giây có âm thanh sinh động">
            <a:hlinkClick r:id="" action="ppaction://media"/>
            <a:extLst>
              <a:ext uri="{FF2B5EF4-FFF2-40B4-BE49-F238E27FC236}">
                <a16:creationId xmlns:a16="http://schemas.microsoft.com/office/drawing/2014/main" id="{F8A95D18-6479-925C-6ADA-36C9BCA2F6F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21988" y="2787050"/>
            <a:ext cx="1698978" cy="955675"/>
          </a:xfrm>
          <a:prstGeom prst="rect">
            <a:avLst/>
          </a:prstGeom>
        </p:spPr>
      </p:pic>
    </p:spTree>
    <p:extLst>
      <p:ext uri="{BB962C8B-B14F-4D97-AF65-F5344CB8AC3E}">
        <p14:creationId xmlns:p14="http://schemas.microsoft.com/office/powerpoint/2010/main" val="25598519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circle(in)">
                                      <p:cBhvr>
                                        <p:cTn id="13" dur="2000"/>
                                        <p:tgtEl>
                                          <p:spTgt spid="4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2000"/>
                                        <p:tgtEl>
                                          <p:spTgt spid="4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circle(in)">
                                      <p:cBhvr>
                                        <p:cTn id="34" dur="2000"/>
                                        <p:tgtEl>
                                          <p:spTgt spid="3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circle(in)">
                                      <p:cBhvr>
                                        <p:cTn id="37" dur="2000"/>
                                        <p:tgtEl>
                                          <p:spTgt spid="3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ircle(in)">
                                      <p:cBhvr>
                                        <p:cTn id="40" dur="20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circle(in)">
                                      <p:cBhvr>
                                        <p:cTn id="45" dur="20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3"/>
                </p:tgtEl>
              </p:cMediaNode>
            </p:vide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animBg="1"/>
      <p:bldP spid="13" grpId="0" animBg="1"/>
      <p:bldP spid="21" grpId="0" animBg="1"/>
      <p:bldP spid="29"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9E78A9E-0687-4A33-8D8B-FCD702638264}"/>
              </a:ext>
            </a:extLst>
          </p:cNvPr>
          <p:cNvGrpSpPr/>
          <p:nvPr/>
        </p:nvGrpSpPr>
        <p:grpSpPr>
          <a:xfrm>
            <a:off x="2231842" y="2190165"/>
            <a:ext cx="7676335" cy="4606804"/>
            <a:chOff x="2211160" y="894551"/>
            <a:chExt cx="2536787" cy="3690620"/>
          </a:xfrm>
        </p:grpSpPr>
        <p:sp>
          <p:nvSpPr>
            <p:cNvPr id="3" name="Freeform: Shape 26">
              <a:extLst>
                <a:ext uri="{FF2B5EF4-FFF2-40B4-BE49-F238E27FC236}">
                  <a16:creationId xmlns:a16="http://schemas.microsoft.com/office/drawing/2014/main" id="{DD36ED5D-8D0C-4652-BDD7-75E726C8152A}"/>
                </a:ext>
              </a:extLst>
            </p:cNvPr>
            <p:cNvSpPr>
              <a:spLocks/>
            </p:cNvSpPr>
            <p:nvPr/>
          </p:nvSpPr>
          <p:spPr bwMode="auto">
            <a:xfrm>
              <a:off x="2217353" y="1144188"/>
              <a:ext cx="2530594" cy="867670"/>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4" name="Freeform: Shape 27">
              <a:extLst>
                <a:ext uri="{FF2B5EF4-FFF2-40B4-BE49-F238E27FC236}">
                  <a16:creationId xmlns:a16="http://schemas.microsoft.com/office/drawing/2014/main" id="{0C93AF1C-116B-445E-9E61-C6CE057509CD}"/>
                </a:ext>
              </a:extLst>
            </p:cNvPr>
            <p:cNvSpPr>
              <a:spLocks/>
            </p:cNvSpPr>
            <p:nvPr/>
          </p:nvSpPr>
          <p:spPr bwMode="auto">
            <a:xfrm>
              <a:off x="2217353" y="894551"/>
              <a:ext cx="724502" cy="860399"/>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5" name="Freeform: Shape 28">
              <a:extLst>
                <a:ext uri="{FF2B5EF4-FFF2-40B4-BE49-F238E27FC236}">
                  <a16:creationId xmlns:a16="http://schemas.microsoft.com/office/drawing/2014/main" id="{69826533-D13C-48E1-9801-E61508DB173B}"/>
                </a:ext>
              </a:extLst>
            </p:cNvPr>
            <p:cNvSpPr>
              <a:spLocks/>
            </p:cNvSpPr>
            <p:nvPr/>
          </p:nvSpPr>
          <p:spPr bwMode="auto">
            <a:xfrm>
              <a:off x="2211160" y="1493195"/>
              <a:ext cx="2536787" cy="528358"/>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7" name="TextBox 30">
              <a:extLst>
                <a:ext uri="{FF2B5EF4-FFF2-40B4-BE49-F238E27FC236}">
                  <a16:creationId xmlns:a16="http://schemas.microsoft.com/office/drawing/2014/main" id="{38699A67-3396-4A74-BA92-51778455F03F}"/>
                </a:ext>
              </a:extLst>
            </p:cNvPr>
            <p:cNvSpPr txBox="1"/>
            <p:nvPr/>
          </p:nvSpPr>
          <p:spPr>
            <a:xfrm>
              <a:off x="2325765" y="900410"/>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A</a:t>
              </a:r>
              <a:endParaRPr kumimoji="0" lang="ar-SA"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8" name="Group 33">
              <a:extLst>
                <a:ext uri="{FF2B5EF4-FFF2-40B4-BE49-F238E27FC236}">
                  <a16:creationId xmlns:a16="http://schemas.microsoft.com/office/drawing/2014/main" id="{6C9220EF-CAFE-4120-9334-3E5D15BD340A}"/>
                </a:ext>
              </a:extLst>
            </p:cNvPr>
            <p:cNvGrpSpPr/>
            <p:nvPr/>
          </p:nvGrpSpPr>
          <p:grpSpPr>
            <a:xfrm>
              <a:off x="2211160" y="1749086"/>
              <a:ext cx="2536787" cy="1127005"/>
              <a:chOff x="1733550" y="3700460"/>
              <a:chExt cx="1951038" cy="738190"/>
            </a:xfrm>
          </p:grpSpPr>
          <p:sp>
            <p:nvSpPr>
              <p:cNvPr id="34" name="Freeform: Shape 34">
                <a:extLst>
                  <a:ext uri="{FF2B5EF4-FFF2-40B4-BE49-F238E27FC236}">
                    <a16:creationId xmlns:a16="http://schemas.microsoft.com/office/drawing/2014/main" id="{5EDE6758-EC40-49D4-ABAE-C6BB59D414A0}"/>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5" name="Freeform: Shape 35">
                <a:extLst>
                  <a:ext uri="{FF2B5EF4-FFF2-40B4-BE49-F238E27FC236}">
                    <a16:creationId xmlns:a16="http://schemas.microsoft.com/office/drawing/2014/main" id="{28FD7B9E-4E11-46D8-9DE0-A8DF9B184B76}"/>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6" name="Freeform: Shape 36">
                <a:extLst>
                  <a:ext uri="{FF2B5EF4-FFF2-40B4-BE49-F238E27FC236}">
                    <a16:creationId xmlns:a16="http://schemas.microsoft.com/office/drawing/2014/main" id="{A612AB7B-FD94-4FCB-9BCE-75696B53E64C}"/>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0" name="TextBox 38">
              <a:extLst>
                <a:ext uri="{FF2B5EF4-FFF2-40B4-BE49-F238E27FC236}">
                  <a16:creationId xmlns:a16="http://schemas.microsoft.com/office/drawing/2014/main" id="{949A1D7E-3D96-4E1C-832D-7EB421399E09}"/>
                </a:ext>
              </a:extLst>
            </p:cNvPr>
            <p:cNvSpPr txBox="1"/>
            <p:nvPr/>
          </p:nvSpPr>
          <p:spPr>
            <a:xfrm>
              <a:off x="2310131" y="175494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B</a:t>
              </a:r>
            </a:p>
          </p:txBody>
        </p:sp>
        <p:grpSp>
          <p:nvGrpSpPr>
            <p:cNvPr id="11" name="Group 41">
              <a:extLst>
                <a:ext uri="{FF2B5EF4-FFF2-40B4-BE49-F238E27FC236}">
                  <a16:creationId xmlns:a16="http://schemas.microsoft.com/office/drawing/2014/main" id="{EC5D5BBA-D270-4F08-A258-2FF82ED26889}"/>
                </a:ext>
              </a:extLst>
            </p:cNvPr>
            <p:cNvGrpSpPr/>
            <p:nvPr/>
          </p:nvGrpSpPr>
          <p:grpSpPr>
            <a:xfrm>
              <a:off x="2211160" y="2603625"/>
              <a:ext cx="2536787" cy="1127005"/>
              <a:chOff x="1733550" y="3700460"/>
              <a:chExt cx="1951038" cy="738190"/>
            </a:xfrm>
          </p:grpSpPr>
          <p:sp>
            <p:nvSpPr>
              <p:cNvPr id="31" name="Freeform: Shape 42">
                <a:extLst>
                  <a:ext uri="{FF2B5EF4-FFF2-40B4-BE49-F238E27FC236}">
                    <a16:creationId xmlns:a16="http://schemas.microsoft.com/office/drawing/2014/main" id="{A62F5AE7-8497-4443-A32D-0857D170263B}"/>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32" name="Freeform: Shape 43">
                <a:extLst>
                  <a:ext uri="{FF2B5EF4-FFF2-40B4-BE49-F238E27FC236}">
                    <a16:creationId xmlns:a16="http://schemas.microsoft.com/office/drawing/2014/main" id="{EF2BCBFB-67CD-40AE-A4A1-BF1AA1BCAA59}"/>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3" name="Freeform: Shape 44">
                <a:extLst>
                  <a:ext uri="{FF2B5EF4-FFF2-40B4-BE49-F238E27FC236}">
                    <a16:creationId xmlns:a16="http://schemas.microsoft.com/office/drawing/2014/main" id="{5731C272-2B88-4D7E-A3C2-14E48FE4CAB9}"/>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3" name="TextBox 46">
              <a:extLst>
                <a:ext uri="{FF2B5EF4-FFF2-40B4-BE49-F238E27FC236}">
                  <a16:creationId xmlns:a16="http://schemas.microsoft.com/office/drawing/2014/main" id="{B12CD1A7-E605-4A87-8952-FA9DDDC1FC25}"/>
                </a:ext>
              </a:extLst>
            </p:cNvPr>
            <p:cNvSpPr txBox="1"/>
            <p:nvPr/>
          </p:nvSpPr>
          <p:spPr>
            <a:xfrm>
              <a:off x="2310131" y="2609488"/>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C</a:t>
              </a:r>
            </a:p>
          </p:txBody>
        </p:sp>
        <p:grpSp>
          <p:nvGrpSpPr>
            <p:cNvPr id="14" name="Group 49">
              <a:extLst>
                <a:ext uri="{FF2B5EF4-FFF2-40B4-BE49-F238E27FC236}">
                  <a16:creationId xmlns:a16="http://schemas.microsoft.com/office/drawing/2014/main" id="{F4650166-2705-41DA-922A-5DAB818B000E}"/>
                </a:ext>
              </a:extLst>
            </p:cNvPr>
            <p:cNvGrpSpPr/>
            <p:nvPr/>
          </p:nvGrpSpPr>
          <p:grpSpPr>
            <a:xfrm>
              <a:off x="2211160" y="3458166"/>
              <a:ext cx="2536787" cy="1127005"/>
              <a:chOff x="1733550" y="3700460"/>
              <a:chExt cx="1951038" cy="738190"/>
            </a:xfrm>
          </p:grpSpPr>
          <p:sp>
            <p:nvSpPr>
              <p:cNvPr id="28" name="Freeform: Shape 50">
                <a:extLst>
                  <a:ext uri="{FF2B5EF4-FFF2-40B4-BE49-F238E27FC236}">
                    <a16:creationId xmlns:a16="http://schemas.microsoft.com/office/drawing/2014/main" id="{A24B7714-7D46-4ADE-943A-F8EDC36BB39F}"/>
                  </a:ext>
                </a:extLst>
              </p:cNvPr>
              <p:cNvSpPr>
                <a:spLocks/>
              </p:cNvSpPr>
              <p:nvPr/>
            </p:nvSpPr>
            <p:spPr bwMode="auto">
              <a:xfrm>
                <a:off x="1738313" y="3863973"/>
                <a:ext cx="1946275" cy="568325"/>
              </a:xfrm>
              <a:custGeom>
                <a:avLst/>
                <a:gdLst/>
                <a:ahLst/>
                <a:cxnLst>
                  <a:cxn ang="0">
                    <a:pos x="56" y="0"/>
                  </a:cxn>
                  <a:cxn ang="0">
                    <a:pos x="43" y="1"/>
                  </a:cxn>
                  <a:cxn ang="0">
                    <a:pos x="12" y="4"/>
                  </a:cxn>
                  <a:cxn ang="0">
                    <a:pos x="0" y="24"/>
                  </a:cxn>
                  <a:cxn ang="0">
                    <a:pos x="0" y="61"/>
                  </a:cxn>
                  <a:cxn ang="0">
                    <a:pos x="0" y="97"/>
                  </a:cxn>
                  <a:cxn ang="0">
                    <a:pos x="0" y="106"/>
                  </a:cxn>
                  <a:cxn ang="0">
                    <a:pos x="0" y="113"/>
                  </a:cxn>
                  <a:cxn ang="0">
                    <a:pos x="16" y="137"/>
                  </a:cxn>
                  <a:cxn ang="0">
                    <a:pos x="51" y="148"/>
                  </a:cxn>
                  <a:cxn ang="0">
                    <a:pos x="55" y="149"/>
                  </a:cxn>
                  <a:cxn ang="0">
                    <a:pos x="516" y="149"/>
                  </a:cxn>
                  <a:cxn ang="0">
                    <a:pos x="516" y="0"/>
                  </a:cxn>
                  <a:cxn ang="0">
                    <a:pos x="502" y="0"/>
                  </a:cxn>
                  <a:cxn ang="0">
                    <a:pos x="292" y="0"/>
                  </a:cxn>
                  <a:cxn ang="0">
                    <a:pos x="164" y="0"/>
                  </a:cxn>
                  <a:cxn ang="0">
                    <a:pos x="112" y="0"/>
                  </a:cxn>
                  <a:cxn ang="0">
                    <a:pos x="56" y="0"/>
                  </a:cxn>
                </a:cxnLst>
                <a:rect l="0" t="0" r="r" b="b"/>
                <a:pathLst>
                  <a:path w="516" h="149">
                    <a:moveTo>
                      <a:pt x="56" y="0"/>
                    </a:moveTo>
                    <a:cubicBezTo>
                      <a:pt x="52" y="0"/>
                      <a:pt x="47" y="1"/>
                      <a:pt x="43" y="1"/>
                    </a:cubicBezTo>
                    <a:cubicBezTo>
                      <a:pt x="32" y="1"/>
                      <a:pt x="22" y="1"/>
                      <a:pt x="12" y="4"/>
                    </a:cubicBezTo>
                    <a:cubicBezTo>
                      <a:pt x="0" y="8"/>
                      <a:pt x="0" y="12"/>
                      <a:pt x="0" y="24"/>
                    </a:cubicBezTo>
                    <a:cubicBezTo>
                      <a:pt x="0" y="36"/>
                      <a:pt x="0" y="48"/>
                      <a:pt x="0" y="61"/>
                    </a:cubicBezTo>
                    <a:cubicBezTo>
                      <a:pt x="0" y="73"/>
                      <a:pt x="0" y="85"/>
                      <a:pt x="0" y="97"/>
                    </a:cubicBezTo>
                    <a:cubicBezTo>
                      <a:pt x="0" y="100"/>
                      <a:pt x="0" y="103"/>
                      <a:pt x="0" y="106"/>
                    </a:cubicBezTo>
                    <a:cubicBezTo>
                      <a:pt x="0" y="108"/>
                      <a:pt x="0" y="110"/>
                      <a:pt x="0" y="113"/>
                    </a:cubicBezTo>
                    <a:cubicBezTo>
                      <a:pt x="1" y="123"/>
                      <a:pt x="8" y="132"/>
                      <a:pt x="16" y="137"/>
                    </a:cubicBezTo>
                    <a:cubicBezTo>
                      <a:pt x="26" y="144"/>
                      <a:pt x="39" y="147"/>
                      <a:pt x="51" y="148"/>
                    </a:cubicBezTo>
                    <a:cubicBezTo>
                      <a:pt x="52" y="149"/>
                      <a:pt x="54" y="149"/>
                      <a:pt x="55" y="149"/>
                    </a:cubicBezTo>
                    <a:cubicBezTo>
                      <a:pt x="516" y="149"/>
                      <a:pt x="516" y="149"/>
                      <a:pt x="516" y="149"/>
                    </a:cubicBezTo>
                    <a:cubicBezTo>
                      <a:pt x="516" y="149"/>
                      <a:pt x="516" y="0"/>
                      <a:pt x="516" y="0"/>
                    </a:cubicBezTo>
                    <a:cubicBezTo>
                      <a:pt x="516" y="0"/>
                      <a:pt x="503" y="0"/>
                      <a:pt x="502" y="0"/>
                    </a:cubicBezTo>
                    <a:cubicBezTo>
                      <a:pt x="432" y="0"/>
                      <a:pt x="362" y="0"/>
                      <a:pt x="292" y="0"/>
                    </a:cubicBezTo>
                    <a:cubicBezTo>
                      <a:pt x="249" y="0"/>
                      <a:pt x="207" y="0"/>
                      <a:pt x="164" y="0"/>
                    </a:cubicBezTo>
                    <a:cubicBezTo>
                      <a:pt x="147" y="0"/>
                      <a:pt x="129" y="0"/>
                      <a:pt x="112" y="0"/>
                    </a:cubicBezTo>
                    <a:cubicBezTo>
                      <a:pt x="93" y="0"/>
                      <a:pt x="75" y="0"/>
                      <a:pt x="56" y="0"/>
                    </a:cubicBez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29" name="Freeform: Shape 51">
                <a:extLst>
                  <a:ext uri="{FF2B5EF4-FFF2-40B4-BE49-F238E27FC236}">
                    <a16:creationId xmlns:a16="http://schemas.microsoft.com/office/drawing/2014/main" id="{8B32D59D-FB67-4B4F-86AE-89087BE9A77D}"/>
                  </a:ext>
                </a:extLst>
              </p:cNvPr>
              <p:cNvSpPr>
                <a:spLocks/>
              </p:cNvSpPr>
              <p:nvPr/>
            </p:nvSpPr>
            <p:spPr bwMode="auto">
              <a:xfrm>
                <a:off x="1738313" y="3700460"/>
                <a:ext cx="557213" cy="563563"/>
              </a:xfrm>
              <a:custGeom>
                <a:avLst/>
                <a:gdLst/>
                <a:ahLst/>
                <a:cxnLst>
                  <a:cxn ang="0">
                    <a:pos x="148" y="0"/>
                  </a:cxn>
                  <a:cxn ang="0">
                    <a:pos x="75" y="0"/>
                  </a:cxn>
                  <a:cxn ang="0">
                    <a:pos x="56" y="1"/>
                  </a:cxn>
                  <a:cxn ang="0">
                    <a:pos x="33" y="5"/>
                  </a:cxn>
                  <a:cxn ang="0">
                    <a:pos x="23" y="10"/>
                  </a:cxn>
                  <a:cxn ang="0">
                    <a:pos x="2" y="35"/>
                  </a:cxn>
                  <a:cxn ang="0">
                    <a:pos x="0" y="44"/>
                  </a:cxn>
                  <a:cxn ang="0">
                    <a:pos x="0" y="59"/>
                  </a:cxn>
                  <a:cxn ang="0">
                    <a:pos x="0" y="96"/>
                  </a:cxn>
                  <a:cxn ang="0">
                    <a:pos x="0" y="133"/>
                  </a:cxn>
                  <a:cxn ang="0">
                    <a:pos x="0" y="141"/>
                  </a:cxn>
                  <a:cxn ang="0">
                    <a:pos x="0" y="148"/>
                  </a:cxn>
                  <a:cxn ang="0">
                    <a:pos x="4" y="134"/>
                  </a:cxn>
                  <a:cxn ang="0">
                    <a:pos x="7" y="129"/>
                  </a:cxn>
                  <a:cxn ang="0">
                    <a:pos x="11" y="124"/>
                  </a:cxn>
                  <a:cxn ang="0">
                    <a:pos x="16" y="120"/>
                  </a:cxn>
                  <a:cxn ang="0">
                    <a:pos x="34" y="111"/>
                  </a:cxn>
                  <a:cxn ang="0">
                    <a:pos x="41" y="109"/>
                  </a:cxn>
                  <a:cxn ang="0">
                    <a:pos x="106" y="105"/>
                  </a:cxn>
                  <a:cxn ang="0">
                    <a:pos x="111" y="105"/>
                  </a:cxn>
                  <a:cxn ang="0">
                    <a:pos x="148" y="105"/>
                  </a:cxn>
                  <a:cxn ang="0">
                    <a:pos x="148" y="0"/>
                  </a:cxn>
                </a:cxnLst>
                <a:rect l="0" t="0" r="r" b="b"/>
                <a:pathLst>
                  <a:path w="148" h="148">
                    <a:moveTo>
                      <a:pt x="148" y="0"/>
                    </a:moveTo>
                    <a:cubicBezTo>
                      <a:pt x="75" y="0"/>
                      <a:pt x="75" y="0"/>
                      <a:pt x="75" y="0"/>
                    </a:cubicBezTo>
                    <a:cubicBezTo>
                      <a:pt x="69" y="0"/>
                      <a:pt x="63" y="0"/>
                      <a:pt x="56" y="1"/>
                    </a:cubicBezTo>
                    <a:cubicBezTo>
                      <a:pt x="49" y="1"/>
                      <a:pt x="41" y="3"/>
                      <a:pt x="33" y="5"/>
                    </a:cubicBezTo>
                    <a:cubicBezTo>
                      <a:pt x="30" y="7"/>
                      <a:pt x="27" y="8"/>
                      <a:pt x="23" y="10"/>
                    </a:cubicBezTo>
                    <a:cubicBezTo>
                      <a:pt x="13" y="16"/>
                      <a:pt x="5" y="24"/>
                      <a:pt x="2" y="35"/>
                    </a:cubicBezTo>
                    <a:cubicBezTo>
                      <a:pt x="1" y="38"/>
                      <a:pt x="0" y="41"/>
                      <a:pt x="0" y="44"/>
                    </a:cubicBezTo>
                    <a:cubicBezTo>
                      <a:pt x="0" y="49"/>
                      <a:pt x="0" y="54"/>
                      <a:pt x="0" y="59"/>
                    </a:cubicBezTo>
                    <a:cubicBezTo>
                      <a:pt x="0" y="72"/>
                      <a:pt x="0" y="84"/>
                      <a:pt x="0" y="96"/>
                    </a:cubicBezTo>
                    <a:cubicBezTo>
                      <a:pt x="0" y="109"/>
                      <a:pt x="0" y="121"/>
                      <a:pt x="0" y="133"/>
                    </a:cubicBezTo>
                    <a:cubicBezTo>
                      <a:pt x="0" y="136"/>
                      <a:pt x="0" y="139"/>
                      <a:pt x="0" y="141"/>
                    </a:cubicBezTo>
                    <a:cubicBezTo>
                      <a:pt x="0" y="144"/>
                      <a:pt x="0" y="146"/>
                      <a:pt x="0" y="148"/>
                    </a:cubicBezTo>
                    <a:cubicBezTo>
                      <a:pt x="1" y="143"/>
                      <a:pt x="2" y="138"/>
                      <a:pt x="4" y="134"/>
                    </a:cubicBezTo>
                    <a:cubicBezTo>
                      <a:pt x="5" y="132"/>
                      <a:pt x="6" y="131"/>
                      <a:pt x="7" y="129"/>
                    </a:cubicBezTo>
                    <a:cubicBezTo>
                      <a:pt x="8" y="127"/>
                      <a:pt x="10" y="126"/>
                      <a:pt x="11" y="124"/>
                    </a:cubicBezTo>
                    <a:cubicBezTo>
                      <a:pt x="13" y="123"/>
                      <a:pt x="14" y="121"/>
                      <a:pt x="16" y="120"/>
                    </a:cubicBezTo>
                    <a:cubicBezTo>
                      <a:pt x="22" y="116"/>
                      <a:pt x="28" y="113"/>
                      <a:pt x="34" y="111"/>
                    </a:cubicBezTo>
                    <a:cubicBezTo>
                      <a:pt x="36" y="110"/>
                      <a:pt x="39" y="110"/>
                      <a:pt x="41" y="109"/>
                    </a:cubicBezTo>
                    <a:cubicBezTo>
                      <a:pt x="62" y="103"/>
                      <a:pt x="84" y="105"/>
                      <a:pt x="106" y="105"/>
                    </a:cubicBezTo>
                    <a:cubicBezTo>
                      <a:pt x="107" y="105"/>
                      <a:pt x="109" y="105"/>
                      <a:pt x="111" y="105"/>
                    </a:cubicBezTo>
                    <a:cubicBezTo>
                      <a:pt x="131" y="105"/>
                      <a:pt x="148" y="105"/>
                      <a:pt x="148" y="105"/>
                    </a:cubicBezTo>
                    <a:lnTo>
                      <a:pt x="148" y="0"/>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sp>
            <p:nvSpPr>
              <p:cNvPr id="30" name="Freeform: Shape 55">
                <a:extLst>
                  <a:ext uri="{FF2B5EF4-FFF2-40B4-BE49-F238E27FC236}">
                    <a16:creationId xmlns:a16="http://schemas.microsoft.com/office/drawing/2014/main" id="{7896C6A2-BC36-4C34-BC98-40AB0CC41171}"/>
                  </a:ext>
                </a:extLst>
              </p:cNvPr>
              <p:cNvSpPr>
                <a:spLocks/>
              </p:cNvSpPr>
              <p:nvPr/>
            </p:nvSpPr>
            <p:spPr bwMode="auto">
              <a:xfrm>
                <a:off x="1733550" y="4092575"/>
                <a:ext cx="1951038" cy="346075"/>
              </a:xfrm>
              <a:custGeom>
                <a:avLst/>
                <a:gdLst/>
                <a:ahLst/>
                <a:cxnLst>
                  <a:cxn ang="0">
                    <a:pos x="517" y="87"/>
                  </a:cxn>
                  <a:cxn ang="0">
                    <a:pos x="113" y="87"/>
                  </a:cxn>
                  <a:cxn ang="0">
                    <a:pos x="109" y="87"/>
                  </a:cxn>
                  <a:cxn ang="0">
                    <a:pos x="85" y="88"/>
                  </a:cxn>
                  <a:cxn ang="0">
                    <a:pos x="65" y="87"/>
                  </a:cxn>
                  <a:cxn ang="0">
                    <a:pos x="59" y="87"/>
                  </a:cxn>
                  <a:cxn ang="0">
                    <a:pos x="55" y="87"/>
                  </a:cxn>
                  <a:cxn ang="0">
                    <a:pos x="48" y="86"/>
                  </a:cxn>
                  <a:cxn ang="0">
                    <a:pos x="20" y="77"/>
                  </a:cxn>
                  <a:cxn ang="0">
                    <a:pos x="5" y="58"/>
                  </a:cxn>
                  <a:cxn ang="0">
                    <a:pos x="6" y="36"/>
                  </a:cxn>
                  <a:cxn ang="0">
                    <a:pos x="18" y="19"/>
                  </a:cxn>
                  <a:cxn ang="0">
                    <a:pos x="22" y="16"/>
                  </a:cxn>
                  <a:cxn ang="0">
                    <a:pos x="28" y="13"/>
                  </a:cxn>
                  <a:cxn ang="0">
                    <a:pos x="41" y="8"/>
                  </a:cxn>
                  <a:cxn ang="0">
                    <a:pos x="69" y="4"/>
                  </a:cxn>
                  <a:cxn ang="0">
                    <a:pos x="97" y="3"/>
                  </a:cxn>
                  <a:cxn ang="0">
                    <a:pos x="147" y="4"/>
                  </a:cxn>
                  <a:cxn ang="0">
                    <a:pos x="147" y="1"/>
                  </a:cxn>
                  <a:cxn ang="0">
                    <a:pos x="90" y="0"/>
                  </a:cxn>
                  <a:cxn ang="0">
                    <a:pos x="62" y="1"/>
                  </a:cxn>
                  <a:cxn ang="0">
                    <a:pos x="34" y="7"/>
                  </a:cxn>
                  <a:cxn ang="0">
                    <a:pos x="22" y="13"/>
                  </a:cxn>
                  <a:cxn ang="0">
                    <a:pos x="13" y="20"/>
                  </a:cxn>
                  <a:cxn ang="0">
                    <a:pos x="2" y="38"/>
                  </a:cxn>
                  <a:cxn ang="0">
                    <a:pos x="3" y="61"/>
                  </a:cxn>
                  <a:cxn ang="0">
                    <a:pos x="20" y="81"/>
                  </a:cxn>
                  <a:cxn ang="0">
                    <a:pos x="49" y="90"/>
                  </a:cxn>
                  <a:cxn ang="0">
                    <a:pos x="52" y="90"/>
                  </a:cxn>
                  <a:cxn ang="0">
                    <a:pos x="56" y="90"/>
                  </a:cxn>
                  <a:cxn ang="0">
                    <a:pos x="61" y="91"/>
                  </a:cxn>
                  <a:cxn ang="0">
                    <a:pos x="66" y="91"/>
                  </a:cxn>
                  <a:cxn ang="0">
                    <a:pos x="70" y="91"/>
                  </a:cxn>
                  <a:cxn ang="0">
                    <a:pos x="73" y="91"/>
                  </a:cxn>
                  <a:cxn ang="0">
                    <a:pos x="77" y="91"/>
                  </a:cxn>
                  <a:cxn ang="0">
                    <a:pos x="108" y="91"/>
                  </a:cxn>
                  <a:cxn ang="0">
                    <a:pos x="112" y="91"/>
                  </a:cxn>
                  <a:cxn ang="0">
                    <a:pos x="517" y="91"/>
                  </a:cxn>
                  <a:cxn ang="0">
                    <a:pos x="517" y="87"/>
                  </a:cxn>
                </a:cxnLst>
                <a:rect l="0" t="0" r="r" b="b"/>
                <a:pathLst>
                  <a:path w="517" h="91">
                    <a:moveTo>
                      <a:pt x="517" y="87"/>
                    </a:moveTo>
                    <a:cubicBezTo>
                      <a:pt x="312" y="87"/>
                      <a:pt x="113" y="87"/>
                      <a:pt x="113" y="87"/>
                    </a:cubicBezTo>
                    <a:cubicBezTo>
                      <a:pt x="112" y="87"/>
                      <a:pt x="111" y="87"/>
                      <a:pt x="109" y="87"/>
                    </a:cubicBezTo>
                    <a:cubicBezTo>
                      <a:pt x="101" y="87"/>
                      <a:pt x="93" y="87"/>
                      <a:pt x="85" y="88"/>
                    </a:cubicBezTo>
                    <a:cubicBezTo>
                      <a:pt x="78" y="88"/>
                      <a:pt x="72" y="88"/>
                      <a:pt x="65" y="87"/>
                    </a:cubicBezTo>
                    <a:cubicBezTo>
                      <a:pt x="63" y="87"/>
                      <a:pt x="61" y="87"/>
                      <a:pt x="59" y="87"/>
                    </a:cubicBezTo>
                    <a:cubicBezTo>
                      <a:pt x="58" y="87"/>
                      <a:pt x="56" y="87"/>
                      <a:pt x="55" y="87"/>
                    </a:cubicBezTo>
                    <a:cubicBezTo>
                      <a:pt x="52" y="87"/>
                      <a:pt x="50" y="87"/>
                      <a:pt x="48" y="86"/>
                    </a:cubicBezTo>
                    <a:cubicBezTo>
                      <a:pt x="38" y="85"/>
                      <a:pt x="28" y="82"/>
                      <a:pt x="20" y="77"/>
                    </a:cubicBezTo>
                    <a:cubicBezTo>
                      <a:pt x="13" y="72"/>
                      <a:pt x="8" y="66"/>
                      <a:pt x="5" y="58"/>
                    </a:cubicBezTo>
                    <a:cubicBezTo>
                      <a:pt x="3" y="51"/>
                      <a:pt x="3" y="43"/>
                      <a:pt x="6" y="36"/>
                    </a:cubicBezTo>
                    <a:cubicBezTo>
                      <a:pt x="8" y="29"/>
                      <a:pt x="13" y="24"/>
                      <a:pt x="18" y="19"/>
                    </a:cubicBezTo>
                    <a:cubicBezTo>
                      <a:pt x="19" y="18"/>
                      <a:pt x="21" y="17"/>
                      <a:pt x="22" y="16"/>
                    </a:cubicBezTo>
                    <a:cubicBezTo>
                      <a:pt x="24" y="15"/>
                      <a:pt x="26" y="14"/>
                      <a:pt x="28" y="13"/>
                    </a:cubicBezTo>
                    <a:cubicBezTo>
                      <a:pt x="32" y="11"/>
                      <a:pt x="36" y="9"/>
                      <a:pt x="41" y="8"/>
                    </a:cubicBezTo>
                    <a:cubicBezTo>
                      <a:pt x="50" y="5"/>
                      <a:pt x="59" y="4"/>
                      <a:pt x="69" y="4"/>
                    </a:cubicBezTo>
                    <a:cubicBezTo>
                      <a:pt x="78" y="3"/>
                      <a:pt x="88" y="3"/>
                      <a:pt x="97" y="3"/>
                    </a:cubicBezTo>
                    <a:cubicBezTo>
                      <a:pt x="114" y="3"/>
                      <a:pt x="131" y="3"/>
                      <a:pt x="147" y="4"/>
                    </a:cubicBezTo>
                    <a:cubicBezTo>
                      <a:pt x="149" y="4"/>
                      <a:pt x="149" y="1"/>
                      <a:pt x="147" y="1"/>
                    </a:cubicBezTo>
                    <a:cubicBezTo>
                      <a:pt x="128" y="0"/>
                      <a:pt x="109" y="0"/>
                      <a:pt x="90" y="0"/>
                    </a:cubicBezTo>
                    <a:cubicBezTo>
                      <a:pt x="81" y="0"/>
                      <a:pt x="71" y="0"/>
                      <a:pt x="62" y="1"/>
                    </a:cubicBezTo>
                    <a:cubicBezTo>
                      <a:pt x="52" y="2"/>
                      <a:pt x="43" y="3"/>
                      <a:pt x="34" y="7"/>
                    </a:cubicBezTo>
                    <a:cubicBezTo>
                      <a:pt x="30" y="8"/>
                      <a:pt x="25" y="10"/>
                      <a:pt x="22" y="13"/>
                    </a:cubicBezTo>
                    <a:cubicBezTo>
                      <a:pt x="18" y="15"/>
                      <a:pt x="15" y="17"/>
                      <a:pt x="13" y="20"/>
                    </a:cubicBezTo>
                    <a:cubicBezTo>
                      <a:pt x="7" y="25"/>
                      <a:pt x="3" y="31"/>
                      <a:pt x="2" y="38"/>
                    </a:cubicBezTo>
                    <a:cubicBezTo>
                      <a:pt x="0" y="46"/>
                      <a:pt x="0" y="54"/>
                      <a:pt x="3" y="61"/>
                    </a:cubicBezTo>
                    <a:cubicBezTo>
                      <a:pt x="6" y="69"/>
                      <a:pt x="12" y="76"/>
                      <a:pt x="20" y="81"/>
                    </a:cubicBezTo>
                    <a:cubicBezTo>
                      <a:pt x="28" y="86"/>
                      <a:pt x="38" y="89"/>
                      <a:pt x="49" y="90"/>
                    </a:cubicBezTo>
                    <a:cubicBezTo>
                      <a:pt x="50" y="90"/>
                      <a:pt x="51" y="90"/>
                      <a:pt x="52" y="90"/>
                    </a:cubicBezTo>
                    <a:cubicBezTo>
                      <a:pt x="54" y="90"/>
                      <a:pt x="55" y="90"/>
                      <a:pt x="56" y="90"/>
                    </a:cubicBezTo>
                    <a:cubicBezTo>
                      <a:pt x="58" y="91"/>
                      <a:pt x="60" y="91"/>
                      <a:pt x="61" y="91"/>
                    </a:cubicBezTo>
                    <a:cubicBezTo>
                      <a:pt x="63" y="91"/>
                      <a:pt x="64" y="91"/>
                      <a:pt x="66" y="91"/>
                    </a:cubicBezTo>
                    <a:cubicBezTo>
                      <a:pt x="67" y="91"/>
                      <a:pt x="68" y="91"/>
                      <a:pt x="70" y="91"/>
                    </a:cubicBezTo>
                    <a:cubicBezTo>
                      <a:pt x="71" y="91"/>
                      <a:pt x="72" y="91"/>
                      <a:pt x="73" y="91"/>
                    </a:cubicBezTo>
                    <a:cubicBezTo>
                      <a:pt x="74" y="91"/>
                      <a:pt x="75" y="91"/>
                      <a:pt x="77" y="91"/>
                    </a:cubicBezTo>
                    <a:cubicBezTo>
                      <a:pt x="87" y="91"/>
                      <a:pt x="98" y="91"/>
                      <a:pt x="108" y="91"/>
                    </a:cubicBezTo>
                    <a:cubicBezTo>
                      <a:pt x="110" y="91"/>
                      <a:pt x="111" y="91"/>
                      <a:pt x="112" y="91"/>
                    </a:cubicBezTo>
                    <a:cubicBezTo>
                      <a:pt x="112" y="91"/>
                      <a:pt x="311" y="91"/>
                      <a:pt x="517" y="91"/>
                    </a:cubicBezTo>
                    <a:lnTo>
                      <a:pt x="517" y="87"/>
                    </a:lnTo>
                    <a:close/>
                  </a:path>
                </a:pathLst>
              </a:custGeom>
              <a:solidFill>
                <a:schemeClr val="bg1"/>
              </a:solidFill>
              <a:ln w="57150">
                <a:solidFill>
                  <a:schemeClr val="bg1"/>
                </a:solid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sp>
          <p:nvSpPr>
            <p:cNvPr id="16" name="TextBox 57">
              <a:extLst>
                <a:ext uri="{FF2B5EF4-FFF2-40B4-BE49-F238E27FC236}">
                  <a16:creationId xmlns:a16="http://schemas.microsoft.com/office/drawing/2014/main" id="{05725BC2-3AAF-4734-B573-B758F2528C2D}"/>
                </a:ext>
              </a:extLst>
            </p:cNvPr>
            <p:cNvSpPr txBox="1"/>
            <p:nvPr/>
          </p:nvSpPr>
          <p:spPr>
            <a:xfrm>
              <a:off x="2310131" y="3464029"/>
              <a:ext cx="522328" cy="500683"/>
            </a:xfrm>
            <a:prstGeom prst="rect">
              <a:avLst/>
            </a:prstGeom>
            <a:noFill/>
          </p:spPr>
          <p:txBody>
            <a:bodyPr wrap="none">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rPr>
                <a:t>D</a:t>
              </a:r>
            </a:p>
          </p:txBody>
        </p:sp>
      </p:grpSp>
      <p:sp>
        <p:nvSpPr>
          <p:cNvPr id="37" name="Synergistically utilize technically sound portals with frictionless chains. Dramatically customize…">
            <a:extLst>
              <a:ext uri="{FF2B5EF4-FFF2-40B4-BE49-F238E27FC236}">
                <a16:creationId xmlns:a16="http://schemas.microsoft.com/office/drawing/2014/main" id="{24504C53-FEE1-41D1-847B-295A3E84A143}"/>
              </a:ext>
            </a:extLst>
          </p:cNvPr>
          <p:cNvSpPr txBox="1"/>
          <p:nvPr/>
        </p:nvSpPr>
        <p:spPr>
          <a:xfrm>
            <a:off x="4846473" y="2545670"/>
            <a:ext cx="4766889"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nhỏ</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sp>
        <p:nvSpPr>
          <p:cNvPr id="38" name="Synergistically utilize technically sound portals with frictionless chains. Dramatically customize…">
            <a:extLst>
              <a:ext uri="{FF2B5EF4-FFF2-40B4-BE49-F238E27FC236}">
                <a16:creationId xmlns:a16="http://schemas.microsoft.com/office/drawing/2014/main" id="{A7D0D17C-387D-4047-9565-F0602D97CBB0}"/>
              </a:ext>
            </a:extLst>
          </p:cNvPr>
          <p:cNvSpPr txBox="1"/>
          <p:nvPr/>
        </p:nvSpPr>
        <p:spPr>
          <a:xfrm>
            <a:off x="4613458" y="3657359"/>
            <a:ext cx="5151692" cy="8617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just" defTabSz="412750" hangingPunct="0">
              <a:defRPr sz="2000" b="0">
                <a:solidFill>
                  <a:srgbClr val="1C1F25"/>
                </a:solidFill>
                <a:latin typeface="Roboto Bold"/>
                <a:ea typeface="Roboto Bold"/>
                <a:cs typeface="Roboto Bold"/>
                <a:sym typeface="Roboto Bold"/>
              </a:defRPr>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lớn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hơn</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khối</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lượng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riêng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của</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endParaRPr kumimoji="0" lang="en-US" altLang="zh-CN" sz="2800" b="0" i="0" u="none" strike="noStrike" kern="0" cap="none" spc="0" normalizeH="0" baseline="0" noProof="0" dirty="0">
              <a:ln>
                <a:noFill/>
              </a:ln>
              <a:solidFill>
                <a:prstClr val="white">
                  <a:lumMod val="65000"/>
                </a:prstClr>
              </a:solidFill>
              <a:effectLst/>
              <a:uLnTx/>
              <a:uFillTx/>
              <a:latin typeface="Arial" panose="020B0604020202020204" pitchFamily="34" charset="0"/>
              <a:cs typeface="Arial" panose="020B0604020202020204" pitchFamily="34" charset="0"/>
              <a:sym typeface="+mn-lt"/>
            </a:endParaRPr>
          </a:p>
        </p:txBody>
      </p:sp>
      <p:sp>
        <p:nvSpPr>
          <p:cNvPr id="39" name="Synergistically utilize technically sound portals with frictionless chains. Dramatically customize…">
            <a:extLst>
              <a:ext uri="{FF2B5EF4-FFF2-40B4-BE49-F238E27FC236}">
                <a16:creationId xmlns:a16="http://schemas.microsoft.com/office/drawing/2014/main" id="{05BAA714-5778-4711-AB43-8078C8D63C69}"/>
              </a:ext>
            </a:extLst>
          </p:cNvPr>
          <p:cNvSpPr txBox="1"/>
          <p:nvPr/>
        </p:nvSpPr>
        <p:spPr>
          <a:xfrm>
            <a:off x="4723677" y="4906893"/>
            <a:ext cx="3714748" cy="45576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là</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vật</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nhẹ</a:t>
            </a:r>
            <a:r>
              <a:rPr lang="en-US" sz="2800" dirty="0">
                <a:latin typeface="Times New Roman" panose="02020603050405020304" pitchFamily="18" charset="0"/>
                <a:ea typeface="SimSun" panose="02010600030101010101" pitchFamily="2" charset="-122"/>
              </a:rPr>
              <a:t>.</a:t>
            </a:r>
          </a:p>
        </p:txBody>
      </p:sp>
      <p:sp>
        <p:nvSpPr>
          <p:cNvPr id="40" name="Synergistically utilize technically sound portals with frictionless chains. Dramatically customize…">
            <a:extLst>
              <a:ext uri="{FF2B5EF4-FFF2-40B4-BE49-F238E27FC236}">
                <a16:creationId xmlns:a16="http://schemas.microsoft.com/office/drawing/2014/main" id="{36831C2E-6B81-4740-A986-F33383A313DE}"/>
              </a:ext>
            </a:extLst>
          </p:cNvPr>
          <p:cNvSpPr txBox="1"/>
          <p:nvPr/>
        </p:nvSpPr>
        <p:spPr>
          <a:xfrm>
            <a:off x="4629150" y="5978659"/>
            <a:ext cx="4259715" cy="45576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nSpc>
                <a:spcPct val="115000"/>
              </a:lnSpc>
            </a:pPr>
            <a:r>
              <a:rPr lang="en-US" sz="2800" dirty="0">
                <a:latin typeface="Times New Roman" panose="02020603050405020304" pitchFamily="18" charset="0"/>
                <a:ea typeface="SimSun" panose="02010600030101010101" pitchFamily="2" charset="-122"/>
              </a:rPr>
              <a:t>Vì </a:t>
            </a:r>
            <a:r>
              <a:rPr lang="en-US" sz="2800" dirty="0" err="1">
                <a:latin typeface="Times New Roman" panose="02020603050405020304" pitchFamily="18" charset="0"/>
                <a:ea typeface="SimSun" panose="02010600030101010101" pitchFamily="2" charset="-122"/>
              </a:rPr>
              <a:t>gỗ</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không</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thấm</a:t>
            </a:r>
            <a:r>
              <a:rPr lang="en-US" sz="2800" dirty="0">
                <a:latin typeface="Times New Roman" panose="02020603050405020304" pitchFamily="18" charset="0"/>
                <a:ea typeface="SimSun" panose="02010600030101010101" pitchFamily="2" charset="-122"/>
              </a:rPr>
              <a:t> </a:t>
            </a:r>
            <a:r>
              <a:rPr lang="en-US" sz="2800" dirty="0" err="1">
                <a:latin typeface="Times New Roman" panose="02020603050405020304" pitchFamily="18" charset="0"/>
                <a:ea typeface="SimSun" panose="02010600030101010101" pitchFamily="2" charset="-122"/>
              </a:rPr>
              <a:t>nước</a:t>
            </a:r>
            <a:r>
              <a:rPr lang="en-US" sz="2800" dirty="0">
                <a:latin typeface="Times New Roman" panose="02020603050405020304" pitchFamily="18" charset="0"/>
                <a:ea typeface="SimSun" panose="02010600030101010101" pitchFamily="2" charset="-122"/>
              </a:rPr>
              <a:t>.</a:t>
            </a:r>
          </a:p>
        </p:txBody>
      </p:sp>
      <p:grpSp>
        <p:nvGrpSpPr>
          <p:cNvPr id="41" name="组合 49">
            <a:extLst>
              <a:ext uri="{FF2B5EF4-FFF2-40B4-BE49-F238E27FC236}">
                <a16:creationId xmlns:a16="http://schemas.microsoft.com/office/drawing/2014/main" id="{6FD5D1DC-DB32-427C-89B3-7D6E243A7DEA}"/>
              </a:ext>
            </a:extLst>
          </p:cNvPr>
          <p:cNvGrpSpPr/>
          <p:nvPr/>
        </p:nvGrpSpPr>
        <p:grpSpPr>
          <a:xfrm>
            <a:off x="1152861" y="423575"/>
            <a:ext cx="10389704" cy="1953385"/>
            <a:chOff x="-1224351" y="374887"/>
            <a:chExt cx="14653406" cy="2480983"/>
          </a:xfrm>
        </p:grpSpPr>
        <p:sp>
          <p:nvSpPr>
            <p:cNvPr id="42" name="Google Shape;354;p33">
              <a:extLst>
                <a:ext uri="{FF2B5EF4-FFF2-40B4-BE49-F238E27FC236}">
                  <a16:creationId xmlns:a16="http://schemas.microsoft.com/office/drawing/2014/main" id="{FC6D084E-E858-4879-9114-5E74E31E5695}"/>
                </a:ext>
              </a:extLst>
            </p:cNvPr>
            <p:cNvSpPr/>
            <p:nvPr/>
          </p:nvSpPr>
          <p:spPr>
            <a:xfrm>
              <a:off x="-1224351" y="374887"/>
              <a:ext cx="14653406" cy="2480983"/>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43" name="文本框 51">
              <a:extLst>
                <a:ext uri="{FF2B5EF4-FFF2-40B4-BE49-F238E27FC236}">
                  <a16:creationId xmlns:a16="http://schemas.microsoft.com/office/drawing/2014/main" id="{48F7685F-7E19-4746-AA32-A2177E141FB7}"/>
                </a:ext>
              </a:extLst>
            </p:cNvPr>
            <p:cNvSpPr txBox="1"/>
            <p:nvPr/>
          </p:nvSpPr>
          <p:spPr>
            <a:xfrm>
              <a:off x="-1224350" y="480263"/>
              <a:ext cx="14419060" cy="13681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lang="en-US" altLang="zh-CN" sz="3200" b="1" dirty="0">
                  <a:solidFill>
                    <a:srgbClr val="FF0000"/>
                  </a:solidFill>
                  <a:latin typeface="Arial" panose="020B0604020202020204" pitchFamily="34" charset="0"/>
                  <a:ea typeface="微软雅黑"/>
                  <a:cs typeface="Arial" panose="020B0604020202020204" pitchFamily="34" charset="0"/>
                  <a:sym typeface="+mn-lt"/>
                </a:rPr>
                <a:t>6</a:t>
              </a:r>
              <a:r>
                <a:rPr kumimoji="0" lang="vi-VN" altLang="zh-CN" sz="32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Tại sao miếng gỗ thả vào nước thì nổi?</a:t>
              </a:r>
              <a:endPar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44" name="Rectangle: Rounded Corners 43">
            <a:extLst>
              <a:ext uri="{FF2B5EF4-FFF2-40B4-BE49-F238E27FC236}">
                <a16:creationId xmlns:a16="http://schemas.microsoft.com/office/drawing/2014/main" id="{F58B8D63-3EAB-44CD-AE96-A397898F2A8E}"/>
              </a:ext>
            </a:extLst>
          </p:cNvPr>
          <p:cNvSpPr/>
          <p:nvPr/>
        </p:nvSpPr>
        <p:spPr>
          <a:xfrm>
            <a:off x="4629150" y="2577589"/>
            <a:ext cx="5031521" cy="889543"/>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6" name="Picture 5">
            <a:extLst>
              <a:ext uri="{FF2B5EF4-FFF2-40B4-BE49-F238E27FC236}">
                <a16:creationId xmlns:a16="http://schemas.microsoft.com/office/drawing/2014/main" id="{D6D0A4B3-4FB6-213C-6904-0C2E40D1B931}"/>
              </a:ext>
            </a:extLst>
          </p:cNvPr>
          <p:cNvPicPr>
            <a:picLocks noChangeAspect="1"/>
          </p:cNvPicPr>
          <p:nvPr/>
        </p:nvPicPr>
        <p:blipFill>
          <a:blip r:embed="rId6"/>
          <a:stretch>
            <a:fillRect/>
          </a:stretch>
        </p:blipFill>
        <p:spPr>
          <a:xfrm>
            <a:off x="264670" y="0"/>
            <a:ext cx="11662659" cy="6038314"/>
          </a:xfrm>
          <a:prstGeom prst="rect">
            <a:avLst/>
          </a:prstGeom>
        </p:spPr>
      </p:pic>
      <p:pic>
        <p:nvPicPr>
          <p:cNvPr id="9" name="Đồng hồ đếm ngược 15 giây có âm thanh sinh động">
            <a:hlinkClick r:id="" action="ppaction://media"/>
            <a:extLst>
              <a:ext uri="{FF2B5EF4-FFF2-40B4-BE49-F238E27FC236}">
                <a16:creationId xmlns:a16="http://schemas.microsoft.com/office/drawing/2014/main" id="{AFA7BA9C-CC33-F2EF-C920-81C29896B8B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1108" y="2492779"/>
            <a:ext cx="2139188" cy="1203293"/>
          </a:xfrm>
          <a:prstGeom prst="rect">
            <a:avLst/>
          </a:prstGeom>
        </p:spPr>
      </p:pic>
    </p:spTree>
    <p:extLst>
      <p:ext uri="{BB962C8B-B14F-4D97-AF65-F5344CB8AC3E}">
        <p14:creationId xmlns:p14="http://schemas.microsoft.com/office/powerpoint/2010/main" val="22571467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down)">
                                      <p:cBhvr>
                                        <p:cTn id="13" dur="500"/>
                                        <p:tgtEl>
                                          <p:spTgt spid="3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0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9"/>
                                        </p:tgtEl>
                                      </p:cBhvr>
                                    </p:cmd>
                                  </p:childTnLst>
                                </p:cTn>
                              </p:par>
                            </p:childTnLst>
                          </p:cTn>
                        </p:par>
                      </p:childTnLst>
                    </p:cTn>
                  </p:par>
                </p:childTnLst>
              </p:cTn>
              <p:nextCondLst>
                <p:cond evt="onClick" delay="0">
                  <p:tgtEl>
                    <p:spTgt spid="9"/>
                  </p:tgtEl>
                </p:cond>
              </p:nextCondLst>
            </p:seq>
          </p:childTnLst>
        </p:cTn>
      </p:par>
    </p:tnLst>
    <p:bldLst>
      <p:bldP spid="37" grpId="0" animBg="1"/>
      <p:bldP spid="38" grpId="0" animBg="1"/>
      <p:bldP spid="39" grpId="0" animBg="1"/>
      <p:bldP spid="40"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68;p16">
            <a:extLst>
              <a:ext uri="{FF2B5EF4-FFF2-40B4-BE49-F238E27FC236}">
                <a16:creationId xmlns:a16="http://schemas.microsoft.com/office/drawing/2014/main" id="{E6F563C4-3423-4A59-BDC1-1E8FF1240A5F}"/>
              </a:ext>
            </a:extLst>
          </p:cNvPr>
          <p:cNvGrpSpPr/>
          <p:nvPr/>
        </p:nvGrpSpPr>
        <p:grpSpPr>
          <a:xfrm>
            <a:off x="975313" y="2818827"/>
            <a:ext cx="1894293" cy="2061081"/>
            <a:chOff x="697483" y="1532161"/>
            <a:chExt cx="1420720" cy="1545811"/>
          </a:xfrm>
        </p:grpSpPr>
        <p:grpSp>
          <p:nvGrpSpPr>
            <p:cNvPr id="3" name="Google Shape;69;p16">
              <a:extLst>
                <a:ext uri="{FF2B5EF4-FFF2-40B4-BE49-F238E27FC236}">
                  <a16:creationId xmlns:a16="http://schemas.microsoft.com/office/drawing/2014/main" id="{DC68D006-0BE2-4368-99E1-B9C96152BC32}"/>
                </a:ext>
              </a:extLst>
            </p:cNvPr>
            <p:cNvGrpSpPr/>
            <p:nvPr/>
          </p:nvGrpSpPr>
          <p:grpSpPr>
            <a:xfrm>
              <a:off x="697483" y="1532161"/>
              <a:ext cx="1420720" cy="1545811"/>
              <a:chOff x="697483" y="1532161"/>
              <a:chExt cx="1420720" cy="1545811"/>
            </a:xfrm>
          </p:grpSpPr>
          <p:grpSp>
            <p:nvGrpSpPr>
              <p:cNvPr id="5" name="Google Shape;70;p16">
                <a:extLst>
                  <a:ext uri="{FF2B5EF4-FFF2-40B4-BE49-F238E27FC236}">
                    <a16:creationId xmlns:a16="http://schemas.microsoft.com/office/drawing/2014/main" id="{8FFDA65C-A096-4D53-BD82-B3DDA0A8FD63}"/>
                  </a:ext>
                </a:extLst>
              </p:cNvPr>
              <p:cNvGrpSpPr/>
              <p:nvPr/>
            </p:nvGrpSpPr>
            <p:grpSpPr>
              <a:xfrm>
                <a:off x="697483" y="1532161"/>
                <a:ext cx="1420720" cy="1545811"/>
                <a:chOff x="969863" y="1767400"/>
                <a:chExt cx="1791350" cy="1949075"/>
              </a:xfrm>
            </p:grpSpPr>
            <p:sp>
              <p:nvSpPr>
                <p:cNvPr id="7" name="Google Shape;71;p16">
                  <a:extLst>
                    <a:ext uri="{FF2B5EF4-FFF2-40B4-BE49-F238E27FC236}">
                      <a16:creationId xmlns:a16="http://schemas.microsoft.com/office/drawing/2014/main" id="{9083C111-8F01-426E-8F6A-284B513D00E4}"/>
                    </a:ext>
                  </a:extLst>
                </p:cNvPr>
                <p:cNvSpPr/>
                <p:nvPr/>
              </p:nvSpPr>
              <p:spPr>
                <a:xfrm>
                  <a:off x="969863" y="1767400"/>
                  <a:ext cx="1791350" cy="1949075"/>
                </a:xfrm>
                <a:custGeom>
                  <a:avLst/>
                  <a:gdLst/>
                  <a:ahLst/>
                  <a:cxnLst/>
                  <a:rect l="l" t="t" r="r" b="b"/>
                  <a:pathLst>
                    <a:path w="71654" h="77963" extrusionOk="0">
                      <a:moveTo>
                        <a:pt x="35179" y="0"/>
                      </a:moveTo>
                      <a:cubicBezTo>
                        <a:pt x="30166" y="0"/>
                        <a:pt x="25239" y="1037"/>
                        <a:pt x="20658" y="3025"/>
                      </a:cubicBezTo>
                      <a:cubicBezTo>
                        <a:pt x="13138" y="6223"/>
                        <a:pt x="7088" y="12274"/>
                        <a:pt x="3976" y="19793"/>
                      </a:cubicBezTo>
                      <a:cubicBezTo>
                        <a:pt x="0" y="28782"/>
                        <a:pt x="0" y="38895"/>
                        <a:pt x="3803" y="47884"/>
                      </a:cubicBezTo>
                      <a:cubicBezTo>
                        <a:pt x="7606" y="56441"/>
                        <a:pt x="14608" y="63096"/>
                        <a:pt x="23424" y="66294"/>
                      </a:cubicBezTo>
                      <a:cubicBezTo>
                        <a:pt x="24547" y="66726"/>
                        <a:pt x="25498" y="67504"/>
                        <a:pt x="26017" y="68455"/>
                      </a:cubicBezTo>
                      <a:lnTo>
                        <a:pt x="29733" y="74938"/>
                      </a:lnTo>
                      <a:cubicBezTo>
                        <a:pt x="30857" y="76839"/>
                        <a:pt x="32931" y="77963"/>
                        <a:pt x="35179" y="77963"/>
                      </a:cubicBezTo>
                      <a:cubicBezTo>
                        <a:pt x="37340" y="77963"/>
                        <a:pt x="39414" y="76839"/>
                        <a:pt x="40538" y="74938"/>
                      </a:cubicBezTo>
                      <a:lnTo>
                        <a:pt x="44168" y="68628"/>
                      </a:lnTo>
                      <a:cubicBezTo>
                        <a:pt x="44686" y="67591"/>
                        <a:pt x="45551" y="66813"/>
                        <a:pt x="46674" y="66467"/>
                      </a:cubicBezTo>
                      <a:cubicBezTo>
                        <a:pt x="62319" y="60849"/>
                        <a:pt x="71654" y="44772"/>
                        <a:pt x="68888" y="28350"/>
                      </a:cubicBezTo>
                      <a:cubicBezTo>
                        <a:pt x="66036" y="12014"/>
                        <a:pt x="51774"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8" name="Google Shape;72;p16">
                  <a:extLst>
                    <a:ext uri="{FF2B5EF4-FFF2-40B4-BE49-F238E27FC236}">
                      <a16:creationId xmlns:a16="http://schemas.microsoft.com/office/drawing/2014/main" id="{42205013-C4E8-49A5-9B18-E6DBA41FB09F}"/>
                    </a:ext>
                  </a:extLst>
                </p:cNvPr>
                <p:cNvSpPr/>
                <p:nvPr/>
              </p:nvSpPr>
              <p:spPr>
                <a:xfrm>
                  <a:off x="1172988" y="1969475"/>
                  <a:ext cx="1333250" cy="1310825"/>
                </a:xfrm>
                <a:custGeom>
                  <a:avLst/>
                  <a:gdLst/>
                  <a:ahLst/>
                  <a:cxnLst/>
                  <a:rect l="l" t="t" r="r" b="b"/>
                  <a:pathLst>
                    <a:path w="53330" h="52433" extrusionOk="0">
                      <a:moveTo>
                        <a:pt x="27142" y="1"/>
                      </a:moveTo>
                      <a:cubicBezTo>
                        <a:pt x="26284" y="1"/>
                        <a:pt x="25419" y="43"/>
                        <a:pt x="24547" y="128"/>
                      </a:cubicBezTo>
                      <a:cubicBezTo>
                        <a:pt x="10458" y="1511"/>
                        <a:pt x="0" y="13785"/>
                        <a:pt x="951" y="27873"/>
                      </a:cubicBezTo>
                      <a:cubicBezTo>
                        <a:pt x="1883" y="41774"/>
                        <a:pt x="13372" y="52433"/>
                        <a:pt x="27102" y="52433"/>
                      </a:cubicBezTo>
                      <a:cubicBezTo>
                        <a:pt x="27373" y="52433"/>
                        <a:pt x="27645" y="52429"/>
                        <a:pt x="27918" y="52420"/>
                      </a:cubicBezTo>
                      <a:cubicBezTo>
                        <a:pt x="42093" y="51988"/>
                        <a:pt x="53330" y="40406"/>
                        <a:pt x="53330" y="26231"/>
                      </a:cubicBezTo>
                      <a:cubicBezTo>
                        <a:pt x="53330" y="25107"/>
                        <a:pt x="53243" y="23897"/>
                        <a:pt x="53070" y="22774"/>
                      </a:cubicBezTo>
                      <a:cubicBezTo>
                        <a:pt x="51367" y="9638"/>
                        <a:pt x="40156" y="1"/>
                        <a:pt x="2714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9" name="Google Shape;73;p16">
                  <a:extLst>
                    <a:ext uri="{FF2B5EF4-FFF2-40B4-BE49-F238E27FC236}">
                      <a16:creationId xmlns:a16="http://schemas.microsoft.com/office/drawing/2014/main" id="{961F447A-F5E9-494B-A747-D88F5A9F8AA6}"/>
                    </a:ext>
                  </a:extLst>
                </p:cNvPr>
                <p:cNvSpPr/>
                <p:nvPr/>
              </p:nvSpPr>
              <p:spPr>
                <a:xfrm>
                  <a:off x="119891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92D05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0" name="Google Shape;74;p16">
                  <a:extLst>
                    <a:ext uri="{FF2B5EF4-FFF2-40B4-BE49-F238E27FC236}">
                      <a16:creationId xmlns:a16="http://schemas.microsoft.com/office/drawing/2014/main" id="{846C02CF-DD84-444F-A56D-53A5635225A9}"/>
                    </a:ext>
                  </a:extLst>
                </p:cNvPr>
                <p:cNvSpPr/>
                <p:nvPr/>
              </p:nvSpPr>
              <p:spPr>
                <a:xfrm>
                  <a:off x="1747763" y="3437700"/>
                  <a:ext cx="200975" cy="198825"/>
                </a:xfrm>
                <a:custGeom>
                  <a:avLst/>
                  <a:gdLst/>
                  <a:ahLst/>
                  <a:cxnLst/>
                  <a:rect l="l" t="t" r="r" b="b"/>
                  <a:pathLst>
                    <a:path w="8039" h="7953" extrusionOk="0">
                      <a:moveTo>
                        <a:pt x="4063" y="1"/>
                      </a:moveTo>
                      <a:cubicBezTo>
                        <a:pt x="1815" y="1"/>
                        <a:pt x="0" y="1730"/>
                        <a:pt x="0" y="3977"/>
                      </a:cubicBezTo>
                      <a:cubicBezTo>
                        <a:pt x="0" y="6138"/>
                        <a:pt x="1815" y="7953"/>
                        <a:pt x="4063" y="7953"/>
                      </a:cubicBezTo>
                      <a:cubicBezTo>
                        <a:pt x="6224" y="7953"/>
                        <a:pt x="8039" y="6138"/>
                        <a:pt x="8039" y="3977"/>
                      </a:cubicBezTo>
                      <a:cubicBezTo>
                        <a:pt x="8039" y="1730"/>
                        <a:pt x="6224" y="1"/>
                        <a:pt x="40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6" name="Google Shape;75;p16">
                <a:extLst>
                  <a:ext uri="{FF2B5EF4-FFF2-40B4-BE49-F238E27FC236}">
                    <a16:creationId xmlns:a16="http://schemas.microsoft.com/office/drawing/2014/main" id="{98221890-778E-4C30-A1E9-6B0C10307E6B}"/>
                  </a:ext>
                </a:extLst>
              </p:cNvPr>
              <p:cNvSpPr/>
              <p:nvPr/>
            </p:nvSpPr>
            <p:spPr>
              <a:xfrm>
                <a:off x="1247878" y="2218667"/>
                <a:ext cx="319799" cy="366269"/>
              </a:xfrm>
              <a:custGeom>
                <a:avLst/>
                <a:gdLst/>
                <a:ahLst/>
                <a:cxnLst/>
                <a:rect l="l" t="t" r="r" b="b"/>
                <a:pathLst>
                  <a:path w="11059" h="12666" extrusionOk="0">
                    <a:moveTo>
                      <a:pt x="4285" y="789"/>
                    </a:moveTo>
                    <a:cubicBezTo>
                      <a:pt x="4758" y="789"/>
                      <a:pt x="5136" y="1135"/>
                      <a:pt x="5136" y="1608"/>
                    </a:cubicBezTo>
                    <a:lnTo>
                      <a:pt x="5136" y="4128"/>
                    </a:lnTo>
                    <a:cubicBezTo>
                      <a:pt x="4190" y="4317"/>
                      <a:pt x="3466" y="5168"/>
                      <a:pt x="3466" y="6144"/>
                    </a:cubicBezTo>
                    <a:cubicBezTo>
                      <a:pt x="3466" y="6365"/>
                      <a:pt x="3655" y="6585"/>
                      <a:pt x="3907" y="6585"/>
                    </a:cubicBezTo>
                    <a:cubicBezTo>
                      <a:pt x="4127" y="6585"/>
                      <a:pt x="4285" y="6365"/>
                      <a:pt x="4285" y="6144"/>
                    </a:cubicBezTo>
                    <a:cubicBezTo>
                      <a:pt x="4285" y="5577"/>
                      <a:pt x="4663" y="5168"/>
                      <a:pt x="5136" y="4947"/>
                    </a:cubicBezTo>
                    <a:lnTo>
                      <a:pt x="5136" y="8192"/>
                    </a:lnTo>
                    <a:cubicBezTo>
                      <a:pt x="5136" y="8665"/>
                      <a:pt x="4758" y="9011"/>
                      <a:pt x="4285" y="9011"/>
                    </a:cubicBezTo>
                    <a:cubicBezTo>
                      <a:pt x="3938" y="9011"/>
                      <a:pt x="3592" y="8791"/>
                      <a:pt x="3497" y="8381"/>
                    </a:cubicBezTo>
                    <a:cubicBezTo>
                      <a:pt x="3434" y="8318"/>
                      <a:pt x="3277" y="8192"/>
                      <a:pt x="3119" y="8192"/>
                    </a:cubicBezTo>
                    <a:cubicBezTo>
                      <a:pt x="2962" y="8192"/>
                      <a:pt x="2899" y="8255"/>
                      <a:pt x="2647" y="8255"/>
                    </a:cubicBezTo>
                    <a:cubicBezTo>
                      <a:pt x="1544" y="8255"/>
                      <a:pt x="1544" y="6617"/>
                      <a:pt x="2647" y="6617"/>
                    </a:cubicBezTo>
                    <a:cubicBezTo>
                      <a:pt x="2867" y="6617"/>
                      <a:pt x="3025" y="6428"/>
                      <a:pt x="3025" y="6176"/>
                    </a:cubicBezTo>
                    <a:cubicBezTo>
                      <a:pt x="3025" y="5955"/>
                      <a:pt x="2836" y="5735"/>
                      <a:pt x="2647" y="5735"/>
                    </a:cubicBezTo>
                    <a:cubicBezTo>
                      <a:pt x="2080" y="5735"/>
                      <a:pt x="1607" y="6018"/>
                      <a:pt x="1292" y="6428"/>
                    </a:cubicBezTo>
                    <a:cubicBezTo>
                      <a:pt x="1103" y="6270"/>
                      <a:pt x="977" y="6018"/>
                      <a:pt x="977" y="5735"/>
                    </a:cubicBezTo>
                    <a:cubicBezTo>
                      <a:pt x="977" y="5483"/>
                      <a:pt x="1103" y="5325"/>
                      <a:pt x="1166" y="5199"/>
                    </a:cubicBezTo>
                    <a:cubicBezTo>
                      <a:pt x="1323" y="5042"/>
                      <a:pt x="1323" y="4790"/>
                      <a:pt x="1166" y="4632"/>
                    </a:cubicBezTo>
                    <a:cubicBezTo>
                      <a:pt x="662" y="4097"/>
                      <a:pt x="1103" y="3277"/>
                      <a:pt x="1828" y="3277"/>
                    </a:cubicBezTo>
                    <a:cubicBezTo>
                      <a:pt x="2048" y="3277"/>
                      <a:pt x="2237" y="3340"/>
                      <a:pt x="2395" y="3498"/>
                    </a:cubicBezTo>
                    <a:cubicBezTo>
                      <a:pt x="2473" y="3577"/>
                      <a:pt x="2584" y="3616"/>
                      <a:pt x="2694" y="3616"/>
                    </a:cubicBezTo>
                    <a:cubicBezTo>
                      <a:pt x="2804" y="3616"/>
                      <a:pt x="2914" y="3577"/>
                      <a:pt x="2993" y="3498"/>
                    </a:cubicBezTo>
                    <a:cubicBezTo>
                      <a:pt x="3151" y="3340"/>
                      <a:pt x="3151" y="3057"/>
                      <a:pt x="2993" y="2899"/>
                    </a:cubicBezTo>
                    <a:cubicBezTo>
                      <a:pt x="2678" y="2584"/>
                      <a:pt x="2269" y="2427"/>
                      <a:pt x="1828" y="2427"/>
                    </a:cubicBezTo>
                    <a:cubicBezTo>
                      <a:pt x="1828" y="1954"/>
                      <a:pt x="2174" y="1608"/>
                      <a:pt x="2647" y="1608"/>
                    </a:cubicBezTo>
                    <a:cubicBezTo>
                      <a:pt x="2773" y="1608"/>
                      <a:pt x="2836" y="1639"/>
                      <a:pt x="2962" y="1702"/>
                    </a:cubicBezTo>
                    <a:cubicBezTo>
                      <a:pt x="3000" y="1713"/>
                      <a:pt x="3040" y="1718"/>
                      <a:pt x="3079" y="1718"/>
                    </a:cubicBezTo>
                    <a:cubicBezTo>
                      <a:pt x="3264" y="1718"/>
                      <a:pt x="3445" y="1601"/>
                      <a:pt x="3497" y="1419"/>
                    </a:cubicBezTo>
                    <a:cubicBezTo>
                      <a:pt x="3592" y="1072"/>
                      <a:pt x="3938" y="789"/>
                      <a:pt x="4285" y="789"/>
                    </a:cubicBezTo>
                    <a:close/>
                    <a:moveTo>
                      <a:pt x="6711" y="915"/>
                    </a:moveTo>
                    <a:cubicBezTo>
                      <a:pt x="7057" y="915"/>
                      <a:pt x="7404" y="1135"/>
                      <a:pt x="7498" y="1545"/>
                    </a:cubicBezTo>
                    <a:cubicBezTo>
                      <a:pt x="7547" y="1715"/>
                      <a:pt x="7708" y="1828"/>
                      <a:pt x="7880" y="1828"/>
                    </a:cubicBezTo>
                    <a:cubicBezTo>
                      <a:pt x="7931" y="1828"/>
                      <a:pt x="7983" y="1818"/>
                      <a:pt x="8034" y="1797"/>
                    </a:cubicBezTo>
                    <a:cubicBezTo>
                      <a:pt x="8160" y="1765"/>
                      <a:pt x="8223" y="1734"/>
                      <a:pt x="8349" y="1734"/>
                    </a:cubicBezTo>
                    <a:cubicBezTo>
                      <a:pt x="8822" y="1734"/>
                      <a:pt x="9168" y="2080"/>
                      <a:pt x="9168" y="2553"/>
                    </a:cubicBezTo>
                    <a:cubicBezTo>
                      <a:pt x="8759" y="2553"/>
                      <a:pt x="8318" y="2710"/>
                      <a:pt x="8003" y="3025"/>
                    </a:cubicBezTo>
                    <a:cubicBezTo>
                      <a:pt x="7845" y="3183"/>
                      <a:pt x="7845" y="3467"/>
                      <a:pt x="8003" y="3624"/>
                    </a:cubicBezTo>
                    <a:cubicBezTo>
                      <a:pt x="8081" y="3703"/>
                      <a:pt x="8192" y="3742"/>
                      <a:pt x="8302" y="3742"/>
                    </a:cubicBezTo>
                    <a:cubicBezTo>
                      <a:pt x="8412" y="3742"/>
                      <a:pt x="8522" y="3703"/>
                      <a:pt x="8601" y="3624"/>
                    </a:cubicBezTo>
                    <a:cubicBezTo>
                      <a:pt x="8759" y="3467"/>
                      <a:pt x="8948" y="3372"/>
                      <a:pt x="9168" y="3372"/>
                    </a:cubicBezTo>
                    <a:cubicBezTo>
                      <a:pt x="9893" y="3372"/>
                      <a:pt x="10271" y="4191"/>
                      <a:pt x="9798" y="4758"/>
                    </a:cubicBezTo>
                    <a:cubicBezTo>
                      <a:pt x="9735" y="4853"/>
                      <a:pt x="9735" y="5073"/>
                      <a:pt x="9830" y="5231"/>
                    </a:cubicBezTo>
                    <a:cubicBezTo>
                      <a:pt x="9956" y="5357"/>
                      <a:pt x="10050" y="5514"/>
                      <a:pt x="10050" y="5798"/>
                    </a:cubicBezTo>
                    <a:cubicBezTo>
                      <a:pt x="10050" y="6050"/>
                      <a:pt x="9924" y="6302"/>
                      <a:pt x="9735" y="6459"/>
                    </a:cubicBezTo>
                    <a:cubicBezTo>
                      <a:pt x="9420" y="6050"/>
                      <a:pt x="8948" y="5798"/>
                      <a:pt x="8381" y="5798"/>
                    </a:cubicBezTo>
                    <a:cubicBezTo>
                      <a:pt x="8160" y="5798"/>
                      <a:pt x="8003" y="5987"/>
                      <a:pt x="8003" y="6207"/>
                    </a:cubicBezTo>
                    <a:cubicBezTo>
                      <a:pt x="8003" y="6459"/>
                      <a:pt x="8192" y="6648"/>
                      <a:pt x="8381" y="6648"/>
                    </a:cubicBezTo>
                    <a:cubicBezTo>
                      <a:pt x="9483" y="6648"/>
                      <a:pt x="9483" y="8318"/>
                      <a:pt x="8381" y="8318"/>
                    </a:cubicBezTo>
                    <a:cubicBezTo>
                      <a:pt x="8255" y="8318"/>
                      <a:pt x="8192" y="8255"/>
                      <a:pt x="8066" y="8224"/>
                    </a:cubicBezTo>
                    <a:cubicBezTo>
                      <a:pt x="8021" y="8211"/>
                      <a:pt x="7976" y="8205"/>
                      <a:pt x="7931" y="8205"/>
                    </a:cubicBezTo>
                    <a:cubicBezTo>
                      <a:pt x="7752" y="8205"/>
                      <a:pt x="7580" y="8306"/>
                      <a:pt x="7530" y="8507"/>
                    </a:cubicBezTo>
                    <a:cubicBezTo>
                      <a:pt x="7435" y="8854"/>
                      <a:pt x="7089" y="9137"/>
                      <a:pt x="6742" y="9137"/>
                    </a:cubicBezTo>
                    <a:cubicBezTo>
                      <a:pt x="6270" y="9137"/>
                      <a:pt x="5892" y="8759"/>
                      <a:pt x="5892" y="8318"/>
                    </a:cubicBezTo>
                    <a:lnTo>
                      <a:pt x="5892" y="5073"/>
                    </a:lnTo>
                    <a:cubicBezTo>
                      <a:pt x="6364" y="5231"/>
                      <a:pt x="6742" y="5703"/>
                      <a:pt x="6742" y="6270"/>
                    </a:cubicBezTo>
                    <a:cubicBezTo>
                      <a:pt x="6742" y="6491"/>
                      <a:pt x="6931" y="6680"/>
                      <a:pt x="7120" y="6680"/>
                    </a:cubicBezTo>
                    <a:cubicBezTo>
                      <a:pt x="7341" y="6680"/>
                      <a:pt x="7530" y="6491"/>
                      <a:pt x="7530" y="6270"/>
                    </a:cubicBezTo>
                    <a:cubicBezTo>
                      <a:pt x="7530" y="5262"/>
                      <a:pt x="6805" y="4412"/>
                      <a:pt x="5860" y="4254"/>
                    </a:cubicBezTo>
                    <a:lnTo>
                      <a:pt x="5860" y="1734"/>
                    </a:lnTo>
                    <a:cubicBezTo>
                      <a:pt x="5860" y="1261"/>
                      <a:pt x="6207" y="915"/>
                      <a:pt x="6711" y="915"/>
                    </a:cubicBezTo>
                    <a:close/>
                    <a:moveTo>
                      <a:pt x="5514" y="9358"/>
                    </a:moveTo>
                    <a:cubicBezTo>
                      <a:pt x="5829" y="9736"/>
                      <a:pt x="6270" y="9925"/>
                      <a:pt x="6774" y="9925"/>
                    </a:cubicBezTo>
                    <a:lnTo>
                      <a:pt x="6774" y="10209"/>
                    </a:lnTo>
                    <a:lnTo>
                      <a:pt x="4285" y="10209"/>
                    </a:lnTo>
                    <a:lnTo>
                      <a:pt x="4285" y="9925"/>
                    </a:lnTo>
                    <a:cubicBezTo>
                      <a:pt x="4789" y="9925"/>
                      <a:pt x="5230" y="9673"/>
                      <a:pt x="5514" y="9358"/>
                    </a:cubicBezTo>
                    <a:close/>
                    <a:moveTo>
                      <a:pt x="6648" y="11028"/>
                    </a:moveTo>
                    <a:cubicBezTo>
                      <a:pt x="6522" y="11500"/>
                      <a:pt x="6049" y="11847"/>
                      <a:pt x="5514" y="11847"/>
                    </a:cubicBezTo>
                    <a:cubicBezTo>
                      <a:pt x="4978" y="11847"/>
                      <a:pt x="4537" y="11500"/>
                      <a:pt x="4316" y="11028"/>
                    </a:cubicBezTo>
                    <a:close/>
                    <a:moveTo>
                      <a:pt x="4285" y="1"/>
                    </a:moveTo>
                    <a:cubicBezTo>
                      <a:pt x="3686" y="1"/>
                      <a:pt x="3151" y="316"/>
                      <a:pt x="2867" y="820"/>
                    </a:cubicBezTo>
                    <a:cubicBezTo>
                      <a:pt x="2796" y="811"/>
                      <a:pt x="2724" y="806"/>
                      <a:pt x="2654" y="806"/>
                    </a:cubicBezTo>
                    <a:cubicBezTo>
                      <a:pt x="1762" y="806"/>
                      <a:pt x="977" y="1526"/>
                      <a:pt x="977" y="2490"/>
                    </a:cubicBezTo>
                    <a:lnTo>
                      <a:pt x="977" y="2679"/>
                    </a:lnTo>
                    <a:cubicBezTo>
                      <a:pt x="851" y="2742"/>
                      <a:pt x="756" y="2836"/>
                      <a:pt x="630" y="2962"/>
                    </a:cubicBezTo>
                    <a:cubicBezTo>
                      <a:pt x="63" y="3498"/>
                      <a:pt x="0" y="4286"/>
                      <a:pt x="347" y="4947"/>
                    </a:cubicBezTo>
                    <a:cubicBezTo>
                      <a:pt x="189" y="5199"/>
                      <a:pt x="126" y="5514"/>
                      <a:pt x="126" y="5766"/>
                    </a:cubicBezTo>
                    <a:cubicBezTo>
                      <a:pt x="126" y="6365"/>
                      <a:pt x="441" y="6932"/>
                      <a:pt x="945" y="7184"/>
                    </a:cubicBezTo>
                    <a:cubicBezTo>
                      <a:pt x="819" y="8192"/>
                      <a:pt x="1576" y="9043"/>
                      <a:pt x="2584" y="9043"/>
                    </a:cubicBezTo>
                    <a:lnTo>
                      <a:pt x="2836" y="9043"/>
                    </a:lnTo>
                    <a:cubicBezTo>
                      <a:pt x="2993" y="9326"/>
                      <a:pt x="3182" y="9515"/>
                      <a:pt x="3434" y="9673"/>
                    </a:cubicBezTo>
                    <a:lnTo>
                      <a:pt x="3434" y="10587"/>
                    </a:lnTo>
                    <a:cubicBezTo>
                      <a:pt x="3434" y="11721"/>
                      <a:pt x="4379" y="12666"/>
                      <a:pt x="5514" y="12666"/>
                    </a:cubicBezTo>
                    <a:cubicBezTo>
                      <a:pt x="6648" y="12666"/>
                      <a:pt x="7593" y="11721"/>
                      <a:pt x="7593" y="10587"/>
                    </a:cubicBezTo>
                    <a:lnTo>
                      <a:pt x="7593" y="9673"/>
                    </a:lnTo>
                    <a:cubicBezTo>
                      <a:pt x="7845" y="9515"/>
                      <a:pt x="8066" y="9326"/>
                      <a:pt x="8192" y="9043"/>
                    </a:cubicBezTo>
                    <a:lnTo>
                      <a:pt x="8444" y="9043"/>
                    </a:lnTo>
                    <a:cubicBezTo>
                      <a:pt x="9420" y="9043"/>
                      <a:pt x="10208" y="8129"/>
                      <a:pt x="10082" y="7153"/>
                    </a:cubicBezTo>
                    <a:cubicBezTo>
                      <a:pt x="10586" y="6869"/>
                      <a:pt x="10901" y="6333"/>
                      <a:pt x="10901" y="5735"/>
                    </a:cubicBezTo>
                    <a:cubicBezTo>
                      <a:pt x="10901" y="5451"/>
                      <a:pt x="10838" y="5136"/>
                      <a:pt x="10680" y="4916"/>
                    </a:cubicBezTo>
                    <a:cubicBezTo>
                      <a:pt x="11059" y="4317"/>
                      <a:pt x="10933" y="3498"/>
                      <a:pt x="10428" y="2962"/>
                    </a:cubicBezTo>
                    <a:cubicBezTo>
                      <a:pt x="10302" y="2836"/>
                      <a:pt x="10208" y="2742"/>
                      <a:pt x="10082" y="2679"/>
                    </a:cubicBezTo>
                    <a:lnTo>
                      <a:pt x="10082" y="2490"/>
                    </a:lnTo>
                    <a:cubicBezTo>
                      <a:pt x="10082" y="1576"/>
                      <a:pt x="9326" y="820"/>
                      <a:pt x="8444" y="820"/>
                    </a:cubicBezTo>
                    <a:lnTo>
                      <a:pt x="8192" y="820"/>
                    </a:lnTo>
                    <a:cubicBezTo>
                      <a:pt x="7908" y="316"/>
                      <a:pt x="7372" y="1"/>
                      <a:pt x="6774" y="1"/>
                    </a:cubicBezTo>
                    <a:cubicBezTo>
                      <a:pt x="6270" y="1"/>
                      <a:pt x="5829" y="222"/>
                      <a:pt x="5514" y="537"/>
                    </a:cubicBezTo>
                    <a:cubicBezTo>
                      <a:pt x="5199" y="190"/>
                      <a:pt x="4758" y="1"/>
                      <a:pt x="4285"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sp>
          <p:nvSpPr>
            <p:cNvPr id="4" name="Google Shape;76;p16">
              <a:extLst>
                <a:ext uri="{FF2B5EF4-FFF2-40B4-BE49-F238E27FC236}">
                  <a16:creationId xmlns:a16="http://schemas.microsoft.com/office/drawing/2014/main" id="{365434CE-D02F-43E4-BB71-0BE7E53AF588}"/>
                </a:ext>
              </a:extLst>
            </p:cNvPr>
            <p:cNvSpPr txBox="1"/>
            <p:nvPr/>
          </p:nvSpPr>
          <p:spPr>
            <a:xfrm>
              <a:off x="899043"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A</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1" name="Google Shape;78;p16">
            <a:extLst>
              <a:ext uri="{FF2B5EF4-FFF2-40B4-BE49-F238E27FC236}">
                <a16:creationId xmlns:a16="http://schemas.microsoft.com/office/drawing/2014/main" id="{2DFB846D-3CB8-4D25-9C71-28159C802D3E}"/>
              </a:ext>
            </a:extLst>
          </p:cNvPr>
          <p:cNvGrpSpPr/>
          <p:nvPr/>
        </p:nvGrpSpPr>
        <p:grpSpPr>
          <a:xfrm>
            <a:off x="3787746" y="2818827"/>
            <a:ext cx="1894320" cy="2061081"/>
            <a:chOff x="2806808" y="1532161"/>
            <a:chExt cx="1420740" cy="1545811"/>
          </a:xfrm>
        </p:grpSpPr>
        <p:grpSp>
          <p:nvGrpSpPr>
            <p:cNvPr id="12" name="Google Shape;79;p16">
              <a:extLst>
                <a:ext uri="{FF2B5EF4-FFF2-40B4-BE49-F238E27FC236}">
                  <a16:creationId xmlns:a16="http://schemas.microsoft.com/office/drawing/2014/main" id="{7DD6FCF8-0E2B-4DBC-8B1B-2ABDEF0CE3E4}"/>
                </a:ext>
              </a:extLst>
            </p:cNvPr>
            <p:cNvGrpSpPr/>
            <p:nvPr/>
          </p:nvGrpSpPr>
          <p:grpSpPr>
            <a:xfrm>
              <a:off x="2806808" y="1532161"/>
              <a:ext cx="1420740" cy="1545811"/>
              <a:chOff x="2806808" y="1532161"/>
              <a:chExt cx="1420740" cy="1545811"/>
            </a:xfrm>
          </p:grpSpPr>
          <p:grpSp>
            <p:nvGrpSpPr>
              <p:cNvPr id="14" name="Google Shape;80;p16">
                <a:extLst>
                  <a:ext uri="{FF2B5EF4-FFF2-40B4-BE49-F238E27FC236}">
                    <a16:creationId xmlns:a16="http://schemas.microsoft.com/office/drawing/2014/main" id="{F039440C-B6C8-45CC-8F34-1FE934A978CA}"/>
                  </a:ext>
                </a:extLst>
              </p:cNvPr>
              <p:cNvGrpSpPr/>
              <p:nvPr/>
            </p:nvGrpSpPr>
            <p:grpSpPr>
              <a:xfrm>
                <a:off x="2806808" y="1532161"/>
                <a:ext cx="1420740" cy="1545811"/>
                <a:chOff x="2771988" y="1767400"/>
                <a:chExt cx="1791375" cy="1949075"/>
              </a:xfrm>
            </p:grpSpPr>
            <p:sp>
              <p:nvSpPr>
                <p:cNvPr id="20" name="Google Shape;81;p16">
                  <a:extLst>
                    <a:ext uri="{FF2B5EF4-FFF2-40B4-BE49-F238E27FC236}">
                      <a16:creationId xmlns:a16="http://schemas.microsoft.com/office/drawing/2014/main" id="{D82D3B0B-1BC4-41EE-BC7C-08EBE67CA55A}"/>
                    </a:ext>
                  </a:extLst>
                </p:cNvPr>
                <p:cNvSpPr/>
                <p:nvPr/>
              </p:nvSpPr>
              <p:spPr>
                <a:xfrm>
                  <a:off x="2771988" y="1767400"/>
                  <a:ext cx="1791375" cy="1949075"/>
                </a:xfrm>
                <a:custGeom>
                  <a:avLst/>
                  <a:gdLst/>
                  <a:ahLst/>
                  <a:cxnLst/>
                  <a:rect l="l" t="t" r="r" b="b"/>
                  <a:pathLst>
                    <a:path w="71655" h="77963" extrusionOk="0">
                      <a:moveTo>
                        <a:pt x="35180" y="0"/>
                      </a:moveTo>
                      <a:cubicBezTo>
                        <a:pt x="30253" y="0"/>
                        <a:pt x="25326" y="1037"/>
                        <a:pt x="20745" y="3025"/>
                      </a:cubicBezTo>
                      <a:cubicBezTo>
                        <a:pt x="13139" y="6223"/>
                        <a:pt x="7175" y="12274"/>
                        <a:pt x="3977" y="19793"/>
                      </a:cubicBezTo>
                      <a:cubicBezTo>
                        <a:pt x="87" y="28782"/>
                        <a:pt x="1" y="38895"/>
                        <a:pt x="3891" y="47884"/>
                      </a:cubicBezTo>
                      <a:cubicBezTo>
                        <a:pt x="7607" y="56441"/>
                        <a:pt x="14695" y="63096"/>
                        <a:pt x="23511" y="66294"/>
                      </a:cubicBezTo>
                      <a:cubicBezTo>
                        <a:pt x="24548" y="66726"/>
                        <a:pt x="25499" y="67504"/>
                        <a:pt x="26104" y="68455"/>
                      </a:cubicBezTo>
                      <a:lnTo>
                        <a:pt x="29821" y="74938"/>
                      </a:lnTo>
                      <a:cubicBezTo>
                        <a:pt x="30944" y="76839"/>
                        <a:pt x="33019" y="77963"/>
                        <a:pt x="35180" y="77963"/>
                      </a:cubicBezTo>
                      <a:cubicBezTo>
                        <a:pt x="37340" y="77963"/>
                        <a:pt x="39415" y="76839"/>
                        <a:pt x="40538" y="74938"/>
                      </a:cubicBezTo>
                      <a:lnTo>
                        <a:pt x="44169" y="68628"/>
                      </a:lnTo>
                      <a:cubicBezTo>
                        <a:pt x="44687" y="67591"/>
                        <a:pt x="45552" y="66813"/>
                        <a:pt x="46675" y="66467"/>
                      </a:cubicBezTo>
                      <a:cubicBezTo>
                        <a:pt x="62320" y="60849"/>
                        <a:pt x="71655" y="44772"/>
                        <a:pt x="68889" y="28437"/>
                      </a:cubicBezTo>
                      <a:cubicBezTo>
                        <a:pt x="66036" y="12014"/>
                        <a:pt x="51861" y="0"/>
                        <a:pt x="35180"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1" name="Google Shape;82;p16">
                  <a:extLst>
                    <a:ext uri="{FF2B5EF4-FFF2-40B4-BE49-F238E27FC236}">
                      <a16:creationId xmlns:a16="http://schemas.microsoft.com/office/drawing/2014/main" id="{3A215CDA-1D9F-4F31-B0B0-CA358E475A6E}"/>
                    </a:ext>
                  </a:extLst>
                </p:cNvPr>
                <p:cNvSpPr/>
                <p:nvPr/>
              </p:nvSpPr>
              <p:spPr>
                <a:xfrm>
                  <a:off x="2994563" y="1968350"/>
                  <a:ext cx="1313825" cy="1300850"/>
                </a:xfrm>
                <a:custGeom>
                  <a:avLst/>
                  <a:gdLst/>
                  <a:ahLst/>
                  <a:cxnLst/>
                  <a:rect l="l" t="t" r="r" b="b"/>
                  <a:pathLst>
                    <a:path w="52553" h="52034" extrusionOk="0">
                      <a:moveTo>
                        <a:pt x="26277" y="0"/>
                      </a:moveTo>
                      <a:cubicBezTo>
                        <a:pt x="13139" y="0"/>
                        <a:pt x="1989" y="9767"/>
                        <a:pt x="260" y="22819"/>
                      </a:cubicBezTo>
                      <a:cubicBezTo>
                        <a:pt x="87" y="23942"/>
                        <a:pt x="1" y="25152"/>
                        <a:pt x="1" y="26276"/>
                      </a:cubicBezTo>
                      <a:cubicBezTo>
                        <a:pt x="346" y="40537"/>
                        <a:pt x="12015" y="52033"/>
                        <a:pt x="26277" y="52033"/>
                      </a:cubicBezTo>
                      <a:cubicBezTo>
                        <a:pt x="40625" y="52033"/>
                        <a:pt x="52293" y="40537"/>
                        <a:pt x="52552" y="26276"/>
                      </a:cubicBezTo>
                      <a:cubicBezTo>
                        <a:pt x="52552" y="25152"/>
                        <a:pt x="52466" y="23942"/>
                        <a:pt x="52293" y="22819"/>
                      </a:cubicBezTo>
                      <a:cubicBezTo>
                        <a:pt x="50564" y="9767"/>
                        <a:pt x="39501" y="0"/>
                        <a:pt x="2627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2" name="Google Shape;83;p16">
                  <a:extLst>
                    <a:ext uri="{FF2B5EF4-FFF2-40B4-BE49-F238E27FC236}">
                      <a16:creationId xmlns:a16="http://schemas.microsoft.com/office/drawing/2014/main" id="{F22E5FE5-AABC-467C-B2C5-CC9D1AADA03C}"/>
                    </a:ext>
                  </a:extLst>
                </p:cNvPr>
                <p:cNvSpPr/>
                <p:nvPr/>
              </p:nvSpPr>
              <p:spPr>
                <a:xfrm>
                  <a:off x="3001038" y="1968350"/>
                  <a:ext cx="1300875" cy="570475"/>
                </a:xfrm>
                <a:custGeom>
                  <a:avLst/>
                  <a:gdLst/>
                  <a:ahLst/>
                  <a:cxnLst/>
                  <a:rect l="l" t="t" r="r" b="b"/>
                  <a:pathLst>
                    <a:path w="52035" h="22819" extrusionOk="0">
                      <a:moveTo>
                        <a:pt x="26018" y="0"/>
                      </a:moveTo>
                      <a:cubicBezTo>
                        <a:pt x="12880" y="0"/>
                        <a:pt x="1730" y="9767"/>
                        <a:pt x="1" y="22819"/>
                      </a:cubicBezTo>
                      <a:lnTo>
                        <a:pt x="52034" y="22819"/>
                      </a:lnTo>
                      <a:cubicBezTo>
                        <a:pt x="50305" y="9767"/>
                        <a:pt x="39242" y="0"/>
                        <a:pt x="2601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23" name="Google Shape;84;p16">
                  <a:extLst>
                    <a:ext uri="{FF2B5EF4-FFF2-40B4-BE49-F238E27FC236}">
                      <a16:creationId xmlns:a16="http://schemas.microsoft.com/office/drawing/2014/main" id="{420C01E9-F918-4514-9272-2229907A4A2D}"/>
                    </a:ext>
                  </a:extLst>
                </p:cNvPr>
                <p:cNvSpPr/>
                <p:nvPr/>
              </p:nvSpPr>
              <p:spPr>
                <a:xfrm>
                  <a:off x="3517488" y="3437700"/>
                  <a:ext cx="235550" cy="199825"/>
                </a:xfrm>
                <a:custGeom>
                  <a:avLst/>
                  <a:gdLst/>
                  <a:ahLst/>
                  <a:cxnLst/>
                  <a:rect l="l" t="t" r="r" b="b"/>
                  <a:pathLst>
                    <a:path w="9422" h="7993" extrusionOk="0">
                      <a:moveTo>
                        <a:pt x="5360" y="1"/>
                      </a:moveTo>
                      <a:cubicBezTo>
                        <a:pt x="1816" y="1"/>
                        <a:pt x="1" y="4236"/>
                        <a:pt x="2507" y="6829"/>
                      </a:cubicBezTo>
                      <a:cubicBezTo>
                        <a:pt x="3339" y="7633"/>
                        <a:pt x="4349" y="7993"/>
                        <a:pt x="5338" y="7993"/>
                      </a:cubicBezTo>
                      <a:cubicBezTo>
                        <a:pt x="7429" y="7993"/>
                        <a:pt x="9422" y="6383"/>
                        <a:pt x="9422" y="3977"/>
                      </a:cubicBezTo>
                      <a:cubicBezTo>
                        <a:pt x="9422" y="1730"/>
                        <a:pt x="7607" y="1"/>
                        <a:pt x="5360"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15" name="Google Shape;85;p16">
                <a:extLst>
                  <a:ext uri="{FF2B5EF4-FFF2-40B4-BE49-F238E27FC236}">
                    <a16:creationId xmlns:a16="http://schemas.microsoft.com/office/drawing/2014/main" id="{C2B64819-2027-4284-A4D8-BB07116E6249}"/>
                  </a:ext>
                </a:extLst>
              </p:cNvPr>
              <p:cNvGrpSpPr/>
              <p:nvPr/>
            </p:nvGrpSpPr>
            <p:grpSpPr>
              <a:xfrm>
                <a:off x="3333647" y="2217756"/>
                <a:ext cx="366269" cy="368091"/>
                <a:chOff x="-62150375" y="2664925"/>
                <a:chExt cx="316650" cy="318225"/>
              </a:xfrm>
            </p:grpSpPr>
            <p:sp>
              <p:nvSpPr>
                <p:cNvPr id="16" name="Google Shape;86;p16">
                  <a:extLst>
                    <a:ext uri="{FF2B5EF4-FFF2-40B4-BE49-F238E27FC236}">
                      <a16:creationId xmlns:a16="http://schemas.microsoft.com/office/drawing/2014/main" id="{C922F5DE-102F-49D0-9CD4-9B51E5D4C84E}"/>
                    </a:ext>
                  </a:extLst>
                </p:cNvPr>
                <p:cNvSpPr/>
                <p:nvPr/>
              </p:nvSpPr>
              <p:spPr>
                <a:xfrm>
                  <a:off x="-62150375" y="2961850"/>
                  <a:ext cx="316650" cy="21300"/>
                </a:xfrm>
                <a:custGeom>
                  <a:avLst/>
                  <a:gdLst/>
                  <a:ahLst/>
                  <a:cxnLst/>
                  <a:rect l="l" t="t" r="r" b="b"/>
                  <a:pathLst>
                    <a:path w="12666" h="852" extrusionOk="0">
                      <a:moveTo>
                        <a:pt x="379" y="0"/>
                      </a:moveTo>
                      <a:cubicBezTo>
                        <a:pt x="158" y="0"/>
                        <a:pt x="1" y="189"/>
                        <a:pt x="1" y="410"/>
                      </a:cubicBezTo>
                      <a:cubicBezTo>
                        <a:pt x="1" y="662"/>
                        <a:pt x="190" y="851"/>
                        <a:pt x="379" y="851"/>
                      </a:cubicBezTo>
                      <a:lnTo>
                        <a:pt x="12225" y="851"/>
                      </a:lnTo>
                      <a:cubicBezTo>
                        <a:pt x="12477" y="851"/>
                        <a:pt x="12634" y="662"/>
                        <a:pt x="12634" y="410"/>
                      </a:cubicBezTo>
                      <a:cubicBezTo>
                        <a:pt x="12666" y="158"/>
                        <a:pt x="12477" y="0"/>
                        <a:pt x="12225"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7" name="Google Shape;87;p16">
                  <a:extLst>
                    <a:ext uri="{FF2B5EF4-FFF2-40B4-BE49-F238E27FC236}">
                      <a16:creationId xmlns:a16="http://schemas.microsoft.com/office/drawing/2014/main" id="{B8DE6037-5C12-4ECA-BEEA-7BA60054756D}"/>
                    </a:ext>
                  </a:extLst>
                </p:cNvPr>
                <p:cNvSpPr/>
                <p:nvPr/>
              </p:nvSpPr>
              <p:spPr>
                <a:xfrm>
                  <a:off x="-62150375" y="2838200"/>
                  <a:ext cx="82725" cy="102400"/>
                </a:xfrm>
                <a:custGeom>
                  <a:avLst/>
                  <a:gdLst/>
                  <a:ahLst/>
                  <a:cxnLst/>
                  <a:rect l="l" t="t" r="r" b="b"/>
                  <a:pathLst>
                    <a:path w="3309" h="4096" extrusionOk="0">
                      <a:moveTo>
                        <a:pt x="2363" y="756"/>
                      </a:moveTo>
                      <a:cubicBezTo>
                        <a:pt x="2427" y="756"/>
                        <a:pt x="2521" y="851"/>
                        <a:pt x="2521" y="914"/>
                      </a:cubicBezTo>
                      <a:lnTo>
                        <a:pt x="2521" y="3119"/>
                      </a:lnTo>
                      <a:cubicBezTo>
                        <a:pt x="2521" y="3214"/>
                        <a:pt x="2427" y="3245"/>
                        <a:pt x="2363" y="3245"/>
                      </a:cubicBezTo>
                      <a:lnTo>
                        <a:pt x="977" y="3245"/>
                      </a:lnTo>
                      <a:cubicBezTo>
                        <a:pt x="883" y="3245"/>
                        <a:pt x="820" y="3151"/>
                        <a:pt x="820" y="3119"/>
                      </a:cubicBezTo>
                      <a:lnTo>
                        <a:pt x="820" y="914"/>
                      </a:lnTo>
                      <a:cubicBezTo>
                        <a:pt x="820" y="851"/>
                        <a:pt x="883" y="756"/>
                        <a:pt x="977" y="756"/>
                      </a:cubicBezTo>
                      <a:close/>
                      <a:moveTo>
                        <a:pt x="946" y="0"/>
                      </a:moveTo>
                      <a:cubicBezTo>
                        <a:pt x="379" y="0"/>
                        <a:pt x="1" y="441"/>
                        <a:pt x="1" y="945"/>
                      </a:cubicBezTo>
                      <a:lnTo>
                        <a:pt x="1" y="3151"/>
                      </a:lnTo>
                      <a:cubicBezTo>
                        <a:pt x="1" y="3686"/>
                        <a:pt x="410" y="4096"/>
                        <a:pt x="946" y="4096"/>
                      </a:cubicBezTo>
                      <a:lnTo>
                        <a:pt x="2300" y="4096"/>
                      </a:lnTo>
                      <a:cubicBezTo>
                        <a:pt x="2868" y="4096"/>
                        <a:pt x="3309" y="3686"/>
                        <a:pt x="3309" y="3151"/>
                      </a:cubicBezTo>
                      <a:lnTo>
                        <a:pt x="3309" y="945"/>
                      </a:lnTo>
                      <a:cubicBezTo>
                        <a:pt x="3309" y="410"/>
                        <a:pt x="2868" y="0"/>
                        <a:pt x="2300"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8" name="Google Shape;88;p16">
                  <a:extLst>
                    <a:ext uri="{FF2B5EF4-FFF2-40B4-BE49-F238E27FC236}">
                      <a16:creationId xmlns:a16="http://schemas.microsoft.com/office/drawing/2014/main" id="{A11325F1-6F17-43B5-B0C8-FFB4B3F8E6DC}"/>
                    </a:ext>
                  </a:extLst>
                </p:cNvPr>
                <p:cNvSpPr/>
                <p:nvPr/>
              </p:nvSpPr>
              <p:spPr>
                <a:xfrm>
                  <a:off x="-62033800" y="2664925"/>
                  <a:ext cx="82725" cy="274900"/>
                </a:xfrm>
                <a:custGeom>
                  <a:avLst/>
                  <a:gdLst/>
                  <a:ahLst/>
                  <a:cxnLst/>
                  <a:rect l="l" t="t" r="r" b="b"/>
                  <a:pathLst>
                    <a:path w="3309" h="10996" extrusionOk="0">
                      <a:moveTo>
                        <a:pt x="2332" y="788"/>
                      </a:moveTo>
                      <a:cubicBezTo>
                        <a:pt x="2426" y="851"/>
                        <a:pt x="2489" y="882"/>
                        <a:pt x="2489" y="945"/>
                      </a:cubicBezTo>
                      <a:lnTo>
                        <a:pt x="2489" y="10050"/>
                      </a:lnTo>
                      <a:cubicBezTo>
                        <a:pt x="2489" y="10145"/>
                        <a:pt x="2426" y="10176"/>
                        <a:pt x="2332" y="10176"/>
                      </a:cubicBezTo>
                      <a:lnTo>
                        <a:pt x="946" y="10176"/>
                      </a:lnTo>
                      <a:cubicBezTo>
                        <a:pt x="882" y="10176"/>
                        <a:pt x="851" y="10082"/>
                        <a:pt x="851" y="10050"/>
                      </a:cubicBezTo>
                      <a:lnTo>
                        <a:pt x="851" y="945"/>
                      </a:lnTo>
                      <a:cubicBezTo>
                        <a:pt x="851" y="882"/>
                        <a:pt x="914" y="788"/>
                        <a:pt x="946" y="788"/>
                      </a:cubicBezTo>
                      <a:close/>
                      <a:moveTo>
                        <a:pt x="946" y="0"/>
                      </a:moveTo>
                      <a:cubicBezTo>
                        <a:pt x="410" y="0"/>
                        <a:pt x="0" y="441"/>
                        <a:pt x="0" y="945"/>
                      </a:cubicBezTo>
                      <a:lnTo>
                        <a:pt x="0" y="10050"/>
                      </a:lnTo>
                      <a:cubicBezTo>
                        <a:pt x="0" y="10617"/>
                        <a:pt x="441" y="10995"/>
                        <a:pt x="946" y="10995"/>
                      </a:cubicBezTo>
                      <a:lnTo>
                        <a:pt x="2332" y="10995"/>
                      </a:lnTo>
                      <a:cubicBezTo>
                        <a:pt x="2899" y="10995"/>
                        <a:pt x="3308" y="10554"/>
                        <a:pt x="3308" y="10050"/>
                      </a:cubicBezTo>
                      <a:lnTo>
                        <a:pt x="3308" y="945"/>
                      </a:lnTo>
                      <a:cubicBezTo>
                        <a:pt x="3308" y="410"/>
                        <a:pt x="2899" y="0"/>
                        <a:pt x="2332"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19" name="Google Shape;89;p16">
                  <a:extLst>
                    <a:ext uri="{FF2B5EF4-FFF2-40B4-BE49-F238E27FC236}">
                      <a16:creationId xmlns:a16="http://schemas.microsoft.com/office/drawing/2014/main" id="{50604B11-6874-42B1-94B1-D54550B00D44}"/>
                    </a:ext>
                  </a:extLst>
                </p:cNvPr>
                <p:cNvSpPr/>
                <p:nvPr/>
              </p:nvSpPr>
              <p:spPr>
                <a:xfrm>
                  <a:off x="-61917225" y="2754700"/>
                  <a:ext cx="83500" cy="185900"/>
                </a:xfrm>
                <a:custGeom>
                  <a:avLst/>
                  <a:gdLst/>
                  <a:ahLst/>
                  <a:cxnLst/>
                  <a:rect l="l" t="t" r="r" b="b"/>
                  <a:pathLst>
                    <a:path w="3340" h="7436" extrusionOk="0">
                      <a:moveTo>
                        <a:pt x="2394" y="788"/>
                      </a:moveTo>
                      <a:cubicBezTo>
                        <a:pt x="2489" y="788"/>
                        <a:pt x="2520" y="883"/>
                        <a:pt x="2520" y="946"/>
                      </a:cubicBezTo>
                      <a:lnTo>
                        <a:pt x="2520" y="6459"/>
                      </a:lnTo>
                      <a:cubicBezTo>
                        <a:pt x="2520" y="6554"/>
                        <a:pt x="2426" y="6585"/>
                        <a:pt x="2394" y="6585"/>
                      </a:cubicBezTo>
                      <a:lnTo>
                        <a:pt x="1008" y="6585"/>
                      </a:lnTo>
                      <a:cubicBezTo>
                        <a:pt x="945" y="6585"/>
                        <a:pt x="851" y="6491"/>
                        <a:pt x="851" y="6459"/>
                      </a:cubicBezTo>
                      <a:lnTo>
                        <a:pt x="851" y="946"/>
                      </a:lnTo>
                      <a:cubicBezTo>
                        <a:pt x="851" y="883"/>
                        <a:pt x="945" y="788"/>
                        <a:pt x="1008" y="788"/>
                      </a:cubicBezTo>
                      <a:close/>
                      <a:moveTo>
                        <a:pt x="977" y="1"/>
                      </a:moveTo>
                      <a:cubicBezTo>
                        <a:pt x="441" y="1"/>
                        <a:pt x="0" y="442"/>
                        <a:pt x="0" y="977"/>
                      </a:cubicBezTo>
                      <a:lnTo>
                        <a:pt x="0" y="6491"/>
                      </a:lnTo>
                      <a:cubicBezTo>
                        <a:pt x="0" y="7058"/>
                        <a:pt x="441" y="7436"/>
                        <a:pt x="977" y="7436"/>
                      </a:cubicBezTo>
                      <a:lnTo>
                        <a:pt x="2363" y="7436"/>
                      </a:lnTo>
                      <a:cubicBezTo>
                        <a:pt x="2899" y="7436"/>
                        <a:pt x="3308" y="7026"/>
                        <a:pt x="3308" y="6491"/>
                      </a:cubicBezTo>
                      <a:lnTo>
                        <a:pt x="3308" y="977"/>
                      </a:lnTo>
                      <a:cubicBezTo>
                        <a:pt x="3340" y="442"/>
                        <a:pt x="2899" y="1"/>
                        <a:pt x="2363"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13" name="Google Shape;90;p16">
              <a:extLst>
                <a:ext uri="{FF2B5EF4-FFF2-40B4-BE49-F238E27FC236}">
                  <a16:creationId xmlns:a16="http://schemas.microsoft.com/office/drawing/2014/main" id="{82B75A71-A8E9-4E3E-8596-E61A86E8C88B}"/>
                </a:ext>
              </a:extLst>
            </p:cNvPr>
            <p:cNvSpPr txBox="1"/>
            <p:nvPr/>
          </p:nvSpPr>
          <p:spPr>
            <a:xfrm>
              <a:off x="3008378"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B</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4" name="Google Shape;95;p16">
            <a:extLst>
              <a:ext uri="{FF2B5EF4-FFF2-40B4-BE49-F238E27FC236}">
                <a16:creationId xmlns:a16="http://schemas.microsoft.com/office/drawing/2014/main" id="{74D97C7D-884B-481E-8675-9269F5879063}"/>
              </a:ext>
            </a:extLst>
          </p:cNvPr>
          <p:cNvGrpSpPr/>
          <p:nvPr/>
        </p:nvGrpSpPr>
        <p:grpSpPr>
          <a:xfrm>
            <a:off x="6599154" y="2818827"/>
            <a:ext cx="1896593" cy="2061081"/>
            <a:chOff x="4915364" y="1532161"/>
            <a:chExt cx="1422445" cy="1545811"/>
          </a:xfrm>
        </p:grpSpPr>
        <p:grpSp>
          <p:nvGrpSpPr>
            <p:cNvPr id="25" name="Google Shape;96;p16">
              <a:extLst>
                <a:ext uri="{FF2B5EF4-FFF2-40B4-BE49-F238E27FC236}">
                  <a16:creationId xmlns:a16="http://schemas.microsoft.com/office/drawing/2014/main" id="{BE9A8355-4104-444B-979F-F0523F991E55}"/>
                </a:ext>
              </a:extLst>
            </p:cNvPr>
            <p:cNvGrpSpPr/>
            <p:nvPr/>
          </p:nvGrpSpPr>
          <p:grpSpPr>
            <a:xfrm>
              <a:off x="4915364" y="1532161"/>
              <a:ext cx="1422445" cy="1545811"/>
              <a:chOff x="4915364" y="1532161"/>
              <a:chExt cx="1422445" cy="1545811"/>
            </a:xfrm>
          </p:grpSpPr>
          <p:grpSp>
            <p:nvGrpSpPr>
              <p:cNvPr id="27" name="Google Shape;97;p16">
                <a:extLst>
                  <a:ext uri="{FF2B5EF4-FFF2-40B4-BE49-F238E27FC236}">
                    <a16:creationId xmlns:a16="http://schemas.microsoft.com/office/drawing/2014/main" id="{E592FD9E-59C6-45FF-93C7-A5D8FD92B326}"/>
                  </a:ext>
                </a:extLst>
              </p:cNvPr>
              <p:cNvGrpSpPr/>
              <p:nvPr/>
            </p:nvGrpSpPr>
            <p:grpSpPr>
              <a:xfrm>
                <a:off x="4915364" y="1532161"/>
                <a:ext cx="1422445" cy="1545811"/>
                <a:chOff x="4574138" y="1767400"/>
                <a:chExt cx="1793525" cy="1949075"/>
              </a:xfrm>
            </p:grpSpPr>
            <p:sp>
              <p:nvSpPr>
                <p:cNvPr id="35" name="Google Shape;98;p16">
                  <a:extLst>
                    <a:ext uri="{FF2B5EF4-FFF2-40B4-BE49-F238E27FC236}">
                      <a16:creationId xmlns:a16="http://schemas.microsoft.com/office/drawing/2014/main" id="{4E824AAE-284B-4612-91E9-04E35511F40D}"/>
                    </a:ext>
                  </a:extLst>
                </p:cNvPr>
                <p:cNvSpPr/>
                <p:nvPr/>
              </p:nvSpPr>
              <p:spPr>
                <a:xfrm>
                  <a:off x="4574138" y="1767400"/>
                  <a:ext cx="1793525" cy="1949075"/>
                </a:xfrm>
                <a:custGeom>
                  <a:avLst/>
                  <a:gdLst/>
                  <a:ahLst/>
                  <a:cxnLst/>
                  <a:rect l="l" t="t" r="r" b="b"/>
                  <a:pathLst>
                    <a:path w="71741" h="77963" extrusionOk="0">
                      <a:moveTo>
                        <a:pt x="35266" y="0"/>
                      </a:moveTo>
                      <a:cubicBezTo>
                        <a:pt x="30253" y="0"/>
                        <a:pt x="25326" y="1037"/>
                        <a:pt x="20745" y="3025"/>
                      </a:cubicBezTo>
                      <a:cubicBezTo>
                        <a:pt x="13225" y="6223"/>
                        <a:pt x="7175" y="12187"/>
                        <a:pt x="3977" y="19793"/>
                      </a:cubicBezTo>
                      <a:cubicBezTo>
                        <a:pt x="87" y="28696"/>
                        <a:pt x="1" y="38895"/>
                        <a:pt x="3890" y="47884"/>
                      </a:cubicBezTo>
                      <a:cubicBezTo>
                        <a:pt x="7607" y="56441"/>
                        <a:pt x="14694" y="63096"/>
                        <a:pt x="23511" y="66294"/>
                      </a:cubicBezTo>
                      <a:cubicBezTo>
                        <a:pt x="24634" y="66726"/>
                        <a:pt x="25585" y="67504"/>
                        <a:pt x="26104" y="68455"/>
                      </a:cubicBezTo>
                      <a:lnTo>
                        <a:pt x="29820" y="74938"/>
                      </a:lnTo>
                      <a:cubicBezTo>
                        <a:pt x="30944" y="76839"/>
                        <a:pt x="33018" y="77963"/>
                        <a:pt x="35266" y="77963"/>
                      </a:cubicBezTo>
                      <a:cubicBezTo>
                        <a:pt x="37427" y="77963"/>
                        <a:pt x="39501" y="76839"/>
                        <a:pt x="40625" y="74938"/>
                      </a:cubicBezTo>
                      <a:lnTo>
                        <a:pt x="44255" y="68628"/>
                      </a:lnTo>
                      <a:cubicBezTo>
                        <a:pt x="44773" y="67591"/>
                        <a:pt x="45638" y="66813"/>
                        <a:pt x="46761" y="66467"/>
                      </a:cubicBezTo>
                      <a:cubicBezTo>
                        <a:pt x="62406" y="60849"/>
                        <a:pt x="71741" y="44772"/>
                        <a:pt x="68975" y="28350"/>
                      </a:cubicBezTo>
                      <a:cubicBezTo>
                        <a:pt x="66123" y="12014"/>
                        <a:pt x="51861" y="0"/>
                        <a:pt x="35266"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6" name="Google Shape;99;p16">
                  <a:extLst>
                    <a:ext uri="{FF2B5EF4-FFF2-40B4-BE49-F238E27FC236}">
                      <a16:creationId xmlns:a16="http://schemas.microsoft.com/office/drawing/2014/main" id="{0667CCFB-FFED-42BB-ADD3-20F17029C3D5}"/>
                    </a:ext>
                  </a:extLst>
                </p:cNvPr>
                <p:cNvSpPr/>
                <p:nvPr/>
              </p:nvSpPr>
              <p:spPr>
                <a:xfrm>
                  <a:off x="4779413" y="1969475"/>
                  <a:ext cx="1333275" cy="1310825"/>
                </a:xfrm>
                <a:custGeom>
                  <a:avLst/>
                  <a:gdLst/>
                  <a:ahLst/>
                  <a:cxnLst/>
                  <a:rect l="l" t="t" r="r" b="b"/>
                  <a:pathLst>
                    <a:path w="53331" h="52433" extrusionOk="0">
                      <a:moveTo>
                        <a:pt x="27057" y="1"/>
                      </a:moveTo>
                      <a:cubicBezTo>
                        <a:pt x="26199" y="1"/>
                        <a:pt x="25333" y="43"/>
                        <a:pt x="24462" y="128"/>
                      </a:cubicBezTo>
                      <a:cubicBezTo>
                        <a:pt x="10373" y="1511"/>
                        <a:pt x="1" y="13785"/>
                        <a:pt x="865" y="27873"/>
                      </a:cubicBezTo>
                      <a:cubicBezTo>
                        <a:pt x="1798" y="41774"/>
                        <a:pt x="13286" y="52433"/>
                        <a:pt x="27098" y="52433"/>
                      </a:cubicBezTo>
                      <a:cubicBezTo>
                        <a:pt x="27371" y="52433"/>
                        <a:pt x="27645" y="52429"/>
                        <a:pt x="27919" y="52420"/>
                      </a:cubicBezTo>
                      <a:cubicBezTo>
                        <a:pt x="42008" y="51988"/>
                        <a:pt x="53244" y="40406"/>
                        <a:pt x="53331" y="26231"/>
                      </a:cubicBezTo>
                      <a:cubicBezTo>
                        <a:pt x="53331" y="25107"/>
                        <a:pt x="53244" y="23897"/>
                        <a:pt x="53071" y="22774"/>
                      </a:cubicBezTo>
                      <a:cubicBezTo>
                        <a:pt x="51287" y="9638"/>
                        <a:pt x="40070" y="1"/>
                        <a:pt x="2705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7" name="Google Shape;100;p16">
                  <a:extLst>
                    <a:ext uri="{FF2B5EF4-FFF2-40B4-BE49-F238E27FC236}">
                      <a16:creationId xmlns:a16="http://schemas.microsoft.com/office/drawing/2014/main" id="{F16D6D48-FE01-424A-9B93-98A62EEC80C0}"/>
                    </a:ext>
                  </a:extLst>
                </p:cNvPr>
                <p:cNvSpPr/>
                <p:nvPr/>
              </p:nvSpPr>
              <p:spPr>
                <a:xfrm>
                  <a:off x="4805363" y="1968350"/>
                  <a:ext cx="1300850" cy="570475"/>
                </a:xfrm>
                <a:custGeom>
                  <a:avLst/>
                  <a:gdLst/>
                  <a:ahLst/>
                  <a:cxnLst/>
                  <a:rect l="l" t="t" r="r" b="b"/>
                  <a:pathLst>
                    <a:path w="52034" h="22819" extrusionOk="0">
                      <a:moveTo>
                        <a:pt x="26017" y="0"/>
                      </a:moveTo>
                      <a:cubicBezTo>
                        <a:pt x="12879" y="0"/>
                        <a:pt x="1729" y="9767"/>
                        <a:pt x="0" y="22819"/>
                      </a:cubicBezTo>
                      <a:lnTo>
                        <a:pt x="52033" y="22819"/>
                      </a:lnTo>
                      <a:cubicBezTo>
                        <a:pt x="50305" y="9767"/>
                        <a:pt x="39155" y="0"/>
                        <a:pt x="26017" y="0"/>
                      </a:cubicBezTo>
                      <a:close/>
                    </a:path>
                  </a:pathLst>
                </a:custGeom>
                <a:solidFill>
                  <a:srgbClr val="D686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8" name="Google Shape;101;p16">
                  <a:extLst>
                    <a:ext uri="{FF2B5EF4-FFF2-40B4-BE49-F238E27FC236}">
                      <a16:creationId xmlns:a16="http://schemas.microsoft.com/office/drawing/2014/main" id="{F6FF9244-9A23-4B72-AC69-3928E7579F97}"/>
                    </a:ext>
                  </a:extLst>
                </p:cNvPr>
                <p:cNvSpPr/>
                <p:nvPr/>
              </p:nvSpPr>
              <p:spPr>
                <a:xfrm>
                  <a:off x="5356363" y="3437700"/>
                  <a:ext cx="198825" cy="198825"/>
                </a:xfrm>
                <a:custGeom>
                  <a:avLst/>
                  <a:gdLst/>
                  <a:ahLst/>
                  <a:cxnLst/>
                  <a:rect l="l" t="t" r="r" b="b"/>
                  <a:pathLst>
                    <a:path w="7953" h="7953" extrusionOk="0">
                      <a:moveTo>
                        <a:pt x="3977" y="1"/>
                      </a:moveTo>
                      <a:cubicBezTo>
                        <a:pt x="1729" y="1"/>
                        <a:pt x="1" y="1730"/>
                        <a:pt x="1" y="3977"/>
                      </a:cubicBezTo>
                      <a:cubicBezTo>
                        <a:pt x="1" y="6138"/>
                        <a:pt x="1729" y="7953"/>
                        <a:pt x="3977" y="7953"/>
                      </a:cubicBezTo>
                      <a:cubicBezTo>
                        <a:pt x="6138" y="7953"/>
                        <a:pt x="7953" y="6138"/>
                        <a:pt x="7953" y="3977"/>
                      </a:cubicBezTo>
                      <a:cubicBezTo>
                        <a:pt x="7953" y="1730"/>
                        <a:pt x="6138" y="1"/>
                        <a:pt x="39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28" name="Google Shape;102;p16">
                <a:extLst>
                  <a:ext uri="{FF2B5EF4-FFF2-40B4-BE49-F238E27FC236}">
                    <a16:creationId xmlns:a16="http://schemas.microsoft.com/office/drawing/2014/main" id="{E226D3DD-195B-46BC-A0DE-54A72CE49A61}"/>
                  </a:ext>
                </a:extLst>
              </p:cNvPr>
              <p:cNvGrpSpPr/>
              <p:nvPr/>
            </p:nvGrpSpPr>
            <p:grpSpPr>
              <a:xfrm>
                <a:off x="5443059" y="2221846"/>
                <a:ext cx="366269" cy="359907"/>
                <a:chOff x="-60988625" y="2310475"/>
                <a:chExt cx="316650" cy="311150"/>
              </a:xfrm>
            </p:grpSpPr>
            <p:sp>
              <p:nvSpPr>
                <p:cNvPr id="29" name="Google Shape;103;p16">
                  <a:extLst>
                    <a:ext uri="{FF2B5EF4-FFF2-40B4-BE49-F238E27FC236}">
                      <a16:creationId xmlns:a16="http://schemas.microsoft.com/office/drawing/2014/main" id="{858C99A5-36FA-44B6-86BE-241F0F80F0D1}"/>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0" name="Google Shape;104;p16">
                  <a:extLst>
                    <a:ext uri="{FF2B5EF4-FFF2-40B4-BE49-F238E27FC236}">
                      <a16:creationId xmlns:a16="http://schemas.microsoft.com/office/drawing/2014/main" id="{6B4D13DD-7F45-4399-A273-2AF12C33B798}"/>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1" name="Google Shape;105;p16">
                  <a:extLst>
                    <a:ext uri="{FF2B5EF4-FFF2-40B4-BE49-F238E27FC236}">
                      <a16:creationId xmlns:a16="http://schemas.microsoft.com/office/drawing/2014/main" id="{C606DC21-C6E1-4F60-B74A-AEBA8F19F64C}"/>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2" name="Google Shape;106;p16">
                  <a:extLst>
                    <a:ext uri="{FF2B5EF4-FFF2-40B4-BE49-F238E27FC236}">
                      <a16:creationId xmlns:a16="http://schemas.microsoft.com/office/drawing/2014/main" id="{EFA02EEE-F525-49FA-938E-602E00E2A4A4}"/>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3" name="Google Shape;107;p16">
                  <a:extLst>
                    <a:ext uri="{FF2B5EF4-FFF2-40B4-BE49-F238E27FC236}">
                      <a16:creationId xmlns:a16="http://schemas.microsoft.com/office/drawing/2014/main" id="{FD28EADB-BBB5-4207-B856-450F489ABBC1}"/>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34" name="Google Shape;108;p16">
                  <a:extLst>
                    <a:ext uri="{FF2B5EF4-FFF2-40B4-BE49-F238E27FC236}">
                      <a16:creationId xmlns:a16="http://schemas.microsoft.com/office/drawing/2014/main" id="{C6FCD30F-3926-4169-976C-DDCC65311298}"/>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26" name="Google Shape;109;p16">
              <a:extLst>
                <a:ext uri="{FF2B5EF4-FFF2-40B4-BE49-F238E27FC236}">
                  <a16:creationId xmlns:a16="http://schemas.microsoft.com/office/drawing/2014/main" id="{8F057CCB-7E0B-4006-B001-6F8FD45E512C}"/>
                </a:ext>
              </a:extLst>
            </p:cNvPr>
            <p:cNvSpPr txBox="1"/>
            <p:nvPr/>
          </p:nvSpPr>
          <p:spPr>
            <a:xfrm>
              <a:off x="5117786" y="1793500"/>
              <a:ext cx="1017600" cy="340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C</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39" name="组合 45">
            <a:extLst>
              <a:ext uri="{FF2B5EF4-FFF2-40B4-BE49-F238E27FC236}">
                <a16:creationId xmlns:a16="http://schemas.microsoft.com/office/drawing/2014/main" id="{953A5B6A-887B-4542-A16C-2AE60EA04A47}"/>
              </a:ext>
            </a:extLst>
          </p:cNvPr>
          <p:cNvGrpSpPr/>
          <p:nvPr/>
        </p:nvGrpSpPr>
        <p:grpSpPr>
          <a:xfrm>
            <a:off x="9411794" y="2818827"/>
            <a:ext cx="1896593" cy="2061081"/>
            <a:chOff x="9398542" y="1693014"/>
            <a:chExt cx="1896593" cy="2061081"/>
          </a:xfrm>
        </p:grpSpPr>
        <p:grpSp>
          <p:nvGrpSpPr>
            <p:cNvPr id="40" name="Google Shape;115;p16">
              <a:extLst>
                <a:ext uri="{FF2B5EF4-FFF2-40B4-BE49-F238E27FC236}">
                  <a16:creationId xmlns:a16="http://schemas.microsoft.com/office/drawing/2014/main" id="{B87FD25A-6A29-4A9A-9644-51D74F8CE2A2}"/>
                </a:ext>
              </a:extLst>
            </p:cNvPr>
            <p:cNvGrpSpPr/>
            <p:nvPr/>
          </p:nvGrpSpPr>
          <p:grpSpPr>
            <a:xfrm>
              <a:off x="9398542" y="1693014"/>
              <a:ext cx="1896593" cy="2061081"/>
              <a:chOff x="7024844" y="1532161"/>
              <a:chExt cx="1422445" cy="1545811"/>
            </a:xfrm>
          </p:grpSpPr>
          <p:grpSp>
            <p:nvGrpSpPr>
              <p:cNvPr id="42" name="Google Shape;116;p16">
                <a:extLst>
                  <a:ext uri="{FF2B5EF4-FFF2-40B4-BE49-F238E27FC236}">
                    <a16:creationId xmlns:a16="http://schemas.microsoft.com/office/drawing/2014/main" id="{FC99A840-F9A4-4A4E-90D2-0C7E8D8D3564}"/>
                  </a:ext>
                </a:extLst>
              </p:cNvPr>
              <p:cNvGrpSpPr/>
              <p:nvPr/>
            </p:nvGrpSpPr>
            <p:grpSpPr>
              <a:xfrm>
                <a:off x="7024844" y="1532161"/>
                <a:ext cx="1422445" cy="1545811"/>
                <a:chOff x="6380613" y="1767400"/>
                <a:chExt cx="1793525" cy="1949075"/>
              </a:xfrm>
            </p:grpSpPr>
            <p:sp>
              <p:nvSpPr>
                <p:cNvPr id="46" name="Google Shape;117;p16">
                  <a:extLst>
                    <a:ext uri="{FF2B5EF4-FFF2-40B4-BE49-F238E27FC236}">
                      <a16:creationId xmlns:a16="http://schemas.microsoft.com/office/drawing/2014/main" id="{D368AB34-89AF-47A6-9CBC-0C35DDF19812}"/>
                    </a:ext>
                  </a:extLst>
                </p:cNvPr>
                <p:cNvSpPr/>
                <p:nvPr/>
              </p:nvSpPr>
              <p:spPr>
                <a:xfrm>
                  <a:off x="6380613" y="1767400"/>
                  <a:ext cx="1793525" cy="1949075"/>
                </a:xfrm>
                <a:custGeom>
                  <a:avLst/>
                  <a:gdLst/>
                  <a:ahLst/>
                  <a:cxnLst/>
                  <a:rect l="l" t="t" r="r" b="b"/>
                  <a:pathLst>
                    <a:path w="71741" h="77963" extrusionOk="0">
                      <a:moveTo>
                        <a:pt x="35179" y="0"/>
                      </a:moveTo>
                      <a:cubicBezTo>
                        <a:pt x="30166" y="0"/>
                        <a:pt x="25239" y="1037"/>
                        <a:pt x="20658" y="3025"/>
                      </a:cubicBezTo>
                      <a:cubicBezTo>
                        <a:pt x="13138" y="6223"/>
                        <a:pt x="7088" y="12274"/>
                        <a:pt x="3976" y="19793"/>
                      </a:cubicBezTo>
                      <a:cubicBezTo>
                        <a:pt x="0" y="28696"/>
                        <a:pt x="0" y="38895"/>
                        <a:pt x="3803" y="47884"/>
                      </a:cubicBezTo>
                      <a:cubicBezTo>
                        <a:pt x="7520" y="56441"/>
                        <a:pt x="14694" y="63096"/>
                        <a:pt x="23424" y="66294"/>
                      </a:cubicBezTo>
                      <a:cubicBezTo>
                        <a:pt x="24548" y="66726"/>
                        <a:pt x="25498" y="67504"/>
                        <a:pt x="26103" y="68455"/>
                      </a:cubicBezTo>
                      <a:lnTo>
                        <a:pt x="29820" y="74938"/>
                      </a:lnTo>
                      <a:cubicBezTo>
                        <a:pt x="30857" y="76839"/>
                        <a:pt x="32932" y="77963"/>
                        <a:pt x="35179" y="77963"/>
                      </a:cubicBezTo>
                      <a:cubicBezTo>
                        <a:pt x="37340" y="77963"/>
                        <a:pt x="39414" y="76839"/>
                        <a:pt x="40538" y="74938"/>
                      </a:cubicBezTo>
                      <a:lnTo>
                        <a:pt x="44254" y="68628"/>
                      </a:lnTo>
                      <a:cubicBezTo>
                        <a:pt x="44773" y="67591"/>
                        <a:pt x="45637" y="66813"/>
                        <a:pt x="46675" y="66467"/>
                      </a:cubicBezTo>
                      <a:cubicBezTo>
                        <a:pt x="62319" y="60849"/>
                        <a:pt x="71740" y="44772"/>
                        <a:pt x="68888" y="28350"/>
                      </a:cubicBezTo>
                      <a:cubicBezTo>
                        <a:pt x="66036" y="12014"/>
                        <a:pt x="51861" y="0"/>
                        <a:pt x="35179" y="0"/>
                      </a:cubicBezTo>
                      <a:close/>
                    </a:path>
                  </a:pathLst>
                </a:custGeom>
                <a:solidFill>
                  <a:sysClr val="window" lastClr="FFFFFF">
                    <a:lumMod val="85000"/>
                    <a:alpha val="70000"/>
                  </a:sys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7" name="Google Shape;118;p16">
                  <a:extLst>
                    <a:ext uri="{FF2B5EF4-FFF2-40B4-BE49-F238E27FC236}">
                      <a16:creationId xmlns:a16="http://schemas.microsoft.com/office/drawing/2014/main" id="{A68ECC9D-230C-48CE-BDBD-4DF3F0F48229}"/>
                    </a:ext>
                  </a:extLst>
                </p:cNvPr>
                <p:cNvSpPr/>
                <p:nvPr/>
              </p:nvSpPr>
              <p:spPr>
                <a:xfrm>
                  <a:off x="6577238" y="1969100"/>
                  <a:ext cx="1339750" cy="1315650"/>
                </a:xfrm>
                <a:custGeom>
                  <a:avLst/>
                  <a:gdLst/>
                  <a:ahLst/>
                  <a:cxnLst/>
                  <a:rect l="l" t="t" r="r" b="b"/>
                  <a:pathLst>
                    <a:path w="53590" h="52626" extrusionOk="0">
                      <a:moveTo>
                        <a:pt x="27287" y="0"/>
                      </a:moveTo>
                      <a:cubicBezTo>
                        <a:pt x="26382" y="0"/>
                        <a:pt x="25468" y="47"/>
                        <a:pt x="24548" y="143"/>
                      </a:cubicBezTo>
                      <a:cubicBezTo>
                        <a:pt x="10459" y="1526"/>
                        <a:pt x="1" y="13972"/>
                        <a:pt x="952" y="28148"/>
                      </a:cubicBezTo>
                      <a:cubicBezTo>
                        <a:pt x="1881" y="41913"/>
                        <a:pt x="13372" y="52626"/>
                        <a:pt x="27121" y="52626"/>
                      </a:cubicBezTo>
                      <a:cubicBezTo>
                        <a:pt x="27443" y="52626"/>
                        <a:pt x="27767" y="52620"/>
                        <a:pt x="28092" y="52608"/>
                      </a:cubicBezTo>
                      <a:cubicBezTo>
                        <a:pt x="42353" y="52090"/>
                        <a:pt x="53590" y="40421"/>
                        <a:pt x="53503" y="26246"/>
                      </a:cubicBezTo>
                      <a:cubicBezTo>
                        <a:pt x="53503" y="25122"/>
                        <a:pt x="53417" y="23912"/>
                        <a:pt x="53244" y="22789"/>
                      </a:cubicBezTo>
                      <a:cubicBezTo>
                        <a:pt x="51467" y="9620"/>
                        <a:pt x="40250" y="0"/>
                        <a:pt x="2728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8" name="Google Shape;119;p16">
                  <a:extLst>
                    <a:ext uri="{FF2B5EF4-FFF2-40B4-BE49-F238E27FC236}">
                      <a16:creationId xmlns:a16="http://schemas.microsoft.com/office/drawing/2014/main" id="{D7433BF2-8FAE-4B08-A9B6-4A09F6D8CB08}"/>
                    </a:ext>
                  </a:extLst>
                </p:cNvPr>
                <p:cNvSpPr/>
                <p:nvPr/>
              </p:nvSpPr>
              <p:spPr>
                <a:xfrm>
                  <a:off x="6607488" y="1968350"/>
                  <a:ext cx="1300875" cy="570475"/>
                </a:xfrm>
                <a:custGeom>
                  <a:avLst/>
                  <a:gdLst/>
                  <a:ahLst/>
                  <a:cxnLst/>
                  <a:rect l="l" t="t" r="r" b="b"/>
                  <a:pathLst>
                    <a:path w="52035" h="22819" extrusionOk="0">
                      <a:moveTo>
                        <a:pt x="26017" y="0"/>
                      </a:moveTo>
                      <a:cubicBezTo>
                        <a:pt x="12880" y="0"/>
                        <a:pt x="1730" y="9767"/>
                        <a:pt x="1" y="22819"/>
                      </a:cubicBezTo>
                      <a:lnTo>
                        <a:pt x="52034" y="22819"/>
                      </a:lnTo>
                      <a:cubicBezTo>
                        <a:pt x="50305" y="9767"/>
                        <a:pt x="39242" y="0"/>
                        <a:pt x="26017" y="0"/>
                      </a:cubicBezTo>
                      <a:close/>
                    </a:path>
                  </a:pathLst>
                </a:custGeom>
                <a:solidFill>
                  <a:srgbClr val="FFC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9" name="Google Shape;120;p16">
                  <a:extLst>
                    <a:ext uri="{FF2B5EF4-FFF2-40B4-BE49-F238E27FC236}">
                      <a16:creationId xmlns:a16="http://schemas.microsoft.com/office/drawing/2014/main" id="{6A118D7C-57F0-42FD-AFAD-720E24AA3777}"/>
                    </a:ext>
                  </a:extLst>
                </p:cNvPr>
                <p:cNvSpPr/>
                <p:nvPr/>
              </p:nvSpPr>
              <p:spPr>
                <a:xfrm>
                  <a:off x="7158513" y="3437700"/>
                  <a:ext cx="200975" cy="198825"/>
                </a:xfrm>
                <a:custGeom>
                  <a:avLst/>
                  <a:gdLst/>
                  <a:ahLst/>
                  <a:cxnLst/>
                  <a:rect l="l" t="t" r="r" b="b"/>
                  <a:pathLst>
                    <a:path w="8039" h="7953" extrusionOk="0">
                      <a:moveTo>
                        <a:pt x="3976" y="1"/>
                      </a:moveTo>
                      <a:cubicBezTo>
                        <a:pt x="1816" y="1"/>
                        <a:pt x="1" y="1730"/>
                        <a:pt x="1" y="3977"/>
                      </a:cubicBezTo>
                      <a:cubicBezTo>
                        <a:pt x="1" y="6138"/>
                        <a:pt x="1816" y="7953"/>
                        <a:pt x="3976" y="7953"/>
                      </a:cubicBezTo>
                      <a:cubicBezTo>
                        <a:pt x="6224" y="7953"/>
                        <a:pt x="8039" y="6138"/>
                        <a:pt x="8039" y="3977"/>
                      </a:cubicBezTo>
                      <a:cubicBezTo>
                        <a:pt x="8039" y="1730"/>
                        <a:pt x="6224" y="1"/>
                        <a:pt x="3976" y="1"/>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nvGrpSpPr>
              <p:cNvPr id="43" name="Google Shape;121;p16">
                <a:extLst>
                  <a:ext uri="{FF2B5EF4-FFF2-40B4-BE49-F238E27FC236}">
                    <a16:creationId xmlns:a16="http://schemas.microsoft.com/office/drawing/2014/main" id="{FBB6E849-FD05-41E9-A7B6-9F7CFD385688}"/>
                  </a:ext>
                </a:extLst>
              </p:cNvPr>
              <p:cNvGrpSpPr/>
              <p:nvPr/>
            </p:nvGrpSpPr>
            <p:grpSpPr>
              <a:xfrm>
                <a:off x="7553260" y="2218665"/>
                <a:ext cx="366269" cy="366269"/>
                <a:chOff x="-61783350" y="2297100"/>
                <a:chExt cx="316650" cy="316650"/>
              </a:xfrm>
            </p:grpSpPr>
            <p:sp>
              <p:nvSpPr>
                <p:cNvPr id="44" name="Google Shape;122;p16">
                  <a:extLst>
                    <a:ext uri="{FF2B5EF4-FFF2-40B4-BE49-F238E27FC236}">
                      <a16:creationId xmlns:a16="http://schemas.microsoft.com/office/drawing/2014/main" id="{AD4B7758-18E5-4152-A3A9-F962EAA4DE75}"/>
                    </a:ext>
                  </a:extLst>
                </p:cNvPr>
                <p:cNvSpPr/>
                <p:nvPr/>
              </p:nvSpPr>
              <p:spPr>
                <a:xfrm>
                  <a:off x="-61783350" y="2297100"/>
                  <a:ext cx="316650" cy="316650"/>
                </a:xfrm>
                <a:custGeom>
                  <a:avLst/>
                  <a:gdLst/>
                  <a:ahLst/>
                  <a:cxnLst/>
                  <a:rect l="l" t="t" r="r" b="b"/>
                  <a:pathLst>
                    <a:path w="12666" h="12666" extrusionOk="0">
                      <a:moveTo>
                        <a:pt x="379" y="0"/>
                      </a:moveTo>
                      <a:cubicBezTo>
                        <a:pt x="158" y="0"/>
                        <a:pt x="1" y="189"/>
                        <a:pt x="1" y="441"/>
                      </a:cubicBezTo>
                      <a:lnTo>
                        <a:pt x="1" y="12287"/>
                      </a:lnTo>
                      <a:cubicBezTo>
                        <a:pt x="1" y="12508"/>
                        <a:pt x="190" y="12665"/>
                        <a:pt x="379" y="12665"/>
                      </a:cubicBezTo>
                      <a:lnTo>
                        <a:pt x="12256" y="12665"/>
                      </a:lnTo>
                      <a:cubicBezTo>
                        <a:pt x="12477" y="12665"/>
                        <a:pt x="12666" y="12476"/>
                        <a:pt x="12666" y="12287"/>
                      </a:cubicBezTo>
                      <a:cubicBezTo>
                        <a:pt x="12634" y="12098"/>
                        <a:pt x="12477" y="11878"/>
                        <a:pt x="12256" y="11878"/>
                      </a:cubicBezTo>
                      <a:lnTo>
                        <a:pt x="820" y="11878"/>
                      </a:lnTo>
                      <a:lnTo>
                        <a:pt x="820" y="441"/>
                      </a:lnTo>
                      <a:cubicBezTo>
                        <a:pt x="820" y="189"/>
                        <a:pt x="631" y="0"/>
                        <a:pt x="379"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sp>
              <p:nvSpPr>
                <p:cNvPr id="45" name="Google Shape;123;p16">
                  <a:extLst>
                    <a:ext uri="{FF2B5EF4-FFF2-40B4-BE49-F238E27FC236}">
                      <a16:creationId xmlns:a16="http://schemas.microsoft.com/office/drawing/2014/main" id="{E0975FF8-A6E0-4C14-A6C6-E2B1086D4BE1}"/>
                    </a:ext>
                  </a:extLst>
                </p:cNvPr>
                <p:cNvSpPr/>
                <p:nvPr/>
              </p:nvSpPr>
              <p:spPr>
                <a:xfrm>
                  <a:off x="-61742375" y="2387675"/>
                  <a:ext cx="275675" cy="151250"/>
                </a:xfrm>
                <a:custGeom>
                  <a:avLst/>
                  <a:gdLst/>
                  <a:ahLst/>
                  <a:cxnLst/>
                  <a:rect l="l" t="t" r="r" b="b"/>
                  <a:pathLst>
                    <a:path w="11027" h="6050" extrusionOk="0">
                      <a:moveTo>
                        <a:pt x="9767" y="788"/>
                      </a:moveTo>
                      <a:cubicBezTo>
                        <a:pt x="10019" y="788"/>
                        <a:pt x="10208" y="977"/>
                        <a:pt x="10208" y="1229"/>
                      </a:cubicBezTo>
                      <a:cubicBezTo>
                        <a:pt x="10176" y="1450"/>
                        <a:pt x="10019" y="1639"/>
                        <a:pt x="9767" y="1639"/>
                      </a:cubicBezTo>
                      <a:cubicBezTo>
                        <a:pt x="9546" y="1639"/>
                        <a:pt x="9389" y="1450"/>
                        <a:pt x="9389" y="1229"/>
                      </a:cubicBezTo>
                      <a:cubicBezTo>
                        <a:pt x="9389" y="977"/>
                        <a:pt x="9578" y="788"/>
                        <a:pt x="9767" y="788"/>
                      </a:cubicBezTo>
                      <a:close/>
                      <a:moveTo>
                        <a:pt x="4001" y="1607"/>
                      </a:moveTo>
                      <a:cubicBezTo>
                        <a:pt x="4222" y="1607"/>
                        <a:pt x="4379" y="1796"/>
                        <a:pt x="4379" y="2048"/>
                      </a:cubicBezTo>
                      <a:cubicBezTo>
                        <a:pt x="4379" y="2269"/>
                        <a:pt x="4222" y="2489"/>
                        <a:pt x="4001" y="2489"/>
                      </a:cubicBezTo>
                      <a:cubicBezTo>
                        <a:pt x="3749" y="2489"/>
                        <a:pt x="3560" y="2269"/>
                        <a:pt x="3560" y="2048"/>
                      </a:cubicBezTo>
                      <a:cubicBezTo>
                        <a:pt x="3560" y="1796"/>
                        <a:pt x="3749" y="1607"/>
                        <a:pt x="4001" y="1607"/>
                      </a:cubicBezTo>
                      <a:close/>
                      <a:moveTo>
                        <a:pt x="6459" y="4128"/>
                      </a:moveTo>
                      <a:cubicBezTo>
                        <a:pt x="6679" y="4128"/>
                        <a:pt x="6900" y="4317"/>
                        <a:pt x="6900" y="4569"/>
                      </a:cubicBezTo>
                      <a:cubicBezTo>
                        <a:pt x="6868" y="4758"/>
                        <a:pt x="6711" y="4947"/>
                        <a:pt x="6459" y="4947"/>
                      </a:cubicBezTo>
                      <a:cubicBezTo>
                        <a:pt x="6238" y="4947"/>
                        <a:pt x="6081" y="4758"/>
                        <a:pt x="6081" y="4569"/>
                      </a:cubicBezTo>
                      <a:cubicBezTo>
                        <a:pt x="6081" y="4317"/>
                        <a:pt x="6270" y="4128"/>
                        <a:pt x="6459" y="4128"/>
                      </a:cubicBezTo>
                      <a:close/>
                      <a:moveTo>
                        <a:pt x="1229" y="4380"/>
                      </a:moveTo>
                      <a:cubicBezTo>
                        <a:pt x="1481" y="4380"/>
                        <a:pt x="1638" y="4569"/>
                        <a:pt x="1638" y="4789"/>
                      </a:cubicBezTo>
                      <a:cubicBezTo>
                        <a:pt x="1638" y="5041"/>
                        <a:pt x="1481" y="5230"/>
                        <a:pt x="1229" y="5230"/>
                      </a:cubicBezTo>
                      <a:cubicBezTo>
                        <a:pt x="1008" y="5230"/>
                        <a:pt x="788" y="5041"/>
                        <a:pt x="788" y="4789"/>
                      </a:cubicBezTo>
                      <a:cubicBezTo>
                        <a:pt x="788" y="4569"/>
                        <a:pt x="1008" y="4380"/>
                        <a:pt x="1229" y="4380"/>
                      </a:cubicBezTo>
                      <a:close/>
                      <a:moveTo>
                        <a:pt x="9767" y="0"/>
                      </a:moveTo>
                      <a:cubicBezTo>
                        <a:pt x="9105" y="0"/>
                        <a:pt x="8570" y="536"/>
                        <a:pt x="8570" y="1229"/>
                      </a:cubicBezTo>
                      <a:cubicBezTo>
                        <a:pt x="8570" y="1418"/>
                        <a:pt x="8601" y="1576"/>
                        <a:pt x="8664" y="1765"/>
                      </a:cubicBezTo>
                      <a:lnTo>
                        <a:pt x="7026" y="3434"/>
                      </a:lnTo>
                      <a:cubicBezTo>
                        <a:pt x="6868" y="3340"/>
                        <a:pt x="6679" y="3308"/>
                        <a:pt x="6459" y="3308"/>
                      </a:cubicBezTo>
                      <a:cubicBezTo>
                        <a:pt x="6270" y="3308"/>
                        <a:pt x="6112" y="3340"/>
                        <a:pt x="5923" y="3434"/>
                      </a:cubicBezTo>
                      <a:lnTo>
                        <a:pt x="5104" y="2584"/>
                      </a:lnTo>
                      <a:cubicBezTo>
                        <a:pt x="5167" y="2426"/>
                        <a:pt x="5199" y="2237"/>
                        <a:pt x="5199" y="2048"/>
                      </a:cubicBezTo>
                      <a:cubicBezTo>
                        <a:pt x="5199" y="1387"/>
                        <a:pt x="4663" y="788"/>
                        <a:pt x="4001" y="788"/>
                      </a:cubicBezTo>
                      <a:cubicBezTo>
                        <a:pt x="3308" y="788"/>
                        <a:pt x="2773" y="1324"/>
                        <a:pt x="2773" y="2048"/>
                      </a:cubicBezTo>
                      <a:cubicBezTo>
                        <a:pt x="2773" y="2237"/>
                        <a:pt x="2804" y="2395"/>
                        <a:pt x="2899" y="2584"/>
                      </a:cubicBezTo>
                      <a:lnTo>
                        <a:pt x="1796" y="3686"/>
                      </a:lnTo>
                      <a:cubicBezTo>
                        <a:pt x="1638" y="3623"/>
                        <a:pt x="1418" y="3592"/>
                        <a:pt x="1229" y="3592"/>
                      </a:cubicBezTo>
                      <a:cubicBezTo>
                        <a:pt x="567" y="3592"/>
                        <a:pt x="0" y="4128"/>
                        <a:pt x="0" y="4852"/>
                      </a:cubicBezTo>
                      <a:cubicBezTo>
                        <a:pt x="0" y="5514"/>
                        <a:pt x="567" y="6049"/>
                        <a:pt x="1229" y="6049"/>
                      </a:cubicBezTo>
                      <a:cubicBezTo>
                        <a:pt x="1890" y="6049"/>
                        <a:pt x="2458" y="5514"/>
                        <a:pt x="2458" y="4852"/>
                      </a:cubicBezTo>
                      <a:cubicBezTo>
                        <a:pt x="2458" y="4632"/>
                        <a:pt x="2426" y="4474"/>
                        <a:pt x="2332" y="4285"/>
                      </a:cubicBezTo>
                      <a:lnTo>
                        <a:pt x="3434" y="3182"/>
                      </a:lnTo>
                      <a:cubicBezTo>
                        <a:pt x="3592" y="3245"/>
                        <a:pt x="3781" y="3308"/>
                        <a:pt x="4001" y="3308"/>
                      </a:cubicBezTo>
                      <a:cubicBezTo>
                        <a:pt x="4190" y="3308"/>
                        <a:pt x="4348" y="3277"/>
                        <a:pt x="4537" y="3182"/>
                      </a:cubicBezTo>
                      <a:lnTo>
                        <a:pt x="5356" y="4001"/>
                      </a:lnTo>
                      <a:cubicBezTo>
                        <a:pt x="5293" y="4159"/>
                        <a:pt x="5262" y="4348"/>
                        <a:pt x="5262" y="4569"/>
                      </a:cubicBezTo>
                      <a:cubicBezTo>
                        <a:pt x="5262" y="5230"/>
                        <a:pt x="5797" y="5766"/>
                        <a:pt x="6459" y="5766"/>
                      </a:cubicBezTo>
                      <a:cubicBezTo>
                        <a:pt x="7152" y="5766"/>
                        <a:pt x="7687" y="5230"/>
                        <a:pt x="7687" y="4569"/>
                      </a:cubicBezTo>
                      <a:cubicBezTo>
                        <a:pt x="7687" y="4348"/>
                        <a:pt x="7656" y="4191"/>
                        <a:pt x="7561" y="4001"/>
                      </a:cubicBezTo>
                      <a:lnTo>
                        <a:pt x="9231" y="2363"/>
                      </a:lnTo>
                      <a:cubicBezTo>
                        <a:pt x="9389" y="2426"/>
                        <a:pt x="9578" y="2489"/>
                        <a:pt x="9767" y="2489"/>
                      </a:cubicBezTo>
                      <a:cubicBezTo>
                        <a:pt x="10460" y="2489"/>
                        <a:pt x="11027" y="1922"/>
                        <a:pt x="11027" y="1229"/>
                      </a:cubicBezTo>
                      <a:cubicBezTo>
                        <a:pt x="10995" y="536"/>
                        <a:pt x="10460" y="0"/>
                        <a:pt x="9767" y="0"/>
                      </a:cubicBezTo>
                      <a:close/>
                    </a:path>
                  </a:pathLst>
                </a:custGeom>
                <a:solidFill>
                  <a:srgbClr val="033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1" i="0" u="none" strike="noStrike" kern="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sym typeface="+mn-lt"/>
                  </a:endParaRPr>
                </a:p>
              </p:txBody>
            </p:sp>
          </p:grpSp>
        </p:grpSp>
        <p:sp>
          <p:nvSpPr>
            <p:cNvPr id="41" name="Google Shape;124;p16">
              <a:extLst>
                <a:ext uri="{FF2B5EF4-FFF2-40B4-BE49-F238E27FC236}">
                  <a16:creationId xmlns:a16="http://schemas.microsoft.com/office/drawing/2014/main" id="{2EFC22C3-C48E-49A3-A778-F9134C82563A}"/>
                </a:ext>
              </a:extLst>
            </p:cNvPr>
            <p:cNvSpPr txBox="1"/>
            <p:nvPr/>
          </p:nvSpPr>
          <p:spPr>
            <a:xfrm>
              <a:off x="9668438" y="2041466"/>
              <a:ext cx="1356800" cy="45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rPr>
                <a:t>D</a:t>
              </a:r>
              <a:endParaRPr kumimoji="0" sz="2800" b="1" i="0" u="none" strike="noStrike" kern="0" cap="none" spc="0" normalizeH="0" baseline="0" noProof="0" dirty="0">
                <a:ln>
                  <a:noFill/>
                </a:ln>
                <a:solidFill>
                  <a:srgbClr val="FFFFFF"/>
                </a:solidFill>
                <a:effectLst/>
                <a:uLnTx/>
                <a:uFillTx/>
                <a:latin typeface="Arial" panose="020B0604020202020204" pitchFamily="34" charset="0"/>
                <a:ea typeface="微软雅黑"/>
                <a:cs typeface="Arial" panose="020B0604020202020204" pitchFamily="34" charset="0"/>
                <a:sym typeface="+mn-lt"/>
              </a:endParaRPr>
            </a:p>
          </p:txBody>
        </p:sp>
      </p:grpSp>
      <p:sp>
        <p:nvSpPr>
          <p:cNvPr id="50" name="矩形 56">
            <a:extLst>
              <a:ext uri="{FF2B5EF4-FFF2-40B4-BE49-F238E27FC236}">
                <a16:creationId xmlns:a16="http://schemas.microsoft.com/office/drawing/2014/main" id="{2EA093D0-8FC5-4C8D-87BA-5884D84CED61}"/>
              </a:ext>
            </a:extLst>
          </p:cNvPr>
          <p:cNvSpPr/>
          <p:nvPr/>
        </p:nvSpPr>
        <p:spPr>
          <a:xfrm>
            <a:off x="797029"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chìm xuống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1" name="矩形 57">
            <a:extLst>
              <a:ext uri="{FF2B5EF4-FFF2-40B4-BE49-F238E27FC236}">
                <a16:creationId xmlns:a16="http://schemas.microsoft.com/office/drawing/2014/main" id="{D749BB08-D1F7-44AD-88F0-418D96FFD36E}"/>
              </a:ext>
            </a:extLst>
          </p:cNvPr>
          <p:cNvSpPr/>
          <p:nvPr/>
        </p:nvSpPr>
        <p:spPr>
          <a:xfrm>
            <a:off x="3627315" y="4908735"/>
            <a:ext cx="2220682" cy="647421"/>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nổi lên</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32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2" name="矩形 58">
            <a:extLst>
              <a:ext uri="{FF2B5EF4-FFF2-40B4-BE49-F238E27FC236}">
                <a16:creationId xmlns:a16="http://schemas.microsoft.com/office/drawing/2014/main" id="{BE741E81-EFAC-4975-8391-476BBCACF7A3}"/>
              </a:ext>
            </a:extLst>
          </p:cNvPr>
          <p:cNvSpPr/>
          <p:nvPr/>
        </p:nvSpPr>
        <p:spPr>
          <a:xfrm>
            <a:off x="6222234" y="4863113"/>
            <a:ext cx="2828695"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v</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ật lơ lửng trong chất lỏng</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sp>
        <p:nvSpPr>
          <p:cNvPr id="53" name="矩形 59">
            <a:extLst>
              <a:ext uri="{FF2B5EF4-FFF2-40B4-BE49-F238E27FC236}">
                <a16:creationId xmlns:a16="http://schemas.microsoft.com/office/drawing/2014/main" id="{74BA2D13-F03E-456D-88DB-5FF34430FE20}"/>
              </a:ext>
            </a:extLst>
          </p:cNvPr>
          <p:cNvSpPr/>
          <p:nvPr/>
        </p:nvSpPr>
        <p:spPr>
          <a:xfrm>
            <a:off x="9548704" y="4908735"/>
            <a:ext cx="2220682" cy="1386085"/>
          </a:xfrm>
          <a:prstGeom prst="rect">
            <a:avLst/>
          </a:prstGeom>
          <a:solidFill>
            <a:srgbClr val="FFFFCC"/>
          </a:solidFill>
        </p:spPr>
        <p:txBody>
          <a:bodyPr wrap="square" lIns="0" tIns="0" rIns="0" bIns="0" rtlCol="0">
            <a:spAutoFit/>
          </a:bodyPr>
          <a:lstStyle/>
          <a:p>
            <a:pPr lvl="0" algn="ctr">
              <a:lnSpc>
                <a:spcPct val="150000"/>
              </a:lnSpc>
              <a:defRPr/>
            </a:pP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k</a:t>
            </a:r>
            <a:r>
              <a:rPr lang="vi-VN"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hông xác định</a:t>
            </a:r>
            <a:r>
              <a:rPr lang="en-US" altLang="en-US" sz="3200" dirty="0">
                <a:solidFill>
                  <a:prstClr val="black"/>
                </a:solidFill>
                <a:latin typeface="Arial" panose="020B0604020202020204" pitchFamily="34" charset="0"/>
                <a:ea typeface="Autocar Bold Condensed" panose="020B0500000000000000" pitchFamily="34" charset="0"/>
                <a:cs typeface="Arial" panose="020B0604020202020204" pitchFamily="34" charset="0"/>
              </a:rPr>
              <a:t>.</a:t>
            </a:r>
            <a:endParaRPr kumimoji="0" lang="zh-CN" altLang="en-US" sz="2400" b="1" i="0" u="none" strike="noStrike" kern="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sym typeface="+mn-lt"/>
            </a:endParaRPr>
          </a:p>
        </p:txBody>
      </p:sp>
      <p:grpSp>
        <p:nvGrpSpPr>
          <p:cNvPr id="54" name="组合 49">
            <a:extLst>
              <a:ext uri="{FF2B5EF4-FFF2-40B4-BE49-F238E27FC236}">
                <a16:creationId xmlns:a16="http://schemas.microsoft.com/office/drawing/2014/main" id="{B5AF2642-E7D1-4902-ACD9-8A1EB975558E}"/>
              </a:ext>
            </a:extLst>
          </p:cNvPr>
          <p:cNvGrpSpPr/>
          <p:nvPr/>
        </p:nvGrpSpPr>
        <p:grpSpPr>
          <a:xfrm>
            <a:off x="1709173" y="127318"/>
            <a:ext cx="10065134" cy="2236708"/>
            <a:chOff x="-789891" y="701164"/>
            <a:chExt cx="13460307" cy="1596075"/>
          </a:xfrm>
        </p:grpSpPr>
        <p:sp>
          <p:nvSpPr>
            <p:cNvPr id="55" name="Google Shape;354;p33">
              <a:extLst>
                <a:ext uri="{FF2B5EF4-FFF2-40B4-BE49-F238E27FC236}">
                  <a16:creationId xmlns:a16="http://schemas.microsoft.com/office/drawing/2014/main" id="{D7BCA578-74CD-4111-AF53-DCFE3CD79D96}"/>
                </a:ext>
              </a:extLst>
            </p:cNvPr>
            <p:cNvSpPr/>
            <p:nvPr/>
          </p:nvSpPr>
          <p:spPr>
            <a:xfrm>
              <a:off x="-789891" y="762554"/>
              <a:ext cx="13381997" cy="153468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56" name="文本框 51">
              <a:extLst>
                <a:ext uri="{FF2B5EF4-FFF2-40B4-BE49-F238E27FC236}">
                  <a16:creationId xmlns:a16="http://schemas.microsoft.com/office/drawing/2014/main" id="{FA8F561D-34CD-4864-AB06-CBA52E0CD7FB}"/>
                </a:ext>
              </a:extLst>
            </p:cNvPr>
            <p:cNvSpPr txBox="1"/>
            <p:nvPr/>
          </p:nvSpPr>
          <p:spPr>
            <a:xfrm>
              <a:off x="-517276" y="701164"/>
              <a:ext cx="13187692" cy="1383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7</a:t>
              </a:r>
              <a:r>
                <a:rPr kumimoji="0" lang="vi-VN" altLang="zh-CN" sz="40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Lực đẩy Archimedes</a:t>
              </a:r>
              <a:r>
                <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a:t>
              </a:r>
              <a:r>
                <a:rPr kumimoji="0" lang="vi-VN"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nhỏ hơn trọng lượng thì</a:t>
              </a:r>
              <a:endParaRPr kumimoji="0" lang="en-US" altLang="zh-CN" sz="40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endParaRPr>
            </a:p>
          </p:txBody>
        </p:sp>
      </p:grpSp>
      <p:sp>
        <p:nvSpPr>
          <p:cNvPr id="57" name="Rectangle: Rounded Corners 56">
            <a:extLst>
              <a:ext uri="{FF2B5EF4-FFF2-40B4-BE49-F238E27FC236}">
                <a16:creationId xmlns:a16="http://schemas.microsoft.com/office/drawing/2014/main" id="{8749064E-921F-4E19-873B-5A451E4F6255}"/>
              </a:ext>
            </a:extLst>
          </p:cNvPr>
          <p:cNvSpPr/>
          <p:nvPr/>
        </p:nvSpPr>
        <p:spPr>
          <a:xfrm>
            <a:off x="754084" y="4908735"/>
            <a:ext cx="2263627" cy="1386085"/>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58" name="Picture 57">
            <a:extLst>
              <a:ext uri="{FF2B5EF4-FFF2-40B4-BE49-F238E27FC236}">
                <a16:creationId xmlns:a16="http://schemas.microsoft.com/office/drawing/2014/main" id="{66259E5C-2281-AE40-FBAC-FCE6D4D91999}"/>
              </a:ext>
            </a:extLst>
          </p:cNvPr>
          <p:cNvPicPr>
            <a:picLocks noChangeAspect="1"/>
          </p:cNvPicPr>
          <p:nvPr/>
        </p:nvPicPr>
        <p:blipFill>
          <a:blip r:embed="rId4"/>
          <a:stretch>
            <a:fillRect/>
          </a:stretch>
        </p:blipFill>
        <p:spPr>
          <a:xfrm>
            <a:off x="25971" y="208459"/>
            <a:ext cx="12264246" cy="6765357"/>
          </a:xfrm>
          <a:prstGeom prst="rect">
            <a:avLst/>
          </a:prstGeom>
        </p:spPr>
      </p:pic>
      <p:pic>
        <p:nvPicPr>
          <p:cNvPr id="59" name="Đồng hồ đếm ngược 15 giây có âm thanh sinh động">
            <a:hlinkClick r:id="" action="ppaction://media"/>
            <a:extLst>
              <a:ext uri="{FF2B5EF4-FFF2-40B4-BE49-F238E27FC236}">
                <a16:creationId xmlns:a16="http://schemas.microsoft.com/office/drawing/2014/main" id="{8D924266-85F8-A455-C7AD-78640830D03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57" y="800100"/>
            <a:ext cx="1683035" cy="946707"/>
          </a:xfrm>
          <a:prstGeom prst="rect">
            <a:avLst/>
          </a:prstGeom>
        </p:spPr>
      </p:pic>
    </p:spTree>
    <p:extLst>
      <p:ext uri="{BB962C8B-B14F-4D97-AF65-F5344CB8AC3E}">
        <p14:creationId xmlns:p14="http://schemas.microsoft.com/office/powerpoint/2010/main" val="3360120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fade">
                                      <p:cBhvr>
                                        <p:cTn id="38" dur="1000"/>
                                        <p:tgtEl>
                                          <p:spTgt spid="52"/>
                                        </p:tgtEl>
                                      </p:cBhvr>
                                    </p:animEffect>
                                    <p:anim calcmode="lin" valueType="num">
                                      <p:cBhvr>
                                        <p:cTn id="39" dur="1000" fill="hold"/>
                                        <p:tgtEl>
                                          <p:spTgt spid="52"/>
                                        </p:tgtEl>
                                        <p:attrNameLst>
                                          <p:attrName>ppt_x</p:attrName>
                                        </p:attrNameLst>
                                      </p:cBhvr>
                                      <p:tavLst>
                                        <p:tav tm="0">
                                          <p:val>
                                            <p:strVal val="#ppt_x"/>
                                          </p:val>
                                        </p:tav>
                                        <p:tav tm="100000">
                                          <p:val>
                                            <p:strVal val="#ppt_x"/>
                                          </p:val>
                                        </p:tav>
                                      </p:tavLst>
                                    </p:anim>
                                    <p:anim calcmode="lin" valueType="num">
                                      <p:cBhvr>
                                        <p:cTn id="40" dur="1000" fill="hold"/>
                                        <p:tgtEl>
                                          <p:spTgt spid="5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1000"/>
                                        <p:tgtEl>
                                          <p:spTgt spid="53"/>
                                        </p:tgtEl>
                                      </p:cBhvr>
                                    </p:animEffect>
                                    <p:anim calcmode="lin" valueType="num">
                                      <p:cBhvr>
                                        <p:cTn id="44" dur="1000" fill="hold"/>
                                        <p:tgtEl>
                                          <p:spTgt spid="53"/>
                                        </p:tgtEl>
                                        <p:attrNameLst>
                                          <p:attrName>ppt_x</p:attrName>
                                        </p:attrNameLst>
                                      </p:cBhvr>
                                      <p:tavLst>
                                        <p:tav tm="0">
                                          <p:val>
                                            <p:strVal val="#ppt_x"/>
                                          </p:val>
                                        </p:tav>
                                        <p:tav tm="100000">
                                          <p:val>
                                            <p:strVal val="#ppt_x"/>
                                          </p:val>
                                        </p:tav>
                                      </p:tavLst>
                                    </p:anim>
                                    <p:anim calcmode="lin" valueType="num">
                                      <p:cBhvr>
                                        <p:cTn id="4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circle(in)">
                                      <p:cBhvr>
                                        <p:cTn id="50" dur="20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8066"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59"/>
                </p:tgtEl>
              </p:cMediaNode>
            </p:video>
            <p:seq concurrent="1" nextAc="seek">
              <p:cTn id="56" restart="whenNotActive" fill="hold" evtFilter="cancelBubble" nodeType="interactiveSeq">
                <p:stCondLst>
                  <p:cond evt="onClick" delay="0">
                    <p:tgtEl>
                      <p:spTgt spid="59"/>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59"/>
                                        </p:tgtEl>
                                      </p:cBhvr>
                                    </p:cmd>
                                  </p:childTnLst>
                                </p:cTn>
                              </p:par>
                            </p:childTnLst>
                          </p:cTn>
                        </p:par>
                      </p:childTnLst>
                    </p:cTn>
                  </p:par>
                </p:childTnLst>
              </p:cTn>
              <p:nextCondLst>
                <p:cond evt="onClick" delay="0">
                  <p:tgtEl>
                    <p:spTgt spid="59"/>
                  </p:tgtEl>
                </p:cond>
              </p:nextCondLst>
            </p:seq>
          </p:childTnLst>
        </p:cTn>
      </p:par>
    </p:tnLst>
    <p:bldLst>
      <p:bldP spid="50" grpId="0" animBg="1"/>
      <p:bldP spid="51" grpId="0" animBg="1"/>
      <p:bldP spid="52" grpId="0" animBg="1"/>
      <p:bldP spid="53" grpId="0" animBg="1"/>
      <p:bldP spid="5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2">
            <a:extLst>
              <a:ext uri="{FF2B5EF4-FFF2-40B4-BE49-F238E27FC236}">
                <a16:creationId xmlns:a16="http://schemas.microsoft.com/office/drawing/2014/main" id="{657D5883-3B89-4395-86FC-E266679DECDE}"/>
              </a:ext>
            </a:extLst>
          </p:cNvPr>
          <p:cNvGrpSpPr/>
          <p:nvPr/>
        </p:nvGrpSpPr>
        <p:grpSpPr>
          <a:xfrm>
            <a:off x="4350858" y="2880169"/>
            <a:ext cx="3681464" cy="3556853"/>
            <a:chOff x="2742526" y="920084"/>
            <a:chExt cx="3681464" cy="3556853"/>
          </a:xfrm>
        </p:grpSpPr>
        <p:sp>
          <p:nvSpPr>
            <p:cNvPr id="4" name="等腰三角形 4">
              <a:extLst>
                <a:ext uri="{FF2B5EF4-FFF2-40B4-BE49-F238E27FC236}">
                  <a16:creationId xmlns:a16="http://schemas.microsoft.com/office/drawing/2014/main" id="{51E9713B-B7A6-4EDF-A470-39433CBDD7A5}"/>
                </a:ext>
              </a:extLst>
            </p:cNvPr>
            <p:cNvSpPr/>
            <p:nvPr/>
          </p:nvSpPr>
          <p:spPr>
            <a:xfrm rot="13500000" flipH="1">
              <a:off x="4304111" y="2036267"/>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箭头: 五边形 5">
              <a:extLst>
                <a:ext uri="{FF2B5EF4-FFF2-40B4-BE49-F238E27FC236}">
                  <a16:creationId xmlns:a16="http://schemas.microsoft.com/office/drawing/2014/main" id="{32C9B5BF-8CA5-48E4-BDE2-86C6F94B156B}"/>
                </a:ext>
              </a:extLst>
            </p:cNvPr>
            <p:cNvSpPr/>
            <p:nvPr/>
          </p:nvSpPr>
          <p:spPr>
            <a:xfrm rot="8100000" flipH="1">
              <a:off x="5057043" y="920084"/>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6" name="等腰三角形 6">
              <a:extLst>
                <a:ext uri="{FF2B5EF4-FFF2-40B4-BE49-F238E27FC236}">
                  <a16:creationId xmlns:a16="http://schemas.microsoft.com/office/drawing/2014/main" id="{31528344-7B8E-412B-B993-37CDB60C3BE5}"/>
                </a:ext>
              </a:extLst>
            </p:cNvPr>
            <p:cNvSpPr/>
            <p:nvPr/>
          </p:nvSpPr>
          <p:spPr>
            <a:xfrm rot="13500000" flipV="1">
              <a:off x="3347930" y="2867836"/>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7" name="箭头: 五边形 7">
              <a:extLst>
                <a:ext uri="{FF2B5EF4-FFF2-40B4-BE49-F238E27FC236}">
                  <a16:creationId xmlns:a16="http://schemas.microsoft.com/office/drawing/2014/main" id="{78A46993-ECF8-4C05-89C4-60AD3221F366}"/>
                </a:ext>
              </a:extLst>
            </p:cNvPr>
            <p:cNvSpPr/>
            <p:nvPr/>
          </p:nvSpPr>
          <p:spPr>
            <a:xfrm rot="8100000" flipV="1">
              <a:off x="2890053" y="2962462"/>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8" name="等腰三角形 8">
              <a:extLst>
                <a:ext uri="{FF2B5EF4-FFF2-40B4-BE49-F238E27FC236}">
                  <a16:creationId xmlns:a16="http://schemas.microsoft.com/office/drawing/2014/main" id="{F78CA1A8-284C-4408-A5DD-1F61E65D8C44}"/>
                </a:ext>
              </a:extLst>
            </p:cNvPr>
            <p:cNvSpPr/>
            <p:nvPr/>
          </p:nvSpPr>
          <p:spPr>
            <a:xfrm rot="8100000" flipH="1" flipV="1">
              <a:off x="4304111" y="2896899"/>
              <a:ext cx="1514475" cy="492919"/>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9" name="箭头: 五边形 9">
              <a:extLst>
                <a:ext uri="{FF2B5EF4-FFF2-40B4-BE49-F238E27FC236}">
                  <a16:creationId xmlns:a16="http://schemas.microsoft.com/office/drawing/2014/main" id="{D9A1B429-1976-4717-9066-897E6BAF8DCB}"/>
                </a:ext>
              </a:extLst>
            </p:cNvPr>
            <p:cNvSpPr/>
            <p:nvPr/>
          </p:nvSpPr>
          <p:spPr>
            <a:xfrm rot="13500000" flipH="1" flipV="1">
              <a:off x="5057043" y="2991525"/>
              <a:ext cx="1219420" cy="1514475"/>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微软雅黑" panose="020F0502020204030204"/>
                <a:ea typeface="微软雅黑"/>
                <a:cs typeface="+mn-ea"/>
                <a:sym typeface="+mn-lt"/>
              </a:endParaRPr>
            </a:p>
          </p:txBody>
        </p:sp>
        <p:grpSp>
          <p:nvGrpSpPr>
            <p:cNvPr id="14" name="组合 3">
              <a:extLst>
                <a:ext uri="{FF2B5EF4-FFF2-40B4-BE49-F238E27FC236}">
                  <a16:creationId xmlns:a16="http://schemas.microsoft.com/office/drawing/2014/main" id="{B12E4C87-3103-4F34-B5A5-BE4D81C1FAB3}"/>
                </a:ext>
              </a:extLst>
            </p:cNvPr>
            <p:cNvGrpSpPr/>
            <p:nvPr/>
          </p:nvGrpSpPr>
          <p:grpSpPr>
            <a:xfrm>
              <a:off x="2742526" y="1067611"/>
              <a:ext cx="2119879" cy="1461574"/>
              <a:chOff x="3656701" y="1423482"/>
              <a:chExt cx="2826506" cy="1948765"/>
            </a:xfrm>
          </p:grpSpPr>
          <p:sp>
            <p:nvSpPr>
              <p:cNvPr id="16" name="等腰三角形 26">
                <a:extLst>
                  <a:ext uri="{FF2B5EF4-FFF2-40B4-BE49-F238E27FC236}">
                    <a16:creationId xmlns:a16="http://schemas.microsoft.com/office/drawing/2014/main" id="{D9C80CB0-828E-4644-9AB1-B4607C814BD8}"/>
                  </a:ext>
                </a:extLst>
              </p:cNvPr>
              <p:cNvSpPr/>
              <p:nvPr/>
            </p:nvSpPr>
            <p:spPr>
              <a:xfrm rot="8100000">
                <a:off x="4463907" y="2715022"/>
                <a:ext cx="2019300" cy="657225"/>
              </a:xfrm>
              <a:prstGeom prst="triangle">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17" name="箭头: 五边形 27">
                <a:extLst>
                  <a:ext uri="{FF2B5EF4-FFF2-40B4-BE49-F238E27FC236}">
                    <a16:creationId xmlns:a16="http://schemas.microsoft.com/office/drawing/2014/main" id="{CC03F2BB-9540-450D-B763-A016B9CBF0EC}"/>
                  </a:ext>
                </a:extLst>
              </p:cNvPr>
              <p:cNvSpPr/>
              <p:nvPr/>
            </p:nvSpPr>
            <p:spPr>
              <a:xfrm rot="13500000">
                <a:off x="3853404" y="1226779"/>
                <a:ext cx="1625894" cy="2019300"/>
              </a:xfrm>
              <a:prstGeom prst="homePlate">
                <a:avLst>
                  <a:gd name="adj" fmla="val 30072"/>
                </a:avLst>
              </a:prstGeom>
              <a:blipFill dpi="0" rotWithShape="1">
                <a:blip r:embed="rId4" cstate="screen">
                  <a:extLst>
                    <a:ext uri="{28A0092B-C50C-407E-A947-70E740481C1C}">
                      <a14:useLocalDpi xmlns:a14="http://schemas.microsoft.com/office/drawing/2010/main"/>
                    </a:ext>
                  </a:extLst>
                </a:blip>
                <a:srcRect/>
                <a:stretch>
                  <a:fillRect/>
                </a:stretch>
              </a:blipFill>
              <a:ln w="9525">
                <a:noFill/>
                <a:round/>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grpSp>
      </p:grpSp>
      <p:grpSp>
        <p:nvGrpSpPr>
          <p:cNvPr id="19" name="组合 49">
            <a:extLst>
              <a:ext uri="{FF2B5EF4-FFF2-40B4-BE49-F238E27FC236}">
                <a16:creationId xmlns:a16="http://schemas.microsoft.com/office/drawing/2014/main" id="{7474ED07-FF35-41C5-A895-279DA8B7F5AB}"/>
              </a:ext>
            </a:extLst>
          </p:cNvPr>
          <p:cNvGrpSpPr/>
          <p:nvPr/>
        </p:nvGrpSpPr>
        <p:grpSpPr>
          <a:xfrm>
            <a:off x="759806" y="623265"/>
            <a:ext cx="10672388" cy="2047562"/>
            <a:chOff x="-1181591" y="195166"/>
            <a:chExt cx="14653406" cy="3110816"/>
          </a:xfrm>
        </p:grpSpPr>
        <p:sp>
          <p:nvSpPr>
            <p:cNvPr id="20" name="Google Shape;354;p33">
              <a:extLst>
                <a:ext uri="{FF2B5EF4-FFF2-40B4-BE49-F238E27FC236}">
                  <a16:creationId xmlns:a16="http://schemas.microsoft.com/office/drawing/2014/main" id="{D82799AE-E18E-4A6A-AADE-3F744FC29D79}"/>
                </a:ext>
              </a:extLst>
            </p:cNvPr>
            <p:cNvSpPr/>
            <p:nvPr/>
          </p:nvSpPr>
          <p:spPr>
            <a:xfrm>
              <a:off x="-1181591" y="344857"/>
              <a:ext cx="14653406" cy="2961125"/>
            </a:xfrm>
            <a:custGeom>
              <a:avLst/>
              <a:gdLst/>
              <a:ahLst/>
              <a:cxnLst/>
              <a:rect l="l" t="t" r="r" b="b"/>
              <a:pathLst>
                <a:path w="204410" h="43337" extrusionOk="0">
                  <a:moveTo>
                    <a:pt x="9877" y="0"/>
                  </a:moveTo>
                  <a:cubicBezTo>
                    <a:pt x="4409" y="0"/>
                    <a:pt x="0" y="4204"/>
                    <a:pt x="0" y="9399"/>
                  </a:cubicBezTo>
                  <a:lnTo>
                    <a:pt x="0" y="27991"/>
                  </a:lnTo>
                  <a:cubicBezTo>
                    <a:pt x="0" y="32502"/>
                    <a:pt x="3349" y="36262"/>
                    <a:pt x="7792" y="37184"/>
                  </a:cubicBezTo>
                  <a:lnTo>
                    <a:pt x="5708" y="43336"/>
                  </a:lnTo>
                  <a:lnTo>
                    <a:pt x="5708" y="43336"/>
                  </a:lnTo>
                  <a:lnTo>
                    <a:pt x="15345" y="37424"/>
                  </a:lnTo>
                  <a:lnTo>
                    <a:pt x="194567" y="37424"/>
                  </a:lnTo>
                  <a:cubicBezTo>
                    <a:pt x="200001" y="37424"/>
                    <a:pt x="204410" y="33186"/>
                    <a:pt x="204410" y="28025"/>
                  </a:cubicBezTo>
                  <a:lnTo>
                    <a:pt x="204410" y="9433"/>
                  </a:lnTo>
                  <a:cubicBezTo>
                    <a:pt x="204410" y="4204"/>
                    <a:pt x="200001" y="0"/>
                    <a:pt x="194567" y="0"/>
                  </a:cubicBezTo>
                  <a:close/>
                </a:path>
              </a:pathLst>
            </a:custGeom>
            <a:solidFill>
              <a:srgbClr val="48B5BF"/>
            </a:solidFill>
            <a:ln w="57150" cap="flat" cmpd="sng">
              <a:solidFill>
                <a:schemeClr val="tx1"/>
              </a:solidFill>
              <a:prstDash val="solid"/>
              <a:miter lim="34176"/>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1" name="文本框 51">
              <a:extLst>
                <a:ext uri="{FF2B5EF4-FFF2-40B4-BE49-F238E27FC236}">
                  <a16:creationId xmlns:a16="http://schemas.microsoft.com/office/drawing/2014/main" id="{EF1E9066-649F-42BC-94D7-9F2255800A8A}"/>
                </a:ext>
              </a:extLst>
            </p:cNvPr>
            <p:cNvSpPr txBox="1"/>
            <p:nvPr/>
          </p:nvSpPr>
          <p:spPr>
            <a:xfrm>
              <a:off x="-911849" y="195166"/>
              <a:ext cx="14113920" cy="2758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Câu </a:t>
              </a:r>
              <a:r>
                <a:rPr kumimoji="0" lang="en-US"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8</a:t>
              </a:r>
              <a:r>
                <a:rPr kumimoji="0" lang="vi-VN" altLang="zh-CN" sz="2800" b="1" i="0" u="none" strike="noStrike" kern="1200" cap="none" spc="0" normalizeH="0" baseline="0" noProof="0" dirty="0">
                  <a:ln>
                    <a:noFill/>
                  </a:ln>
                  <a:solidFill>
                    <a:srgbClr val="FF0000"/>
                  </a:solidFill>
                  <a:effectLst/>
                  <a:uLnTx/>
                  <a:uFillTx/>
                  <a:latin typeface="Arial" panose="020B0604020202020204" pitchFamily="34" charset="0"/>
                  <a:ea typeface="微软雅黑"/>
                  <a:cs typeface="Arial" panose="020B0604020202020204"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Thả hòn bi thép vào thủy ngân thì hiện tượng xảy ra như thế nào? Biết thép có khối lượng riêng 7850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 thủy ngân có khối lượng riêng là 13600 kg/m</a:t>
              </a:r>
              <a:r>
                <a:rPr kumimoji="0" lang="vi-VN" altLang="zh-CN" sz="2800" b="0" i="0" u="none" strike="noStrike" kern="1200" cap="none" spc="0" normalizeH="0" baseline="3000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3</a:t>
              </a:r>
              <a:r>
                <a:rPr kumimoji="0" lang="vi-VN" altLang="zh-CN" sz="2800" b="0" i="0" u="none" strike="noStrike" kern="1200" cap="none" spc="0" normalizeH="0" baseline="0" noProof="0" dirty="0">
                  <a:ln>
                    <a:noFill/>
                  </a:ln>
                  <a:solidFill>
                    <a:prstClr val="white"/>
                  </a:solidFill>
                  <a:effectLst/>
                  <a:uLnTx/>
                  <a:uFillTx/>
                  <a:latin typeface="Arial" panose="020B0604020202020204" pitchFamily="34" charset="0"/>
                  <a:ea typeface="微软雅黑"/>
                  <a:cs typeface="Arial" panose="020B0604020202020204" pitchFamily="34" charset="0"/>
                  <a:sym typeface="+mn-lt"/>
                </a:rPr>
                <a:t>.</a:t>
              </a:r>
            </a:p>
          </p:txBody>
        </p:sp>
      </p:grpSp>
      <p:sp>
        <p:nvSpPr>
          <p:cNvPr id="22" name="Google Shape;558;p20">
            <a:extLst>
              <a:ext uri="{FF2B5EF4-FFF2-40B4-BE49-F238E27FC236}">
                <a16:creationId xmlns:a16="http://schemas.microsoft.com/office/drawing/2014/main" id="{8634FE67-ED59-418D-9B28-C6A2982A8006}"/>
              </a:ext>
            </a:extLst>
          </p:cNvPr>
          <p:cNvSpPr txBox="1"/>
          <p:nvPr/>
        </p:nvSpPr>
        <p:spPr>
          <a:xfrm>
            <a:off x="4725020"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A</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3" name="Google Shape;570;p20">
            <a:extLst>
              <a:ext uri="{FF2B5EF4-FFF2-40B4-BE49-F238E27FC236}">
                <a16:creationId xmlns:a16="http://schemas.microsoft.com/office/drawing/2014/main" id="{6720EBFD-406A-4E86-9946-3D4DB3C7C9BE}"/>
              </a:ext>
            </a:extLst>
          </p:cNvPr>
          <p:cNvSpPr txBox="1"/>
          <p:nvPr/>
        </p:nvSpPr>
        <p:spPr>
          <a:xfrm>
            <a:off x="6731023" y="3564634"/>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B</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4" name="Google Shape;582;p20">
            <a:extLst>
              <a:ext uri="{FF2B5EF4-FFF2-40B4-BE49-F238E27FC236}">
                <a16:creationId xmlns:a16="http://schemas.microsoft.com/office/drawing/2014/main" id="{59BC6E52-D357-450E-932C-DB1CCCE43E9D}"/>
              </a:ext>
            </a:extLst>
          </p:cNvPr>
          <p:cNvSpPr txBox="1"/>
          <p:nvPr/>
        </p:nvSpPr>
        <p:spPr>
          <a:xfrm>
            <a:off x="4680717" y="5404009"/>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C</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5" name="Google Shape;594;p20">
            <a:extLst>
              <a:ext uri="{FF2B5EF4-FFF2-40B4-BE49-F238E27FC236}">
                <a16:creationId xmlns:a16="http://schemas.microsoft.com/office/drawing/2014/main" id="{14D74D1A-3662-4243-AA9C-645C978B479D}"/>
              </a:ext>
            </a:extLst>
          </p:cNvPr>
          <p:cNvSpPr txBox="1"/>
          <p:nvPr/>
        </p:nvSpPr>
        <p:spPr>
          <a:xfrm>
            <a:off x="6761897" y="5458337"/>
            <a:ext cx="977714" cy="365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prstClr val="black"/>
                </a:solidFill>
                <a:effectLst/>
                <a:uLnTx/>
                <a:uFillTx/>
                <a:ea typeface="微软雅黑"/>
                <a:cs typeface="+mn-ea"/>
                <a:sym typeface="+mn-lt"/>
              </a:rPr>
              <a:t>D</a:t>
            </a:r>
            <a:endParaRPr kumimoji="0" sz="4400" b="1" i="0" u="none" strike="noStrike" kern="0" cap="none" spc="0" normalizeH="0" baseline="0" noProof="0" dirty="0">
              <a:ln>
                <a:noFill/>
              </a:ln>
              <a:solidFill>
                <a:prstClr val="black"/>
              </a:solidFill>
              <a:effectLst/>
              <a:uLnTx/>
              <a:uFillTx/>
              <a:latin typeface="微软雅黑" panose="020F0502020204030204"/>
              <a:ea typeface="微软雅黑"/>
              <a:cs typeface="+mn-ea"/>
              <a:sym typeface="+mn-lt"/>
            </a:endParaRPr>
          </a:p>
        </p:txBody>
      </p:sp>
      <p:sp>
        <p:nvSpPr>
          <p:cNvPr id="26" name="Synergistically utilize technically sound portals with frictionless chains. Dramatically customize…">
            <a:extLst>
              <a:ext uri="{FF2B5EF4-FFF2-40B4-BE49-F238E27FC236}">
                <a16:creationId xmlns:a16="http://schemas.microsoft.com/office/drawing/2014/main" id="{3491F548-2A2F-4393-8E46-6E39CD269F65}"/>
              </a:ext>
            </a:extLst>
          </p:cNvPr>
          <p:cNvSpPr txBox="1"/>
          <p:nvPr/>
        </p:nvSpPr>
        <p:spPr>
          <a:xfrm>
            <a:off x="1305156" y="3290636"/>
            <a:ext cx="2642257"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vi-VN" altLang="en-US" sz="2800" dirty="0">
                <a:solidFill>
                  <a:prstClr val="black"/>
                </a:solidFill>
                <a:latin typeface="Arial" panose="020B0604020202020204" pitchFamily="34" charset="0"/>
                <a:cs typeface="Arial" panose="020B0604020202020204" pitchFamily="34" charset="0"/>
              </a:rPr>
              <a:t>Lơ lửng trong thủy ngân.</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7" name="Synergistically utilize technically sound portals with frictionless chains. Dramatically customize…">
            <a:extLst>
              <a:ext uri="{FF2B5EF4-FFF2-40B4-BE49-F238E27FC236}">
                <a16:creationId xmlns:a16="http://schemas.microsoft.com/office/drawing/2014/main" id="{D2DD1D1D-BEC9-4C61-83A4-B745FC5FF2D5}"/>
              </a:ext>
            </a:extLst>
          </p:cNvPr>
          <p:cNvSpPr txBox="1"/>
          <p:nvPr/>
        </p:nvSpPr>
        <p:spPr>
          <a:xfrm>
            <a:off x="8369877" y="3150629"/>
            <a:ext cx="2625402" cy="861774"/>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Chìm</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hoàn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toàn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trong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8" name="Synergistically utilize technically sound portals with frictionless chains. Dramatically customize…">
            <a:extLst>
              <a:ext uri="{FF2B5EF4-FFF2-40B4-BE49-F238E27FC236}">
                <a16:creationId xmlns:a16="http://schemas.microsoft.com/office/drawing/2014/main" id="{3169CD50-4E8B-4A2A-B574-B8A607F5CE57}"/>
              </a:ext>
            </a:extLst>
          </p:cNvPr>
          <p:cNvSpPr txBox="1"/>
          <p:nvPr/>
        </p:nvSpPr>
        <p:spPr>
          <a:xfrm>
            <a:off x="1392031" y="5073034"/>
            <a:ext cx="2515652" cy="1292662"/>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eaLnBrk="0" fontAlgn="base" hangingPunct="0">
              <a:spcBef>
                <a:spcPct val="0"/>
              </a:spcBef>
              <a:spcAft>
                <a:spcPct val="0"/>
              </a:spcAft>
            </a:pPr>
            <a:r>
              <a:rPr lang="en-US" altLang="en-US" sz="2800" dirty="0" err="1">
                <a:solidFill>
                  <a:prstClr val="black"/>
                </a:solidFill>
                <a:latin typeface="Arial" panose="020B0604020202020204" pitchFamily="34" charset="0"/>
                <a:cs typeface="Arial" panose="020B0604020202020204" pitchFamily="34" charset="0"/>
              </a:rPr>
              <a:t>Nổi</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lên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trên</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mặt</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thoáng</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của</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thuỷ</a:t>
            </a:r>
            <a:r>
              <a:rPr lang="en-US" altLang="en-US" sz="2800" dirty="0">
                <a:solidFill>
                  <a:prstClr val="black"/>
                </a:solidFill>
                <a:latin typeface="Arial" panose="020B0604020202020204" pitchFamily="34" charset="0"/>
                <a:cs typeface="Arial" panose="020B0604020202020204" pitchFamily="34" charset="0"/>
              </a:rPr>
              <a:t> </a:t>
            </a:r>
            <a:r>
              <a:rPr lang="en-US" altLang="en-US" sz="2800" dirty="0" err="1">
                <a:solidFill>
                  <a:prstClr val="black"/>
                </a:solidFill>
                <a:latin typeface="Arial" panose="020B0604020202020204" pitchFamily="34" charset="0"/>
                <a:cs typeface="Arial" panose="020B0604020202020204" pitchFamily="34" charset="0"/>
              </a:rPr>
              <a:t>ngân</a:t>
            </a:r>
            <a:r>
              <a:rPr lang="en-US" altLang="en-US" sz="2800" dirty="0">
                <a:solidFill>
                  <a:prstClr val="black"/>
                </a:solidFill>
                <a:latin typeface="Arial" panose="020B0604020202020204" pitchFamily="34" charset="0"/>
                <a:cs typeface="Arial" panose="020B0604020202020204" pitchFamily="34" charset="0"/>
              </a:rPr>
              <a:t>.</a:t>
            </a: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a:cs typeface="Arial" panose="020B0604020202020204" pitchFamily="34" charset="0"/>
            </a:endParaRPr>
          </a:p>
        </p:txBody>
      </p:sp>
      <p:sp>
        <p:nvSpPr>
          <p:cNvPr id="29" name="Synergistically utilize technically sound portals with frictionless chains. Dramatically customize…">
            <a:extLst>
              <a:ext uri="{FF2B5EF4-FFF2-40B4-BE49-F238E27FC236}">
                <a16:creationId xmlns:a16="http://schemas.microsoft.com/office/drawing/2014/main" id="{2E04C1A3-C674-4C6C-B891-87FDEA223896}"/>
              </a:ext>
            </a:extLst>
          </p:cNvPr>
          <p:cNvSpPr txBox="1"/>
          <p:nvPr/>
        </p:nvSpPr>
        <p:spPr>
          <a:xfrm>
            <a:off x="8413659" y="5149558"/>
            <a:ext cx="2625402" cy="430887"/>
          </a:xfrm>
          <a:prstGeom prst="rect">
            <a:avLst/>
          </a:prstGeom>
          <a:solidFill>
            <a:srgbClr val="FFFFCC"/>
          </a:solidFill>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ctr" defTabSz="412750" hangingPunct="0">
              <a:defRPr sz="2000" b="0">
                <a:solidFill>
                  <a:srgbClr val="1C1F25"/>
                </a:solidFill>
                <a:latin typeface="Roboto Bold"/>
                <a:ea typeface="Roboto Bold"/>
                <a:cs typeface="Roboto Bold"/>
                <a:sym typeface="Roboto Bold"/>
              </a:defRPr>
            </a:pPr>
            <a:r>
              <a:rPr lang="en-US" altLang="en-US" sz="2800" dirty="0" err="1">
                <a:solidFill>
                  <a:srgbClr val="1C1F25"/>
                </a:solidFill>
                <a:latin typeface="Arial" panose="020B0604020202020204" pitchFamily="34" charset="0"/>
                <a:cs typeface="Arial" panose="020B0604020202020204" pitchFamily="34" charset="0"/>
                <a:sym typeface="Roboto Bold"/>
              </a:rPr>
              <a:t>Không</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xác</a:t>
            </a:r>
            <a:r>
              <a:rPr lang="en-US" altLang="en-US" sz="2800" dirty="0">
                <a:solidFill>
                  <a:srgbClr val="1C1F25"/>
                </a:solidFill>
                <a:latin typeface="Arial" panose="020B0604020202020204" pitchFamily="34" charset="0"/>
                <a:cs typeface="Arial" panose="020B0604020202020204" pitchFamily="34" charset="0"/>
                <a:sym typeface="Roboto Bold"/>
              </a:rPr>
              <a:t> </a:t>
            </a:r>
            <a:r>
              <a:rPr lang="en-US" altLang="en-US" sz="2800" dirty="0" err="1">
                <a:solidFill>
                  <a:srgbClr val="1C1F25"/>
                </a:solidFill>
                <a:latin typeface="Arial" panose="020B0604020202020204" pitchFamily="34" charset="0"/>
                <a:cs typeface="Arial" panose="020B0604020202020204" pitchFamily="34" charset="0"/>
                <a:sym typeface="Roboto Bold"/>
              </a:rPr>
              <a:t>định</a:t>
            </a:r>
            <a:r>
              <a:rPr lang="en-US" altLang="en-US" sz="2800" dirty="0">
                <a:solidFill>
                  <a:srgbClr val="1C1F25"/>
                </a:solidFill>
                <a:latin typeface="Arial" panose="020B0604020202020204" pitchFamily="34" charset="0"/>
                <a:cs typeface="Arial" panose="020B0604020202020204" pitchFamily="34" charset="0"/>
                <a:sym typeface="Roboto Bold"/>
              </a:rPr>
              <a:t>.</a:t>
            </a:r>
            <a:endParaRPr kumimoji="0" lang="en-US" altLang="en-US" sz="2800" b="0" i="0" u="none" strike="noStrike" kern="1200" cap="none" spc="0" normalizeH="0" baseline="0" noProof="0" dirty="0">
              <a:ln>
                <a:noFill/>
              </a:ln>
              <a:solidFill>
                <a:srgbClr val="1C1F25"/>
              </a:solidFill>
              <a:effectLst/>
              <a:uLnTx/>
              <a:uFillTx/>
              <a:latin typeface="Arial" panose="020B0604020202020204" pitchFamily="34" charset="0"/>
              <a:cs typeface="Arial" panose="020B0604020202020204" pitchFamily="34" charset="0"/>
              <a:sym typeface="Roboto Bold"/>
            </a:endParaRPr>
          </a:p>
        </p:txBody>
      </p:sp>
      <p:sp>
        <p:nvSpPr>
          <p:cNvPr id="30" name="Rectangle: Rounded Corners 29">
            <a:extLst>
              <a:ext uri="{FF2B5EF4-FFF2-40B4-BE49-F238E27FC236}">
                <a16:creationId xmlns:a16="http://schemas.microsoft.com/office/drawing/2014/main" id="{26A20BDF-F57D-4496-A393-9F7855590DCA}"/>
              </a:ext>
            </a:extLst>
          </p:cNvPr>
          <p:cNvSpPr/>
          <p:nvPr/>
        </p:nvSpPr>
        <p:spPr>
          <a:xfrm>
            <a:off x="1315621" y="5101856"/>
            <a:ext cx="2664365" cy="1263840"/>
          </a:xfrm>
          <a:prstGeom prst="round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微软雅黑"/>
              <a:cs typeface="+mn-cs"/>
            </a:endParaRPr>
          </a:p>
        </p:txBody>
      </p:sp>
      <p:pic>
        <p:nvPicPr>
          <p:cNvPr id="2" name="Picture 1">
            <a:extLst>
              <a:ext uri="{FF2B5EF4-FFF2-40B4-BE49-F238E27FC236}">
                <a16:creationId xmlns:a16="http://schemas.microsoft.com/office/drawing/2014/main" id="{04997482-D889-8749-D369-1EAAF4226585}"/>
              </a:ext>
            </a:extLst>
          </p:cNvPr>
          <p:cNvPicPr>
            <a:picLocks noChangeAspect="1"/>
          </p:cNvPicPr>
          <p:nvPr/>
        </p:nvPicPr>
        <p:blipFill>
          <a:blip r:embed="rId5"/>
          <a:stretch>
            <a:fillRect/>
          </a:stretch>
        </p:blipFill>
        <p:spPr>
          <a:xfrm>
            <a:off x="264671" y="182574"/>
            <a:ext cx="11736830" cy="5855740"/>
          </a:xfrm>
          <a:prstGeom prst="rect">
            <a:avLst/>
          </a:prstGeom>
        </p:spPr>
      </p:pic>
      <p:pic>
        <p:nvPicPr>
          <p:cNvPr id="10" name="Đồng hồ đếm ngược 15 giây có âm thanh sinh động">
            <a:hlinkClick r:id="" action="ppaction://media"/>
            <a:extLst>
              <a:ext uri="{FF2B5EF4-FFF2-40B4-BE49-F238E27FC236}">
                <a16:creationId xmlns:a16="http://schemas.microsoft.com/office/drawing/2014/main" id="{0CD51C28-B1D1-4A0E-A6E0-89B5851B484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0339" y="5745117"/>
            <a:ext cx="1532042" cy="861774"/>
          </a:xfrm>
          <a:prstGeom prst="rect">
            <a:avLst/>
          </a:prstGeom>
        </p:spPr>
      </p:pic>
    </p:spTree>
    <p:extLst>
      <p:ext uri="{BB962C8B-B14F-4D97-AF65-F5344CB8AC3E}">
        <p14:creationId xmlns:p14="http://schemas.microsoft.com/office/powerpoint/2010/main" val="40187917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down)">
                                      <p:cBhvr>
                                        <p:cTn id="16" dur="500"/>
                                        <p:tgtEl>
                                          <p:spTgt spid="2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80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10"/>
                </p:tgtEl>
              </p:cMediaNode>
            </p:video>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0"/>
                                        </p:tgtEl>
                                      </p:cBhvr>
                                    </p:cmd>
                                  </p:childTnLst>
                                </p:cTn>
                              </p:par>
                            </p:childTnLst>
                          </p:cTn>
                        </p:par>
                      </p:childTnLst>
                    </p:cTn>
                  </p:par>
                </p:childTnLst>
              </p:cTn>
              <p:nextCondLst>
                <p:cond evt="onClick" delay="0">
                  <p:tgtEl>
                    <p:spTgt spid="10"/>
                  </p:tgtEl>
                </p:cond>
              </p:nextCondLst>
            </p:seq>
          </p:childTnLst>
        </p:cTn>
      </p:par>
    </p:tnLst>
    <p:bldLst>
      <p:bldP spid="22" grpId="0"/>
      <p:bldP spid="23" grpId="0"/>
      <p:bldP spid="24" grpId="0"/>
      <p:bldP spid="25" grpId="0"/>
      <p:bldP spid="26" grpId="0" animBg="1"/>
      <p:bldP spid="27" grpId="0" animBg="1"/>
      <p:bldP spid="28" grpId="0" animBg="1"/>
      <p:bldP spid="29"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265071" y="1200945"/>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1" name="TextBox 10"/>
          <p:cNvSpPr txBox="1"/>
          <p:nvPr/>
        </p:nvSpPr>
        <p:spPr>
          <a:xfrm>
            <a:off x="2958652" y="1847850"/>
            <a:ext cx="9716037" cy="1200329"/>
          </a:xfrm>
          <a:prstGeom prst="rect">
            <a:avLst/>
          </a:prstGeom>
          <a:noFill/>
        </p:spPr>
        <p:txBody>
          <a:bodyPr wrap="square" rtlCol="0">
            <a:spAutoFit/>
          </a:bodyPr>
          <a:lstStyle/>
          <a:p>
            <a:pPr algn="ctr" defTabSz="685800">
              <a:buClrTx/>
            </a:pPr>
            <a:r>
              <a:rPr lang="en-US" sz="7200" b="1" kern="1200" dirty="0">
                <a:ln>
                  <a:solidFill>
                    <a:sysClr val="windowText" lastClr="000000"/>
                  </a:solidFill>
                </a:ln>
                <a:solidFill>
                  <a:srgbClr val="D63093"/>
                </a:solidFill>
                <a:effectLst>
                  <a:outerShdw blurRad="38100" dist="38100" dir="2700000" algn="tl">
                    <a:srgbClr val="000000">
                      <a:alpha val="43137"/>
                    </a:srgbClr>
                  </a:outerShdw>
                </a:effectLst>
                <a:latin typeface="Nunito Black" pitchFamily="2" charset="0"/>
              </a:rPr>
              <a:t>KHỞI ĐỘNG</a:t>
            </a:r>
          </a:p>
        </p:txBody>
      </p:sp>
      <p:pic>
        <p:nvPicPr>
          <p:cNvPr id="13" name="Picture 12"/>
          <p:cNvPicPr>
            <a:picLocks noChangeAspect="1"/>
          </p:cNvPicPr>
          <p:nvPr/>
        </p:nvPicPr>
        <p:blipFill>
          <a:blip r:embed="rId5"/>
          <a:stretch>
            <a:fillRect/>
          </a:stretch>
        </p:blipFill>
        <p:spPr>
          <a:xfrm rot="868834">
            <a:off x="2655281" y="1745079"/>
            <a:ext cx="1752317" cy="2103104"/>
          </a:xfrm>
          <a:prstGeom prst="rect">
            <a:avLst/>
          </a:prstGeom>
        </p:spPr>
      </p:pic>
      <p:pic>
        <p:nvPicPr>
          <p:cNvPr id="2" name="Picture 1">
            <a:extLst>
              <a:ext uri="{FF2B5EF4-FFF2-40B4-BE49-F238E27FC236}">
                <a16:creationId xmlns:a16="http://schemas.microsoft.com/office/drawing/2014/main" id="{593429A4-4152-C953-E85A-0964B44C7855}"/>
              </a:ext>
            </a:extLst>
          </p:cNvPr>
          <p:cNvPicPr>
            <a:picLocks noChangeAspect="1"/>
          </p:cNvPicPr>
          <p:nvPr/>
        </p:nvPicPr>
        <p:blipFill>
          <a:blip r:embed="rId6"/>
          <a:stretch>
            <a:fillRect/>
          </a:stretch>
        </p:blipFill>
        <p:spPr>
          <a:xfrm>
            <a:off x="4029213" y="4254934"/>
            <a:ext cx="5596613" cy="22313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1AA1E1C-DA67-488F-A983-F3ABD792C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9"/>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86AFD1D-0853-411E-8130-FF867E71A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29760"/>
            <a:ext cx="12192000" cy="2435066"/>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CDD7C089-FE9A-AC65-92E2-06308C9AD9B1}"/>
              </a:ext>
            </a:extLst>
          </p:cNvPr>
          <p:cNvSpPr txBox="1"/>
          <p:nvPr/>
        </p:nvSpPr>
        <p:spPr>
          <a:xfrm>
            <a:off x="1610286" y="5115846"/>
            <a:ext cx="9201644" cy="70865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kern="1200" dirty="0">
                <a:solidFill>
                  <a:schemeClr val="tx1">
                    <a:lumMod val="85000"/>
                    <a:lumOff val="15000"/>
                  </a:schemeClr>
                </a:solidFill>
                <a:latin typeface="Times New Roman" panose="02020603050405020304" pitchFamily="18" charset="0"/>
                <a:ea typeface="+mj-ea"/>
                <a:cs typeface="Times New Roman" panose="02020603050405020304" pitchFamily="18" charset="0"/>
              </a:rPr>
              <a:t>VẬN DỤNG</a:t>
            </a:r>
          </a:p>
        </p:txBody>
      </p:sp>
      <p:sp>
        <p:nvSpPr>
          <p:cNvPr id="26" name="Freeform: Shape 25">
            <a:extLst>
              <a:ext uri="{FF2B5EF4-FFF2-40B4-BE49-F238E27FC236}">
                <a16:creationId xmlns:a16="http://schemas.microsoft.com/office/drawing/2014/main" id="{EAD7E7B8-AA45-4F77-BF30-BBED931325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5277223" y="-1"/>
            <a:ext cx="6914777" cy="643325"/>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26625D-ED63-4E15-AC54-D7D501150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9868" y="708300"/>
            <a:ext cx="10449645" cy="409598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D48FC96-6A2E-B562-6ED2-3E92F11445FE}"/>
              </a:ext>
            </a:extLst>
          </p:cNvPr>
          <p:cNvPicPr>
            <a:picLocks noChangeAspect="1"/>
          </p:cNvPicPr>
          <p:nvPr/>
        </p:nvPicPr>
        <p:blipFill rotWithShape="1">
          <a:blip r:embed="rId2"/>
          <a:srcRect l="12217" r="13453" b="1"/>
          <a:stretch/>
        </p:blipFill>
        <p:spPr>
          <a:xfrm>
            <a:off x="1050735" y="867719"/>
            <a:ext cx="5009718" cy="3774247"/>
          </a:xfrm>
          <a:prstGeom prst="rect">
            <a:avLst/>
          </a:prstGeom>
        </p:spPr>
      </p:pic>
      <p:pic>
        <p:nvPicPr>
          <p:cNvPr id="2" name="Picture 1">
            <a:extLst>
              <a:ext uri="{FF2B5EF4-FFF2-40B4-BE49-F238E27FC236}">
                <a16:creationId xmlns:a16="http://schemas.microsoft.com/office/drawing/2014/main" id="{641B655A-BCF2-9CFB-5A1F-56ED1EB31BF0}"/>
              </a:ext>
            </a:extLst>
          </p:cNvPr>
          <p:cNvPicPr>
            <a:picLocks noChangeAspect="1"/>
          </p:cNvPicPr>
          <p:nvPr/>
        </p:nvPicPr>
        <p:blipFill rotWithShape="1">
          <a:blip r:embed="rId3"/>
          <a:srcRect t="15109" r="-1" b="10401"/>
          <a:stretch/>
        </p:blipFill>
        <p:spPr>
          <a:xfrm>
            <a:off x="6111822" y="867719"/>
            <a:ext cx="5066823" cy="3774247"/>
          </a:xfrm>
          <a:prstGeom prst="rect">
            <a:avLst/>
          </a:prstGeom>
        </p:spPr>
      </p:pic>
      <p:sp>
        <p:nvSpPr>
          <p:cNvPr id="4" name="TextBox 3">
            <a:extLst>
              <a:ext uri="{FF2B5EF4-FFF2-40B4-BE49-F238E27FC236}">
                <a16:creationId xmlns:a16="http://schemas.microsoft.com/office/drawing/2014/main" id="{7EF57DF2-6AEE-EFA2-82F1-F94BCCFE8B38}"/>
              </a:ext>
            </a:extLst>
          </p:cNvPr>
          <p:cNvSpPr txBox="1"/>
          <p:nvPr/>
        </p:nvSpPr>
        <p:spPr>
          <a:xfrm>
            <a:off x="6713034" y="4869257"/>
            <a:ext cx="4098896" cy="954107"/>
          </a:xfrm>
          <a:prstGeom prst="rect">
            <a:avLst/>
          </a:prstGeom>
          <a:noFill/>
        </p:spPr>
        <p:txBody>
          <a:bodyPr wrap="square" rtlCol="0">
            <a:spAutoFit/>
          </a:bodyPr>
          <a:lstStyle/>
          <a:p>
            <a:pPr algn="just"/>
            <a:r>
              <a:rPr lang="en-US" sz="2800" dirty="0">
                <a:solidFill>
                  <a:srgbClr val="002060"/>
                </a:solidFill>
                <a:latin typeface="Times New Roman" panose="02020603050405020304" pitchFamily="18" charset="0"/>
                <a:cs typeface="Times New Roman" panose="02020603050405020304" pitchFamily="18" charset="0"/>
              </a:rPr>
              <a:t>Hoạt </a:t>
            </a:r>
            <a:r>
              <a:rPr lang="en-US" sz="2800" dirty="0" err="1">
                <a:solidFill>
                  <a:srgbClr val="002060"/>
                </a:solidFill>
                <a:latin typeface="Times New Roman" panose="02020603050405020304" pitchFamily="18" charset="0"/>
                <a:cs typeface="Times New Roman" panose="02020603050405020304" pitchFamily="18" charset="0"/>
              </a:rPr>
              <a:t>động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2, </a:t>
            </a:r>
            <a:r>
              <a:rPr lang="en-US" sz="2800" dirty="0" err="1">
                <a:solidFill>
                  <a:srgbClr val="002060"/>
                </a:solidFill>
                <a:latin typeface="Times New Roman" panose="02020603050405020304" pitchFamily="18" charset="0"/>
                <a:cs typeface="Times New Roman" panose="02020603050405020304" pitchFamily="18" charset="0"/>
              </a:rPr>
              <a:t>làm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bài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dụng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7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9658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56ED6-FC8E-17BB-888F-750CDD1EE4CA}"/>
              </a:ext>
            </a:extLst>
          </p:cNvPr>
          <p:cNvPicPr>
            <a:picLocks noChangeAspect="1"/>
          </p:cNvPicPr>
          <p:nvPr/>
        </p:nvPicPr>
        <p:blipFill>
          <a:blip r:embed="rId4"/>
          <a:stretch>
            <a:fillRect/>
          </a:stretch>
        </p:blipFill>
        <p:spPr>
          <a:xfrm>
            <a:off x="0" y="143319"/>
            <a:ext cx="8807115" cy="8081931"/>
          </a:xfrm>
          <a:prstGeom prst="rect">
            <a:avLst/>
          </a:prstGeom>
        </p:spPr>
      </p:pic>
      <p:cxnSp>
        <p:nvCxnSpPr>
          <p:cNvPr id="5" name="Straight Connector 4">
            <a:extLst>
              <a:ext uri="{FF2B5EF4-FFF2-40B4-BE49-F238E27FC236}">
                <a16:creationId xmlns:a16="http://schemas.microsoft.com/office/drawing/2014/main" id="{FC090692-45BE-E63D-BF82-699849D6C131}"/>
              </a:ext>
            </a:extLst>
          </p:cNvPr>
          <p:cNvCxnSpPr>
            <a:cxnSpLocks/>
          </p:cNvCxnSpPr>
          <p:nvPr/>
        </p:nvCxnSpPr>
        <p:spPr>
          <a:xfrm>
            <a:off x="8783053" y="143319"/>
            <a:ext cx="0" cy="6714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Đồng hồ đếm ngược 7 phút - 7 minutes timer - Hailist">
            <a:hlinkClick r:id="" action="ppaction://media"/>
            <a:extLst>
              <a:ext uri="{FF2B5EF4-FFF2-40B4-BE49-F238E27FC236}">
                <a16:creationId xmlns:a16="http://schemas.microsoft.com/office/drawing/2014/main" id="{D8D1C2FB-6A4E-F4E1-60E3-2957CF72BD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9794" y="1124682"/>
            <a:ext cx="2765479" cy="1555582"/>
          </a:xfrm>
          <a:prstGeom prst="rect">
            <a:avLst/>
          </a:prstGeom>
        </p:spPr>
      </p:pic>
    </p:spTree>
    <p:extLst>
      <p:ext uri="{BB962C8B-B14F-4D97-AF65-F5344CB8AC3E}">
        <p14:creationId xmlns:p14="http://schemas.microsoft.com/office/powerpoint/2010/main" val="28205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3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D66D4F82-FCD0-6E44-6A46-4EE768C7C5C8}"/>
              </a:ext>
            </a:extLst>
          </p:cNvPr>
          <p:cNvPicPr>
            <a:picLocks noChangeAspect="1"/>
          </p:cNvPicPr>
          <p:nvPr/>
        </p:nvPicPr>
        <p:blipFill>
          <a:blip r:embed="rId2"/>
          <a:stretch>
            <a:fillRect/>
          </a:stretch>
        </p:blipFill>
        <p:spPr>
          <a:xfrm>
            <a:off x="2334780" y="1132764"/>
            <a:ext cx="2228742" cy="4413350"/>
          </a:xfrm>
          <a:prstGeom prst="rect">
            <a:avLst/>
          </a:prstGeom>
        </p:spPr>
      </p:pic>
      <p:cxnSp>
        <p:nvCxnSpPr>
          <p:cNvPr id="31" name="Straight Connector 30">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551545FC-986A-2DAB-89E4-167072BC589B}"/>
              </a:ext>
            </a:extLst>
          </p:cNvPr>
          <p:cNvPicPr>
            <a:picLocks noChangeAspect="1"/>
          </p:cNvPicPr>
          <p:nvPr/>
        </p:nvPicPr>
        <p:blipFill>
          <a:blip r:embed="rId3"/>
          <a:stretch>
            <a:fillRect/>
          </a:stretch>
        </p:blipFill>
        <p:spPr>
          <a:xfrm>
            <a:off x="7614603" y="1119335"/>
            <a:ext cx="2284588" cy="4440208"/>
          </a:xfrm>
          <a:prstGeom prst="rect">
            <a:avLst/>
          </a:prstGeom>
        </p:spPr>
      </p:pic>
      <p:sp>
        <p:nvSpPr>
          <p:cNvPr id="6" name="TextBox 5">
            <a:extLst>
              <a:ext uri="{FF2B5EF4-FFF2-40B4-BE49-F238E27FC236}">
                <a16:creationId xmlns:a16="http://schemas.microsoft.com/office/drawing/2014/main" id="{2DDA37B9-BF74-477D-6237-92D89AD57708}"/>
              </a:ext>
            </a:extLst>
          </p:cNvPr>
          <p:cNvSpPr txBox="1"/>
          <p:nvPr/>
        </p:nvSpPr>
        <p:spPr>
          <a:xfrm>
            <a:off x="519816" y="5481089"/>
            <a:ext cx="10951780" cy="1043619"/>
          </a:xfrm>
          <a:prstGeom prst="rect">
            <a:avLst/>
          </a:prstGeom>
          <a:noFill/>
        </p:spPr>
        <p:txBody>
          <a:bodyPr wrap="square">
            <a:spAutoFit/>
          </a:bodyPr>
          <a:lstStyle/>
          <a:p>
            <a:pPr marR="30480" algn="just">
              <a:lnSpc>
                <a:spcPct val="115000"/>
              </a:lnSpc>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1: </a:t>
            </a:r>
            <a:r>
              <a:rPr lang="en-US" sz="2800" dirty="0">
                <a:solidFill>
                  <a:srgbClr val="002060"/>
                </a:solidFill>
                <a:effectLst/>
                <a:latin typeface="Times New Roman" panose="02020603050405020304" pitchFamily="18" charset="0"/>
                <a:ea typeface="Times New Roman" panose="02020603050405020304" pitchFamily="18" charset="0"/>
              </a:rPr>
              <a:t>Chai </a:t>
            </a:r>
            <a:r>
              <a:rPr lang="en-US" sz="2800" dirty="0" err="1">
                <a:solidFill>
                  <a:srgbClr val="002060"/>
                </a:solidFill>
                <a:effectLst/>
                <a:latin typeface="Times New Roman" panose="02020603050405020304" pitchFamily="18" charset="0"/>
                <a:ea typeface="Times New Roman" panose="02020603050405020304" pitchFamily="18" charset="0"/>
              </a:rPr>
              <a:t>nhựa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rỗng</a:t>
            </a:r>
            <a:r>
              <a:rPr lang="en-US" sz="2800" dirty="0">
                <a:solidFill>
                  <a:srgbClr val="002060"/>
                </a:solidFill>
                <a:effectLst/>
                <a:latin typeface="Times New Roman" panose="02020603050405020304" pitchFamily="18" charset="0"/>
                <a:ea typeface="Times New Roman" panose="02020603050405020304" pitchFamily="18" charset="0"/>
              </a:rPr>
              <a:t> 500 ml. Vì </a:t>
            </a:r>
            <a:r>
              <a:rPr lang="en-US" sz="2800" dirty="0" err="1">
                <a:solidFill>
                  <a:srgbClr val="002060"/>
                </a:solidFill>
                <a:effectLst/>
                <a:latin typeface="Times New Roman" panose="02020603050405020304" pitchFamily="18" charset="0"/>
                <a:ea typeface="Times New Roman" panose="02020603050405020304" pitchFamily="18" charset="0"/>
              </a:rPr>
              <a:t>thể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chai </a:t>
            </a:r>
            <a:r>
              <a:rPr lang="en-US" sz="2800" dirty="0" err="1">
                <a:solidFill>
                  <a:srgbClr val="002060"/>
                </a:solidFill>
                <a:effectLst/>
                <a:latin typeface="Times New Roman" panose="02020603050405020304" pitchFamily="18" charset="0"/>
                <a:ea typeface="Times New Roman" panose="02020603050405020304" pitchFamily="18" charset="0"/>
              </a:rPr>
              <a:t>chiếm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chỗ</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lỏng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a:solidFill>
                  <a:srgbClr val="002060"/>
                </a:solidFill>
                <a:latin typeface="Times New Roman" panose="02020603050405020304" pitchFamily="18" charset="0"/>
                <a:ea typeface="Times New Roman" panose="02020603050405020304" pitchFamily="18" charset="0"/>
              </a:rPr>
              <a:t>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cũng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nhỏ</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hơn</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18880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5A55FAB-3C93-6379-1862-D3E439272817}"/>
              </a:ext>
            </a:extLst>
          </p:cNvPr>
          <p:cNvPicPr>
            <a:picLocks noChangeAspect="1"/>
          </p:cNvPicPr>
          <p:nvPr/>
        </p:nvPicPr>
        <p:blipFill>
          <a:blip r:embed="rId2"/>
          <a:stretch>
            <a:fillRect/>
          </a:stretch>
        </p:blipFill>
        <p:spPr>
          <a:xfrm>
            <a:off x="1646670" y="1132764"/>
            <a:ext cx="3604962" cy="4413350"/>
          </a:xfrm>
          <a:prstGeom prst="rect">
            <a:avLst/>
          </a:prstGeom>
        </p:spPr>
      </p:pic>
      <p:cxnSp>
        <p:nvCxnSpPr>
          <p:cNvPr id="21" name="Straight Connector 20">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86DAF04-BA1F-4BE5-0549-11069BBD2046}"/>
              </a:ext>
            </a:extLst>
          </p:cNvPr>
          <p:cNvPicPr>
            <a:picLocks noChangeAspect="1"/>
          </p:cNvPicPr>
          <p:nvPr/>
        </p:nvPicPr>
        <p:blipFill>
          <a:blip r:embed="rId3"/>
          <a:stretch>
            <a:fillRect/>
          </a:stretch>
        </p:blipFill>
        <p:spPr>
          <a:xfrm>
            <a:off x="6747703" y="1119335"/>
            <a:ext cx="4018388" cy="4440208"/>
          </a:xfrm>
          <a:prstGeom prst="rect">
            <a:avLst/>
          </a:prstGeom>
        </p:spPr>
      </p:pic>
      <p:sp>
        <p:nvSpPr>
          <p:cNvPr id="6" name="TextBox 5">
            <a:extLst>
              <a:ext uri="{FF2B5EF4-FFF2-40B4-BE49-F238E27FC236}">
                <a16:creationId xmlns:a16="http://schemas.microsoft.com/office/drawing/2014/main" id="{0C1919B1-75A9-0336-4E44-F982ED6A0A1D}"/>
              </a:ext>
            </a:extLst>
          </p:cNvPr>
          <p:cNvSpPr txBox="1"/>
          <p:nvPr/>
        </p:nvSpPr>
        <p:spPr>
          <a:xfrm>
            <a:off x="563550" y="5886796"/>
            <a:ext cx="10378435" cy="1043619"/>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2: </a:t>
            </a:r>
            <a:r>
              <a:rPr lang="en-US" sz="2800" dirty="0">
                <a:solidFill>
                  <a:srgbClr val="002060"/>
                </a:solidFill>
                <a:effectLst/>
                <a:latin typeface="Times New Roman" panose="02020603050405020304" pitchFamily="18" charset="0"/>
                <a:ea typeface="Times New Roman" panose="02020603050405020304" pitchFamily="18" charset="0"/>
              </a:rPr>
              <a:t>Hai </a:t>
            </a:r>
            <a:r>
              <a:rPr lang="en-US" sz="2800" dirty="0" err="1">
                <a:solidFill>
                  <a:srgbClr val="002060"/>
                </a:solidFill>
                <a:effectLst/>
                <a:latin typeface="Times New Roman" panose="02020603050405020304" pitchFamily="18" charset="0"/>
                <a:ea typeface="Times New Roman" panose="02020603050405020304" pitchFamily="18" charset="0"/>
              </a:rPr>
              <a:t>vậy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kích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bằng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2 </a:t>
            </a:r>
            <a:r>
              <a:rPr lang="en-US" sz="2800" dirty="0" err="1">
                <a:solidFill>
                  <a:srgbClr val="002060"/>
                </a:solidFill>
                <a:effectLst/>
                <a:latin typeface="Times New Roman" panose="02020603050405020304" pitchFamily="18" charset="0"/>
                <a:ea typeface="Times New Roman" panose="02020603050405020304" pitchFamily="18" charset="0"/>
              </a:rPr>
              <a:t>vật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như</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nhau</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702793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A12508-41ED-0620-B208-324366877866}"/>
              </a:ext>
            </a:extLst>
          </p:cNvPr>
          <p:cNvSpPr txBox="1"/>
          <p:nvPr/>
        </p:nvSpPr>
        <p:spPr>
          <a:xfrm>
            <a:off x="728663" y="429589"/>
            <a:ext cx="6097904" cy="5998822"/>
          </a:xfrm>
          <a:prstGeom prst="rect">
            <a:avLst/>
          </a:prstGeom>
          <a:noFill/>
        </p:spPr>
        <p:txBody>
          <a:bodyPr wrap="square">
            <a:spAutoFit/>
          </a:bodyPr>
          <a:lstStyle/>
          <a:p>
            <a:pPr marL="0" marR="30480" algn="just">
              <a:lnSpc>
                <a:spcPct val="115000"/>
              </a:lnSpc>
              <a:spcBef>
                <a:spcPts val="0"/>
              </a:spcBef>
              <a:spcAft>
                <a:spcPts val="0"/>
              </a:spcAft>
            </a:pPr>
            <a:r>
              <a:rPr lang="en-US" sz="2800" b="1" dirty="0" err="1">
                <a:solidFill>
                  <a:srgbClr val="002060"/>
                </a:solidFill>
                <a:effectLst/>
                <a:latin typeface="Times New Roman" panose="02020603050405020304" pitchFamily="18" charset="0"/>
                <a:ea typeface="Times New Roman" panose="02020603050405020304" pitchFamily="18" charset="0"/>
              </a:rPr>
              <a:t>Bài</a:t>
            </a:r>
            <a:r>
              <a:rPr lang="en-US" sz="2800" b="1" dirty="0">
                <a:solidFill>
                  <a:srgbClr val="002060"/>
                </a:solidFill>
                <a:effectLst/>
                <a:latin typeface="Times New Roman" panose="02020603050405020304" pitchFamily="18" charset="0"/>
                <a:ea typeface="Times New Roman" panose="02020603050405020304" pitchFamily="18" charset="0"/>
              </a:rPr>
              <a:t> 3: </a:t>
            </a:r>
            <a:r>
              <a:rPr lang="en-US" sz="2800" b="1" dirty="0" err="1">
                <a:solidFill>
                  <a:srgbClr val="002060"/>
                </a:solidFill>
                <a:effectLst/>
                <a:latin typeface="Times New Roman" panose="02020603050405020304" pitchFamily="18" charset="0"/>
                <a:ea typeface="Times New Roman" panose="02020603050405020304" pitchFamily="18" charset="0"/>
              </a:rPr>
              <a:t>Tóm</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tắt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V = 60cm</a:t>
            </a:r>
            <a:r>
              <a:rPr lang="en-US" sz="2800" baseline="30000" dirty="0">
                <a:solidFill>
                  <a:srgbClr val="002060"/>
                </a:solidFill>
                <a:effectLst/>
                <a:latin typeface="Times New Roman" panose="02020603050405020304" pitchFamily="18" charset="0"/>
                <a:ea typeface="Times New Roman" panose="02020603050405020304" pitchFamily="18" charset="0"/>
              </a:rPr>
              <a:t>3</a:t>
            </a:r>
            <a:r>
              <a:rPr lang="en-US" sz="2800" dirty="0">
                <a:solidFill>
                  <a:srgbClr val="002060"/>
                </a:solidFill>
                <a:effectLst/>
                <a:latin typeface="Times New Roman" panose="02020603050405020304" pitchFamily="18" charset="0"/>
                <a:ea typeface="Times New Roman" panose="02020603050405020304" pitchFamily="18" charset="0"/>
              </a:rPr>
              <a:t> = 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m</a:t>
            </a:r>
            <a:r>
              <a:rPr lang="en-US" sz="2800" baseline="30000" dirty="0">
                <a:solidFill>
                  <a:srgbClr val="002060"/>
                </a:solidFill>
                <a:effectLst/>
                <a:latin typeface="Times New Roman" panose="02020603050405020304" pitchFamily="18" charset="0"/>
                <a:ea typeface="Times New Roman" panose="02020603050405020304" pitchFamily="18" charset="0"/>
              </a:rPr>
              <a:t>3</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nSpc>
                <a:spcPct val="115000"/>
              </a:lnSpc>
              <a:spcBef>
                <a:spcPts val="0"/>
              </a:spcBef>
              <a:spcAft>
                <a:spcPts val="0"/>
              </a:spcAft>
            </a:pPr>
            <a:r>
              <a:rPr lang="en-US" sz="2800" dirty="0">
                <a:solidFill>
                  <a:srgbClr val="002060"/>
                </a:solidFill>
                <a:effectLst/>
                <a:latin typeface="Times New Roman" panose="02020603050405020304" pitchFamily="18" charset="0"/>
                <a:ea typeface="SimSun" panose="02010600030101010101" pitchFamily="2" charset="-122"/>
              </a:rPr>
              <a:t> m = 0,5kg</a:t>
            </a:r>
          </a:p>
          <a:p>
            <a:pPr marL="30480" marR="30480" algn="just">
              <a:lnSpc>
                <a:spcPct val="115000"/>
              </a:lnSpc>
              <a:spcBef>
                <a:spcPts val="0"/>
              </a:spcBef>
              <a:spcAft>
                <a:spcPts val="0"/>
              </a:spcAft>
            </a:pP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sao</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0" marR="0" algn="ctr">
              <a:lnSpc>
                <a:spcPct val="115000"/>
              </a:lnSpc>
              <a:spcBef>
                <a:spcPts val="0"/>
              </a:spcBef>
              <a:spcAft>
                <a:spcPts val="0"/>
              </a:spcAft>
            </a:pPr>
            <a:r>
              <a:rPr lang="en-US" sz="2800" b="1" dirty="0">
                <a:solidFill>
                  <a:srgbClr val="002060"/>
                </a:solidFill>
                <a:effectLst/>
                <a:latin typeface="Times New Roman" panose="02020603050405020304" pitchFamily="18" charset="0"/>
                <a:ea typeface="SimSun" panose="02010600030101010101" pitchFamily="2" charset="-122"/>
              </a:rPr>
              <a:t>GIẢI</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Trọng </a:t>
            </a:r>
            <a:r>
              <a:rPr lang="en-US" sz="2800" dirty="0" err="1">
                <a:solidFill>
                  <a:srgbClr val="002060"/>
                </a:solidFill>
                <a:effectLst/>
                <a:latin typeface="Times New Roman" panose="02020603050405020304" pitchFamily="18" charset="0"/>
                <a:ea typeface="Times New Roman" panose="02020603050405020304" pitchFamily="18" charset="0"/>
              </a:rPr>
              <a:t>lượng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 P = 10.m = 0,5.10 = 5(N)</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Nếu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quả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cầu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chìm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nước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thì</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đẩy</a:t>
            </a:r>
            <a:r>
              <a:rPr lang="en-US" sz="2800" dirty="0">
                <a:solidFill>
                  <a:srgbClr val="002060"/>
                </a:solidFill>
                <a:effectLst/>
                <a:latin typeface="Times New Roman" panose="02020603050405020304" pitchFamily="18" charset="0"/>
                <a:ea typeface="Times New Roman" panose="02020603050405020304" pitchFamily="18" charset="0"/>
              </a:rPr>
              <a:t> Archimedes </a:t>
            </a:r>
            <a:r>
              <a:rPr lang="en-US" sz="2800" dirty="0" err="1">
                <a:solidFill>
                  <a:srgbClr val="002060"/>
                </a:solidFill>
                <a:effectLst/>
                <a:latin typeface="Times New Roman" panose="02020603050405020304" pitchFamily="18" charset="0"/>
                <a:ea typeface="Times New Roman" panose="02020603050405020304" pitchFamily="18" charset="0"/>
              </a:rPr>
              <a:t>tác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dụng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vào</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a:t>
            </a:r>
            <a:r>
              <a:rPr lang="en-US"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SimSun" panose="02010600030101010101" pitchFamily="2" charset="-122"/>
            </a:endParaRPr>
          </a:p>
          <a:p>
            <a:pPr marL="30480" marR="30480" algn="just">
              <a:lnSpc>
                <a:spcPct val="115000"/>
              </a:lnSpc>
              <a:spcBef>
                <a:spcPts val="0"/>
              </a:spcBef>
              <a:spcAft>
                <a:spcPts val="0"/>
              </a:spcAft>
            </a:pPr>
            <a:r>
              <a:rPr lang="en-US" sz="2800" dirty="0">
                <a:solidFill>
                  <a:srgbClr val="002060"/>
                </a:solidFill>
                <a:effectLst/>
                <a:latin typeface="Times New Roman" panose="02020603050405020304" pitchFamily="18" charset="0"/>
                <a:ea typeface="Times New Roman" panose="02020603050405020304" pitchFamily="18" charset="0"/>
              </a:rPr>
              <a:t>   F</a:t>
            </a:r>
            <a:r>
              <a:rPr lang="en-US" sz="2800" baseline="-25000" dirty="0">
                <a:solidFill>
                  <a:srgbClr val="002060"/>
                </a:solidFill>
                <a:effectLst/>
                <a:latin typeface="Times New Roman" panose="02020603050405020304" pitchFamily="18" charset="0"/>
                <a:ea typeface="Times New Roman" panose="02020603050405020304" pitchFamily="18" charset="0"/>
              </a:rPr>
              <a:t>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d.V</a:t>
            </a:r>
            <a:r>
              <a:rPr lang="en-US" sz="2800" dirty="0">
                <a:solidFill>
                  <a:srgbClr val="002060"/>
                </a:solidFill>
                <a:effectLst/>
                <a:latin typeface="Times New Roman" panose="02020603050405020304" pitchFamily="18" charset="0"/>
                <a:ea typeface="Times New Roman" panose="02020603050405020304" pitchFamily="18" charset="0"/>
              </a:rPr>
              <a:t> = 10000.6.10</a:t>
            </a:r>
            <a:r>
              <a:rPr lang="en-US" sz="2800" baseline="30000" dirty="0">
                <a:solidFill>
                  <a:srgbClr val="002060"/>
                </a:solidFill>
                <a:effectLst/>
                <a:latin typeface="Times New Roman" panose="02020603050405020304" pitchFamily="18" charset="0"/>
                <a:ea typeface="Times New Roman" panose="02020603050405020304" pitchFamily="18" charset="0"/>
              </a:rPr>
              <a:t>-4</a:t>
            </a:r>
            <a:r>
              <a:rPr lang="en-US" sz="2800" dirty="0">
                <a:solidFill>
                  <a:srgbClr val="002060"/>
                </a:solidFill>
                <a:effectLst/>
                <a:latin typeface="Times New Roman" panose="02020603050405020304" pitchFamily="18" charset="0"/>
                <a:ea typeface="Times New Roman" panose="02020603050405020304" pitchFamily="18" charset="0"/>
              </a:rPr>
              <a:t> = 6 (N)</a:t>
            </a:r>
            <a:endParaRPr lang="en-US" sz="2800" dirty="0">
              <a:solidFill>
                <a:srgbClr val="002060"/>
              </a:solidFill>
              <a:effectLst/>
              <a:latin typeface="Times New Roman" panose="02020603050405020304" pitchFamily="18" charset="0"/>
              <a:ea typeface="SimSun" panose="02010600030101010101" pitchFamily="2" charset="-122"/>
            </a:endParaRPr>
          </a:p>
        </p:txBody>
      </p:sp>
      <p:pic>
        <p:nvPicPr>
          <p:cNvPr id="5" name="Picture 4">
            <a:extLst>
              <a:ext uri="{FF2B5EF4-FFF2-40B4-BE49-F238E27FC236}">
                <a16:creationId xmlns:a16="http://schemas.microsoft.com/office/drawing/2014/main" id="{C2C503BA-F987-C7CF-C7BC-EECA6A3DDC5A}"/>
              </a:ext>
            </a:extLst>
          </p:cNvPr>
          <p:cNvPicPr>
            <a:picLocks noChangeAspect="1"/>
          </p:cNvPicPr>
          <p:nvPr/>
        </p:nvPicPr>
        <p:blipFill>
          <a:blip r:embed="rId2"/>
          <a:stretch>
            <a:fillRect/>
          </a:stretch>
        </p:blipFill>
        <p:spPr>
          <a:xfrm>
            <a:off x="6894445" y="619751"/>
            <a:ext cx="5131530" cy="3843694"/>
          </a:xfrm>
          <a:prstGeom prst="rect">
            <a:avLst/>
          </a:prstGeom>
        </p:spPr>
      </p:pic>
      <p:pic>
        <p:nvPicPr>
          <p:cNvPr id="6" name="Picture 5">
            <a:extLst>
              <a:ext uri="{FF2B5EF4-FFF2-40B4-BE49-F238E27FC236}">
                <a16:creationId xmlns:a16="http://schemas.microsoft.com/office/drawing/2014/main" id="{E285D1CD-81AC-39A4-2AEC-1D65FF34B012}"/>
              </a:ext>
            </a:extLst>
          </p:cNvPr>
          <p:cNvPicPr>
            <a:picLocks noChangeAspect="1"/>
          </p:cNvPicPr>
          <p:nvPr/>
        </p:nvPicPr>
        <p:blipFill>
          <a:blip r:embed="rId3"/>
          <a:stretch>
            <a:fillRect/>
          </a:stretch>
        </p:blipFill>
        <p:spPr>
          <a:xfrm>
            <a:off x="-666109" y="0"/>
            <a:ext cx="11927329" cy="6238249"/>
          </a:xfrm>
          <a:prstGeom prst="rect">
            <a:avLst/>
          </a:prstGeom>
        </p:spPr>
      </p:pic>
    </p:spTree>
    <p:extLst>
      <p:ext uri="{BB962C8B-B14F-4D97-AF65-F5344CB8AC3E}">
        <p14:creationId xmlns:p14="http://schemas.microsoft.com/office/powerpoint/2010/main" val="4122768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98485" y="-500068"/>
            <a:ext cx="5837280" cy="3005011"/>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6678697" y="-782543"/>
            <a:ext cx="6156835" cy="3005011"/>
          </a:xfrm>
          <a:prstGeom prst="rect">
            <a:avLst/>
          </a:prstGeom>
        </p:spPr>
      </p:pic>
      <p:pic>
        <p:nvPicPr>
          <p:cNvPr id="172" name="Picture 171"/>
          <p:cNvPicPr>
            <a:picLocks noChangeAspect="1"/>
          </p:cNvPicPr>
          <p:nvPr/>
        </p:nvPicPr>
        <p:blipFill rotWithShape="1">
          <a:blip r:embed="rId5">
            <a:extLst>
              <a:ext uri="{28A0092B-C50C-407E-A947-70E740481C1C}">
                <a14:useLocalDpi xmlns:a14="http://schemas.microsoft.com/office/drawing/2010/main" val="0"/>
              </a:ext>
            </a:extLst>
          </a:blip>
          <a:srcRect b="45327"/>
          <a:stretch>
            <a:fillRect/>
          </a:stretch>
        </p:blipFill>
        <p:spPr>
          <a:xfrm>
            <a:off x="62746" y="0"/>
            <a:ext cx="12192000" cy="6858000"/>
          </a:xfrm>
          <a:prstGeom prst="rect">
            <a:avLst/>
          </a:prstGeom>
        </p:spPr>
      </p:pic>
      <p:sp>
        <p:nvSpPr>
          <p:cNvPr id="2" name="文本框 28">
            <a:extLst>
              <a:ext uri="{FF2B5EF4-FFF2-40B4-BE49-F238E27FC236}">
                <a16:creationId xmlns:a16="http://schemas.microsoft.com/office/drawing/2014/main" id="{972869EC-34A3-43DF-6307-16D38CDA17D6}"/>
              </a:ext>
            </a:extLst>
          </p:cNvPr>
          <p:cNvSpPr txBox="1"/>
          <p:nvPr/>
        </p:nvSpPr>
        <p:spPr>
          <a:xfrm>
            <a:off x="4100501" y="2401534"/>
            <a:ext cx="6853158" cy="1323439"/>
          </a:xfrm>
          <a:prstGeom prst="rect">
            <a:avLst/>
          </a:prstGeom>
          <a:noFill/>
        </p:spPr>
        <p:txBody>
          <a:bodyPr wrap="none" rtlCol="0">
            <a:spAutoFit/>
          </a:bodyPr>
          <a:lstStyle/>
          <a:p>
            <a:pPr defTabSz="457200"/>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556D45-4BF9-E592-D9B6-F75117631A9A}"/>
              </a:ext>
            </a:extLst>
          </p:cNvPr>
          <p:cNvSpPr txBox="1"/>
          <p:nvPr/>
        </p:nvSpPr>
        <p:spPr>
          <a:xfrm>
            <a:off x="838201" y="1825625"/>
            <a:ext cx="5092194" cy="435133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bi </a:t>
            </a:r>
            <a:r>
              <a:rPr lang="en-US" sz="3200" dirty="0" err="1">
                <a:latin typeface="Times New Roman" panose="02020603050405020304" pitchFamily="18" charset="0"/>
                <a:cs typeface="Times New Roman" panose="02020603050405020304" pitchFamily="18" charset="0"/>
              </a:rPr>
              <a:t>sắt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nắp</a:t>
            </a:r>
            <a:r>
              <a:rPr lang="en-US" sz="3200" dirty="0">
                <a:latin typeface="Times New Roman" panose="02020603050405020304" pitchFamily="18" charset="0"/>
                <a:cs typeface="Times New Roman" panose="02020603050405020304" pitchFamily="18" charset="0"/>
              </a:rPr>
              <a:t> chai </a:t>
            </a:r>
            <a:r>
              <a:rPr lang="en-US" sz="3200" dirty="0" err="1">
                <a:latin typeface="Times New Roman" panose="02020603050405020304" pitchFamily="18" charset="0"/>
                <a:cs typeface="Times New Roman" panose="02020603050405020304" pitchFamily="18" charset="0"/>
              </a:rPr>
              <a:t>nhựa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thủy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Có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a:t>
            </a: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C9C49CC-270F-3F26-8D1B-71A55FF12AED}"/>
              </a:ext>
            </a:extLst>
          </p:cNvPr>
          <p:cNvPicPr>
            <a:picLocks noChangeAspect="1"/>
          </p:cNvPicPr>
          <p:nvPr/>
        </p:nvPicPr>
        <p:blipFill rotWithShape="1">
          <a:blip r:embed="rId3"/>
          <a:srcRect t="3740"/>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3987F1CA-6BB6-92DB-9846-B7F067B87435}"/>
              </a:ext>
            </a:extLst>
          </p:cNvPr>
          <p:cNvPicPr>
            <a:picLocks noChangeAspect="1"/>
          </p:cNvPicPr>
          <p:nvPr/>
        </p:nvPicPr>
        <p:blipFill rotWithShape="1">
          <a:blip r:embed="rId4"/>
          <a:srcRect l="19113" r="12511" b="2"/>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43259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3" name="Rectangle: Rounded Corners 2"/>
          <p:cNvSpPr/>
          <p:nvPr/>
        </p:nvSpPr>
        <p:spPr>
          <a:xfrm>
            <a:off x="1442826" y="306443"/>
            <a:ext cx="9269668" cy="2201092"/>
          </a:xfrm>
          <a:prstGeom prst="round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Picture 81"/>
          <p:cNvPicPr>
            <a:picLocks noChangeAspect="1"/>
          </p:cNvPicPr>
          <p:nvPr/>
        </p:nvPicPr>
        <p:blipFill>
          <a:blip r:embed="rId4"/>
          <a:stretch>
            <a:fillRect/>
          </a:stretch>
        </p:blipFill>
        <p:spPr>
          <a:xfrm>
            <a:off x="1993856" y="626031"/>
            <a:ext cx="1315666" cy="1470718"/>
          </a:xfrm>
          <a:prstGeom prst="rect">
            <a:avLst/>
          </a:prstGeom>
        </p:spPr>
      </p:pic>
      <p:sp>
        <p:nvSpPr>
          <p:cNvPr id="6" name="TextBox 5"/>
          <p:cNvSpPr txBox="1"/>
          <p:nvPr/>
        </p:nvSpPr>
        <p:spPr>
          <a:xfrm>
            <a:off x="3120319" y="870982"/>
            <a:ext cx="7077825" cy="954107"/>
          </a:xfrm>
          <a:prstGeom prst="rect">
            <a:avLst/>
          </a:prstGeom>
          <a:noFill/>
        </p:spPr>
        <p:txBody>
          <a:bodyPr wrap="square" rtlCol="0">
            <a:spAutoFit/>
          </a:bodyPr>
          <a:lstStyle/>
          <a:p>
            <a:pPr algn="ctr"/>
            <a:r>
              <a:rPr lang="vi-VN" sz="2800" b="1" dirty="0">
                <a:ln>
                  <a:solidFill>
                    <a:sysClr val="windowText" lastClr="000000"/>
                  </a:solidFill>
                </a:ln>
                <a:solidFill>
                  <a:schemeClr val="accent3"/>
                </a:solidFill>
                <a:latin typeface="Nunito Black" pitchFamily="2" charset="0"/>
                <a:cs typeface="Times New Roman" panose="02020603050405020304" pitchFamily="18" charset="0"/>
              </a:rPr>
              <a:t>Tìm hiểu về lực đẩy tác dụng lên vật đặt trong chất lỏng</a:t>
            </a:r>
            <a:endParaRPr lang="en-US" sz="2800" b="1" dirty="0">
              <a:ln>
                <a:solidFill>
                  <a:sysClr val="windowText" lastClr="000000"/>
                </a:solidFill>
              </a:ln>
              <a:solidFill>
                <a:schemeClr val="accent3"/>
              </a:solidFill>
              <a:latin typeface="Nunito Black"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2ABFB1BC-1CA5-0814-293D-64421887A59C}"/>
              </a:ext>
            </a:extLst>
          </p:cNvPr>
          <p:cNvPicPr>
            <a:picLocks noChangeAspect="1"/>
          </p:cNvPicPr>
          <p:nvPr/>
        </p:nvPicPr>
        <p:blipFill>
          <a:blip r:embed="rId5"/>
          <a:stretch>
            <a:fillRect/>
          </a:stretch>
        </p:blipFill>
        <p:spPr>
          <a:xfrm>
            <a:off x="2651689" y="2752486"/>
            <a:ext cx="6830225" cy="28821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fade">
                                      <p:cBhvr>
                                        <p:cTn id="17" dur="1000"/>
                                        <p:tgtEl>
                                          <p:spTgt spid="82"/>
                                        </p:tgtEl>
                                      </p:cBhvr>
                                    </p:animEffect>
                                    <p:anim calcmode="lin" valueType="num">
                                      <p:cBhvr>
                                        <p:cTn id="18" dur="1000" fill="hold"/>
                                        <p:tgtEl>
                                          <p:spTgt spid="82"/>
                                        </p:tgtEl>
                                        <p:attrNameLst>
                                          <p:attrName>ppt_x</p:attrName>
                                        </p:attrNameLst>
                                      </p:cBhvr>
                                      <p:tavLst>
                                        <p:tav tm="0">
                                          <p:val>
                                            <p:strVal val="#ppt_x"/>
                                          </p:val>
                                        </p:tav>
                                        <p:tav tm="100000">
                                          <p:val>
                                            <p:strVal val="#ppt_x"/>
                                          </p:val>
                                        </p:tav>
                                      </p:tavLst>
                                    </p:anim>
                                    <p:anim calcmode="lin" valueType="num">
                                      <p:cBhvr>
                                        <p:cTn id="19"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with low confidence">
            <a:extLst>
              <a:ext uri="{FF2B5EF4-FFF2-40B4-BE49-F238E27FC236}">
                <a16:creationId xmlns:a16="http://schemas.microsoft.com/office/drawing/2014/main" id="{497BD24B-374A-22B2-60BD-4821E85E07B3}"/>
              </a:ext>
            </a:extLst>
          </p:cNvPr>
          <p:cNvPicPr>
            <a:picLocks noChangeAspect="1"/>
          </p:cNvPicPr>
          <p:nvPr/>
        </p:nvPicPr>
        <p:blipFill>
          <a:blip r:embed="rId3"/>
          <a:stretch>
            <a:fillRect/>
          </a:stretch>
        </p:blipFill>
        <p:spPr>
          <a:xfrm>
            <a:off x="643467" y="975360"/>
            <a:ext cx="10905066" cy="490727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0012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9" name="Rectangle 1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2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446E9A-B561-F47E-EB53-F02CAEDA11ED}"/>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3200" dirty="0">
                <a:solidFill>
                  <a:srgbClr val="FF0000"/>
                </a:solidFill>
                <a:latin typeface="Times New Roman" panose="02020603050405020304" pitchFamily="18" charset="0"/>
                <a:cs typeface="Times New Roman" panose="02020603050405020304" pitchFamily="18" charset="0"/>
              </a:rPr>
              <a:t>THẢO LUẬN NHÓM</a:t>
            </a:r>
          </a:p>
        </p:txBody>
      </p:sp>
      <p:sp>
        <p:nvSpPr>
          <p:cNvPr id="32" name="Rectangle 2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C12AF2-8FC5-7841-784B-AE59EF316074}"/>
              </a:ext>
            </a:extLst>
          </p:cNvPr>
          <p:cNvPicPr>
            <a:picLocks noChangeAspect="1"/>
          </p:cNvPicPr>
          <p:nvPr/>
        </p:nvPicPr>
        <p:blipFill rotWithShape="1">
          <a:blip r:embed="rId2"/>
          <a:srcRect l="16322" r="6707" b="1"/>
          <a:stretch/>
        </p:blipFill>
        <p:spPr>
          <a:xfrm>
            <a:off x="5977788" y="799352"/>
            <a:ext cx="5425410" cy="5259296"/>
          </a:xfrm>
          <a:prstGeom prst="rect">
            <a:avLst/>
          </a:prstGeom>
        </p:spPr>
      </p:pic>
    </p:spTree>
    <p:extLst>
      <p:ext uri="{BB962C8B-B14F-4D97-AF65-F5344CB8AC3E}">
        <p14:creationId xmlns:p14="http://schemas.microsoft.com/office/powerpoint/2010/main" val="3901343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C4D3B0-4301-3D99-8C37-29CAD5304754}"/>
              </a:ext>
            </a:extLst>
          </p:cNvPr>
          <p:cNvPicPr>
            <a:picLocks noChangeAspect="1"/>
          </p:cNvPicPr>
          <p:nvPr/>
        </p:nvPicPr>
        <p:blipFill>
          <a:blip r:embed="rId4"/>
          <a:stretch>
            <a:fillRect/>
          </a:stretch>
        </p:blipFill>
        <p:spPr>
          <a:xfrm>
            <a:off x="2034541" y="0"/>
            <a:ext cx="7555230" cy="6896093"/>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5 Minutes timer (Đồng hồ đếm ngược 5 phút)">
            <a:hlinkClick r:id="" action="ppaction://media"/>
            <a:extLst>
              <a:ext uri="{FF2B5EF4-FFF2-40B4-BE49-F238E27FC236}">
                <a16:creationId xmlns:a16="http://schemas.microsoft.com/office/drawing/2014/main" id="{FBDA7FD6-3714-F931-3355-1C1A8440F7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04399" y="3428999"/>
            <a:ext cx="2177908" cy="1224117"/>
          </a:xfrm>
          <a:prstGeom prst="rect">
            <a:avLst/>
          </a:prstGeom>
        </p:spPr>
      </p:pic>
    </p:spTree>
    <p:extLst>
      <p:ext uri="{BB962C8B-B14F-4D97-AF65-F5344CB8AC3E}">
        <p14:creationId xmlns:p14="http://schemas.microsoft.com/office/powerpoint/2010/main" val="2453420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50">
          <a:fgClr>
            <a:srgbClr val="EE00B9"/>
          </a:fgClr>
          <a:bgClr>
            <a:schemeClr val="bg1"/>
          </a:bgClr>
        </a:pattFill>
        <a:effectLst/>
      </p:bgPr>
    </p:bg>
    <p:spTree>
      <p:nvGrpSpPr>
        <p:cNvPr id="1" name="Shape 2684"/>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7948" b="24787"/>
          <a:stretch>
            <a:fillRect/>
          </a:stretch>
        </p:blipFill>
        <p:spPr>
          <a:xfrm>
            <a:off x="-141548" y="-315416"/>
            <a:ext cx="3287427" cy="188254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t="17948" b="24787"/>
          <a:stretch>
            <a:fillRect/>
          </a:stretch>
        </p:blipFill>
        <p:spPr>
          <a:xfrm flipH="1">
            <a:off x="8584595" y="-761851"/>
            <a:ext cx="3752503" cy="2148869"/>
          </a:xfrm>
          <a:prstGeom prst="rect">
            <a:avLst/>
          </a:prstGeom>
        </p:spPr>
      </p:pic>
      <p:grpSp>
        <p:nvGrpSpPr>
          <p:cNvPr id="2687" name="Google Shape;2687;p44"/>
          <p:cNvGrpSpPr/>
          <p:nvPr/>
        </p:nvGrpSpPr>
        <p:grpSpPr>
          <a:xfrm>
            <a:off x="8056901" y="842334"/>
            <a:ext cx="3304100" cy="3148367"/>
            <a:chOff x="6042675" y="631750"/>
            <a:chExt cx="2478075" cy="2361275"/>
          </a:xfrm>
        </p:grpSpPr>
        <p:sp>
          <p:nvSpPr>
            <p:cNvPr id="2688" name="Google Shape;2688;p44"/>
            <p:cNvSpPr/>
            <p:nvPr/>
          </p:nvSpPr>
          <p:spPr>
            <a:xfrm>
              <a:off x="8327250" y="28091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44"/>
            <p:cNvSpPr/>
            <p:nvPr/>
          </p:nvSpPr>
          <p:spPr>
            <a:xfrm>
              <a:off x="6042675" y="631750"/>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690" name="Google Shape;2690;p44"/>
          <p:cNvGrpSpPr/>
          <p:nvPr/>
        </p:nvGrpSpPr>
        <p:grpSpPr>
          <a:xfrm>
            <a:off x="189634" y="920233"/>
            <a:ext cx="11661857" cy="5217753"/>
            <a:chOff x="142225" y="690174"/>
            <a:chExt cx="8746393" cy="3913315"/>
          </a:xfrm>
        </p:grpSpPr>
        <p:sp>
          <p:nvSpPr>
            <p:cNvPr id="2691" name="Google Shape;2691;p44"/>
            <p:cNvSpPr/>
            <p:nvPr/>
          </p:nvSpPr>
          <p:spPr>
            <a:xfrm>
              <a:off x="7959375" y="4291237"/>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44"/>
            <p:cNvSpPr/>
            <p:nvPr/>
          </p:nvSpPr>
          <p:spPr>
            <a:xfrm>
              <a:off x="142225" y="354726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44"/>
            <p:cNvSpPr/>
            <p:nvPr/>
          </p:nvSpPr>
          <p:spPr>
            <a:xfrm>
              <a:off x="7494750" y="69017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3" name="TextBox 2">
            <a:extLst>
              <a:ext uri="{FF2B5EF4-FFF2-40B4-BE49-F238E27FC236}">
                <a16:creationId xmlns:a16="http://schemas.microsoft.com/office/drawing/2014/main" id="{CB8AA2D7-51B6-0AC3-59E8-BCE1B9AEA9E0}"/>
              </a:ext>
            </a:extLst>
          </p:cNvPr>
          <p:cNvSpPr txBox="1"/>
          <p:nvPr/>
        </p:nvSpPr>
        <p:spPr>
          <a:xfrm>
            <a:off x="967628" y="1438689"/>
            <a:ext cx="6852284" cy="2246769"/>
          </a:xfrm>
          <a:prstGeom prst="rect">
            <a:avLst/>
          </a:prstGeom>
          <a:noFill/>
        </p:spPr>
        <p:txBody>
          <a:bodyPr wrap="square">
            <a:spAutoFit/>
          </a:bodyPr>
          <a:lstStyle/>
          <a:p>
            <a:pPr algn="just"/>
            <a:r>
              <a:rPr lang="vi-VN" sz="2800" dirty="0">
                <a:solidFill>
                  <a:srgbClr val="C00000"/>
                </a:solidFill>
                <a:latin typeface="+mj-lt"/>
              </a:rPr>
              <a:t>Câu 1: </a:t>
            </a:r>
            <a:r>
              <a:rPr lang="en-US" sz="2800" dirty="0">
                <a:solidFill>
                  <a:srgbClr val="C00000"/>
                </a:solidFill>
                <a:latin typeface="Times New Roman" panose="02020603050405020304" pitchFamily="18" charset="0"/>
                <a:cs typeface="Times New Roman" panose="02020603050405020304" pitchFamily="18" charset="0"/>
              </a:rPr>
              <a:t>B</a:t>
            </a:r>
            <a:r>
              <a:rPr lang="vi-VN" sz="2800" dirty="0">
                <a:solidFill>
                  <a:srgbClr val="C00000"/>
                </a:solidFill>
                <a:latin typeface="Times New Roman" panose="02020603050405020304" pitchFamily="18" charset="0"/>
                <a:cs typeface="Times New Roman" panose="02020603050405020304" pitchFamily="18" charset="0"/>
              </a:rPr>
              <a:t>iểu </a:t>
            </a:r>
            <a:r>
              <a:rPr lang="vi-VN" sz="2800" dirty="0">
                <a:solidFill>
                  <a:srgbClr val="C00000"/>
                </a:solidFill>
                <a:latin typeface="+mj-lt"/>
              </a:rPr>
              <a:t>diễn các lực tác dụng vào viên bi, ốc vít kim loại, miếng xốp khi chúng ở vị trí như trong Hình 17.2</a:t>
            </a:r>
            <a:r>
              <a:rPr lang="en-US" sz="2800" dirty="0">
                <a:solidFill>
                  <a:srgbClr val="C00000"/>
                </a:solidFill>
                <a:latin typeface="+mj-lt"/>
              </a:rPr>
              <a:t>:</a:t>
            </a:r>
            <a:endParaRPr lang="vi-VN" sz="2800" dirty="0">
              <a:solidFill>
                <a:srgbClr val="C00000"/>
              </a:solidFill>
              <a:latin typeface="+mj-lt"/>
            </a:endParaRPr>
          </a:p>
          <a:p>
            <a:pPr algn="just"/>
            <a:r>
              <a:rPr lang="vi-VN" sz="2800" dirty="0">
                <a:solidFill>
                  <a:srgbClr val="002060"/>
                </a:solidFill>
                <a:latin typeface="+mj-lt"/>
              </a:rPr>
              <a:t>(1) và (2): chiều chuyển động xuống dưới</a:t>
            </a:r>
          </a:p>
          <a:p>
            <a:pPr algn="just"/>
            <a:r>
              <a:rPr lang="vi-VN" sz="2800" dirty="0">
                <a:solidFill>
                  <a:srgbClr val="002060"/>
                </a:solidFill>
                <a:latin typeface="+mj-lt"/>
              </a:rPr>
              <a:t>(3) chiều chuyển động lên trên</a:t>
            </a:r>
          </a:p>
        </p:txBody>
      </p:sp>
      <p:pic>
        <p:nvPicPr>
          <p:cNvPr id="4" name="Picture 3">
            <a:extLst>
              <a:ext uri="{FF2B5EF4-FFF2-40B4-BE49-F238E27FC236}">
                <a16:creationId xmlns:a16="http://schemas.microsoft.com/office/drawing/2014/main" id="{C2792E57-D385-2FD9-5317-31642FB81324}"/>
              </a:ext>
            </a:extLst>
          </p:cNvPr>
          <p:cNvPicPr>
            <a:picLocks noChangeAspect="1"/>
          </p:cNvPicPr>
          <p:nvPr/>
        </p:nvPicPr>
        <p:blipFill>
          <a:blip r:embed="rId5"/>
          <a:stretch>
            <a:fillRect/>
          </a:stretch>
        </p:blipFill>
        <p:spPr>
          <a:xfrm>
            <a:off x="8185901" y="2327158"/>
            <a:ext cx="2945206" cy="2635184"/>
          </a:xfrm>
          <a:prstGeom prst="rect">
            <a:avLst/>
          </a:prstGeom>
        </p:spPr>
      </p:pic>
      <p:sp>
        <p:nvSpPr>
          <p:cNvPr id="6" name="TextBox 5">
            <a:extLst>
              <a:ext uri="{FF2B5EF4-FFF2-40B4-BE49-F238E27FC236}">
                <a16:creationId xmlns:a16="http://schemas.microsoft.com/office/drawing/2014/main" id="{75E83BE4-F272-94D2-9716-4749A39A6D72}"/>
              </a:ext>
            </a:extLst>
          </p:cNvPr>
          <p:cNvSpPr txBox="1"/>
          <p:nvPr/>
        </p:nvSpPr>
        <p:spPr>
          <a:xfrm>
            <a:off x="1060893" y="3745501"/>
            <a:ext cx="6852284" cy="1815882"/>
          </a:xfrm>
          <a:prstGeom prst="rect">
            <a:avLst/>
          </a:prstGeom>
          <a:noFill/>
        </p:spPr>
        <p:txBody>
          <a:bodyPr wrap="square">
            <a:spAutoFit/>
          </a:bodyPr>
          <a:lstStyle/>
          <a:p>
            <a:pPr algn="just"/>
            <a:r>
              <a:rPr lang="en-US" sz="2800" dirty="0" err="1">
                <a:solidFill>
                  <a:srgbClr val="002060"/>
                </a:solidFill>
                <a:latin typeface="Times New Roman" panose="02020603050405020304" pitchFamily="18" charset="0"/>
                <a:cs typeface="Times New Roman" panose="02020603050405020304" pitchFamily="18" charset="0"/>
              </a:rPr>
              <a:t>Điều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kiện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để</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hoặc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chất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lỏng</a:t>
            </a:r>
            <a:r>
              <a:rPr lang="en-US" sz="2800" dirty="0">
                <a:solidFill>
                  <a:srgbClr val="002060"/>
                </a:solidFill>
                <a:latin typeface="Times New Roman" panose="02020603050405020304" pitchFamily="18" charset="0"/>
                <a:cs typeface="Times New Roman" panose="02020603050405020304" pitchFamily="18" charset="0"/>
              </a:rPr>
              <a:t>:</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nổi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mặt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thoáng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&gt; P</a:t>
            </a:r>
          </a:p>
          <a:p>
            <a:pPr algn="just"/>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Vật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sẽ</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xuống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F</a:t>
            </a:r>
            <a:r>
              <a:rPr lang="en-US" sz="2800" baseline="-25000" dirty="0">
                <a:solidFill>
                  <a:srgbClr val="002060"/>
                </a:solidFill>
                <a:latin typeface="Times New Roman" panose="02020603050405020304" pitchFamily="18" charset="0"/>
                <a:cs typeface="Times New Roman" panose="02020603050405020304" pitchFamily="18" charset="0"/>
              </a:rPr>
              <a:t>A</a:t>
            </a:r>
            <a:r>
              <a:rPr lang="en-US" sz="2800" dirty="0">
                <a:solidFill>
                  <a:srgbClr val="002060"/>
                </a:solidFill>
                <a:latin typeface="Times New Roman" panose="02020603050405020304" pitchFamily="18" charset="0"/>
                <a:cs typeface="Times New Roman" panose="02020603050405020304" pitchFamily="18" charset="0"/>
              </a:rPr>
              <a:t> &lt; 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2"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righ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lor Choices Lesson by Slidesgo">
  <a:themeElements>
    <a:clrScheme name="Simple Light">
      <a:dk1>
        <a:srgbClr val="000000"/>
      </a:dk1>
      <a:lt1>
        <a:srgbClr val="FFFFFF"/>
      </a:lt1>
      <a:dk2>
        <a:srgbClr val="3B58A1"/>
      </a:dk2>
      <a:lt2>
        <a:srgbClr val="EEEEEE"/>
      </a:lt2>
      <a:accent1>
        <a:srgbClr val="FF73AB"/>
      </a:accent1>
      <a:accent2>
        <a:srgbClr val="212121"/>
      </a:accent2>
      <a:accent3>
        <a:srgbClr val="45A8DE"/>
      </a:accent3>
      <a:accent4>
        <a:srgbClr val="F7C42B"/>
      </a:accent4>
      <a:accent5>
        <a:srgbClr val="DDAB10"/>
      </a:accent5>
      <a:accent6>
        <a:srgbClr val="FCA0C5"/>
      </a:accent6>
      <a:hlink>
        <a:srgbClr val="F7C42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1ekj2yd">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TotalTime>
  <Words>1298</Words>
  <PresentationFormat>Widescreen</PresentationFormat>
  <Paragraphs>136</Paragraphs>
  <Slides>35</Slides>
  <Notes>12</Notes>
  <HiddenSlides>0</HiddenSlides>
  <MMClips>11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35</vt:i4>
      </vt:variant>
    </vt:vector>
  </HeadingPairs>
  <TitlesOfParts>
    <vt:vector size="53" baseType="lpstr">
      <vt:lpstr>等线</vt:lpstr>
      <vt:lpstr>微软雅黑</vt:lpstr>
      <vt:lpstr>.VnTime</vt:lpstr>
      <vt:lpstr>Amatic SC</vt:lpstr>
      <vt:lpstr>Arial</vt:lpstr>
      <vt:lpstr>Calibri</vt:lpstr>
      <vt:lpstr>Gochi Hand</vt:lpstr>
      <vt:lpstr>Nunito</vt:lpstr>
      <vt:lpstr>Nunito Black</vt:lpstr>
      <vt:lpstr>Open Sans</vt:lpstr>
      <vt:lpstr>Segoe UI</vt:lpstr>
      <vt:lpstr>Times New Roman</vt:lpstr>
      <vt:lpstr>Yeseva One</vt:lpstr>
      <vt:lpstr>Office 主题</vt:lpstr>
      <vt:lpstr>Office 主题​​</vt:lpstr>
      <vt:lpstr>Children's Day by Slidesgo</vt:lpstr>
      <vt:lpstr>Color Choices Lesson by Slidesgo</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2022-08-22T00:31:00Z</dcterms:created>
  <dcterms:modified xsi:type="dcterms:W3CDTF">2023-07-17T14:08:04Z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5E907B015E474F73A4E3DF62B23251BB</vt:lpwstr>
  </property>
  <property fmtid="{D5CDD505-2E9C-101B-9397-08002B2CF9AE}" pid="3" name="KSOProductBuildVer">
    <vt:lpwstr>1033-11.2.0.11254</vt:lpwstr>
  </property>
</Properties>
</file>