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6" r:id="rId17"/>
    <p:sldId id="278" r:id="rId18"/>
    <p:sldId id="279" r:id="rId19"/>
    <p:sldId id="283" r:id="rId20"/>
    <p:sldId id="280" r:id="rId21"/>
    <p:sldId id="282" r:id="rId22"/>
    <p:sldId id="284" r:id="rId23"/>
    <p:sldId id="286" r:id="rId24"/>
    <p:sldId id="285" r:id="rId25"/>
    <p:sldId id="287" r:id="rId26"/>
    <p:sldId id="288" r:id="rId27"/>
    <p:sldId id="290" r:id="rId28"/>
    <p:sldId id="291" r:id="rId29"/>
    <p:sldId id="292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77" r:id="rId40"/>
    <p:sldId id="304" r:id="rId41"/>
    <p:sldId id="305" r:id="rId42"/>
    <p:sldId id="306" r:id="rId43"/>
    <p:sldId id="295" r:id="rId44"/>
    <p:sldId id="274" r:id="rId45"/>
    <p:sldId id="26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BC198-3D7B-488A-90CC-E891FDE5C4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3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2C5F6F-63DE-535D-DCF0-6316EFE5DC02}"/>
              </a:ext>
            </a:extLst>
          </p:cNvPr>
          <p:cNvSpPr txBox="1"/>
          <p:nvPr/>
        </p:nvSpPr>
        <p:spPr>
          <a:xfrm>
            <a:off x="774066" y="1625181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E46C0-8BEB-8DA7-BB3D-C36B88762232}"/>
              </a:ext>
            </a:extLst>
          </p:cNvPr>
          <p:cNvSpPr txBox="1"/>
          <p:nvPr/>
        </p:nvSpPr>
        <p:spPr>
          <a:xfrm>
            <a:off x="3837447" y="1313123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8CCF7-CCAF-CF31-4004-D660A1BFFDA3}"/>
              </a:ext>
            </a:extLst>
          </p:cNvPr>
          <p:cNvSpPr txBox="1"/>
          <p:nvPr/>
        </p:nvSpPr>
        <p:spPr>
          <a:xfrm>
            <a:off x="4371483" y="3788240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6BE00-2793-0775-F591-4C74984CCEC4}"/>
              </a:ext>
            </a:extLst>
          </p:cNvPr>
          <p:cNvSpPr txBox="1"/>
          <p:nvPr/>
        </p:nvSpPr>
        <p:spPr>
          <a:xfrm>
            <a:off x="457199" y="4053069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5C8117-E0C3-83AD-CFA5-42AEB6688E32}"/>
              </a:ext>
            </a:extLst>
          </p:cNvPr>
          <p:cNvSpPr txBox="1"/>
          <p:nvPr/>
        </p:nvSpPr>
        <p:spPr>
          <a:xfrm>
            <a:off x="6925063" y="1255849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4D472-6C57-6F81-128D-A8D60BC38366}"/>
              </a:ext>
            </a:extLst>
          </p:cNvPr>
          <p:cNvSpPr txBox="1"/>
          <p:nvPr/>
        </p:nvSpPr>
        <p:spPr>
          <a:xfrm>
            <a:off x="9369123" y="3788240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53DB3-79A3-9F71-3B50-653CF6543DDA}"/>
              </a:ext>
            </a:extLst>
          </p:cNvPr>
          <p:cNvSpPr txBox="1"/>
          <p:nvPr/>
        </p:nvSpPr>
        <p:spPr>
          <a:xfrm>
            <a:off x="6410805" y="3724211"/>
            <a:ext cx="78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4.10a.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4.10b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(H.4.10b)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cm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 = 3 cm.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B.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 = 3cm.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C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AB.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A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BC.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 ta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ABCD.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endParaRPr kumimoji="0" lang="en-US" sz="24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gập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thoi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ABCD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2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altLang="en-US" sz="242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19: HÌNH CHỮ NHẬT. HÌNH THOI. HÌNH BÌNH HÀNH.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24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HÌNH BÌNH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H.4.11)?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thảm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ốp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tường</a:t>
            </a: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4.12a.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4.10b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(H.4.10b)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endParaRPr kumimoji="0" lang="en-US" sz="241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kề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1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AC, BD.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4.12b</a:t>
            </a: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OC, OB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OD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OA = OC; OB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42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42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cm, BC = 3 cm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 = 5cm.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BC = 3 cm.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BC,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D, 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ABCD.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4.10: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4.11: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cm,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CẠNH ĐỐI BẰNG NHAU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GÓC ĐỐI BẰNG NHAU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CẠNH ĐỐI SONG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 GÓC BẰNG NHAU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 CẠNH BẰNG NHAU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kumimoji="0" lang="en-US" altLang="en-US" sz="3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Mặt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Eiffel</a:t>
            </a: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4.13b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4.13b</a:t>
            </a: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5132" y="100159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đỉnh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D.</a:t>
            </a: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BC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 , BD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 , CD</a:t>
            </a: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ABCD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Hai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góc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kề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đáy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bằng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nhau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AB = CD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AC = BD</a:t>
            </a: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song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?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HKIJ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tờ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349461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Hoạt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nhóm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Hãy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thang </a:t>
            </a:r>
            <a:r>
              <a:rPr lang="en-US" dirty="0" err="1">
                <a:solidFill>
                  <a:srgbClr val="0070C0"/>
                </a:solidFill>
              </a:rPr>
              <a:t>cân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sau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830587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0911" y="1763435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13450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650453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532680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26255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308775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516522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238281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ADEF</a:t>
            </a: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3456828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CDEF</a:t>
            </a: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342238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ABCF</a:t>
            </a: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88707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BCDE</a:t>
            </a: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904981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BEFA</a:t>
            </a: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4230672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175404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19143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179931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99025" y="482468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BCEF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9316116" y="48335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BDEA</a:t>
            </a: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8004019" y="4817354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ACDF</a:t>
            </a: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Hãy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dưới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4.14: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ý,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thoi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chéo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Ghép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mảnh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4.10; 4.11; 4.12  SGK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sẵn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kéo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4.8b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ABCD </a:t>
            </a: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4.8b</a:t>
            </a: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 , B , C , 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AB , BC , CD , DA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AC, BD.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eke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 = CD ; BC = AD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AC = BD</a:t>
            </a: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28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5cm.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6928" y="5907325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r>
                  <a:rPr lang="en-US" dirty="0"/>
                  <a:t> </a:t>
                </a:r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2560</Words>
  <Application>Microsoft Office PowerPoint</Application>
  <PresentationFormat>Widescreen</PresentationFormat>
  <Paragraphs>736</Paragraphs>
  <Slides>45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.VnTime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Phạm Thị Bừng</cp:lastModifiedBy>
  <cp:revision>65</cp:revision>
  <dcterms:created xsi:type="dcterms:W3CDTF">2021-08-12T09:44:50Z</dcterms:created>
  <dcterms:modified xsi:type="dcterms:W3CDTF">2025-10-05T15:31:22Z</dcterms:modified>
</cp:coreProperties>
</file>