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66" r:id="rId2"/>
    <p:sldId id="257" r:id="rId3"/>
    <p:sldId id="267" r:id="rId4"/>
    <p:sldId id="268" r:id="rId5"/>
    <p:sldId id="270" r:id="rId6"/>
    <p:sldId id="269" r:id="rId7"/>
    <p:sldId id="272" r:id="rId8"/>
    <p:sldId id="375" r:id="rId9"/>
    <p:sldId id="379" r:id="rId10"/>
    <p:sldId id="277" r:id="rId11"/>
    <p:sldId id="280" r:id="rId12"/>
    <p:sldId id="380" r:id="rId13"/>
    <p:sldId id="378" r:id="rId14"/>
    <p:sldId id="376" r:id="rId15"/>
    <p:sldId id="37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0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8C0C8-C5FC-42D7-B428-1D7FA1141358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2D6D5-E5A1-4708-BF12-8680A9EB0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9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924235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THÔNG TIN, ĐOÁN VẬT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6651" y="4501303"/>
            <a:ext cx="8007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8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81" y="302595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200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73708" y="122830"/>
            <a:ext cx="9539786" cy="116542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PHIẾU HỌC TẬP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(A)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(B)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253022"/>
              </p:ext>
            </p:extLst>
          </p:nvPr>
        </p:nvGraphicFramePr>
        <p:xfrm>
          <a:off x="15298" y="1308661"/>
          <a:ext cx="12192001" cy="53017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40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(A)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Quá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(B)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CKết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540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728">
                <a:tc>
                  <a:txBody>
                    <a:bodyPr/>
                    <a:lstStyle/>
                    <a:p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2552">
                <a:tc>
                  <a:txBody>
                    <a:bodyPr/>
                    <a:lstStyle/>
                    <a:p>
                      <a:endParaRPr lang="vi-VN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endParaRPr lang="vi-VN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9640">
                <a:tc>
                  <a:txBody>
                    <a:bodyPr/>
                    <a:lstStyle/>
                    <a:p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00297" y="4349020"/>
            <a:ext cx="435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tiết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297" y="3336417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0297" y="2714894"/>
            <a:ext cx="344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trưởng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799" y="1995224"/>
            <a:ext cx="4454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" y="5869054"/>
            <a:ext cx="435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6.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dưỡng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0297" y="5087674"/>
            <a:ext cx="435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hấp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81848" y="3195019"/>
            <a:ext cx="6275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Quá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phản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ứng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sự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thay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môi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trường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38155" y="1982087"/>
            <a:ext cx="5492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Quá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tạo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con non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86053" y="2616747"/>
            <a:ext cx="6275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Quá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loại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bỏ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thải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92137" y="4133567"/>
            <a:ext cx="7117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d.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Quá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lấy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oxygen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thải</a:t>
            </a:r>
            <a:r>
              <a:rPr lang="en-US" sz="2800" b="1" i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carbon dioxide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thông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qua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hoạt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hít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thở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ra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81377" y="5103063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e.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Quá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lấy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86053" y="5668999"/>
            <a:ext cx="6275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g.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Quá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cơ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lớn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về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kích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thước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17717" y="1858027"/>
            <a:ext cx="947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1-c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0972800" y="2589446"/>
            <a:ext cx="947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2-g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0935793" y="3335468"/>
            <a:ext cx="1051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3-a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0995137" y="4256686"/>
            <a:ext cx="958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4-b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1029102" y="5072834"/>
            <a:ext cx="1178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5-d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1087877" y="5776720"/>
            <a:ext cx="1003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6-e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452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ài 22 Cơ thể sinh vật sống - KHTN lớp 6 [Kết nối tri thức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9141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725A37-CB0D-88BC-AB4E-233481E604F8}"/>
              </a:ext>
            </a:extLst>
          </p:cNvPr>
          <p:cNvSpPr txBox="1"/>
          <p:nvPr/>
        </p:nvSpPr>
        <p:spPr>
          <a:xfrm>
            <a:off x="7328648" y="0"/>
            <a:ext cx="4770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C60A3C-169B-3340-CBBB-F960618C8674}"/>
              </a:ext>
            </a:extLst>
          </p:cNvPr>
          <p:cNvSpPr txBox="1"/>
          <p:nvPr/>
        </p:nvSpPr>
        <p:spPr>
          <a:xfrm>
            <a:off x="7305151" y="677907"/>
            <a:ext cx="4857682" cy="6207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cơ thể sống (vật sống)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cơ thể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Viên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*Đặc điểm nhận biết 1 cơ thể sống: </a:t>
            </a:r>
            <a:r>
              <a: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trao đổi chất với môi trường, có cảm ứng, sinh trưởng, phát triển, sinh sản…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carbon dioxide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một cơ thể sống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một cơ thể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giống </a:t>
            </a:r>
            <a:r>
              <a:rPr lang="en-US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cơ thể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dioxide.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cơ thể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6C67E21-8B1A-95E9-D589-D50EBF901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2226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- Giống giữa vật sống và ô tô xe máy đều lấy khí oxygen và thải ra khí carbor dioxide.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 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    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rgbClr val="DFE2E7"/>
              </a:solidFill>
              <a:effectLst/>
              <a:latin typeface="SegoeuiPc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7844158-5895-56F7-C741-648A724FA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4775" cy="0"/>
          </a:xfrm>
          <a:prstGeom prst="rect">
            <a:avLst/>
          </a:prstGeom>
          <a:solidFill>
            <a:srgbClr val="2226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3327" tIns="25392" rIns="33327" bIns="4284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/-strong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/-heart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:&gt;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:o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:-((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:-h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36CB81A-D515-58EB-619B-B0B55B5C9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6200" cy="68263"/>
          </a:xfrm>
          <a:prstGeom prst="rect">
            <a:avLst/>
          </a:prstGeom>
          <a:solidFill>
            <a:srgbClr val="2226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C0455E2-4387-9369-41DD-0F10A15CB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-198438"/>
            <a:ext cx="247650" cy="28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1214B353-9D2F-DD04-CEA6-3D21308FA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2226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- Giống giữa vật sống và ô tô xe máy đều lấy khí oxygen và thải ra khí carbor dioxide.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 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    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rgbClr val="DFE2E7"/>
              </a:solidFill>
              <a:effectLst/>
              <a:latin typeface="SegoeuiPc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70AAA1-147A-56FB-289E-D199252DE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04775" cy="0"/>
          </a:xfrm>
          <a:prstGeom prst="rect">
            <a:avLst/>
          </a:prstGeom>
          <a:solidFill>
            <a:srgbClr val="2226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3327" tIns="25392" rIns="33327" bIns="4284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/-strong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/-heart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:&gt;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:o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:-((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  <a:t>:-h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AFA525B8-F05E-03D5-5F42-1B92FE1DF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76200" cy="68263"/>
          </a:xfrm>
          <a:prstGeom prst="rect">
            <a:avLst/>
          </a:prstGeom>
          <a:solidFill>
            <a:srgbClr val="2226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DFE2E7"/>
                </a:solidFill>
                <a:effectLst/>
                <a:latin typeface="SegoeuiPc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B335856F-5200-6684-2746-4F496708D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-46038"/>
            <a:ext cx="247650" cy="28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2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2D9EA-9770-6D54-F624-A176530FB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C4F7B4-A36E-F33A-02BE-8C81539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627" y="212777"/>
            <a:ext cx="3580252" cy="2926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1B42E1-0C25-B5DE-62EF-103D82F2E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615" y="39189"/>
            <a:ext cx="3993160" cy="3329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A51DE8-E6E1-3D20-782F-D435C41F4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200" y="339131"/>
            <a:ext cx="4277840" cy="25549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EB0449-C655-89C0-E153-CEA4A7FE1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849" y="3564286"/>
            <a:ext cx="4197532" cy="2902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F67880-8908-0E5C-71F0-37FDC3673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210" y="3138857"/>
            <a:ext cx="1983406" cy="371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6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B7D281-916B-F134-2105-38E4D79CB4C1}"/>
              </a:ext>
            </a:extLst>
          </p:cNvPr>
          <p:cNvSpPr txBox="1"/>
          <p:nvPr/>
        </p:nvSpPr>
        <p:spPr>
          <a:xfrm>
            <a:off x="828372" y="2680802"/>
            <a:ext cx="1069623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2CBEFA-9F3E-A200-F1F0-D63866552911}"/>
              </a:ext>
            </a:extLst>
          </p:cNvPr>
          <p:cNvSpPr txBox="1"/>
          <p:nvPr/>
        </p:nvSpPr>
        <p:spPr>
          <a:xfrm>
            <a:off x="828372" y="4977417"/>
            <a:ext cx="105352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D13C4F-A762-9AA9-00A5-77B34182E2A7}"/>
              </a:ext>
            </a:extLst>
          </p:cNvPr>
          <p:cNvSpPr txBox="1"/>
          <p:nvPr/>
        </p:nvSpPr>
        <p:spPr>
          <a:xfrm>
            <a:off x="815228" y="187812"/>
            <a:ext cx="1045457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Hoạt động nào dưới đây là hoạt động của vật sống?</a:t>
            </a: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Quá trình chuyển năng lượng mặt trời thành năng lượng điện ở pin mặt trời</a:t>
            </a: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Quá trình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ưỡng để tạo năng lượng ở người</a:t>
            </a: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Quá trình thu nhỏ kích thước của hòn đá cuội bên dòng suối</a:t>
            </a: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Quá trình mài sắt thành kim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59A2A20-573E-3B49-F6DF-03BE95FF48C5}"/>
              </a:ext>
            </a:extLst>
          </p:cNvPr>
          <p:cNvSpPr/>
          <p:nvPr/>
        </p:nvSpPr>
        <p:spPr>
          <a:xfrm>
            <a:off x="722624" y="1402885"/>
            <a:ext cx="535751" cy="51990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22225">
                  <a:solidFill>
                    <a:schemeClr val="accent2"/>
                  </a:solidFill>
                  <a:prstDash val="solid"/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2243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1D6C96-CB50-9A1F-B5AF-4658F6076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32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319D72-3734-4132-64B9-1711F1C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081" y="1"/>
            <a:ext cx="12301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7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738" y="191226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56" y="2586447"/>
            <a:ext cx="495082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ngắn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màng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Mỏ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bẹt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vàng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Hay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cạp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cạp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4000" b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 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957353" y="1490447"/>
            <a:ext cx="7208521" cy="4583782"/>
            <a:chOff x="5290458" y="1490447"/>
            <a:chExt cx="6901542" cy="430946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0458" y="1490447"/>
              <a:ext cx="6895138" cy="430946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363201" y="1490447"/>
              <a:ext cx="18287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en-US" sz="3000" b="1" dirty="0" err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endParaRPr lang="en-US" sz="30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40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738" y="191226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5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2314937"/>
            <a:ext cx="8534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r>
              <a:rPr lang="en-US" sz="3000" b="1" u="sng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Vừa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cuốn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sổ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xinh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xinh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 toán rành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rẽ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minh</a:t>
            </a:r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tuyệt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vời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Cộng </a:t>
            </a:r>
            <a:r>
              <a:rPr lang="en-US" sz="4000" b="1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trừ</a:t>
            </a:r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hàng tỉ như chơi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Lũy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thừa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căn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cũng</a:t>
            </a:r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thua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06183" y="1589770"/>
            <a:ext cx="24079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8EAEDB43-CF18-4515-1E87-A9630F35BF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6DBBFE51-8ECD-B957-41EC-2B2E902D2F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66074" y="3614159"/>
            <a:ext cx="2515565" cy="251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Máy tính Casio fx-580VN X - 1">
            <a:extLst>
              <a:ext uri="{FF2B5EF4-FFF2-40B4-BE49-F238E27FC236}">
                <a16:creationId xmlns:a16="http://schemas.microsoft.com/office/drawing/2014/main" id="{376BF83C-1558-8B2B-347E-23E5E367A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999" y="71847"/>
            <a:ext cx="3661953" cy="366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2F05A3-D96C-CE58-427E-3CA49AA7C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120" y="1227375"/>
            <a:ext cx="2881152" cy="555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7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738" y="191226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5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39" y="2638699"/>
            <a:ext cx="651836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cỏ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sừng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Lỗ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buộc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thừng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Kéo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cày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giỏi</a:t>
            </a:r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sz="4000" b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 con gì?</a:t>
            </a:r>
            <a:endParaRPr lang="en-US" sz="4000" b="1" dirty="0">
              <a:solidFill>
                <a:srgbClr val="0066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42015" y="1490448"/>
            <a:ext cx="6846325" cy="5120497"/>
            <a:chOff x="5342015" y="1490448"/>
            <a:chExt cx="6846325" cy="512049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2015" y="1490448"/>
              <a:ext cx="6846325" cy="456649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859486" y="6056947"/>
              <a:ext cx="226423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en-US" sz="30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trâu</a:t>
              </a:r>
              <a:endPara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9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738" y="191226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5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39" y="2638699"/>
            <a:ext cx="702781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đen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mua</a:t>
            </a:r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nó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ỏ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nó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ám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xịt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vứt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b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Là cái gì?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55266" y="1751103"/>
            <a:ext cx="5201603" cy="4253776"/>
            <a:chOff x="6716077" y="1751103"/>
            <a:chExt cx="5201603" cy="42537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6077" y="1751103"/>
              <a:ext cx="5201603" cy="352489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316685" y="5450881"/>
              <a:ext cx="25124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Hòn</a:t>
              </a:r>
              <a:r>
                <a:rPr lang="en-US" sz="3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than</a:t>
              </a:r>
              <a:endPara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23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738" y="191226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5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39" y="2638699"/>
            <a:ext cx="651836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 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veo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nằm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sưởi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nắng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trèo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cau</a:t>
            </a:r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</a:t>
            </a:r>
          </a:p>
          <a:p>
            <a:r>
              <a:rPr lang="en-US" b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4000" b="1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 con gì?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920508" y="1642236"/>
            <a:ext cx="6271491" cy="4223993"/>
            <a:chOff x="5446124" y="1642236"/>
            <a:chExt cx="6745876" cy="42239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6124" y="1642236"/>
              <a:ext cx="6745876" cy="4114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807234" y="5312231"/>
              <a:ext cx="2355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en-US" sz="30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mèo</a:t>
              </a:r>
              <a:endPara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3570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627" y="212777"/>
            <a:ext cx="3580252" cy="2926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615" y="39189"/>
            <a:ext cx="3993160" cy="33292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200" y="339131"/>
            <a:ext cx="4277840" cy="25549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849" y="3564286"/>
            <a:ext cx="4197532" cy="2902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FA7BC4-BD04-BDB2-7CE8-B9980B835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210" y="3138857"/>
            <a:ext cx="1983406" cy="371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32205-FF77-EA7A-1240-3740431F5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812" y="0"/>
            <a:ext cx="3417850" cy="5832905"/>
          </a:xfrm>
          <a:prstGeom prst="rect">
            <a:avLst/>
          </a:prstGeom>
        </p:spPr>
      </p:pic>
      <p:pic>
        <p:nvPicPr>
          <p:cNvPr id="5" name="Picture 4" descr="A cat running on a wood floor&#10;&#10;AI-generated content may be incorrect.">
            <a:extLst>
              <a:ext uri="{FF2B5EF4-FFF2-40B4-BE49-F238E27FC236}">
                <a16:creationId xmlns:a16="http://schemas.microsoft.com/office/drawing/2014/main" id="{0A15F9A3-E31A-7C82-8E81-541A92850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36" y="207236"/>
            <a:ext cx="5957022" cy="5597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171961-4D7F-5831-ED1F-9D8227AAADF2}"/>
              </a:ext>
            </a:extLst>
          </p:cNvPr>
          <p:cNvSpPr txBox="1"/>
          <p:nvPr/>
        </p:nvSpPr>
        <p:spPr>
          <a:xfrm>
            <a:off x="1607418" y="6065989"/>
            <a:ext cx="4976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1.Con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CF991-0EA2-1A58-1517-2E307CE192CA}"/>
              </a:ext>
            </a:extLst>
          </p:cNvPr>
          <p:cNvSpPr txBox="1"/>
          <p:nvPr/>
        </p:nvSpPr>
        <p:spPr>
          <a:xfrm>
            <a:off x="9211376" y="6065990"/>
            <a:ext cx="3104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2.Máy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378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22. Cơ thể sinh vật trang 53, 54, 55 Vở thực thành khoa học tự nhiên 6  | Vở thực hành Khoa học tự nhiên 6">
            <a:extLst>
              <a:ext uri="{FF2B5EF4-FFF2-40B4-BE49-F238E27FC236}">
                <a16:creationId xmlns:a16="http://schemas.microsoft.com/office/drawing/2014/main" id="{E9400C65-6D3D-C4E4-D489-B9D0C724D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7672" cy="682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049316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1327</TotalTime>
  <Words>798</Words>
  <Application>Microsoft Office PowerPoint</Application>
  <PresentationFormat>Widescreen</PresentationFormat>
  <Paragraphs>110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Arial</vt:lpstr>
      <vt:lpstr>Calibri Light</vt:lpstr>
      <vt:lpstr>Rockwell</vt:lpstr>
      <vt:lpstr>SegoeuiPc</vt:lpstr>
      <vt:lpstr>Tahoma</vt:lpstr>
      <vt:lpstr>Times New Roman</vt:lpstr>
      <vt:lpstr>Wingdings</vt:lpstr>
      <vt:lpstr>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Do Hong Anh 202413943</cp:lastModifiedBy>
  <cp:revision>140</cp:revision>
  <dcterms:created xsi:type="dcterms:W3CDTF">2021-04-19T03:59:13Z</dcterms:created>
  <dcterms:modified xsi:type="dcterms:W3CDTF">2025-10-24T05:29:29Z</dcterms:modified>
</cp:coreProperties>
</file>