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51"/>
  </p:notesMasterIdLst>
  <p:sldIdLst>
    <p:sldId id="382" r:id="rId3"/>
    <p:sldId id="383" r:id="rId4"/>
    <p:sldId id="335" r:id="rId5"/>
    <p:sldId id="381" r:id="rId6"/>
    <p:sldId id="369" r:id="rId7"/>
    <p:sldId id="380" r:id="rId8"/>
    <p:sldId id="297" r:id="rId9"/>
    <p:sldId id="307" r:id="rId10"/>
    <p:sldId id="394" r:id="rId11"/>
    <p:sldId id="398" r:id="rId12"/>
    <p:sldId id="419" r:id="rId13"/>
    <p:sldId id="396" r:id="rId14"/>
    <p:sldId id="310" r:id="rId15"/>
    <p:sldId id="399" r:id="rId16"/>
    <p:sldId id="400" r:id="rId17"/>
    <p:sldId id="423" r:id="rId18"/>
    <p:sldId id="429" r:id="rId19"/>
    <p:sldId id="427" r:id="rId20"/>
    <p:sldId id="430" r:id="rId21"/>
    <p:sldId id="428" r:id="rId22"/>
    <p:sldId id="425" r:id="rId23"/>
    <p:sldId id="295" r:id="rId24"/>
    <p:sldId id="343" r:id="rId25"/>
    <p:sldId id="403" r:id="rId26"/>
    <p:sldId id="404" r:id="rId27"/>
    <p:sldId id="405" r:id="rId28"/>
    <p:sldId id="406" r:id="rId29"/>
    <p:sldId id="359" r:id="rId30"/>
    <p:sldId id="344" r:id="rId31"/>
    <p:sldId id="353" r:id="rId32"/>
    <p:sldId id="354" r:id="rId33"/>
    <p:sldId id="355" r:id="rId34"/>
    <p:sldId id="356" r:id="rId35"/>
    <p:sldId id="345" r:id="rId36"/>
    <p:sldId id="357" r:id="rId37"/>
    <p:sldId id="346" r:id="rId38"/>
    <p:sldId id="351" r:id="rId39"/>
    <p:sldId id="348" r:id="rId40"/>
    <p:sldId id="349" r:id="rId41"/>
    <p:sldId id="286" r:id="rId42"/>
    <p:sldId id="293" r:id="rId43"/>
    <p:sldId id="418" r:id="rId44"/>
    <p:sldId id="420" r:id="rId45"/>
    <p:sldId id="395" r:id="rId46"/>
    <p:sldId id="421" r:id="rId47"/>
    <p:sldId id="407" r:id="rId48"/>
    <p:sldId id="408" r:id="rId49"/>
    <p:sldId id="42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EDFF"/>
    <a:srgbClr val="CCFF99"/>
    <a:srgbClr val="F9C1B9"/>
    <a:srgbClr val="6666FF"/>
    <a:srgbClr val="FF9900"/>
    <a:srgbClr val="FFCC66"/>
    <a:srgbClr val="FF66CC"/>
    <a:srgbClr val="996600"/>
    <a:srgbClr val="25232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2" autoAdjust="0"/>
    <p:restoredTop sz="94660"/>
  </p:normalViewPr>
  <p:slideViewPr>
    <p:cSldViewPr snapToGrid="0">
      <p:cViewPr varScale="1">
        <p:scale>
          <a:sx n="90" d="100"/>
          <a:sy n="90" d="100"/>
        </p:scale>
        <p:origin x="240"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6C741-AE31-4CEB-85ED-0321D5E254AD}" type="datetimeFigureOut">
              <a:rPr lang="vi-VN" smtClean="0"/>
              <a:t>09/12/2025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9C2B6-85A0-4D48-BC35-95414C329F7A}" type="slidenum">
              <a:rPr lang="vi-VN" smtClean="0"/>
              <a:t>‹#›</a:t>
            </a:fld>
            <a:endParaRPr lang="vi-VN"/>
          </a:p>
        </p:txBody>
      </p:sp>
    </p:spTree>
    <p:extLst>
      <p:ext uri="{BB962C8B-B14F-4D97-AF65-F5344CB8AC3E}">
        <p14:creationId xmlns:p14="http://schemas.microsoft.com/office/powerpoint/2010/main" val="267305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OpenSans"/>
              </a:rPr>
              <a:t>Nguyên tử của các nguyên tố khác có xu hướng tham gia liên kết hóa học để đạt được lớp electron ngoài cùng giống khí hiếm bằng cách </a:t>
            </a:r>
            <a:r>
              <a:rPr lang="vi-VN" b="1" i="0" dirty="0">
                <a:solidFill>
                  <a:srgbClr val="333333"/>
                </a:solidFill>
                <a:effectLst/>
                <a:latin typeface="OpenSansBold"/>
              </a:rPr>
              <a:t>nhường, nhận</a:t>
            </a:r>
            <a:r>
              <a:rPr lang="vi-VN" b="0" i="0" dirty="0">
                <a:solidFill>
                  <a:srgbClr val="333333"/>
                </a:solidFill>
                <a:effectLst/>
                <a:latin typeface="OpenSans"/>
              </a:rPr>
              <a:t> hay </a:t>
            </a:r>
            <a:r>
              <a:rPr lang="vi-VN" b="1" i="0" dirty="0">
                <a:solidFill>
                  <a:srgbClr val="333333"/>
                </a:solidFill>
                <a:effectLst/>
                <a:latin typeface="OpenSansBold"/>
              </a:rPr>
              <a:t>dùng chung các electron</a:t>
            </a: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t>4</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B99F26-C849-4AE2-AE6A-B9FA0E2C85F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096125" y="479425"/>
            <a:ext cx="4491038" cy="5899150"/>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6" name="Picture Placeholder 5"/>
          <p:cNvSpPr>
            <a:spLocks noGrp="1"/>
          </p:cNvSpPr>
          <p:nvPr>
            <p:ph type="pic" sz="quarter" idx="13"/>
          </p:nvPr>
        </p:nvSpPr>
        <p:spPr>
          <a:xfrm>
            <a:off x="1" y="0"/>
            <a:ext cx="12192000" cy="6858000"/>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8" name="Picture Placeholder 6"/>
          <p:cNvSpPr>
            <a:spLocks noGrp="1"/>
          </p:cNvSpPr>
          <p:nvPr>
            <p:ph type="pic" sz="quarter" idx="13"/>
          </p:nvPr>
        </p:nvSpPr>
        <p:spPr>
          <a:xfrm>
            <a:off x="1805651" y="506392"/>
            <a:ext cx="3949037" cy="5849958"/>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7" name="Picture Placeholder 6"/>
          <p:cNvSpPr>
            <a:spLocks noGrp="1"/>
          </p:cNvSpPr>
          <p:nvPr>
            <p:ph type="pic" sz="quarter" idx="13"/>
          </p:nvPr>
        </p:nvSpPr>
        <p:spPr>
          <a:xfrm>
            <a:off x="2" y="278157"/>
            <a:ext cx="6292631" cy="6301684"/>
          </a:xfrm>
          <a:custGeom>
            <a:avLst/>
            <a:gdLst>
              <a:gd name="connsiteX0" fmla="*/ 0 w 6292631"/>
              <a:gd name="connsiteY0" fmla="*/ 0 h 6301684"/>
              <a:gd name="connsiteX1" fmla="*/ 544346 w 6292631"/>
              <a:gd name="connsiteY1" fmla="*/ 11521 h 6301684"/>
              <a:gd name="connsiteX2" fmla="*/ 4068012 w 6292631"/>
              <a:gd name="connsiteY2" fmla="*/ 746909 h 6301684"/>
              <a:gd name="connsiteX3" fmla="*/ 3904630 w 6292631"/>
              <a:gd name="connsiteY3" fmla="*/ 5623313 h 6301684"/>
              <a:gd name="connsiteX4" fmla="*/ 439072 w 6292631"/>
              <a:gd name="connsiteY4" fmla="*/ 6295816 h 6301684"/>
              <a:gd name="connsiteX5" fmla="*/ 0 w 6292631"/>
              <a:gd name="connsiteY5" fmla="*/ 6301684 h 630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631" h="6301684">
                <a:moveTo>
                  <a:pt x="0" y="0"/>
                </a:moveTo>
                <a:lnTo>
                  <a:pt x="544346" y="11521"/>
                </a:lnTo>
                <a:cubicBezTo>
                  <a:pt x="1837997" y="67772"/>
                  <a:pt x="3070381" y="323488"/>
                  <a:pt x="4068012" y="746909"/>
                </a:cubicBezTo>
                <a:cubicBezTo>
                  <a:pt x="7099654" y="2033616"/>
                  <a:pt x="7020762" y="4388284"/>
                  <a:pt x="3904630" y="5623313"/>
                </a:cubicBezTo>
                <a:cubicBezTo>
                  <a:pt x="2907728" y="6018418"/>
                  <a:pt x="1698867" y="6251689"/>
                  <a:pt x="439072" y="6295816"/>
                </a:cubicBezTo>
                <a:lnTo>
                  <a:pt x="0" y="6301684"/>
                </a:lnTo>
                <a:close/>
              </a:path>
            </a:pathLst>
          </a:custGeom>
        </p:spPr>
        <p:txBody>
          <a:bodyPr wrap="square">
            <a:noAutofit/>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8" name="矩形 27"/>
          <p:cNvSpPr/>
          <p:nvPr userDrawn="1"/>
        </p:nvSpPr>
        <p:spPr>
          <a:xfrm>
            <a:off x="0" y="0"/>
            <a:ext cx="12192000" cy="6858000"/>
          </a:xfrm>
          <a:prstGeom prst="rect">
            <a:avLst/>
          </a:prstGeom>
          <a:solidFill>
            <a:srgbClr val="3D0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9" name="直接连接符 28"/>
          <p:cNvCxnSpPr/>
          <p:nvPr userDrawn="1"/>
        </p:nvCxnSpPr>
        <p:spPr>
          <a:xfrm flipV="1">
            <a:off x="36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V="1">
            <a:off x="86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flipV="1">
            <a:off x="137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flipV="1">
            <a:off x="188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flipV="1">
            <a:off x="239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nvCxnSpPr>
        <p:spPr>
          <a:xfrm flipV="1">
            <a:off x="290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nvCxnSpPr>
        <p:spPr>
          <a:xfrm flipV="1">
            <a:off x="340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userDrawn="1"/>
        </p:nvCxnSpPr>
        <p:spPr>
          <a:xfrm flipV="1">
            <a:off x="391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nvCxnSpPr>
        <p:spPr>
          <a:xfrm flipV="1">
            <a:off x="442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nvCxnSpPr>
        <p:spPr>
          <a:xfrm flipV="1">
            <a:off x="493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flipV="1">
            <a:off x="544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flipV="1">
            <a:off x="594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flipV="1">
            <a:off x="645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flipV="1">
            <a:off x="696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flipV="1">
            <a:off x="747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userDrawn="1"/>
        </p:nvCxnSpPr>
        <p:spPr>
          <a:xfrm flipV="1">
            <a:off x="798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nvCxnSpPr>
        <p:spPr>
          <a:xfrm flipV="1">
            <a:off x="848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nvCxnSpPr>
        <p:spPr>
          <a:xfrm flipV="1">
            <a:off x="899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nvCxnSpPr>
        <p:spPr>
          <a:xfrm flipV="1">
            <a:off x="950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V="1">
            <a:off x="1001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userDrawn="1"/>
        </p:nvCxnSpPr>
        <p:spPr>
          <a:xfrm flipV="1">
            <a:off x="1052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flipV="1">
            <a:off x="1102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flipV="1">
            <a:off x="1153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userDrawn="1"/>
        </p:nvCxnSpPr>
        <p:spPr>
          <a:xfrm flipV="1">
            <a:off x="1204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nvCxnSpPr>
        <p:spPr>
          <a:xfrm>
            <a:off x="0" y="42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nvCxnSpPr>
        <p:spPr>
          <a:xfrm>
            <a:off x="0" y="937985"/>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userDrawn="1"/>
        </p:nvCxnSpPr>
        <p:spPr>
          <a:xfrm>
            <a:off x="0" y="144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userDrawn="1"/>
        </p:nvCxnSpPr>
        <p:spPr>
          <a:xfrm>
            <a:off x="0" y="195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userDrawn="1"/>
        </p:nvCxnSpPr>
        <p:spPr>
          <a:xfrm>
            <a:off x="0" y="246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0" y="296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a:off x="0" y="347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a:off x="0" y="398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userDrawn="1"/>
        </p:nvCxnSpPr>
        <p:spPr>
          <a:xfrm>
            <a:off x="0" y="449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0" y="500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userDrawn="1"/>
        </p:nvCxnSpPr>
        <p:spPr>
          <a:xfrm>
            <a:off x="0" y="550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a:off x="0" y="601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a:off x="0" y="652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sp>
        <p:nvSpPr>
          <p:cNvPr id="66" name="矩形 65"/>
          <p:cNvSpPr/>
          <p:nvPr userDrawn="1"/>
        </p:nvSpPr>
        <p:spPr>
          <a:xfrm>
            <a:off x="361953" y="276227"/>
            <a:ext cx="11468097" cy="6305549"/>
          </a:xfrm>
          <a:prstGeom prst="rect">
            <a:avLst/>
          </a:prstGeom>
          <a:solidFill>
            <a:srgbClr val="FFF0E5"/>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71" name="图片 70"/>
          <p:cNvPicPr>
            <a:picLocks noChangeAspect="1"/>
          </p:cNvPicPr>
          <p:nvPr userDrawn="1"/>
        </p:nvPicPr>
        <p:blipFill rotWithShape="1">
          <a:blip r:embed="rId2" cstate="screen"/>
          <a:srcRect/>
          <a:stretch>
            <a:fillRect/>
          </a:stretch>
        </p:blipFill>
        <p:spPr>
          <a:xfrm>
            <a:off x="801114" y="440423"/>
            <a:ext cx="977055" cy="1005564"/>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B99F26-C849-4AE2-AE6A-B9FA0E2C85F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9F26-C849-4AE2-AE6A-B9FA0E2C85F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B99F26-C849-4AE2-AE6A-B9FA0E2C85F3}"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B99F26-C849-4AE2-AE6A-B9FA0E2C85F3}"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B99F26-C849-4AE2-AE6A-B9FA0E2C85F3}"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469645" y="3322638"/>
            <a:ext cx="5312780" cy="32289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99275" y="382588"/>
            <a:ext cx="4849813" cy="47910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096125" y="479425"/>
            <a:ext cx="4491038" cy="5899150"/>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6" name="Picture Placeholder 5"/>
          <p:cNvSpPr>
            <a:spLocks noGrp="1"/>
          </p:cNvSpPr>
          <p:nvPr>
            <p:ph type="pic" sz="quarter" idx="13"/>
          </p:nvPr>
        </p:nvSpPr>
        <p:spPr>
          <a:xfrm>
            <a:off x="1" y="0"/>
            <a:ext cx="12192000" cy="6858000"/>
          </a:xfrm>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9F26-C849-4AE2-AE6A-B9FA0E2C85F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8" name="Picture Placeholder 6"/>
          <p:cNvSpPr>
            <a:spLocks noGrp="1"/>
          </p:cNvSpPr>
          <p:nvPr>
            <p:ph type="pic" sz="quarter" idx="13"/>
          </p:nvPr>
        </p:nvSpPr>
        <p:spPr>
          <a:xfrm>
            <a:off x="1805651" y="506392"/>
            <a:ext cx="3949037" cy="5849958"/>
          </a:xfrm>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7" name="Picture Placeholder 6"/>
          <p:cNvSpPr>
            <a:spLocks noGrp="1"/>
          </p:cNvSpPr>
          <p:nvPr>
            <p:ph type="pic" sz="quarter" idx="13"/>
          </p:nvPr>
        </p:nvSpPr>
        <p:spPr>
          <a:xfrm>
            <a:off x="2" y="278157"/>
            <a:ext cx="6292631" cy="6301684"/>
          </a:xfrm>
          <a:custGeom>
            <a:avLst/>
            <a:gdLst>
              <a:gd name="connsiteX0" fmla="*/ 0 w 6292631"/>
              <a:gd name="connsiteY0" fmla="*/ 0 h 6301684"/>
              <a:gd name="connsiteX1" fmla="*/ 544346 w 6292631"/>
              <a:gd name="connsiteY1" fmla="*/ 11521 h 6301684"/>
              <a:gd name="connsiteX2" fmla="*/ 4068012 w 6292631"/>
              <a:gd name="connsiteY2" fmla="*/ 746909 h 6301684"/>
              <a:gd name="connsiteX3" fmla="*/ 3904630 w 6292631"/>
              <a:gd name="connsiteY3" fmla="*/ 5623313 h 6301684"/>
              <a:gd name="connsiteX4" fmla="*/ 439072 w 6292631"/>
              <a:gd name="connsiteY4" fmla="*/ 6295816 h 6301684"/>
              <a:gd name="connsiteX5" fmla="*/ 0 w 6292631"/>
              <a:gd name="connsiteY5" fmla="*/ 6301684 h 630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631" h="6301684">
                <a:moveTo>
                  <a:pt x="0" y="0"/>
                </a:moveTo>
                <a:lnTo>
                  <a:pt x="544346" y="11521"/>
                </a:lnTo>
                <a:cubicBezTo>
                  <a:pt x="1837997" y="67772"/>
                  <a:pt x="3070381" y="323488"/>
                  <a:pt x="4068012" y="746909"/>
                </a:cubicBezTo>
                <a:cubicBezTo>
                  <a:pt x="7099654" y="2033616"/>
                  <a:pt x="7020762" y="4388284"/>
                  <a:pt x="3904630" y="5623313"/>
                </a:cubicBezTo>
                <a:cubicBezTo>
                  <a:pt x="2907728" y="6018418"/>
                  <a:pt x="1698867" y="6251689"/>
                  <a:pt x="439072" y="6295816"/>
                </a:cubicBezTo>
                <a:lnTo>
                  <a:pt x="0" y="6301684"/>
                </a:lnTo>
                <a:close/>
              </a:path>
            </a:pathLst>
          </a:custGeom>
        </p:spPr>
        <p:txBody>
          <a:bodyPr wrap="square">
            <a:noAutofit/>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8" name="矩形 27"/>
          <p:cNvSpPr/>
          <p:nvPr userDrawn="1"/>
        </p:nvSpPr>
        <p:spPr>
          <a:xfrm>
            <a:off x="0" y="0"/>
            <a:ext cx="12192000" cy="6858000"/>
          </a:xfrm>
          <a:prstGeom prst="rect">
            <a:avLst/>
          </a:prstGeom>
          <a:solidFill>
            <a:srgbClr val="3D0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9" name="直接连接符 28"/>
          <p:cNvCxnSpPr/>
          <p:nvPr userDrawn="1"/>
        </p:nvCxnSpPr>
        <p:spPr>
          <a:xfrm flipV="1">
            <a:off x="36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V="1">
            <a:off x="86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flipV="1">
            <a:off x="137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flipV="1">
            <a:off x="188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flipV="1">
            <a:off x="239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nvCxnSpPr>
        <p:spPr>
          <a:xfrm flipV="1">
            <a:off x="290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nvCxnSpPr>
        <p:spPr>
          <a:xfrm flipV="1">
            <a:off x="340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userDrawn="1"/>
        </p:nvCxnSpPr>
        <p:spPr>
          <a:xfrm flipV="1">
            <a:off x="391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nvCxnSpPr>
        <p:spPr>
          <a:xfrm flipV="1">
            <a:off x="442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nvCxnSpPr>
        <p:spPr>
          <a:xfrm flipV="1">
            <a:off x="493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flipV="1">
            <a:off x="544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flipV="1">
            <a:off x="594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flipV="1">
            <a:off x="645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flipV="1">
            <a:off x="696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flipV="1">
            <a:off x="747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userDrawn="1"/>
        </p:nvCxnSpPr>
        <p:spPr>
          <a:xfrm flipV="1">
            <a:off x="798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nvCxnSpPr>
        <p:spPr>
          <a:xfrm flipV="1">
            <a:off x="848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nvCxnSpPr>
        <p:spPr>
          <a:xfrm flipV="1">
            <a:off x="899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nvCxnSpPr>
        <p:spPr>
          <a:xfrm flipV="1">
            <a:off x="950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V="1">
            <a:off x="1001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userDrawn="1"/>
        </p:nvCxnSpPr>
        <p:spPr>
          <a:xfrm flipV="1">
            <a:off x="1052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flipV="1">
            <a:off x="1102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flipV="1">
            <a:off x="1153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userDrawn="1"/>
        </p:nvCxnSpPr>
        <p:spPr>
          <a:xfrm flipV="1">
            <a:off x="1204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nvCxnSpPr>
        <p:spPr>
          <a:xfrm>
            <a:off x="0" y="42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nvCxnSpPr>
        <p:spPr>
          <a:xfrm>
            <a:off x="0" y="937985"/>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userDrawn="1"/>
        </p:nvCxnSpPr>
        <p:spPr>
          <a:xfrm>
            <a:off x="0" y="144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userDrawn="1"/>
        </p:nvCxnSpPr>
        <p:spPr>
          <a:xfrm>
            <a:off x="0" y="195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userDrawn="1"/>
        </p:nvCxnSpPr>
        <p:spPr>
          <a:xfrm>
            <a:off x="0" y="246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0" y="296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a:off x="0" y="347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a:off x="0" y="398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userDrawn="1"/>
        </p:nvCxnSpPr>
        <p:spPr>
          <a:xfrm>
            <a:off x="0" y="449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0" y="500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userDrawn="1"/>
        </p:nvCxnSpPr>
        <p:spPr>
          <a:xfrm>
            <a:off x="0" y="550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a:off x="0" y="601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a:off x="0" y="652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sp>
        <p:nvSpPr>
          <p:cNvPr id="66" name="矩形 65"/>
          <p:cNvSpPr/>
          <p:nvPr userDrawn="1"/>
        </p:nvSpPr>
        <p:spPr>
          <a:xfrm>
            <a:off x="361953" y="276227"/>
            <a:ext cx="11468097" cy="6305549"/>
          </a:xfrm>
          <a:prstGeom prst="rect">
            <a:avLst/>
          </a:prstGeom>
          <a:solidFill>
            <a:srgbClr val="FFF0E5"/>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71" name="图片 70"/>
          <p:cNvPicPr>
            <a:picLocks noChangeAspect="1"/>
          </p:cNvPicPr>
          <p:nvPr userDrawn="1"/>
        </p:nvPicPr>
        <p:blipFill rotWithShape="1">
          <a:blip r:embed="rId2" cstate="screen"/>
          <a:srcRect/>
          <a:stretch>
            <a:fillRect/>
          </a:stretch>
        </p:blipFill>
        <p:spPr>
          <a:xfrm>
            <a:off x="801114" y="440423"/>
            <a:ext cx="977055" cy="10055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B99F26-C849-4AE2-AE6A-B9FA0E2C85F3}"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B99F26-C849-4AE2-AE6A-B9FA0E2C85F3}"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B99F26-C849-4AE2-AE6A-B9FA0E2C85F3}"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469645" y="3322638"/>
            <a:ext cx="5312780" cy="32289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99275" y="382588"/>
            <a:ext cx="4849813" cy="47910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9F26-C849-4AE2-AE6A-B9FA0E2C85F3}" type="datetimeFigureOut">
              <a:rPr lang="en-US" smtClean="0"/>
              <a:t>12/9/2025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7005-6817-45AB-B5BA-FDAC4715BF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9F26-C849-4AE2-AE6A-B9FA0E2C85F3}" type="datetimeFigureOut">
              <a:rPr lang="en-US" smtClean="0"/>
              <a:t>12/9/2025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7005-6817-45AB-B5BA-FDAC4715BF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44412" y="195292"/>
            <a:ext cx="3824293" cy="584775"/>
          </a:xfrm>
          <a:prstGeom prst="rect">
            <a:avLst/>
          </a:prstGeom>
          <a:noFill/>
        </p:spPr>
        <p:txBody>
          <a:bodyPr wrap="square" rtlCol="0">
            <a:spAutoFit/>
          </a:bodyPr>
          <a:lstStyle/>
          <a:p>
            <a:r>
              <a:rPr lang="en-US" sz="3200" b="1">
                <a:solidFill>
                  <a:srgbClr val="FF0000"/>
                </a:solidFill>
                <a:latin typeface="Times New Roman" pitchFamily="18" charset="0"/>
                <a:cs typeface="Times New Roman" pitchFamily="18" charset="0"/>
              </a:rPr>
              <a:t>KIỂM TRA BÀI CŨ</a:t>
            </a:r>
          </a:p>
        </p:txBody>
      </p:sp>
      <p:sp>
        <p:nvSpPr>
          <p:cNvPr id="6" name="TextBox 5"/>
          <p:cNvSpPr txBox="1"/>
          <p:nvPr/>
        </p:nvSpPr>
        <p:spPr>
          <a:xfrm>
            <a:off x="247972" y="846193"/>
            <a:ext cx="11732217" cy="3785652"/>
          </a:xfrm>
          <a:prstGeom prst="rect">
            <a:avLst/>
          </a:prstGeom>
          <a:noFill/>
        </p:spPr>
        <p:txBody>
          <a:bodyPr wrap="square" rtlCol="0">
            <a:spAutoFit/>
          </a:bodyPr>
          <a:lstStyle/>
          <a:p>
            <a:r>
              <a:rPr lang="en-US" sz="4000">
                <a:latin typeface="Times New Roman" pitchFamily="18" charset="0"/>
                <a:cs typeface="Times New Roman" pitchFamily="18" charset="0"/>
              </a:rPr>
              <a:t>Tính khối lượng phân tử của:</a:t>
            </a:r>
          </a:p>
          <a:p>
            <a:pPr marL="514350" indent="-514350">
              <a:buAutoNum type="alphaLcParenR"/>
            </a:pPr>
            <a:r>
              <a:rPr lang="en-US" sz="4000">
                <a:latin typeface="Times New Roman" pitchFamily="18" charset="0"/>
                <a:cs typeface="Times New Roman" pitchFamily="18" charset="0"/>
              </a:rPr>
              <a:t>Chất gồm 2Na; 1C và 3O</a:t>
            </a:r>
          </a:p>
          <a:p>
            <a:pPr marL="514350" indent="-514350">
              <a:buAutoNum type="alphaLcParenR"/>
            </a:pPr>
            <a:r>
              <a:rPr lang="en-US" sz="4000">
                <a:latin typeface="Times New Roman" pitchFamily="18" charset="0"/>
                <a:cs typeface="Times New Roman" pitchFamily="18" charset="0"/>
              </a:rPr>
              <a:t>Chất gồm 2K; 1S và 4O</a:t>
            </a:r>
          </a:p>
          <a:p>
            <a:pPr marL="514350" indent="-514350">
              <a:buAutoNum type="alphaLcParenR"/>
            </a:pPr>
            <a:r>
              <a:rPr lang="en-US" sz="4000">
                <a:latin typeface="Times New Roman" pitchFamily="18" charset="0"/>
                <a:cs typeface="Times New Roman" pitchFamily="18" charset="0"/>
              </a:rPr>
              <a:t>Khí gồm 1S và 3O</a:t>
            </a:r>
          </a:p>
          <a:p>
            <a:pPr marL="514350" indent="-514350">
              <a:buAutoNum type="alphaLcParenR"/>
            </a:pPr>
            <a:r>
              <a:rPr lang="en-US" sz="4000">
                <a:latin typeface="Times New Roman" pitchFamily="18" charset="0"/>
                <a:cs typeface="Times New Roman" pitchFamily="18" charset="0"/>
              </a:rPr>
              <a:t>Chất gồm 6C; 12H và 6O</a:t>
            </a:r>
          </a:p>
          <a:p>
            <a:r>
              <a:rPr lang="en-US" sz="4000">
                <a:latin typeface="Times New Roman" pitchFamily="18" charset="0"/>
                <a:cs typeface="Times New Roman" pitchFamily="18" charset="0"/>
              </a:rPr>
              <a:t>( Biết Na = 23; K = 39; C = 12; S = 32; O = 16; H = 1)</a:t>
            </a:r>
          </a:p>
        </p:txBody>
      </p:sp>
    </p:spTree>
    <p:extLst>
      <p:ext uri="{BB962C8B-B14F-4D97-AF65-F5344CB8AC3E}">
        <p14:creationId xmlns:p14="http://schemas.microsoft.com/office/powerpoint/2010/main" val="259064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6562" y="62261"/>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hydrogen</a:t>
            </a:r>
          </a:p>
        </p:txBody>
      </p:sp>
      <p:sp>
        <p:nvSpPr>
          <p:cNvPr id="10" name="Arrow: Right 9"/>
          <p:cNvSpPr/>
          <p:nvPr/>
        </p:nvSpPr>
        <p:spPr>
          <a:xfrm>
            <a:off x="6626400" y="1570628"/>
            <a:ext cx="1062035" cy="32313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dirty="0"/>
          </a:p>
        </p:txBody>
      </p:sp>
      <p:grpSp>
        <p:nvGrpSpPr>
          <p:cNvPr id="22" name="Group 21"/>
          <p:cNvGrpSpPr/>
          <p:nvPr/>
        </p:nvGrpSpPr>
        <p:grpSpPr>
          <a:xfrm>
            <a:off x="3706753" y="1229013"/>
            <a:ext cx="1000778" cy="1078889"/>
            <a:chOff x="3457431" y="1720455"/>
            <a:chExt cx="1000778" cy="1078889"/>
          </a:xfrm>
        </p:grpSpPr>
        <p:grpSp>
          <p:nvGrpSpPr>
            <p:cNvPr id="4" name="Group 3"/>
            <p:cNvGrpSpPr/>
            <p:nvPr/>
          </p:nvGrpSpPr>
          <p:grpSpPr>
            <a:xfrm>
              <a:off x="3457431" y="1720455"/>
              <a:ext cx="1000778" cy="1078889"/>
              <a:chOff x="1480628" y="992666"/>
              <a:chExt cx="652972" cy="680081"/>
            </a:xfrm>
          </p:grpSpPr>
          <p:sp>
            <p:nvSpPr>
              <p:cNvPr id="5" name="Flowchart: Connector 4"/>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6" name="Flowchart: Connector 5"/>
              <p:cNvSpPr/>
              <p:nvPr/>
            </p:nvSpPr>
            <p:spPr>
              <a:xfrm>
                <a:off x="1734947" y="153427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8" name="Oval 17"/>
            <p:cNvSpPr/>
            <p:nvPr/>
          </p:nvSpPr>
          <p:spPr>
            <a:xfrm>
              <a:off x="3718488" y="1974186"/>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23" name="Group 22"/>
          <p:cNvGrpSpPr/>
          <p:nvPr/>
        </p:nvGrpSpPr>
        <p:grpSpPr>
          <a:xfrm>
            <a:off x="5371445" y="1255947"/>
            <a:ext cx="943343" cy="969054"/>
            <a:chOff x="4675767" y="1700949"/>
            <a:chExt cx="943343" cy="969054"/>
          </a:xfrm>
        </p:grpSpPr>
        <p:grpSp>
          <p:nvGrpSpPr>
            <p:cNvPr id="7" name="Group 6"/>
            <p:cNvGrpSpPr/>
            <p:nvPr/>
          </p:nvGrpSpPr>
          <p:grpSpPr>
            <a:xfrm flipH="1">
              <a:off x="4675767" y="1700949"/>
              <a:ext cx="943343" cy="969054"/>
              <a:chOff x="1480628" y="992666"/>
              <a:chExt cx="652972" cy="610846"/>
            </a:xfrm>
          </p:grpSpPr>
          <p:sp>
            <p:nvSpPr>
              <p:cNvPr id="8" name="Flowchart: Connector 7"/>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9" name="Flowchart: Connector 8"/>
              <p:cNvSpPr/>
              <p:nvPr/>
            </p:nvSpPr>
            <p:spPr>
              <a:xfrm>
                <a:off x="1528471" y="100072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9" name="Oval 18"/>
            <p:cNvSpPr/>
            <p:nvPr/>
          </p:nvSpPr>
          <p:spPr>
            <a:xfrm>
              <a:off x="4908106" y="194620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24" name="Group 23"/>
          <p:cNvGrpSpPr/>
          <p:nvPr/>
        </p:nvGrpSpPr>
        <p:grpSpPr>
          <a:xfrm>
            <a:off x="8172080" y="1283931"/>
            <a:ext cx="1725655" cy="970724"/>
            <a:chOff x="7476402" y="1728933"/>
            <a:chExt cx="1725655" cy="970724"/>
          </a:xfrm>
        </p:grpSpPr>
        <p:grpSp>
          <p:nvGrpSpPr>
            <p:cNvPr id="11" name="Group 10"/>
            <p:cNvGrpSpPr/>
            <p:nvPr/>
          </p:nvGrpSpPr>
          <p:grpSpPr>
            <a:xfrm>
              <a:off x="7476402" y="1728933"/>
              <a:ext cx="1725655" cy="970724"/>
              <a:chOff x="5590739" y="2700337"/>
              <a:chExt cx="1125928" cy="611899"/>
            </a:xfrm>
          </p:grpSpPr>
          <p:grpSp>
            <p:nvGrpSpPr>
              <p:cNvPr id="12" name="Group 11"/>
              <p:cNvGrpSpPr/>
              <p:nvPr/>
            </p:nvGrpSpPr>
            <p:grpSpPr>
              <a:xfrm>
                <a:off x="5590739" y="2701390"/>
                <a:ext cx="652972" cy="610846"/>
                <a:chOff x="1480628" y="992666"/>
                <a:chExt cx="652972" cy="610846"/>
              </a:xfrm>
            </p:grpSpPr>
            <p:sp>
              <p:nvSpPr>
                <p:cNvPr id="16" name="Flowchart: Connector 15"/>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7" name="Flowchart: Connector 16"/>
                <p:cNvSpPr/>
                <p:nvPr/>
              </p:nvSpPr>
              <p:spPr>
                <a:xfrm>
                  <a:off x="1975829" y="13158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nvGrpSpPr>
              <p:cNvPr id="13" name="Group 12"/>
              <p:cNvGrpSpPr/>
              <p:nvPr/>
            </p:nvGrpSpPr>
            <p:grpSpPr>
              <a:xfrm flipH="1">
                <a:off x="6085940" y="2700337"/>
                <a:ext cx="630727" cy="610846"/>
                <a:chOff x="1420352" y="992666"/>
                <a:chExt cx="669129" cy="610846"/>
              </a:xfrm>
            </p:grpSpPr>
            <p:sp>
              <p:nvSpPr>
                <p:cNvPr id="14" name="Flowchart: Connector 13"/>
                <p:cNvSpPr/>
                <p:nvPr/>
              </p:nvSpPr>
              <p:spPr>
                <a:xfrm>
                  <a:off x="1420352"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5" name="Flowchart: Connector 14"/>
                <p:cNvSpPr/>
                <p:nvPr/>
              </p:nvSpPr>
              <p:spPr>
                <a:xfrm>
                  <a:off x="1976500" y="11419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sp>
          <p:nvSpPr>
            <p:cNvPr id="20" name="Oval 19"/>
            <p:cNvSpPr/>
            <p:nvPr/>
          </p:nvSpPr>
          <p:spPr>
            <a:xfrm>
              <a:off x="7686021" y="200217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21" name="Oval 20"/>
            <p:cNvSpPr/>
            <p:nvPr/>
          </p:nvSpPr>
          <p:spPr>
            <a:xfrm>
              <a:off x="8482150" y="19928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25" name="Plus Sign 24"/>
          <p:cNvSpPr/>
          <p:nvPr/>
        </p:nvSpPr>
        <p:spPr>
          <a:xfrm>
            <a:off x="4771269" y="1471099"/>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p:cNvSpPr/>
          <p:nvPr/>
        </p:nvSpPr>
        <p:spPr>
          <a:xfrm>
            <a:off x="8860362" y="1197891"/>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p:cNvSpPr txBox="1"/>
          <p:nvPr/>
        </p:nvSpPr>
        <p:spPr>
          <a:xfrm>
            <a:off x="9572169" y="612712"/>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29" name="Straight Arrow Connector 28"/>
          <p:cNvCxnSpPr>
            <a:stCxn id="27" idx="2"/>
          </p:cNvCxnSpPr>
          <p:nvPr/>
        </p:nvCxnSpPr>
        <p:spPr>
          <a:xfrm flipH="1">
            <a:off x="9123306" y="1075083"/>
            <a:ext cx="1758779" cy="40766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4103073" y="2493549"/>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oxygen</a:t>
            </a:r>
          </a:p>
        </p:txBody>
      </p:sp>
      <p:sp>
        <p:nvSpPr>
          <p:cNvPr id="50" name="Arrow: Right 49"/>
          <p:cNvSpPr/>
          <p:nvPr/>
        </p:nvSpPr>
        <p:spPr>
          <a:xfrm>
            <a:off x="6700450" y="4256838"/>
            <a:ext cx="692940" cy="20368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1600" dirty="0"/>
          </a:p>
        </p:txBody>
      </p:sp>
      <p:grpSp>
        <p:nvGrpSpPr>
          <p:cNvPr id="71" name="Group 70"/>
          <p:cNvGrpSpPr/>
          <p:nvPr/>
        </p:nvGrpSpPr>
        <p:grpSpPr>
          <a:xfrm>
            <a:off x="3186994" y="3615603"/>
            <a:ext cx="1194910" cy="1275936"/>
            <a:chOff x="3509708" y="4931639"/>
            <a:chExt cx="1194910" cy="1275936"/>
          </a:xfrm>
        </p:grpSpPr>
        <p:grpSp>
          <p:nvGrpSpPr>
            <p:cNvPr id="34" name="Group 33"/>
            <p:cNvGrpSpPr/>
            <p:nvPr/>
          </p:nvGrpSpPr>
          <p:grpSpPr>
            <a:xfrm>
              <a:off x="3509708" y="4931639"/>
              <a:ext cx="1194910" cy="1275936"/>
              <a:chOff x="4300672" y="494900"/>
              <a:chExt cx="1194910" cy="1275936"/>
            </a:xfrm>
          </p:grpSpPr>
          <p:sp>
            <p:nvSpPr>
              <p:cNvPr id="35" name="Flowchart: Connector 34"/>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36" name="Flowchart: Connector 35"/>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7" name="Flowchart: Connector 36"/>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9" name="Flowchart: Connector 38"/>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1" name="Flowchart: Connector 40"/>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9" name="Oval 68"/>
            <p:cNvSpPr/>
            <p:nvPr/>
          </p:nvSpPr>
          <p:spPr>
            <a:xfrm>
              <a:off x="3898132" y="53436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100" b="1" dirty="0">
                  <a:latin typeface="+mj-lt"/>
                </a:rPr>
                <a:t>+8</a:t>
              </a:r>
            </a:p>
          </p:txBody>
        </p:sp>
      </p:grpSp>
      <p:grpSp>
        <p:nvGrpSpPr>
          <p:cNvPr id="72" name="Group 71"/>
          <p:cNvGrpSpPr/>
          <p:nvPr/>
        </p:nvGrpSpPr>
        <p:grpSpPr>
          <a:xfrm>
            <a:off x="5111086" y="3625379"/>
            <a:ext cx="1194910" cy="1275936"/>
            <a:chOff x="5111086" y="4931639"/>
            <a:chExt cx="1194910" cy="1275936"/>
          </a:xfrm>
        </p:grpSpPr>
        <p:grpSp>
          <p:nvGrpSpPr>
            <p:cNvPr id="42" name="Group 41"/>
            <p:cNvGrpSpPr/>
            <p:nvPr/>
          </p:nvGrpSpPr>
          <p:grpSpPr>
            <a:xfrm>
              <a:off x="5111086" y="4931639"/>
              <a:ext cx="1194910" cy="1275936"/>
              <a:chOff x="4300672" y="494900"/>
              <a:chExt cx="1194910" cy="1275936"/>
            </a:xfrm>
          </p:grpSpPr>
          <p:sp>
            <p:nvSpPr>
              <p:cNvPr id="43" name="Flowchart: Connector 42"/>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44" name="Flowchart: Connector 43"/>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5" name="Flowchart: Connector 44"/>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6" name="Flowchart: Connector 45"/>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7" name="Flowchart: Connector 46"/>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8" name="Flowchart: Connector 47"/>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9" name="Flowchart: Connector 48"/>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0" name="Oval 69"/>
            <p:cNvSpPr/>
            <p:nvPr/>
          </p:nvSpPr>
          <p:spPr>
            <a:xfrm>
              <a:off x="5512204" y="53599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73" name="Plus Sign 72"/>
          <p:cNvSpPr/>
          <p:nvPr/>
        </p:nvSpPr>
        <p:spPr>
          <a:xfrm>
            <a:off x="4506799" y="3954504"/>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76" name="Group 75"/>
          <p:cNvGrpSpPr/>
          <p:nvPr/>
        </p:nvGrpSpPr>
        <p:grpSpPr>
          <a:xfrm>
            <a:off x="7786198" y="3531878"/>
            <a:ext cx="1971176" cy="1278597"/>
            <a:chOff x="7786198" y="4838138"/>
            <a:chExt cx="1971176" cy="1278597"/>
          </a:xfrm>
        </p:grpSpPr>
        <p:grpSp>
          <p:nvGrpSpPr>
            <p:cNvPr id="51" name="Group 50"/>
            <p:cNvGrpSpPr/>
            <p:nvPr/>
          </p:nvGrpSpPr>
          <p:grpSpPr>
            <a:xfrm>
              <a:off x="7786198" y="4838138"/>
              <a:ext cx="1971176" cy="1278597"/>
              <a:chOff x="6863036" y="4134670"/>
              <a:chExt cx="1971176" cy="1278597"/>
            </a:xfrm>
          </p:grpSpPr>
          <p:grpSp>
            <p:nvGrpSpPr>
              <p:cNvPr id="52" name="Group 51"/>
              <p:cNvGrpSpPr/>
              <p:nvPr/>
            </p:nvGrpSpPr>
            <p:grpSpPr>
              <a:xfrm>
                <a:off x="6863036" y="4137331"/>
                <a:ext cx="1194910" cy="1275936"/>
                <a:chOff x="4300672" y="494900"/>
                <a:chExt cx="1194910" cy="1275936"/>
              </a:xfrm>
            </p:grpSpPr>
            <p:sp>
              <p:nvSpPr>
                <p:cNvPr id="61" name="Flowchart: Connector 60"/>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62" name="Flowchart: Connector 61"/>
                <p:cNvSpPr/>
                <p:nvPr/>
              </p:nvSpPr>
              <p:spPr>
                <a:xfrm>
                  <a:off x="5325738" y="121450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3" name="Flowchart: Connector 62"/>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4" name="Flowchart: Connector 63"/>
                <p:cNvSpPr/>
                <p:nvPr/>
              </p:nvSpPr>
              <p:spPr>
                <a:xfrm>
                  <a:off x="5328110" y="9447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5" name="Flowchart: Connector 64"/>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6" name="Flowchart: Connector 65"/>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7" name="Flowchart: Connector 66"/>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53" name="Group 52"/>
              <p:cNvGrpSpPr/>
              <p:nvPr/>
            </p:nvGrpSpPr>
            <p:grpSpPr>
              <a:xfrm>
                <a:off x="7679058" y="4134670"/>
                <a:ext cx="1155154" cy="1275936"/>
                <a:chOff x="4340428" y="494900"/>
                <a:chExt cx="1155154" cy="1275936"/>
              </a:xfrm>
            </p:grpSpPr>
            <p:sp>
              <p:nvSpPr>
                <p:cNvPr id="54" name="Flowchart: Connector 53"/>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55" name="Flowchart: Connector 54"/>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6" name="Flowchart: Connector 55"/>
                <p:cNvSpPr/>
                <p:nvPr/>
              </p:nvSpPr>
              <p:spPr>
                <a:xfrm>
                  <a:off x="4409645" y="94744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7" name="Flowchart: Connector 56"/>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8" name="Flowchart: Connector 57"/>
                <p:cNvSpPr/>
                <p:nvPr/>
              </p:nvSpPr>
              <p:spPr>
                <a:xfrm>
                  <a:off x="4407273" y="120763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9" name="Flowchart: Connector 58"/>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0" name="Flowchart: Connector 59"/>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sp>
          <p:nvSpPr>
            <p:cNvPr id="74" name="Oval 73"/>
            <p:cNvSpPr/>
            <p:nvPr/>
          </p:nvSpPr>
          <p:spPr>
            <a:xfrm>
              <a:off x="8103679" y="5248454"/>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sp>
          <p:nvSpPr>
            <p:cNvPr id="75" name="Oval 74"/>
            <p:cNvSpPr/>
            <p:nvPr/>
          </p:nvSpPr>
          <p:spPr>
            <a:xfrm>
              <a:off x="9042638" y="52585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77" name="Rectangle 76"/>
          <p:cNvSpPr/>
          <p:nvPr/>
        </p:nvSpPr>
        <p:spPr>
          <a:xfrm>
            <a:off x="8649139" y="3624253"/>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8" name="TextBox 77"/>
          <p:cNvSpPr txBox="1"/>
          <p:nvPr/>
        </p:nvSpPr>
        <p:spPr>
          <a:xfrm>
            <a:off x="9426063" y="3008934"/>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79" name="Straight Arrow Connector 78"/>
          <p:cNvCxnSpPr>
            <a:stCxn id="78" idx="2"/>
            <a:endCxn id="64" idx="1"/>
          </p:cNvCxnSpPr>
          <p:nvPr/>
        </p:nvCxnSpPr>
        <p:spPr>
          <a:xfrm flipH="1">
            <a:off x="8830182" y="3471305"/>
            <a:ext cx="1905797" cy="53339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80" name="TextBox 79"/>
          <p:cNvSpPr txBox="1"/>
          <p:nvPr/>
        </p:nvSpPr>
        <p:spPr>
          <a:xfrm>
            <a:off x="3593212" y="3111033"/>
            <a:ext cx="749195" cy="461665"/>
          </a:xfrm>
          <a:prstGeom prst="rect">
            <a:avLst/>
          </a:prstGeom>
          <a:noFill/>
        </p:spPr>
        <p:txBody>
          <a:bodyPr wrap="square" rtlCol="0">
            <a:spAutoFit/>
          </a:bodyPr>
          <a:lstStyle/>
          <a:p>
            <a:r>
              <a:rPr lang="vi-VN" sz="2400" i="1" dirty="0">
                <a:solidFill>
                  <a:srgbClr val="7030A0"/>
                </a:solidFill>
              </a:rPr>
              <a:t>O</a:t>
            </a:r>
          </a:p>
        </p:txBody>
      </p:sp>
      <p:sp>
        <p:nvSpPr>
          <p:cNvPr id="81" name="TextBox 80"/>
          <p:cNvSpPr txBox="1"/>
          <p:nvPr/>
        </p:nvSpPr>
        <p:spPr>
          <a:xfrm>
            <a:off x="5531359" y="3108688"/>
            <a:ext cx="749195" cy="461665"/>
          </a:xfrm>
          <a:prstGeom prst="rect">
            <a:avLst/>
          </a:prstGeom>
          <a:noFill/>
        </p:spPr>
        <p:txBody>
          <a:bodyPr wrap="square" rtlCol="0">
            <a:spAutoFit/>
          </a:bodyPr>
          <a:lstStyle/>
          <a:p>
            <a:r>
              <a:rPr lang="vi-VN" sz="2400" i="1" dirty="0">
                <a:solidFill>
                  <a:srgbClr val="7030A0"/>
                </a:solidFill>
              </a:rPr>
              <a:t>O</a:t>
            </a:r>
          </a:p>
        </p:txBody>
      </p:sp>
      <p:sp>
        <p:nvSpPr>
          <p:cNvPr id="83" name="TextBox 82"/>
          <p:cNvSpPr txBox="1"/>
          <p:nvPr/>
        </p:nvSpPr>
        <p:spPr>
          <a:xfrm>
            <a:off x="3858283" y="676690"/>
            <a:ext cx="749195" cy="461665"/>
          </a:xfrm>
          <a:prstGeom prst="rect">
            <a:avLst/>
          </a:prstGeom>
          <a:noFill/>
        </p:spPr>
        <p:txBody>
          <a:bodyPr wrap="square" rtlCol="0">
            <a:spAutoFit/>
          </a:bodyPr>
          <a:lstStyle/>
          <a:p>
            <a:r>
              <a:rPr lang="vi-VN" sz="2400" i="1" dirty="0">
                <a:solidFill>
                  <a:srgbClr val="7030A0"/>
                </a:solidFill>
              </a:rPr>
              <a:t>H</a:t>
            </a:r>
          </a:p>
        </p:txBody>
      </p:sp>
      <p:sp>
        <p:nvSpPr>
          <p:cNvPr id="84" name="TextBox 83"/>
          <p:cNvSpPr txBox="1"/>
          <p:nvPr/>
        </p:nvSpPr>
        <p:spPr>
          <a:xfrm>
            <a:off x="5796430" y="674345"/>
            <a:ext cx="749195" cy="461665"/>
          </a:xfrm>
          <a:prstGeom prst="rect">
            <a:avLst/>
          </a:prstGeom>
          <a:noFill/>
        </p:spPr>
        <p:txBody>
          <a:bodyPr wrap="square" rtlCol="0">
            <a:spAutoFit/>
          </a:bodyPr>
          <a:lstStyle/>
          <a:p>
            <a:r>
              <a:rPr lang="vi-VN" sz="2400" i="1" dirty="0">
                <a:solidFill>
                  <a:srgbClr val="7030A0"/>
                </a:solidFill>
              </a:rPr>
              <a:t>H</a:t>
            </a:r>
          </a:p>
        </p:txBody>
      </p:sp>
      <p:sp>
        <p:nvSpPr>
          <p:cNvPr id="82" name="TextBox 81"/>
          <p:cNvSpPr txBox="1"/>
          <p:nvPr/>
        </p:nvSpPr>
        <p:spPr>
          <a:xfrm>
            <a:off x="10002695" y="3899146"/>
            <a:ext cx="1594478" cy="584775"/>
          </a:xfrm>
          <a:prstGeom prst="rect">
            <a:avLst/>
          </a:prstGeom>
          <a:noFill/>
        </p:spPr>
        <p:txBody>
          <a:bodyPr wrap="square" rtlCol="0">
            <a:spAutoFit/>
          </a:bodyPr>
          <a:lstStyle/>
          <a:p>
            <a:r>
              <a:rPr lang="en-US" sz="3200" b="1">
                <a:latin typeface="Times New Roman" pitchFamily="18" charset="0"/>
                <a:cs typeface="Times New Roman" pitchFamily="18" charset="0"/>
              </a:rPr>
              <a:t>O       O</a:t>
            </a:r>
          </a:p>
        </p:txBody>
      </p:sp>
      <p:grpSp>
        <p:nvGrpSpPr>
          <p:cNvPr id="85" name="Group 84"/>
          <p:cNvGrpSpPr/>
          <p:nvPr/>
        </p:nvGrpSpPr>
        <p:grpSpPr>
          <a:xfrm>
            <a:off x="10507889" y="4149648"/>
            <a:ext cx="456178" cy="87084"/>
            <a:chOff x="8632807" y="2075212"/>
            <a:chExt cx="456178" cy="87084"/>
          </a:xfrm>
        </p:grpSpPr>
        <p:cxnSp>
          <p:nvCxnSpPr>
            <p:cNvPr id="87" name="Straight Connector 86"/>
            <p:cNvCxnSpPr/>
            <p:nvPr/>
          </p:nvCxnSpPr>
          <p:spPr>
            <a:xfrm>
              <a:off x="8632807" y="2075212"/>
              <a:ext cx="456178"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8632807" y="2162296"/>
              <a:ext cx="456178" cy="0"/>
            </a:xfrm>
            <a:prstGeom prst="line">
              <a:avLst/>
            </a:prstGeom>
          </p:spPr>
          <p:style>
            <a:lnRef idx="1">
              <a:schemeClr val="dk1"/>
            </a:lnRef>
            <a:fillRef idx="0">
              <a:schemeClr val="dk1"/>
            </a:fillRef>
            <a:effectRef idx="0">
              <a:schemeClr val="dk1"/>
            </a:effectRef>
            <a:fontRef idx="minor">
              <a:schemeClr val="tx1"/>
            </a:fontRef>
          </p:style>
        </p:cxnSp>
      </p:grpSp>
      <p:sp>
        <p:nvSpPr>
          <p:cNvPr id="89" name="TextBox 88"/>
          <p:cNvSpPr txBox="1"/>
          <p:nvPr/>
        </p:nvSpPr>
        <p:spPr>
          <a:xfrm>
            <a:off x="9996306" y="1505953"/>
            <a:ext cx="1594478" cy="584775"/>
          </a:xfrm>
          <a:prstGeom prst="rect">
            <a:avLst/>
          </a:prstGeom>
          <a:noFill/>
        </p:spPr>
        <p:txBody>
          <a:bodyPr wrap="square" rtlCol="0">
            <a:spAutoFit/>
          </a:bodyPr>
          <a:lstStyle/>
          <a:p>
            <a:r>
              <a:rPr lang="en-US" sz="3200" b="1">
                <a:latin typeface="Times New Roman" pitchFamily="18" charset="0"/>
                <a:cs typeface="Times New Roman" pitchFamily="18" charset="0"/>
              </a:rPr>
              <a:t>H       H</a:t>
            </a:r>
          </a:p>
        </p:txBody>
      </p:sp>
      <p:cxnSp>
        <p:nvCxnSpPr>
          <p:cNvPr id="92" name="Straight Connector 91"/>
          <p:cNvCxnSpPr/>
          <p:nvPr/>
        </p:nvCxnSpPr>
        <p:spPr>
          <a:xfrm>
            <a:off x="10443055" y="1824936"/>
            <a:ext cx="456178" cy="0"/>
          </a:xfrm>
          <a:prstGeom prst="line">
            <a:avLst/>
          </a:prstGeom>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80779" y="4909242"/>
            <a:ext cx="11650354" cy="1077218"/>
          </a:xfrm>
          <a:prstGeom prst="rect">
            <a:avLst/>
          </a:prstGeom>
          <a:noFill/>
        </p:spPr>
        <p:txBody>
          <a:bodyPr wrap="square" rtlCol="0">
            <a:spAutoFit/>
          </a:bodyPr>
          <a:lstStyle/>
          <a:p>
            <a:r>
              <a:rPr lang="en-US" sz="3200" b="1">
                <a:latin typeface="Times New Roman" pitchFamily="18" charset="0"/>
                <a:cs typeface="Times New Roman" pitchFamily="18" charset="0"/>
              </a:rPr>
              <a:t>1.</a:t>
            </a:r>
            <a:r>
              <a:rPr lang="en-US" sz="3200">
                <a:latin typeface="Times New Roman" pitchFamily="18" charset="0"/>
                <a:cs typeface="Times New Roman" pitchFamily="18" charset="0"/>
              </a:rPr>
              <a:t> Em hãy cho biết số electron lớp ngoài cùng của H và O trước và sau hình thành liên kết cộng hóa trị</a:t>
            </a:r>
          </a:p>
        </p:txBody>
      </p:sp>
      <p:pic>
        <p:nvPicPr>
          <p:cNvPr id="90" name="Picture 3"/>
          <p:cNvPicPr>
            <a:picLocks noChangeAspect="1" noChangeArrowheads="1"/>
          </p:cNvPicPr>
          <p:nvPr/>
        </p:nvPicPr>
        <p:blipFill>
          <a:blip r:embed="rId2" cstate="print"/>
          <a:srcRect/>
          <a:stretch>
            <a:fillRect/>
          </a:stretch>
        </p:blipFill>
        <p:spPr bwMode="auto">
          <a:xfrm>
            <a:off x="203200" y="4113369"/>
            <a:ext cx="869244" cy="689889"/>
          </a:xfrm>
          <a:prstGeom prst="rect">
            <a:avLst/>
          </a:prstGeom>
          <a:noFill/>
          <a:ln w="9525">
            <a:noFill/>
            <a:miter lim="800000"/>
            <a:headEnd/>
            <a:tailEnd/>
          </a:ln>
          <a:effectLst/>
        </p:spPr>
      </p:pic>
      <p:sp>
        <p:nvSpPr>
          <p:cNvPr id="3" name="Rectangle 2"/>
          <p:cNvSpPr/>
          <p:nvPr/>
        </p:nvSpPr>
        <p:spPr>
          <a:xfrm>
            <a:off x="203200" y="5826806"/>
            <a:ext cx="11988799" cy="1077218"/>
          </a:xfrm>
          <a:prstGeom prst="rect">
            <a:avLst/>
          </a:prstGeom>
        </p:spPr>
        <p:txBody>
          <a:bodyPr wrap="square">
            <a:spAutoFit/>
          </a:bodyPr>
          <a:lstStyle/>
          <a:p>
            <a:pPr indent="0"/>
            <a:r>
              <a:rPr lang="en-US" sz="3200">
                <a:solidFill>
                  <a:srgbClr val="000000"/>
                </a:solidFill>
                <a:latin typeface="Times New Roman" pitchFamily="18" charset="0"/>
                <a:cs typeface="Times New Roman" pitchFamily="18" charset="0"/>
              </a:rPr>
              <a:t> Số electron lớp vỏ của của H, O sau khi tạo thành liên kết cộng hóa trị giống với nguyên tố khí hiếm nào ?</a:t>
            </a:r>
          </a:p>
        </p:txBody>
      </p:sp>
    </p:spTree>
    <p:extLst>
      <p:ext uri="{BB962C8B-B14F-4D97-AF65-F5344CB8AC3E}">
        <p14:creationId xmlns:p14="http://schemas.microsoft.com/office/powerpoint/2010/main" val="23484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10361-905C-61D5-5F63-0F3F3409BD9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820A4D-0332-4ABE-A195-65BE59A9BF51}"/>
              </a:ext>
            </a:extLst>
          </p:cNvPr>
          <p:cNvSpPr txBox="1"/>
          <p:nvPr/>
        </p:nvSpPr>
        <p:spPr>
          <a:xfrm>
            <a:off x="852257" y="-47973"/>
            <a:ext cx="11339744"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?2.</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a:t>
            </a:r>
            <a:r>
              <a:rPr lang="en-US" sz="3200" dirty="0">
                <a:latin typeface="Times New Roman" pitchFamily="18" charset="0"/>
                <a:cs typeface="Times New Roman" pitchFamily="18" charset="0"/>
              </a:rPr>
              <a:t> Chlorine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a:t>
            </a:r>
            <a:r>
              <a:rPr lang="en-US" sz="3200" dirty="0">
                <a:latin typeface="Times New Roman" pitchFamily="18" charset="0"/>
                <a:cs typeface="Times New Roman" pitchFamily="18" charset="0"/>
              </a:rPr>
              <a:t> Nitrogen</a:t>
            </a:r>
          </a:p>
        </p:txBody>
      </p:sp>
      <p:sp>
        <p:nvSpPr>
          <p:cNvPr id="3" name="TextBox 2">
            <a:extLst>
              <a:ext uri="{FF2B5EF4-FFF2-40B4-BE49-F238E27FC236}">
                <a16:creationId xmlns:a16="http://schemas.microsoft.com/office/drawing/2014/main" id="{B7617F91-1E23-5A63-AC07-B880E08D506C}"/>
              </a:ext>
            </a:extLst>
          </p:cNvPr>
          <p:cNvSpPr txBox="1"/>
          <p:nvPr/>
        </p:nvSpPr>
        <p:spPr>
          <a:xfrm>
            <a:off x="3336519" y="1000532"/>
            <a:ext cx="5718442" cy="674031"/>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a:t>
            </a:r>
            <a:r>
              <a:rPr lang="en-US" sz="2800" i="1" dirty="0">
                <a:solidFill>
                  <a:srgbClr val="FF0000"/>
                </a:solidFill>
                <a:effectLst/>
                <a:ea typeface="Times New Roman" panose="02020603050405020304" pitchFamily="18" charset="0"/>
              </a:rPr>
              <a:t>Chlorine</a:t>
            </a:r>
            <a:endParaRPr lang="vi-VN" sz="2800" i="1" dirty="0">
              <a:solidFill>
                <a:srgbClr val="FF0000"/>
              </a:solidFill>
              <a:effectLst/>
              <a:ea typeface="Times New Roman" panose="02020603050405020304" pitchFamily="18" charset="0"/>
            </a:endParaRPr>
          </a:p>
        </p:txBody>
      </p:sp>
      <p:sp>
        <p:nvSpPr>
          <p:cNvPr id="4" name="Arrow: Right 49">
            <a:extLst>
              <a:ext uri="{FF2B5EF4-FFF2-40B4-BE49-F238E27FC236}">
                <a16:creationId xmlns:a16="http://schemas.microsoft.com/office/drawing/2014/main" id="{E15C5B7A-5CED-123B-D9A2-D887C5D7FF0C}"/>
              </a:ext>
            </a:extLst>
          </p:cNvPr>
          <p:cNvSpPr/>
          <p:nvPr/>
        </p:nvSpPr>
        <p:spPr>
          <a:xfrm>
            <a:off x="6375453" y="3612874"/>
            <a:ext cx="739806" cy="412386"/>
          </a:xfrm>
          <a:prstGeom prst="rightArrow">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1600" dirty="0"/>
          </a:p>
        </p:txBody>
      </p:sp>
      <p:sp>
        <p:nvSpPr>
          <p:cNvPr id="26" name="Plus Sign 72">
            <a:extLst>
              <a:ext uri="{FF2B5EF4-FFF2-40B4-BE49-F238E27FC236}">
                <a16:creationId xmlns:a16="http://schemas.microsoft.com/office/drawing/2014/main" id="{A34685A5-A3AF-1C59-B80D-3853AF9E0193}"/>
              </a:ext>
            </a:extLst>
          </p:cNvPr>
          <p:cNvSpPr/>
          <p:nvPr/>
        </p:nvSpPr>
        <p:spPr>
          <a:xfrm>
            <a:off x="2777870" y="3350612"/>
            <a:ext cx="945673" cy="109330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7" name="TextBox 46">
            <a:extLst>
              <a:ext uri="{FF2B5EF4-FFF2-40B4-BE49-F238E27FC236}">
                <a16:creationId xmlns:a16="http://schemas.microsoft.com/office/drawing/2014/main" id="{54BAB243-652B-DDCF-96A5-0D010B64D0C2}"/>
              </a:ext>
            </a:extLst>
          </p:cNvPr>
          <p:cNvSpPr txBox="1"/>
          <p:nvPr/>
        </p:nvSpPr>
        <p:spPr>
          <a:xfrm>
            <a:off x="8557765" y="1420647"/>
            <a:ext cx="3472400" cy="50783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48" name="Straight Arrow Connector 47">
            <a:extLst>
              <a:ext uri="{FF2B5EF4-FFF2-40B4-BE49-F238E27FC236}">
                <a16:creationId xmlns:a16="http://schemas.microsoft.com/office/drawing/2014/main" id="{5072AB9B-8F9A-224B-AAB4-2E5092A37A52}"/>
              </a:ext>
            </a:extLst>
          </p:cNvPr>
          <p:cNvCxnSpPr/>
          <p:nvPr/>
        </p:nvCxnSpPr>
        <p:spPr>
          <a:xfrm flipH="1">
            <a:off x="9607189" y="1835678"/>
            <a:ext cx="79655" cy="122794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53" name="Rectangle 52">
            <a:extLst>
              <a:ext uri="{FF2B5EF4-FFF2-40B4-BE49-F238E27FC236}">
                <a16:creationId xmlns:a16="http://schemas.microsoft.com/office/drawing/2014/main" id="{5AD506D4-CE9F-3A75-4B92-4D35838738C0}"/>
              </a:ext>
            </a:extLst>
          </p:cNvPr>
          <p:cNvSpPr/>
          <p:nvPr/>
        </p:nvSpPr>
        <p:spPr>
          <a:xfrm>
            <a:off x="9414130" y="2871474"/>
            <a:ext cx="545428" cy="1380018"/>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a:extLst>
              <a:ext uri="{FF2B5EF4-FFF2-40B4-BE49-F238E27FC236}">
                <a16:creationId xmlns:a16="http://schemas.microsoft.com/office/drawing/2014/main" id="{02E32E54-422B-ABBF-9DA4-142A979C0997}"/>
              </a:ext>
            </a:extLst>
          </p:cNvPr>
          <p:cNvSpPr txBox="1"/>
          <p:nvPr/>
        </p:nvSpPr>
        <p:spPr>
          <a:xfrm>
            <a:off x="9440656" y="5817456"/>
            <a:ext cx="2438496" cy="584775"/>
          </a:xfrm>
          <a:prstGeom prst="rect">
            <a:avLst/>
          </a:prstGeom>
          <a:noFill/>
        </p:spPr>
        <p:txBody>
          <a:bodyPr wrap="square" rtlCol="0">
            <a:spAutoFit/>
          </a:bodyPr>
          <a:lstStyle/>
          <a:p>
            <a:r>
              <a:rPr lang="en-US" sz="3200" b="1" dirty="0">
                <a:latin typeface="Times New Roman" pitchFamily="18" charset="0"/>
                <a:cs typeface="Times New Roman" pitchFamily="18" charset="0"/>
              </a:rPr>
              <a:t>Cl       </a:t>
            </a:r>
            <a:r>
              <a:rPr lang="en-US" sz="3200" b="1" dirty="0" err="1">
                <a:latin typeface="Times New Roman" pitchFamily="18" charset="0"/>
                <a:cs typeface="Times New Roman" pitchFamily="18" charset="0"/>
              </a:rPr>
              <a:t>Cl</a:t>
            </a:r>
            <a:endParaRPr lang="en-US" sz="3200" b="1" dirty="0">
              <a:latin typeface="Times New Roman" pitchFamily="18" charset="0"/>
              <a:cs typeface="Times New Roman" pitchFamily="18" charset="0"/>
            </a:endParaRPr>
          </a:p>
        </p:txBody>
      </p:sp>
      <p:cxnSp>
        <p:nvCxnSpPr>
          <p:cNvPr id="67" name="Straight Connector 66">
            <a:extLst>
              <a:ext uri="{FF2B5EF4-FFF2-40B4-BE49-F238E27FC236}">
                <a16:creationId xmlns:a16="http://schemas.microsoft.com/office/drawing/2014/main" id="{9867B994-F166-CFFD-9560-AE29F9B472F1}"/>
              </a:ext>
            </a:extLst>
          </p:cNvPr>
          <p:cNvCxnSpPr/>
          <p:nvPr/>
        </p:nvCxnSpPr>
        <p:spPr>
          <a:xfrm>
            <a:off x="10065876" y="6109844"/>
            <a:ext cx="456178" cy="0"/>
          </a:xfrm>
          <a:prstGeom prst="line">
            <a:avLst/>
          </a:prstGeom>
          <a:ln w="28575"/>
        </p:spPr>
        <p:style>
          <a:lnRef idx="1">
            <a:schemeClr val="dk1"/>
          </a:lnRef>
          <a:fillRef idx="0">
            <a:schemeClr val="dk1"/>
          </a:fillRef>
          <a:effectRef idx="0">
            <a:schemeClr val="dk1"/>
          </a:effectRef>
          <a:fontRef idx="minor">
            <a:schemeClr val="tx1"/>
          </a:fontRef>
        </p:style>
      </p:cxnSp>
      <p:pic>
        <p:nvPicPr>
          <p:cNvPr id="64" name="Picture 3">
            <a:extLst>
              <a:ext uri="{FF2B5EF4-FFF2-40B4-BE49-F238E27FC236}">
                <a16:creationId xmlns:a16="http://schemas.microsoft.com/office/drawing/2014/main" id="{F17D02B7-5010-0B55-A7CF-A203AAF159E3}"/>
              </a:ext>
            </a:extLst>
          </p:cNvPr>
          <p:cNvPicPr>
            <a:picLocks noChangeAspect="1" noChangeArrowheads="1"/>
          </p:cNvPicPr>
          <p:nvPr/>
        </p:nvPicPr>
        <p:blipFill>
          <a:blip r:embed="rId2" cstate="print"/>
          <a:srcRect/>
          <a:stretch>
            <a:fillRect/>
          </a:stretch>
        </p:blipFill>
        <p:spPr bwMode="auto">
          <a:xfrm>
            <a:off x="102658" y="0"/>
            <a:ext cx="869244" cy="579599"/>
          </a:xfrm>
          <a:prstGeom prst="rect">
            <a:avLst/>
          </a:prstGeom>
          <a:noFill/>
          <a:ln w="9525">
            <a:noFill/>
            <a:miter lim="800000"/>
            <a:headEnd/>
            <a:tailEnd/>
          </a:ln>
          <a:effectLst/>
        </p:spPr>
      </p:pic>
      <p:grpSp>
        <p:nvGrpSpPr>
          <p:cNvPr id="5" name="Group 4">
            <a:extLst>
              <a:ext uri="{FF2B5EF4-FFF2-40B4-BE49-F238E27FC236}">
                <a16:creationId xmlns:a16="http://schemas.microsoft.com/office/drawing/2014/main" id="{5D0ACCB8-D9C6-3B6C-320E-CDD90A0DB867}"/>
              </a:ext>
            </a:extLst>
          </p:cNvPr>
          <p:cNvGrpSpPr/>
          <p:nvPr/>
        </p:nvGrpSpPr>
        <p:grpSpPr>
          <a:xfrm>
            <a:off x="-11727" y="2576536"/>
            <a:ext cx="2807265" cy="2675370"/>
            <a:chOff x="-34978" y="1535712"/>
            <a:chExt cx="2764741" cy="2675370"/>
          </a:xfrm>
        </p:grpSpPr>
        <p:sp>
          <p:nvSpPr>
            <p:cNvPr id="10" name="Oval 9">
              <a:extLst>
                <a:ext uri="{FF2B5EF4-FFF2-40B4-BE49-F238E27FC236}">
                  <a16:creationId xmlns:a16="http://schemas.microsoft.com/office/drawing/2014/main" id="{46469CF5-EDED-72FE-67F7-FD0F20EA1B6D}"/>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12" name="Group 11">
              <a:extLst>
                <a:ext uri="{FF2B5EF4-FFF2-40B4-BE49-F238E27FC236}">
                  <a16:creationId xmlns:a16="http://schemas.microsoft.com/office/drawing/2014/main" id="{10BADC6D-6F73-C376-68FF-128AA16B6E72}"/>
                </a:ext>
              </a:extLst>
            </p:cNvPr>
            <p:cNvGrpSpPr/>
            <p:nvPr/>
          </p:nvGrpSpPr>
          <p:grpSpPr>
            <a:xfrm>
              <a:off x="-34978" y="1535712"/>
              <a:ext cx="2764741" cy="2675370"/>
              <a:chOff x="5263069" y="2748544"/>
              <a:chExt cx="1353684" cy="1483762"/>
            </a:xfrm>
          </p:grpSpPr>
          <p:sp>
            <p:nvSpPr>
              <p:cNvPr id="15" name="Oval 14">
                <a:extLst>
                  <a:ext uri="{FF2B5EF4-FFF2-40B4-BE49-F238E27FC236}">
                    <a16:creationId xmlns:a16="http://schemas.microsoft.com/office/drawing/2014/main" id="{AD154282-D5E2-BA82-F6D6-D4E48AC1153B}"/>
                  </a:ext>
                </a:extLst>
              </p:cNvPr>
              <p:cNvSpPr/>
              <p:nvPr/>
            </p:nvSpPr>
            <p:spPr>
              <a:xfrm>
                <a:off x="5733870" y="3256268"/>
                <a:ext cx="494366" cy="506900"/>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9" name="TextBox 48">
                <a:extLst>
                  <a:ext uri="{FF2B5EF4-FFF2-40B4-BE49-F238E27FC236}">
                    <a16:creationId xmlns:a16="http://schemas.microsoft.com/office/drawing/2014/main" id="{D6A06F54-6E6D-2801-F852-B35CECEC5C01}"/>
                  </a:ext>
                </a:extLst>
              </p:cNvPr>
              <p:cNvSpPr txBox="1"/>
              <p:nvPr/>
            </p:nvSpPr>
            <p:spPr>
              <a:xfrm>
                <a:off x="5796221" y="3367715"/>
                <a:ext cx="328426" cy="256040"/>
              </a:xfrm>
              <a:prstGeom prst="rect">
                <a:avLst/>
              </a:prstGeom>
              <a:noFill/>
            </p:spPr>
            <p:txBody>
              <a:bodyPr wrap="square" rtlCol="0">
                <a:spAutoFit/>
              </a:bodyPr>
              <a:lstStyle/>
              <a:p>
                <a:r>
                  <a:rPr lang="en-US" sz="2400" dirty="0">
                    <a:latin typeface="Times New Roman" pitchFamily="18" charset="0"/>
                    <a:cs typeface="Times New Roman" pitchFamily="18" charset="0"/>
                  </a:rPr>
                  <a:t>+17</a:t>
                </a:r>
                <a:endParaRPr lang="vi-VN" sz="2400" dirty="0">
                  <a:latin typeface="Times New Roman" pitchFamily="18" charset="0"/>
                  <a:cs typeface="Times New Roman" pitchFamily="18" charset="0"/>
                </a:endParaRPr>
              </a:p>
            </p:txBody>
          </p:sp>
          <p:sp>
            <p:nvSpPr>
              <p:cNvPr id="50" name="Oval 49">
                <a:extLst>
                  <a:ext uri="{FF2B5EF4-FFF2-40B4-BE49-F238E27FC236}">
                    <a16:creationId xmlns:a16="http://schemas.microsoft.com/office/drawing/2014/main" id="{50F4477B-126F-E52C-9A2F-A727F40A4454}"/>
                  </a:ext>
                </a:extLst>
              </p:cNvPr>
              <p:cNvSpPr/>
              <p:nvPr/>
            </p:nvSpPr>
            <p:spPr>
              <a:xfrm flipH="1" flipV="1">
                <a:off x="5931177" y="370769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1" name="Oval 50">
                <a:extLst>
                  <a:ext uri="{FF2B5EF4-FFF2-40B4-BE49-F238E27FC236}">
                    <a16:creationId xmlns:a16="http://schemas.microsoft.com/office/drawing/2014/main" id="{ECED88B1-97E0-4118-5846-B9476FF44223}"/>
                  </a:ext>
                </a:extLst>
              </p:cNvPr>
              <p:cNvSpPr/>
              <p:nvPr/>
            </p:nvSpPr>
            <p:spPr>
              <a:xfrm>
                <a:off x="5614441" y="3097904"/>
                <a:ext cx="745898" cy="821289"/>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Oval 51">
                <a:extLst>
                  <a:ext uri="{FF2B5EF4-FFF2-40B4-BE49-F238E27FC236}">
                    <a16:creationId xmlns:a16="http://schemas.microsoft.com/office/drawing/2014/main" id="{E9BDF799-A739-651D-1175-6F8D77B7079A}"/>
                  </a:ext>
                </a:extLst>
              </p:cNvPr>
              <p:cNvSpPr/>
              <p:nvPr/>
            </p:nvSpPr>
            <p:spPr>
              <a:xfrm flipH="1" flipV="1">
                <a:off x="6069820" y="383067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4" name="Oval 53">
                <a:extLst>
                  <a:ext uri="{FF2B5EF4-FFF2-40B4-BE49-F238E27FC236}">
                    <a16:creationId xmlns:a16="http://schemas.microsoft.com/office/drawing/2014/main" id="{D0C8E395-997F-A50A-21C6-483EAC6C1633}"/>
                  </a:ext>
                </a:extLst>
              </p:cNvPr>
              <p:cNvSpPr/>
              <p:nvPr/>
            </p:nvSpPr>
            <p:spPr>
              <a:xfrm flipH="1" flipV="1">
                <a:off x="5961277" y="319693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0" name="Oval 59">
                <a:extLst>
                  <a:ext uri="{FF2B5EF4-FFF2-40B4-BE49-F238E27FC236}">
                    <a16:creationId xmlns:a16="http://schemas.microsoft.com/office/drawing/2014/main" id="{D2591CA8-5963-84B5-2ED8-2BC740324636}"/>
                  </a:ext>
                </a:extLst>
              </p:cNvPr>
              <p:cNvSpPr/>
              <p:nvPr/>
            </p:nvSpPr>
            <p:spPr>
              <a:xfrm flipH="1" flipV="1">
                <a:off x="5797514" y="305925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5" name="Oval 64">
                <a:extLst>
                  <a:ext uri="{FF2B5EF4-FFF2-40B4-BE49-F238E27FC236}">
                    <a16:creationId xmlns:a16="http://schemas.microsoft.com/office/drawing/2014/main" id="{30B40F4D-024E-9FCB-FC57-B08D46517CE2}"/>
                  </a:ext>
                </a:extLst>
              </p:cNvPr>
              <p:cNvSpPr/>
              <p:nvPr/>
            </p:nvSpPr>
            <p:spPr>
              <a:xfrm flipH="1" flipV="1">
                <a:off x="5586114" y="32785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6" name="Oval 65">
                <a:extLst>
                  <a:ext uri="{FF2B5EF4-FFF2-40B4-BE49-F238E27FC236}">
                    <a16:creationId xmlns:a16="http://schemas.microsoft.com/office/drawing/2014/main" id="{7E82AB3C-C60F-E22B-8D60-1C5A314656A2}"/>
                  </a:ext>
                </a:extLst>
              </p:cNvPr>
              <p:cNvSpPr/>
              <p:nvPr/>
            </p:nvSpPr>
            <p:spPr>
              <a:xfrm flipH="1" flipV="1">
                <a:off x="5605687" y="366375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8" name="Oval 67">
                <a:extLst>
                  <a:ext uri="{FF2B5EF4-FFF2-40B4-BE49-F238E27FC236}">
                    <a16:creationId xmlns:a16="http://schemas.microsoft.com/office/drawing/2014/main" id="{248CF9C3-BAFA-10F5-BB9F-99AAC8F840FB}"/>
                  </a:ext>
                </a:extLst>
              </p:cNvPr>
              <p:cNvSpPr/>
              <p:nvPr/>
            </p:nvSpPr>
            <p:spPr>
              <a:xfrm>
                <a:off x="5303147" y="2787106"/>
                <a:ext cx="1313606" cy="1445200"/>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Oval 68">
                <a:extLst>
                  <a:ext uri="{FF2B5EF4-FFF2-40B4-BE49-F238E27FC236}">
                    <a16:creationId xmlns:a16="http://schemas.microsoft.com/office/drawing/2014/main" id="{FAE73EC4-9B21-3058-A9FC-B2C6A786AEEE}"/>
                  </a:ext>
                </a:extLst>
              </p:cNvPr>
              <p:cNvSpPr/>
              <p:nvPr/>
            </p:nvSpPr>
            <p:spPr>
              <a:xfrm flipH="1" flipV="1">
                <a:off x="6273962" y="363988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0" name="Oval 69">
                <a:extLst>
                  <a:ext uri="{FF2B5EF4-FFF2-40B4-BE49-F238E27FC236}">
                    <a16:creationId xmlns:a16="http://schemas.microsoft.com/office/drawing/2014/main" id="{7F09A28C-9DB0-4D3C-430F-CC822C2E66E2}"/>
                  </a:ext>
                </a:extLst>
              </p:cNvPr>
              <p:cNvSpPr/>
              <p:nvPr/>
            </p:nvSpPr>
            <p:spPr>
              <a:xfrm flipH="1" flipV="1">
                <a:off x="6292317" y="333726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1" name="Oval 70">
                <a:extLst>
                  <a:ext uri="{FF2B5EF4-FFF2-40B4-BE49-F238E27FC236}">
                    <a16:creationId xmlns:a16="http://schemas.microsoft.com/office/drawing/2014/main" id="{A7EFAEF9-82AF-624E-507C-45ABA2F3A041}"/>
                  </a:ext>
                </a:extLst>
              </p:cNvPr>
              <p:cNvSpPr/>
              <p:nvPr/>
            </p:nvSpPr>
            <p:spPr>
              <a:xfrm flipH="1" flipV="1">
                <a:off x="6162631" y="310963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1" name="Oval 80">
                <a:extLst>
                  <a:ext uri="{FF2B5EF4-FFF2-40B4-BE49-F238E27FC236}">
                    <a16:creationId xmlns:a16="http://schemas.microsoft.com/office/drawing/2014/main" id="{FC286D87-B193-BE1C-13E1-D7900BE3571B}"/>
                  </a:ext>
                </a:extLst>
              </p:cNvPr>
              <p:cNvSpPr/>
              <p:nvPr/>
            </p:nvSpPr>
            <p:spPr>
              <a:xfrm flipH="1" flipV="1">
                <a:off x="5799728" y="383009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2" name="Oval 81">
                <a:extLst>
                  <a:ext uri="{FF2B5EF4-FFF2-40B4-BE49-F238E27FC236}">
                    <a16:creationId xmlns:a16="http://schemas.microsoft.com/office/drawing/2014/main" id="{C60A7626-3521-5030-70B4-BA89D72B6F08}"/>
                  </a:ext>
                </a:extLst>
              </p:cNvPr>
              <p:cNvSpPr/>
              <p:nvPr/>
            </p:nvSpPr>
            <p:spPr>
              <a:xfrm flipH="1" flipV="1">
                <a:off x="6013409" y="274854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3" name="Oval 82">
                <a:extLst>
                  <a:ext uri="{FF2B5EF4-FFF2-40B4-BE49-F238E27FC236}">
                    <a16:creationId xmlns:a16="http://schemas.microsoft.com/office/drawing/2014/main" id="{2DF4A87E-E6F8-45AF-9B8B-BF3579836F1E}"/>
                  </a:ext>
                </a:extLst>
              </p:cNvPr>
              <p:cNvSpPr/>
              <p:nvPr/>
            </p:nvSpPr>
            <p:spPr>
              <a:xfrm flipH="1" flipV="1">
                <a:off x="5422677" y="295016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4" name="Oval 83">
                <a:extLst>
                  <a:ext uri="{FF2B5EF4-FFF2-40B4-BE49-F238E27FC236}">
                    <a16:creationId xmlns:a16="http://schemas.microsoft.com/office/drawing/2014/main" id="{8F7E1AD0-7AB4-75C1-8C44-8E0A7CBBCFCD}"/>
                  </a:ext>
                </a:extLst>
              </p:cNvPr>
              <p:cNvSpPr/>
              <p:nvPr/>
            </p:nvSpPr>
            <p:spPr>
              <a:xfrm flipH="1" flipV="1">
                <a:off x="5263069" y="357915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5" name="Oval 84">
                <a:extLst>
                  <a:ext uri="{FF2B5EF4-FFF2-40B4-BE49-F238E27FC236}">
                    <a16:creationId xmlns:a16="http://schemas.microsoft.com/office/drawing/2014/main" id="{22C09FB4-3C09-CB94-AE40-B4B542294FD9}"/>
                  </a:ext>
                </a:extLst>
              </p:cNvPr>
              <p:cNvSpPr/>
              <p:nvPr/>
            </p:nvSpPr>
            <p:spPr>
              <a:xfrm flipH="1" flipV="1">
                <a:off x="5523361" y="403678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6" name="Oval 85">
                <a:extLst>
                  <a:ext uri="{FF2B5EF4-FFF2-40B4-BE49-F238E27FC236}">
                    <a16:creationId xmlns:a16="http://schemas.microsoft.com/office/drawing/2014/main" id="{A6858C17-1A3E-B653-B57E-DC1B6F1A39E6}"/>
                  </a:ext>
                </a:extLst>
              </p:cNvPr>
              <p:cNvSpPr/>
              <p:nvPr/>
            </p:nvSpPr>
            <p:spPr>
              <a:xfrm flipH="1" flipV="1">
                <a:off x="6162633" y="410982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8" name="Oval 87">
                <a:extLst>
                  <a:ext uri="{FF2B5EF4-FFF2-40B4-BE49-F238E27FC236}">
                    <a16:creationId xmlns:a16="http://schemas.microsoft.com/office/drawing/2014/main" id="{8DF51615-18D5-889E-8AED-7B15CBF79762}"/>
                  </a:ext>
                </a:extLst>
              </p:cNvPr>
              <p:cNvSpPr/>
              <p:nvPr/>
            </p:nvSpPr>
            <p:spPr>
              <a:xfrm flipH="1" flipV="1">
                <a:off x="6345224" y="291211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89" name="Group 88">
            <a:extLst>
              <a:ext uri="{FF2B5EF4-FFF2-40B4-BE49-F238E27FC236}">
                <a16:creationId xmlns:a16="http://schemas.microsoft.com/office/drawing/2014/main" id="{90F70DFC-5B94-4435-978F-5FAC26589EFA}"/>
              </a:ext>
            </a:extLst>
          </p:cNvPr>
          <p:cNvGrpSpPr/>
          <p:nvPr/>
        </p:nvGrpSpPr>
        <p:grpSpPr>
          <a:xfrm>
            <a:off x="3594290" y="2689166"/>
            <a:ext cx="2820925" cy="2675370"/>
            <a:chOff x="-34978" y="1535712"/>
            <a:chExt cx="2820925" cy="2675370"/>
          </a:xfrm>
        </p:grpSpPr>
        <p:sp>
          <p:nvSpPr>
            <p:cNvPr id="90" name="Oval 89">
              <a:extLst>
                <a:ext uri="{FF2B5EF4-FFF2-40B4-BE49-F238E27FC236}">
                  <a16:creationId xmlns:a16="http://schemas.microsoft.com/office/drawing/2014/main" id="{13999D5E-40CB-DA2D-17AD-E265B1CFD7E5}"/>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91" name="Group 90">
              <a:extLst>
                <a:ext uri="{FF2B5EF4-FFF2-40B4-BE49-F238E27FC236}">
                  <a16:creationId xmlns:a16="http://schemas.microsoft.com/office/drawing/2014/main" id="{15C02029-75B8-EBF4-79D4-7E327EF48369}"/>
                </a:ext>
              </a:extLst>
            </p:cNvPr>
            <p:cNvGrpSpPr/>
            <p:nvPr/>
          </p:nvGrpSpPr>
          <p:grpSpPr>
            <a:xfrm>
              <a:off x="-34978" y="1535712"/>
              <a:ext cx="2820925" cy="2675370"/>
              <a:chOff x="5263069" y="2748544"/>
              <a:chExt cx="1381193" cy="1483762"/>
            </a:xfrm>
          </p:grpSpPr>
          <p:sp>
            <p:nvSpPr>
              <p:cNvPr id="92" name="Oval 91">
                <a:extLst>
                  <a:ext uri="{FF2B5EF4-FFF2-40B4-BE49-F238E27FC236}">
                    <a16:creationId xmlns:a16="http://schemas.microsoft.com/office/drawing/2014/main" id="{64DE0EE7-1DF6-BFF0-00DA-DD8B8FD61F03}"/>
                  </a:ext>
                </a:extLst>
              </p:cNvPr>
              <p:cNvSpPr/>
              <p:nvPr/>
            </p:nvSpPr>
            <p:spPr>
              <a:xfrm>
                <a:off x="5712457" y="3260834"/>
                <a:ext cx="507186" cy="505593"/>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3" name="TextBox 92">
                <a:extLst>
                  <a:ext uri="{FF2B5EF4-FFF2-40B4-BE49-F238E27FC236}">
                    <a16:creationId xmlns:a16="http://schemas.microsoft.com/office/drawing/2014/main" id="{8ACF3FBA-DB58-7B65-A709-856EFDEE38AD}"/>
                  </a:ext>
                </a:extLst>
              </p:cNvPr>
              <p:cNvSpPr txBox="1"/>
              <p:nvPr/>
            </p:nvSpPr>
            <p:spPr>
              <a:xfrm>
                <a:off x="5796221" y="3367715"/>
                <a:ext cx="328426" cy="256040"/>
              </a:xfrm>
              <a:prstGeom prst="rect">
                <a:avLst/>
              </a:prstGeom>
              <a:noFill/>
            </p:spPr>
            <p:txBody>
              <a:bodyPr wrap="square" rtlCol="0">
                <a:spAutoFit/>
              </a:bodyPr>
              <a:lstStyle/>
              <a:p>
                <a:r>
                  <a:rPr lang="en-US" sz="2400" dirty="0">
                    <a:latin typeface="Times New Roman" pitchFamily="18" charset="0"/>
                    <a:cs typeface="Times New Roman" pitchFamily="18" charset="0"/>
                  </a:rPr>
                  <a:t>+17</a:t>
                </a:r>
                <a:endParaRPr lang="vi-VN" sz="2400" dirty="0">
                  <a:latin typeface="Times New Roman" pitchFamily="18" charset="0"/>
                  <a:cs typeface="Times New Roman" pitchFamily="18" charset="0"/>
                </a:endParaRPr>
              </a:p>
            </p:txBody>
          </p:sp>
          <p:sp>
            <p:nvSpPr>
              <p:cNvPr id="94" name="Oval 93">
                <a:extLst>
                  <a:ext uri="{FF2B5EF4-FFF2-40B4-BE49-F238E27FC236}">
                    <a16:creationId xmlns:a16="http://schemas.microsoft.com/office/drawing/2014/main" id="{6295D46D-8E2A-6C8B-C665-EE34B49D7BDC}"/>
                  </a:ext>
                </a:extLst>
              </p:cNvPr>
              <p:cNvSpPr/>
              <p:nvPr/>
            </p:nvSpPr>
            <p:spPr>
              <a:xfrm flipH="1" flipV="1">
                <a:off x="5905035" y="369781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5" name="Oval 94">
                <a:extLst>
                  <a:ext uri="{FF2B5EF4-FFF2-40B4-BE49-F238E27FC236}">
                    <a16:creationId xmlns:a16="http://schemas.microsoft.com/office/drawing/2014/main" id="{A7E6DD71-243E-BD4B-4112-D531217632A0}"/>
                  </a:ext>
                </a:extLst>
              </p:cNvPr>
              <p:cNvSpPr/>
              <p:nvPr/>
            </p:nvSpPr>
            <p:spPr>
              <a:xfrm>
                <a:off x="5602585" y="3132396"/>
                <a:ext cx="715814" cy="786797"/>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Oval 95">
                <a:extLst>
                  <a:ext uri="{FF2B5EF4-FFF2-40B4-BE49-F238E27FC236}">
                    <a16:creationId xmlns:a16="http://schemas.microsoft.com/office/drawing/2014/main" id="{2D2A2F8D-D1B0-76C0-16D8-2D8131B3CA5B}"/>
                  </a:ext>
                </a:extLst>
              </p:cNvPr>
              <p:cNvSpPr/>
              <p:nvPr/>
            </p:nvSpPr>
            <p:spPr>
              <a:xfrm flipH="1" flipV="1">
                <a:off x="6056779" y="383066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7" name="Oval 96">
                <a:extLst>
                  <a:ext uri="{FF2B5EF4-FFF2-40B4-BE49-F238E27FC236}">
                    <a16:creationId xmlns:a16="http://schemas.microsoft.com/office/drawing/2014/main" id="{3D9A9B54-7CD6-D560-20ED-7A08CC9E778A}"/>
                  </a:ext>
                </a:extLst>
              </p:cNvPr>
              <p:cNvSpPr/>
              <p:nvPr/>
            </p:nvSpPr>
            <p:spPr>
              <a:xfrm flipH="1" flipV="1">
                <a:off x="5912050" y="321154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8" name="Oval 97">
                <a:extLst>
                  <a:ext uri="{FF2B5EF4-FFF2-40B4-BE49-F238E27FC236}">
                    <a16:creationId xmlns:a16="http://schemas.microsoft.com/office/drawing/2014/main" id="{C0F88CE2-7DD9-BFCB-62BC-A16B22C0EE8F}"/>
                  </a:ext>
                </a:extLst>
              </p:cNvPr>
              <p:cNvSpPr/>
              <p:nvPr/>
            </p:nvSpPr>
            <p:spPr>
              <a:xfrm flipH="1" flipV="1">
                <a:off x="5788820" y="308880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9" name="Oval 98">
                <a:extLst>
                  <a:ext uri="{FF2B5EF4-FFF2-40B4-BE49-F238E27FC236}">
                    <a16:creationId xmlns:a16="http://schemas.microsoft.com/office/drawing/2014/main" id="{955E5BD8-C582-5C46-000F-95CD0110A2C9}"/>
                  </a:ext>
                </a:extLst>
              </p:cNvPr>
              <p:cNvSpPr/>
              <p:nvPr/>
            </p:nvSpPr>
            <p:spPr>
              <a:xfrm flipH="1" flipV="1">
                <a:off x="5577420" y="32785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0" name="Oval 99">
                <a:extLst>
                  <a:ext uri="{FF2B5EF4-FFF2-40B4-BE49-F238E27FC236}">
                    <a16:creationId xmlns:a16="http://schemas.microsoft.com/office/drawing/2014/main" id="{E576ACD8-A6D7-9876-D40F-8B9C84E64B3A}"/>
                  </a:ext>
                </a:extLst>
              </p:cNvPr>
              <p:cNvSpPr/>
              <p:nvPr/>
            </p:nvSpPr>
            <p:spPr>
              <a:xfrm flipH="1" flipV="1">
                <a:off x="5583952" y="36588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1" name="Oval 100">
                <a:extLst>
                  <a:ext uri="{FF2B5EF4-FFF2-40B4-BE49-F238E27FC236}">
                    <a16:creationId xmlns:a16="http://schemas.microsoft.com/office/drawing/2014/main" id="{71980996-DA41-7DA6-3120-B9D6C0A41F79}"/>
                  </a:ext>
                </a:extLst>
              </p:cNvPr>
              <p:cNvSpPr/>
              <p:nvPr/>
            </p:nvSpPr>
            <p:spPr>
              <a:xfrm>
                <a:off x="5303147" y="2787106"/>
                <a:ext cx="1313606" cy="1445200"/>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 name="Oval 101">
                <a:extLst>
                  <a:ext uri="{FF2B5EF4-FFF2-40B4-BE49-F238E27FC236}">
                    <a16:creationId xmlns:a16="http://schemas.microsoft.com/office/drawing/2014/main" id="{81C04501-D948-F47B-D32B-E27130F0DC87}"/>
                  </a:ext>
                </a:extLst>
              </p:cNvPr>
              <p:cNvSpPr/>
              <p:nvPr/>
            </p:nvSpPr>
            <p:spPr>
              <a:xfrm flipH="1" flipV="1">
                <a:off x="6230492" y="365958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3" name="Oval 102">
                <a:extLst>
                  <a:ext uri="{FF2B5EF4-FFF2-40B4-BE49-F238E27FC236}">
                    <a16:creationId xmlns:a16="http://schemas.microsoft.com/office/drawing/2014/main" id="{900190FB-E075-DFDF-2D26-0CC13F86D6DE}"/>
                  </a:ext>
                </a:extLst>
              </p:cNvPr>
              <p:cNvSpPr/>
              <p:nvPr/>
            </p:nvSpPr>
            <p:spPr>
              <a:xfrm flipH="1" flipV="1">
                <a:off x="6257541" y="333726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4" name="Oval 103">
                <a:extLst>
                  <a:ext uri="{FF2B5EF4-FFF2-40B4-BE49-F238E27FC236}">
                    <a16:creationId xmlns:a16="http://schemas.microsoft.com/office/drawing/2014/main" id="{35FAF4EF-9E32-27EB-4CF6-69768E41F8EF}"/>
                  </a:ext>
                </a:extLst>
              </p:cNvPr>
              <p:cNvSpPr/>
              <p:nvPr/>
            </p:nvSpPr>
            <p:spPr>
              <a:xfrm flipH="1" flipV="1">
                <a:off x="6097426" y="312440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5" name="Oval 104">
                <a:extLst>
                  <a:ext uri="{FF2B5EF4-FFF2-40B4-BE49-F238E27FC236}">
                    <a16:creationId xmlns:a16="http://schemas.microsoft.com/office/drawing/2014/main" id="{9A4E510C-1833-0BC6-97F0-7AB7F5BE166D}"/>
                  </a:ext>
                </a:extLst>
              </p:cNvPr>
              <p:cNvSpPr/>
              <p:nvPr/>
            </p:nvSpPr>
            <p:spPr>
              <a:xfrm flipH="1" flipV="1">
                <a:off x="5777993" y="383994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6" name="Oval 105">
                <a:extLst>
                  <a:ext uri="{FF2B5EF4-FFF2-40B4-BE49-F238E27FC236}">
                    <a16:creationId xmlns:a16="http://schemas.microsoft.com/office/drawing/2014/main" id="{274B770F-570C-D5A5-FF99-E819EFE710D4}"/>
                  </a:ext>
                </a:extLst>
              </p:cNvPr>
              <p:cNvSpPr/>
              <p:nvPr/>
            </p:nvSpPr>
            <p:spPr>
              <a:xfrm flipH="1" flipV="1">
                <a:off x="6013409" y="274854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8" name="Oval 107">
                <a:extLst>
                  <a:ext uri="{FF2B5EF4-FFF2-40B4-BE49-F238E27FC236}">
                    <a16:creationId xmlns:a16="http://schemas.microsoft.com/office/drawing/2014/main" id="{CEEF2F59-4295-4E05-FD3F-E0E1985FBC3A}"/>
                  </a:ext>
                </a:extLst>
              </p:cNvPr>
              <p:cNvSpPr/>
              <p:nvPr/>
            </p:nvSpPr>
            <p:spPr>
              <a:xfrm flipH="1" flipV="1">
                <a:off x="5263069" y="3579151"/>
                <a:ext cx="108000" cy="117453"/>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9" name="Oval 108">
                <a:extLst>
                  <a:ext uri="{FF2B5EF4-FFF2-40B4-BE49-F238E27FC236}">
                    <a16:creationId xmlns:a16="http://schemas.microsoft.com/office/drawing/2014/main" id="{4D6B120B-081E-F8C1-0F9D-E5580F011C12}"/>
                  </a:ext>
                </a:extLst>
              </p:cNvPr>
              <p:cNvSpPr/>
              <p:nvPr/>
            </p:nvSpPr>
            <p:spPr>
              <a:xfrm flipH="1" flipV="1">
                <a:off x="5523361" y="403678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0" name="Oval 109">
                <a:extLst>
                  <a:ext uri="{FF2B5EF4-FFF2-40B4-BE49-F238E27FC236}">
                    <a16:creationId xmlns:a16="http://schemas.microsoft.com/office/drawing/2014/main" id="{19656C3E-083E-AE75-A0C3-5E3B1DF0BEA6}"/>
                  </a:ext>
                </a:extLst>
              </p:cNvPr>
              <p:cNvSpPr/>
              <p:nvPr/>
            </p:nvSpPr>
            <p:spPr>
              <a:xfrm flipH="1" flipV="1">
                <a:off x="6162633" y="410982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1" name="Oval 110">
                <a:extLst>
                  <a:ext uri="{FF2B5EF4-FFF2-40B4-BE49-F238E27FC236}">
                    <a16:creationId xmlns:a16="http://schemas.microsoft.com/office/drawing/2014/main" id="{EB9C46F9-DECC-66A9-95E1-625887CEA07C}"/>
                  </a:ext>
                </a:extLst>
              </p:cNvPr>
              <p:cNvSpPr/>
              <p:nvPr/>
            </p:nvSpPr>
            <p:spPr>
              <a:xfrm flipH="1" flipV="1">
                <a:off x="6536262" y="363478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2" name="Oval 111">
                <a:extLst>
                  <a:ext uri="{FF2B5EF4-FFF2-40B4-BE49-F238E27FC236}">
                    <a16:creationId xmlns:a16="http://schemas.microsoft.com/office/drawing/2014/main" id="{678E68A3-FD1C-0E3F-7B3A-283F51C4AA62}"/>
                  </a:ext>
                </a:extLst>
              </p:cNvPr>
              <p:cNvSpPr/>
              <p:nvPr/>
            </p:nvSpPr>
            <p:spPr>
              <a:xfrm flipH="1" flipV="1">
                <a:off x="6434681" y="300889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185" name="Group 184">
            <a:extLst>
              <a:ext uri="{FF2B5EF4-FFF2-40B4-BE49-F238E27FC236}">
                <a16:creationId xmlns:a16="http://schemas.microsoft.com/office/drawing/2014/main" id="{661C5160-1519-915E-599B-C4EA9B054202}"/>
              </a:ext>
            </a:extLst>
          </p:cNvPr>
          <p:cNvGrpSpPr/>
          <p:nvPr/>
        </p:nvGrpSpPr>
        <p:grpSpPr>
          <a:xfrm>
            <a:off x="-11175" y="2548794"/>
            <a:ext cx="2798555" cy="2696937"/>
            <a:chOff x="-34977" y="1535712"/>
            <a:chExt cx="2764743" cy="2675370"/>
          </a:xfrm>
        </p:grpSpPr>
        <p:sp>
          <p:nvSpPr>
            <p:cNvPr id="186" name="Oval 185">
              <a:extLst>
                <a:ext uri="{FF2B5EF4-FFF2-40B4-BE49-F238E27FC236}">
                  <a16:creationId xmlns:a16="http://schemas.microsoft.com/office/drawing/2014/main" id="{91E2ED82-06B0-533C-A2E0-810A34B956CF}"/>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187" name="Group 186">
              <a:extLst>
                <a:ext uri="{FF2B5EF4-FFF2-40B4-BE49-F238E27FC236}">
                  <a16:creationId xmlns:a16="http://schemas.microsoft.com/office/drawing/2014/main" id="{303A504C-6AC8-CA4A-C88D-7F5F343124AD}"/>
                </a:ext>
              </a:extLst>
            </p:cNvPr>
            <p:cNvGrpSpPr/>
            <p:nvPr/>
          </p:nvGrpSpPr>
          <p:grpSpPr>
            <a:xfrm>
              <a:off x="-34977" y="1535712"/>
              <a:ext cx="2764743" cy="2675370"/>
              <a:chOff x="5263069" y="2748544"/>
              <a:chExt cx="1353685" cy="1483762"/>
            </a:xfrm>
          </p:grpSpPr>
          <p:sp>
            <p:nvSpPr>
              <p:cNvPr id="188" name="Oval 187">
                <a:extLst>
                  <a:ext uri="{FF2B5EF4-FFF2-40B4-BE49-F238E27FC236}">
                    <a16:creationId xmlns:a16="http://schemas.microsoft.com/office/drawing/2014/main" id="{F51D7ABD-C0CF-9B94-CB3A-1338A885256A}"/>
                  </a:ext>
                </a:extLst>
              </p:cNvPr>
              <p:cNvSpPr/>
              <p:nvPr/>
            </p:nvSpPr>
            <p:spPr>
              <a:xfrm>
                <a:off x="5733870" y="3256268"/>
                <a:ext cx="494366" cy="506900"/>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9" name="TextBox 188">
                <a:extLst>
                  <a:ext uri="{FF2B5EF4-FFF2-40B4-BE49-F238E27FC236}">
                    <a16:creationId xmlns:a16="http://schemas.microsoft.com/office/drawing/2014/main" id="{BD5C7FDA-12FE-E475-A97E-B91C73F2C2AC}"/>
                  </a:ext>
                </a:extLst>
              </p:cNvPr>
              <p:cNvSpPr txBox="1"/>
              <p:nvPr/>
            </p:nvSpPr>
            <p:spPr>
              <a:xfrm>
                <a:off x="5796221" y="3367715"/>
                <a:ext cx="328426" cy="256040"/>
              </a:xfrm>
              <a:prstGeom prst="rect">
                <a:avLst/>
              </a:prstGeom>
              <a:noFill/>
            </p:spPr>
            <p:txBody>
              <a:bodyPr wrap="square" rtlCol="0">
                <a:spAutoFit/>
              </a:bodyPr>
              <a:lstStyle/>
              <a:p>
                <a:r>
                  <a:rPr lang="en-US" sz="2400" dirty="0">
                    <a:latin typeface="Times New Roman" pitchFamily="18" charset="0"/>
                    <a:cs typeface="Times New Roman" pitchFamily="18" charset="0"/>
                  </a:rPr>
                  <a:t>+17</a:t>
                </a:r>
                <a:endParaRPr lang="vi-VN" sz="2400" dirty="0">
                  <a:latin typeface="Times New Roman" pitchFamily="18" charset="0"/>
                  <a:cs typeface="Times New Roman" pitchFamily="18" charset="0"/>
                </a:endParaRPr>
              </a:p>
            </p:txBody>
          </p:sp>
          <p:sp>
            <p:nvSpPr>
              <p:cNvPr id="190" name="Oval 189">
                <a:extLst>
                  <a:ext uri="{FF2B5EF4-FFF2-40B4-BE49-F238E27FC236}">
                    <a16:creationId xmlns:a16="http://schemas.microsoft.com/office/drawing/2014/main" id="{BECA896E-6258-D846-D366-EBD0BAFE1A1F}"/>
                  </a:ext>
                </a:extLst>
              </p:cNvPr>
              <p:cNvSpPr/>
              <p:nvPr/>
            </p:nvSpPr>
            <p:spPr>
              <a:xfrm flipH="1" flipV="1">
                <a:off x="5931177" y="370769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1" name="Oval 190">
                <a:extLst>
                  <a:ext uri="{FF2B5EF4-FFF2-40B4-BE49-F238E27FC236}">
                    <a16:creationId xmlns:a16="http://schemas.microsoft.com/office/drawing/2014/main" id="{D2531BDC-808A-C450-77B1-DD41EE1FD30C}"/>
                  </a:ext>
                </a:extLst>
              </p:cNvPr>
              <p:cNvSpPr/>
              <p:nvPr/>
            </p:nvSpPr>
            <p:spPr>
              <a:xfrm>
                <a:off x="5614441" y="3097904"/>
                <a:ext cx="745898" cy="821289"/>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2" name="Oval 191">
                <a:extLst>
                  <a:ext uri="{FF2B5EF4-FFF2-40B4-BE49-F238E27FC236}">
                    <a16:creationId xmlns:a16="http://schemas.microsoft.com/office/drawing/2014/main" id="{A6DD48FD-0A1C-FEE2-1767-8158FF56A387}"/>
                  </a:ext>
                </a:extLst>
              </p:cNvPr>
              <p:cNvSpPr/>
              <p:nvPr/>
            </p:nvSpPr>
            <p:spPr>
              <a:xfrm flipH="1" flipV="1">
                <a:off x="6069820" y="383067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3" name="Oval 192">
                <a:extLst>
                  <a:ext uri="{FF2B5EF4-FFF2-40B4-BE49-F238E27FC236}">
                    <a16:creationId xmlns:a16="http://schemas.microsoft.com/office/drawing/2014/main" id="{0A6DBE7C-A99B-C539-C870-366BAE45ADD6}"/>
                  </a:ext>
                </a:extLst>
              </p:cNvPr>
              <p:cNvSpPr/>
              <p:nvPr/>
            </p:nvSpPr>
            <p:spPr>
              <a:xfrm flipH="1" flipV="1">
                <a:off x="5961277" y="319693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4" name="Oval 193">
                <a:extLst>
                  <a:ext uri="{FF2B5EF4-FFF2-40B4-BE49-F238E27FC236}">
                    <a16:creationId xmlns:a16="http://schemas.microsoft.com/office/drawing/2014/main" id="{D92467EE-DC8E-BAEE-28E8-59A6B2369238}"/>
                  </a:ext>
                </a:extLst>
              </p:cNvPr>
              <p:cNvSpPr/>
              <p:nvPr/>
            </p:nvSpPr>
            <p:spPr>
              <a:xfrm flipH="1" flipV="1">
                <a:off x="5797514" y="305925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5" name="Oval 194">
                <a:extLst>
                  <a:ext uri="{FF2B5EF4-FFF2-40B4-BE49-F238E27FC236}">
                    <a16:creationId xmlns:a16="http://schemas.microsoft.com/office/drawing/2014/main" id="{119D4AC6-104E-17EA-92A3-04CA37C19898}"/>
                  </a:ext>
                </a:extLst>
              </p:cNvPr>
              <p:cNvSpPr/>
              <p:nvPr/>
            </p:nvSpPr>
            <p:spPr>
              <a:xfrm flipH="1" flipV="1">
                <a:off x="5586114" y="32785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6" name="Oval 195">
                <a:extLst>
                  <a:ext uri="{FF2B5EF4-FFF2-40B4-BE49-F238E27FC236}">
                    <a16:creationId xmlns:a16="http://schemas.microsoft.com/office/drawing/2014/main" id="{A6C8F5F0-839B-61AF-D32C-78FF8FD79163}"/>
                  </a:ext>
                </a:extLst>
              </p:cNvPr>
              <p:cNvSpPr/>
              <p:nvPr/>
            </p:nvSpPr>
            <p:spPr>
              <a:xfrm flipH="1" flipV="1">
                <a:off x="5605687" y="366375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7" name="Oval 196">
                <a:extLst>
                  <a:ext uri="{FF2B5EF4-FFF2-40B4-BE49-F238E27FC236}">
                    <a16:creationId xmlns:a16="http://schemas.microsoft.com/office/drawing/2014/main" id="{B980C0B3-36D7-9A9B-5B2C-F368B7D30357}"/>
                  </a:ext>
                </a:extLst>
              </p:cNvPr>
              <p:cNvSpPr/>
              <p:nvPr/>
            </p:nvSpPr>
            <p:spPr>
              <a:xfrm>
                <a:off x="5303148" y="2787106"/>
                <a:ext cx="1313606" cy="1445200"/>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8" name="Oval 197">
                <a:extLst>
                  <a:ext uri="{FF2B5EF4-FFF2-40B4-BE49-F238E27FC236}">
                    <a16:creationId xmlns:a16="http://schemas.microsoft.com/office/drawing/2014/main" id="{4635C509-9647-842D-FE02-947762173949}"/>
                  </a:ext>
                </a:extLst>
              </p:cNvPr>
              <p:cNvSpPr/>
              <p:nvPr/>
            </p:nvSpPr>
            <p:spPr>
              <a:xfrm flipH="1" flipV="1">
                <a:off x="6273962" y="363988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9" name="Oval 198">
                <a:extLst>
                  <a:ext uri="{FF2B5EF4-FFF2-40B4-BE49-F238E27FC236}">
                    <a16:creationId xmlns:a16="http://schemas.microsoft.com/office/drawing/2014/main" id="{2799117B-98A7-BA6E-1C19-8F77CB4B64B3}"/>
                  </a:ext>
                </a:extLst>
              </p:cNvPr>
              <p:cNvSpPr/>
              <p:nvPr/>
            </p:nvSpPr>
            <p:spPr>
              <a:xfrm flipH="1" flipV="1">
                <a:off x="6292317" y="333726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0" name="Oval 199">
                <a:extLst>
                  <a:ext uri="{FF2B5EF4-FFF2-40B4-BE49-F238E27FC236}">
                    <a16:creationId xmlns:a16="http://schemas.microsoft.com/office/drawing/2014/main" id="{690855DB-37A7-632F-48F6-FB6B1533A00B}"/>
                  </a:ext>
                </a:extLst>
              </p:cNvPr>
              <p:cNvSpPr/>
              <p:nvPr/>
            </p:nvSpPr>
            <p:spPr>
              <a:xfrm flipH="1" flipV="1">
                <a:off x="6162631" y="310963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1" name="Oval 200">
                <a:extLst>
                  <a:ext uri="{FF2B5EF4-FFF2-40B4-BE49-F238E27FC236}">
                    <a16:creationId xmlns:a16="http://schemas.microsoft.com/office/drawing/2014/main" id="{B7960A52-A4CE-2FC3-64A9-121383D77DE5}"/>
                  </a:ext>
                </a:extLst>
              </p:cNvPr>
              <p:cNvSpPr/>
              <p:nvPr/>
            </p:nvSpPr>
            <p:spPr>
              <a:xfrm flipH="1" flipV="1">
                <a:off x="5799728" y="383009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2" name="Oval 201">
                <a:extLst>
                  <a:ext uri="{FF2B5EF4-FFF2-40B4-BE49-F238E27FC236}">
                    <a16:creationId xmlns:a16="http://schemas.microsoft.com/office/drawing/2014/main" id="{7CA40E5B-0EB1-56AC-443D-1DFAD90F94AE}"/>
                  </a:ext>
                </a:extLst>
              </p:cNvPr>
              <p:cNvSpPr/>
              <p:nvPr/>
            </p:nvSpPr>
            <p:spPr>
              <a:xfrm flipH="1" flipV="1">
                <a:off x="6013409" y="274854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3" name="Oval 202">
                <a:extLst>
                  <a:ext uri="{FF2B5EF4-FFF2-40B4-BE49-F238E27FC236}">
                    <a16:creationId xmlns:a16="http://schemas.microsoft.com/office/drawing/2014/main" id="{D3737C0A-6C15-F3BE-54C7-7F531C06F5D9}"/>
                  </a:ext>
                </a:extLst>
              </p:cNvPr>
              <p:cNvSpPr/>
              <p:nvPr/>
            </p:nvSpPr>
            <p:spPr>
              <a:xfrm flipH="1" flipV="1">
                <a:off x="5422677" y="295016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4" name="Oval 203">
                <a:extLst>
                  <a:ext uri="{FF2B5EF4-FFF2-40B4-BE49-F238E27FC236}">
                    <a16:creationId xmlns:a16="http://schemas.microsoft.com/office/drawing/2014/main" id="{043D8A64-8978-7FEC-D7AB-6CA920BA3295}"/>
                  </a:ext>
                </a:extLst>
              </p:cNvPr>
              <p:cNvSpPr/>
              <p:nvPr/>
            </p:nvSpPr>
            <p:spPr>
              <a:xfrm flipH="1" flipV="1">
                <a:off x="5263069" y="357915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5" name="Oval 204">
                <a:extLst>
                  <a:ext uri="{FF2B5EF4-FFF2-40B4-BE49-F238E27FC236}">
                    <a16:creationId xmlns:a16="http://schemas.microsoft.com/office/drawing/2014/main" id="{A32F0B33-A5DD-BDE2-CB43-C2B419654731}"/>
                  </a:ext>
                </a:extLst>
              </p:cNvPr>
              <p:cNvSpPr/>
              <p:nvPr/>
            </p:nvSpPr>
            <p:spPr>
              <a:xfrm flipH="1" flipV="1">
                <a:off x="5523361" y="403678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6" name="Oval 205">
                <a:extLst>
                  <a:ext uri="{FF2B5EF4-FFF2-40B4-BE49-F238E27FC236}">
                    <a16:creationId xmlns:a16="http://schemas.microsoft.com/office/drawing/2014/main" id="{07CB1695-941A-41EA-F941-21735255EF18}"/>
                  </a:ext>
                </a:extLst>
              </p:cNvPr>
              <p:cNvSpPr/>
              <p:nvPr/>
            </p:nvSpPr>
            <p:spPr>
              <a:xfrm flipH="1" flipV="1">
                <a:off x="6162633" y="410982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3" name="Oval 242">
                <a:extLst>
                  <a:ext uri="{FF2B5EF4-FFF2-40B4-BE49-F238E27FC236}">
                    <a16:creationId xmlns:a16="http://schemas.microsoft.com/office/drawing/2014/main" id="{934325CE-CECF-6AA4-A55E-84759B3AB632}"/>
                  </a:ext>
                </a:extLst>
              </p:cNvPr>
              <p:cNvSpPr/>
              <p:nvPr/>
            </p:nvSpPr>
            <p:spPr>
              <a:xfrm flipH="1" flipV="1">
                <a:off x="6348326" y="292607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209" name="Group 208">
            <a:extLst>
              <a:ext uri="{FF2B5EF4-FFF2-40B4-BE49-F238E27FC236}">
                <a16:creationId xmlns:a16="http://schemas.microsoft.com/office/drawing/2014/main" id="{B30FB0CD-2610-3A08-9AA7-D6EADC69FA46}"/>
              </a:ext>
            </a:extLst>
          </p:cNvPr>
          <p:cNvGrpSpPr/>
          <p:nvPr/>
        </p:nvGrpSpPr>
        <p:grpSpPr>
          <a:xfrm>
            <a:off x="3679963" y="2687575"/>
            <a:ext cx="2739070" cy="2675370"/>
            <a:chOff x="46875" y="1535712"/>
            <a:chExt cx="2739070" cy="2675370"/>
          </a:xfrm>
        </p:grpSpPr>
        <p:sp>
          <p:nvSpPr>
            <p:cNvPr id="210" name="Oval 209">
              <a:extLst>
                <a:ext uri="{FF2B5EF4-FFF2-40B4-BE49-F238E27FC236}">
                  <a16:creationId xmlns:a16="http://schemas.microsoft.com/office/drawing/2014/main" id="{2C9719F8-01DC-5360-E953-63465C0495B9}"/>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211" name="Group 210">
              <a:extLst>
                <a:ext uri="{FF2B5EF4-FFF2-40B4-BE49-F238E27FC236}">
                  <a16:creationId xmlns:a16="http://schemas.microsoft.com/office/drawing/2014/main" id="{B2084685-10FE-53BF-3E42-71B83ED9B676}"/>
                </a:ext>
              </a:extLst>
            </p:cNvPr>
            <p:cNvGrpSpPr/>
            <p:nvPr/>
          </p:nvGrpSpPr>
          <p:grpSpPr>
            <a:xfrm>
              <a:off x="46875" y="1535712"/>
              <a:ext cx="2739070" cy="2675370"/>
              <a:chOff x="5303147" y="2748544"/>
              <a:chExt cx="1341115" cy="1483762"/>
            </a:xfrm>
          </p:grpSpPr>
          <p:sp>
            <p:nvSpPr>
              <p:cNvPr id="212" name="Oval 211">
                <a:extLst>
                  <a:ext uri="{FF2B5EF4-FFF2-40B4-BE49-F238E27FC236}">
                    <a16:creationId xmlns:a16="http://schemas.microsoft.com/office/drawing/2014/main" id="{ACD821B3-89CE-9BB4-273F-1C501C8144BB}"/>
                  </a:ext>
                </a:extLst>
              </p:cNvPr>
              <p:cNvSpPr/>
              <p:nvPr/>
            </p:nvSpPr>
            <p:spPr>
              <a:xfrm>
                <a:off x="5712457" y="3260834"/>
                <a:ext cx="507186" cy="505593"/>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3" name="TextBox 212">
                <a:extLst>
                  <a:ext uri="{FF2B5EF4-FFF2-40B4-BE49-F238E27FC236}">
                    <a16:creationId xmlns:a16="http://schemas.microsoft.com/office/drawing/2014/main" id="{FEB68615-8E8B-AEC5-3C89-E57DBD16DB85}"/>
                  </a:ext>
                </a:extLst>
              </p:cNvPr>
              <p:cNvSpPr txBox="1"/>
              <p:nvPr/>
            </p:nvSpPr>
            <p:spPr>
              <a:xfrm>
                <a:off x="5796221" y="3367715"/>
                <a:ext cx="328426" cy="256040"/>
              </a:xfrm>
              <a:prstGeom prst="rect">
                <a:avLst/>
              </a:prstGeom>
              <a:noFill/>
            </p:spPr>
            <p:txBody>
              <a:bodyPr wrap="square" rtlCol="0">
                <a:spAutoFit/>
              </a:bodyPr>
              <a:lstStyle/>
              <a:p>
                <a:r>
                  <a:rPr lang="en-US" sz="2400" dirty="0">
                    <a:latin typeface="Times New Roman" pitchFamily="18" charset="0"/>
                    <a:cs typeface="Times New Roman" pitchFamily="18" charset="0"/>
                  </a:rPr>
                  <a:t>+17</a:t>
                </a:r>
                <a:endParaRPr lang="vi-VN" sz="2400" dirty="0">
                  <a:latin typeface="Times New Roman" pitchFamily="18" charset="0"/>
                  <a:cs typeface="Times New Roman" pitchFamily="18" charset="0"/>
                </a:endParaRPr>
              </a:p>
            </p:txBody>
          </p:sp>
          <p:sp>
            <p:nvSpPr>
              <p:cNvPr id="214" name="Oval 213">
                <a:extLst>
                  <a:ext uri="{FF2B5EF4-FFF2-40B4-BE49-F238E27FC236}">
                    <a16:creationId xmlns:a16="http://schemas.microsoft.com/office/drawing/2014/main" id="{E834AC58-76A1-96DA-C5F5-153B0B334CC3}"/>
                  </a:ext>
                </a:extLst>
              </p:cNvPr>
              <p:cNvSpPr/>
              <p:nvPr/>
            </p:nvSpPr>
            <p:spPr>
              <a:xfrm flipH="1" flipV="1">
                <a:off x="5905035" y="369781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5" name="Oval 214">
                <a:extLst>
                  <a:ext uri="{FF2B5EF4-FFF2-40B4-BE49-F238E27FC236}">
                    <a16:creationId xmlns:a16="http://schemas.microsoft.com/office/drawing/2014/main" id="{5A8141C6-2ECA-9CA5-2255-09A59B6E1CFC}"/>
                  </a:ext>
                </a:extLst>
              </p:cNvPr>
              <p:cNvSpPr/>
              <p:nvPr/>
            </p:nvSpPr>
            <p:spPr>
              <a:xfrm>
                <a:off x="5602585" y="3132396"/>
                <a:ext cx="715814" cy="786797"/>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6" name="Oval 215">
                <a:extLst>
                  <a:ext uri="{FF2B5EF4-FFF2-40B4-BE49-F238E27FC236}">
                    <a16:creationId xmlns:a16="http://schemas.microsoft.com/office/drawing/2014/main" id="{057F520D-6BE0-AB7E-DE22-562DB69DBA55}"/>
                  </a:ext>
                </a:extLst>
              </p:cNvPr>
              <p:cNvSpPr/>
              <p:nvPr/>
            </p:nvSpPr>
            <p:spPr>
              <a:xfrm flipH="1" flipV="1">
                <a:off x="6056779" y="383066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7" name="Oval 216">
                <a:extLst>
                  <a:ext uri="{FF2B5EF4-FFF2-40B4-BE49-F238E27FC236}">
                    <a16:creationId xmlns:a16="http://schemas.microsoft.com/office/drawing/2014/main" id="{6BF69877-E399-E8A2-FE76-C9DF15BF72F6}"/>
                  </a:ext>
                </a:extLst>
              </p:cNvPr>
              <p:cNvSpPr/>
              <p:nvPr/>
            </p:nvSpPr>
            <p:spPr>
              <a:xfrm flipH="1" flipV="1">
                <a:off x="5912050" y="321154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8" name="Oval 217">
                <a:extLst>
                  <a:ext uri="{FF2B5EF4-FFF2-40B4-BE49-F238E27FC236}">
                    <a16:creationId xmlns:a16="http://schemas.microsoft.com/office/drawing/2014/main" id="{9B0D8765-A495-15DC-2943-6F31BCB34258}"/>
                  </a:ext>
                </a:extLst>
              </p:cNvPr>
              <p:cNvSpPr/>
              <p:nvPr/>
            </p:nvSpPr>
            <p:spPr>
              <a:xfrm flipH="1" flipV="1">
                <a:off x="5788820" y="308880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9" name="Oval 218">
                <a:extLst>
                  <a:ext uri="{FF2B5EF4-FFF2-40B4-BE49-F238E27FC236}">
                    <a16:creationId xmlns:a16="http://schemas.microsoft.com/office/drawing/2014/main" id="{A3C00641-7FFE-98C1-BC02-24E901CC6618}"/>
                  </a:ext>
                </a:extLst>
              </p:cNvPr>
              <p:cNvSpPr/>
              <p:nvPr/>
            </p:nvSpPr>
            <p:spPr>
              <a:xfrm flipH="1" flipV="1">
                <a:off x="5577420" y="32785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0" name="Oval 219">
                <a:extLst>
                  <a:ext uri="{FF2B5EF4-FFF2-40B4-BE49-F238E27FC236}">
                    <a16:creationId xmlns:a16="http://schemas.microsoft.com/office/drawing/2014/main" id="{DF4F5629-00D2-9002-19F8-D2B12033B92C}"/>
                  </a:ext>
                </a:extLst>
              </p:cNvPr>
              <p:cNvSpPr/>
              <p:nvPr/>
            </p:nvSpPr>
            <p:spPr>
              <a:xfrm flipH="1" flipV="1">
                <a:off x="5583952" y="36588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1" name="Oval 220">
                <a:extLst>
                  <a:ext uri="{FF2B5EF4-FFF2-40B4-BE49-F238E27FC236}">
                    <a16:creationId xmlns:a16="http://schemas.microsoft.com/office/drawing/2014/main" id="{87335FDC-99C9-4B5C-9FEB-C0C629398265}"/>
                  </a:ext>
                </a:extLst>
              </p:cNvPr>
              <p:cNvSpPr/>
              <p:nvPr/>
            </p:nvSpPr>
            <p:spPr>
              <a:xfrm>
                <a:off x="5303147" y="2787106"/>
                <a:ext cx="1313606" cy="1445200"/>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2" name="Oval 221">
                <a:extLst>
                  <a:ext uri="{FF2B5EF4-FFF2-40B4-BE49-F238E27FC236}">
                    <a16:creationId xmlns:a16="http://schemas.microsoft.com/office/drawing/2014/main" id="{B12AC1CE-62A6-7A58-2D60-8B248774C5F4}"/>
                  </a:ext>
                </a:extLst>
              </p:cNvPr>
              <p:cNvSpPr/>
              <p:nvPr/>
            </p:nvSpPr>
            <p:spPr>
              <a:xfrm flipH="1" flipV="1">
                <a:off x="6230492" y="365958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3" name="Oval 222">
                <a:extLst>
                  <a:ext uri="{FF2B5EF4-FFF2-40B4-BE49-F238E27FC236}">
                    <a16:creationId xmlns:a16="http://schemas.microsoft.com/office/drawing/2014/main" id="{0B46257A-A191-BF93-3872-F8F0DAB92701}"/>
                  </a:ext>
                </a:extLst>
              </p:cNvPr>
              <p:cNvSpPr/>
              <p:nvPr/>
            </p:nvSpPr>
            <p:spPr>
              <a:xfrm flipH="1" flipV="1">
                <a:off x="6257541" y="333726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4" name="Oval 223">
                <a:extLst>
                  <a:ext uri="{FF2B5EF4-FFF2-40B4-BE49-F238E27FC236}">
                    <a16:creationId xmlns:a16="http://schemas.microsoft.com/office/drawing/2014/main" id="{AB164799-2025-62AE-C81A-2B58FEE2C0DA}"/>
                  </a:ext>
                </a:extLst>
              </p:cNvPr>
              <p:cNvSpPr/>
              <p:nvPr/>
            </p:nvSpPr>
            <p:spPr>
              <a:xfrm flipH="1" flipV="1">
                <a:off x="6097426" y="312440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5" name="Oval 224">
                <a:extLst>
                  <a:ext uri="{FF2B5EF4-FFF2-40B4-BE49-F238E27FC236}">
                    <a16:creationId xmlns:a16="http://schemas.microsoft.com/office/drawing/2014/main" id="{47AD3B35-C22E-5CE4-9539-F929259EA9D4}"/>
                  </a:ext>
                </a:extLst>
              </p:cNvPr>
              <p:cNvSpPr/>
              <p:nvPr/>
            </p:nvSpPr>
            <p:spPr>
              <a:xfrm flipH="1" flipV="1">
                <a:off x="5777993" y="383994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6" name="Oval 225">
                <a:extLst>
                  <a:ext uri="{FF2B5EF4-FFF2-40B4-BE49-F238E27FC236}">
                    <a16:creationId xmlns:a16="http://schemas.microsoft.com/office/drawing/2014/main" id="{C5117FC0-B280-0B71-1891-3CB7D17BC897}"/>
                  </a:ext>
                </a:extLst>
              </p:cNvPr>
              <p:cNvSpPr/>
              <p:nvPr/>
            </p:nvSpPr>
            <p:spPr>
              <a:xfrm flipH="1" flipV="1">
                <a:off x="6013409" y="274854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9" name="Oval 228">
                <a:extLst>
                  <a:ext uri="{FF2B5EF4-FFF2-40B4-BE49-F238E27FC236}">
                    <a16:creationId xmlns:a16="http://schemas.microsoft.com/office/drawing/2014/main" id="{B46D4768-17C4-DABE-B50F-8FE83C5926A7}"/>
                  </a:ext>
                </a:extLst>
              </p:cNvPr>
              <p:cNvSpPr/>
              <p:nvPr/>
            </p:nvSpPr>
            <p:spPr>
              <a:xfrm flipH="1" flipV="1">
                <a:off x="5523361" y="403678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0" name="Oval 229">
                <a:extLst>
                  <a:ext uri="{FF2B5EF4-FFF2-40B4-BE49-F238E27FC236}">
                    <a16:creationId xmlns:a16="http://schemas.microsoft.com/office/drawing/2014/main" id="{13943568-5D20-8394-A5B0-29EE1F0FEDE7}"/>
                  </a:ext>
                </a:extLst>
              </p:cNvPr>
              <p:cNvSpPr/>
              <p:nvPr/>
            </p:nvSpPr>
            <p:spPr>
              <a:xfrm flipH="1" flipV="1">
                <a:off x="6162633" y="410982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1" name="Oval 230">
                <a:extLst>
                  <a:ext uri="{FF2B5EF4-FFF2-40B4-BE49-F238E27FC236}">
                    <a16:creationId xmlns:a16="http://schemas.microsoft.com/office/drawing/2014/main" id="{E55CF6C4-7AD3-0012-8455-65D6BEEFFBE6}"/>
                  </a:ext>
                </a:extLst>
              </p:cNvPr>
              <p:cNvSpPr/>
              <p:nvPr/>
            </p:nvSpPr>
            <p:spPr>
              <a:xfrm flipH="1" flipV="1">
                <a:off x="6536262" y="363478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2" name="Oval 231">
                <a:extLst>
                  <a:ext uri="{FF2B5EF4-FFF2-40B4-BE49-F238E27FC236}">
                    <a16:creationId xmlns:a16="http://schemas.microsoft.com/office/drawing/2014/main" id="{7A8E19E3-2E39-714D-2543-CC4C4FD850EE}"/>
                  </a:ext>
                </a:extLst>
              </p:cNvPr>
              <p:cNvSpPr/>
              <p:nvPr/>
            </p:nvSpPr>
            <p:spPr>
              <a:xfrm flipH="1" flipV="1">
                <a:off x="6434681" y="300889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5" name="Oval 244">
                <a:extLst>
                  <a:ext uri="{FF2B5EF4-FFF2-40B4-BE49-F238E27FC236}">
                    <a16:creationId xmlns:a16="http://schemas.microsoft.com/office/drawing/2014/main" id="{40CEEBF0-3AB6-9D3D-F5D5-A46A11ACAFEE}"/>
                  </a:ext>
                </a:extLst>
              </p:cNvPr>
              <p:cNvSpPr/>
              <p:nvPr/>
            </p:nvSpPr>
            <p:spPr>
              <a:xfrm flipH="1" flipV="1">
                <a:off x="5597505" y="283964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235" name="Oval 234">
            <a:extLst>
              <a:ext uri="{FF2B5EF4-FFF2-40B4-BE49-F238E27FC236}">
                <a16:creationId xmlns:a16="http://schemas.microsoft.com/office/drawing/2014/main" id="{236936F3-F85B-ABA2-F658-2E22C43DD3F3}"/>
              </a:ext>
            </a:extLst>
          </p:cNvPr>
          <p:cNvSpPr/>
          <p:nvPr/>
        </p:nvSpPr>
        <p:spPr>
          <a:xfrm flipH="1" flipV="1">
            <a:off x="2644165" y="4169424"/>
            <a:ext cx="223275" cy="213487"/>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7" name="Oval 236">
            <a:extLst>
              <a:ext uri="{FF2B5EF4-FFF2-40B4-BE49-F238E27FC236}">
                <a16:creationId xmlns:a16="http://schemas.microsoft.com/office/drawing/2014/main" id="{5EB827FC-EFCD-6A5F-74DD-AF09753E4BC1}"/>
              </a:ext>
            </a:extLst>
          </p:cNvPr>
          <p:cNvSpPr/>
          <p:nvPr/>
        </p:nvSpPr>
        <p:spPr>
          <a:xfrm flipH="1" flipV="1">
            <a:off x="4255086" y="2851842"/>
            <a:ext cx="220577" cy="211779"/>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8" name="Oval 237">
            <a:extLst>
              <a:ext uri="{FF2B5EF4-FFF2-40B4-BE49-F238E27FC236}">
                <a16:creationId xmlns:a16="http://schemas.microsoft.com/office/drawing/2014/main" id="{3F5F6A03-79B8-CF53-DF2B-4BC9E0762CBE}"/>
              </a:ext>
            </a:extLst>
          </p:cNvPr>
          <p:cNvSpPr/>
          <p:nvPr/>
        </p:nvSpPr>
        <p:spPr>
          <a:xfrm flipH="1" flipV="1">
            <a:off x="3588056" y="4189607"/>
            <a:ext cx="220577" cy="211779"/>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7" name="Oval 246">
            <a:extLst>
              <a:ext uri="{FF2B5EF4-FFF2-40B4-BE49-F238E27FC236}">
                <a16:creationId xmlns:a16="http://schemas.microsoft.com/office/drawing/2014/main" id="{ED4E00E3-C787-14FD-14C3-2733AA68411A}"/>
              </a:ext>
            </a:extLst>
          </p:cNvPr>
          <p:cNvSpPr/>
          <p:nvPr/>
        </p:nvSpPr>
        <p:spPr>
          <a:xfrm flipH="1" flipV="1">
            <a:off x="2639261" y="4144748"/>
            <a:ext cx="223275" cy="213487"/>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TextBox 5">
            <a:extLst>
              <a:ext uri="{FF2B5EF4-FFF2-40B4-BE49-F238E27FC236}">
                <a16:creationId xmlns:a16="http://schemas.microsoft.com/office/drawing/2014/main" id="{F31E28EA-5AB7-E191-DD74-E65159D2C24F}"/>
              </a:ext>
            </a:extLst>
          </p:cNvPr>
          <p:cNvSpPr txBox="1"/>
          <p:nvPr/>
        </p:nvSpPr>
        <p:spPr>
          <a:xfrm>
            <a:off x="1342469" y="5397279"/>
            <a:ext cx="648607" cy="584775"/>
          </a:xfrm>
          <a:prstGeom prst="rect">
            <a:avLst/>
          </a:prstGeom>
          <a:noFill/>
        </p:spPr>
        <p:txBody>
          <a:bodyPr wrap="square" rtlCol="0">
            <a:spAutoFit/>
          </a:bodyPr>
          <a:lstStyle/>
          <a:p>
            <a:r>
              <a:rPr lang="en-US" sz="3200" b="1" dirty="0">
                <a:latin typeface="Times New Roman" pitchFamily="18" charset="0"/>
                <a:cs typeface="Times New Roman" pitchFamily="18" charset="0"/>
              </a:rPr>
              <a:t>Cl</a:t>
            </a:r>
          </a:p>
        </p:txBody>
      </p:sp>
      <p:sp>
        <p:nvSpPr>
          <p:cNvPr id="7" name="TextBox 6">
            <a:extLst>
              <a:ext uri="{FF2B5EF4-FFF2-40B4-BE49-F238E27FC236}">
                <a16:creationId xmlns:a16="http://schemas.microsoft.com/office/drawing/2014/main" id="{F4FB21BF-00DC-D5E0-4D49-EEE9F33C9F35}"/>
              </a:ext>
            </a:extLst>
          </p:cNvPr>
          <p:cNvSpPr txBox="1"/>
          <p:nvPr/>
        </p:nvSpPr>
        <p:spPr>
          <a:xfrm>
            <a:off x="4546806" y="5397279"/>
            <a:ext cx="616101" cy="584775"/>
          </a:xfrm>
          <a:prstGeom prst="rect">
            <a:avLst/>
          </a:prstGeom>
          <a:noFill/>
        </p:spPr>
        <p:txBody>
          <a:bodyPr wrap="square" rtlCol="0">
            <a:spAutoFit/>
          </a:bodyPr>
          <a:lstStyle/>
          <a:p>
            <a:r>
              <a:rPr lang="en-US" sz="3200" b="1" dirty="0">
                <a:latin typeface="Times New Roman" pitchFamily="18" charset="0"/>
                <a:cs typeface="Times New Roman" pitchFamily="18" charset="0"/>
              </a:rPr>
              <a:t>Cl</a:t>
            </a:r>
          </a:p>
        </p:txBody>
      </p:sp>
    </p:spTree>
    <p:extLst>
      <p:ext uri="{BB962C8B-B14F-4D97-AF65-F5344CB8AC3E}">
        <p14:creationId xmlns:p14="http://schemas.microsoft.com/office/powerpoint/2010/main" val="326026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5"/>
                                        </p:tgtEl>
                                        <p:attrNameLst>
                                          <p:attrName>style.visibility</p:attrName>
                                        </p:attrNameLst>
                                      </p:cBhvr>
                                      <p:to>
                                        <p:strVal val="visible"/>
                                      </p:to>
                                    </p:set>
                                    <p:animEffect transition="in" filter="fade">
                                      <p:cBhvr>
                                        <p:cTn id="15" dur="500"/>
                                        <p:tgtEl>
                                          <p:spTgt spid="235"/>
                                        </p:tgtEl>
                                      </p:cBhvr>
                                    </p:animEffect>
                                  </p:childTnLst>
                                </p:cTn>
                              </p:par>
                              <p:par>
                                <p:cTn id="16" presetID="10" presetClass="entr" presetSubtype="0" fill="hold" nodeType="withEffect">
                                  <p:stCondLst>
                                    <p:cond delay="0"/>
                                  </p:stCondLst>
                                  <p:childTnLst>
                                    <p:set>
                                      <p:cBhvr>
                                        <p:cTn id="17" dur="1" fill="hold">
                                          <p:stCondLst>
                                            <p:cond delay="0"/>
                                          </p:stCondLst>
                                        </p:cTn>
                                        <p:tgtEl>
                                          <p:spTgt spid="185"/>
                                        </p:tgtEl>
                                        <p:attrNameLst>
                                          <p:attrName>style.visibility</p:attrName>
                                        </p:attrNameLst>
                                      </p:cBhvr>
                                      <p:to>
                                        <p:strVal val="visible"/>
                                      </p:to>
                                    </p:set>
                                    <p:animEffect transition="in" filter="fade">
                                      <p:cBhvr>
                                        <p:cTn id="18" dur="500"/>
                                        <p:tgtEl>
                                          <p:spTgt spid="18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7"/>
                                        </p:tgtEl>
                                        <p:attrNameLst>
                                          <p:attrName>style.visibility</p:attrName>
                                        </p:attrNameLst>
                                      </p:cBhvr>
                                      <p:to>
                                        <p:strVal val="visible"/>
                                      </p:to>
                                    </p:set>
                                    <p:animEffect transition="in" filter="fade">
                                      <p:cBhvr>
                                        <p:cTn id="21" dur="500"/>
                                        <p:tgtEl>
                                          <p:spTgt spid="2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9"/>
                                        </p:tgtEl>
                                        <p:attrNameLst>
                                          <p:attrName>style.visibility</p:attrName>
                                        </p:attrNameLst>
                                      </p:cBhvr>
                                      <p:to>
                                        <p:strVal val="visible"/>
                                      </p:to>
                                    </p:set>
                                    <p:animEffect transition="in" filter="barn(inVertical)">
                                      <p:cBhvr>
                                        <p:cTn id="29" dur="500"/>
                                        <p:tgtEl>
                                          <p:spTgt spid="209"/>
                                        </p:tgtEl>
                                      </p:cBhvr>
                                    </p:animEffect>
                                  </p:childTnLst>
                                </p:cTn>
                              </p:par>
                              <p:par>
                                <p:cTn id="30" presetID="16" presetClass="entr" presetSubtype="21" fill="hold" nodeType="with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barn(inVertical)">
                                      <p:cBhvr>
                                        <p:cTn id="32" dur="500"/>
                                        <p:tgtEl>
                                          <p:spTgt spid="8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38"/>
                                        </p:tgtEl>
                                        <p:attrNameLst>
                                          <p:attrName>style.visibility</p:attrName>
                                        </p:attrNameLst>
                                      </p:cBhvr>
                                      <p:to>
                                        <p:strVal val="visible"/>
                                      </p:to>
                                    </p:set>
                                    <p:animEffect transition="in" filter="barn(inVertical)">
                                      <p:cBhvr>
                                        <p:cTn id="35" dur="500"/>
                                        <p:tgtEl>
                                          <p:spTgt spid="23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37"/>
                                        </p:tgtEl>
                                        <p:attrNameLst>
                                          <p:attrName>style.visibility</p:attrName>
                                        </p:attrNameLst>
                                      </p:cBhvr>
                                      <p:to>
                                        <p:strVal val="visible"/>
                                      </p:to>
                                    </p:set>
                                    <p:animEffect transition="in" filter="barn(inVertical)">
                                      <p:cBhvr>
                                        <p:cTn id="38" dur="500"/>
                                        <p:tgtEl>
                                          <p:spTgt spid="2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par>
                                <p:cTn id="52" presetID="42" presetClass="path" presetSubtype="0" accel="50000" decel="50000" fill="hold" nodeType="withEffect">
                                  <p:stCondLst>
                                    <p:cond delay="0"/>
                                  </p:stCondLst>
                                  <p:childTnLst>
                                    <p:animMotion origin="layout" path="M -2.08333E-6 2.96296E-6 L 0.58815 -0.06019 " pathEditMode="relative" rAng="0" ptsTypes="AA">
                                      <p:cBhvr>
                                        <p:cTn id="53" dur="2000" fill="hold"/>
                                        <p:tgtEl>
                                          <p:spTgt spid="185"/>
                                        </p:tgtEl>
                                        <p:attrNameLst>
                                          <p:attrName>ppt_x</p:attrName>
                                          <p:attrName>ppt_y</p:attrName>
                                        </p:attrNameLst>
                                      </p:cBhvr>
                                      <p:rCtr x="29401" y="-3009"/>
                                    </p:animMotion>
                                  </p:childTnLst>
                                </p:cTn>
                              </p:par>
                              <p:par>
                                <p:cTn id="54" presetID="42" presetClass="path" presetSubtype="0" accel="50000" decel="50000" fill="hold" grpId="1" nodeType="withEffect">
                                  <p:stCondLst>
                                    <p:cond delay="0"/>
                                  </p:stCondLst>
                                  <p:childTnLst>
                                    <p:animMotion origin="layout" path="M -0.01276 -0.05857 L 0.58138 -0.09005 " pathEditMode="relative" rAng="0" ptsTypes="AA">
                                      <p:cBhvr>
                                        <p:cTn id="55" dur="2000" fill="hold"/>
                                        <p:tgtEl>
                                          <p:spTgt spid="247"/>
                                        </p:tgtEl>
                                        <p:attrNameLst>
                                          <p:attrName>ppt_x</p:attrName>
                                          <p:attrName>ppt_y</p:attrName>
                                        </p:attrNameLst>
                                      </p:cBhvr>
                                      <p:rCtr x="29701" y="-1574"/>
                                    </p:animMotion>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2.5E-6 4.44444E-6 L 0.47292 -0.05718 " pathEditMode="relative" rAng="0" ptsTypes="AA">
                                      <p:cBhvr>
                                        <p:cTn id="59" dur="2000" fill="hold"/>
                                        <p:tgtEl>
                                          <p:spTgt spid="209"/>
                                        </p:tgtEl>
                                        <p:attrNameLst>
                                          <p:attrName>ppt_x</p:attrName>
                                          <p:attrName>ppt_y</p:attrName>
                                        </p:attrNameLst>
                                      </p:cBhvr>
                                      <p:rCtr x="23646" y="-2870"/>
                                    </p:animMotion>
                                  </p:childTnLst>
                                </p:cTn>
                              </p:par>
                              <p:par>
                                <p:cTn id="60" presetID="42" presetClass="path" presetSubtype="0" accel="50000" decel="50000" fill="hold" grpId="1" nodeType="withEffect">
                                  <p:stCondLst>
                                    <p:cond delay="0"/>
                                  </p:stCondLst>
                                  <p:childTnLst>
                                    <p:animMotion origin="layout" path="M 4.79167E-6 1.11111E-6 L 0.47981 -0.09375 " pathEditMode="relative" rAng="0" ptsTypes="AA">
                                      <p:cBhvr>
                                        <p:cTn id="61" dur="2000" fill="hold"/>
                                        <p:tgtEl>
                                          <p:spTgt spid="238"/>
                                        </p:tgtEl>
                                        <p:attrNameLst>
                                          <p:attrName>ppt_x</p:attrName>
                                          <p:attrName>ppt_y</p:attrName>
                                        </p:attrNameLst>
                                      </p:cBhvr>
                                      <p:rCtr x="23984" y="-4699"/>
                                    </p:animMotion>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heel(1)">
                                      <p:cBhvr>
                                        <p:cTn id="66" dur="2000"/>
                                        <p:tgtEl>
                                          <p:spTgt spid="53"/>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barn(inVertical)">
                                      <p:cBhvr>
                                        <p:cTn id="71" dur="500"/>
                                        <p:tgtEl>
                                          <p:spTgt spid="48"/>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barn(inVertical)">
                                      <p:cBhvr>
                                        <p:cTn id="74" dur="5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6" grpId="0" animBg="1"/>
      <p:bldP spid="47" grpId="0"/>
      <p:bldP spid="53" grpId="0" animBg="1"/>
      <p:bldP spid="63" grpId="0"/>
      <p:bldP spid="235" grpId="0" animBg="1"/>
      <p:bldP spid="237" grpId="0" animBg="1"/>
      <p:bldP spid="238" grpId="0" animBg="1"/>
      <p:bldP spid="238" grpId="1" animBg="1"/>
      <p:bldP spid="247" grpId="0" animBg="1"/>
      <p:bldP spid="247" grpId="1"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4041" y="538668"/>
            <a:ext cx="5718442" cy="674031"/>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a:t>
            </a:r>
            <a:r>
              <a:rPr lang="vi-VN" sz="2800" i="1">
                <a:solidFill>
                  <a:srgbClr val="FF0000"/>
                </a:solidFill>
                <a:effectLst/>
                <a:ea typeface="Times New Roman" panose="02020603050405020304" pitchFamily="18" charset="0"/>
              </a:rPr>
              <a:t>tử </a:t>
            </a:r>
            <a:r>
              <a:rPr lang="en-US" sz="2800" i="1">
                <a:solidFill>
                  <a:srgbClr val="FF0000"/>
                </a:solidFill>
                <a:ea typeface="Times New Roman" panose="02020603050405020304" pitchFamily="18" charset="0"/>
              </a:rPr>
              <a:t>Nitrogen</a:t>
            </a:r>
            <a:endParaRPr lang="vi-VN" sz="2800" i="1" dirty="0">
              <a:solidFill>
                <a:srgbClr val="FF0000"/>
              </a:solidFill>
              <a:effectLst/>
              <a:ea typeface="Times New Roman" panose="02020603050405020304" pitchFamily="18" charset="0"/>
            </a:endParaRPr>
          </a:p>
        </p:txBody>
      </p:sp>
      <p:sp>
        <p:nvSpPr>
          <p:cNvPr id="4" name="Arrow: Right 49"/>
          <p:cNvSpPr/>
          <p:nvPr/>
        </p:nvSpPr>
        <p:spPr>
          <a:xfrm>
            <a:off x="6239214" y="4186834"/>
            <a:ext cx="1469051" cy="412386"/>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1600" dirty="0"/>
          </a:p>
        </p:txBody>
      </p:sp>
      <p:sp>
        <p:nvSpPr>
          <p:cNvPr id="26" name="Plus Sign 72"/>
          <p:cNvSpPr/>
          <p:nvPr/>
        </p:nvSpPr>
        <p:spPr>
          <a:xfrm>
            <a:off x="2592301" y="3639681"/>
            <a:ext cx="945673" cy="109330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7" name="TextBox 46"/>
          <p:cNvSpPr txBox="1"/>
          <p:nvPr/>
        </p:nvSpPr>
        <p:spPr>
          <a:xfrm>
            <a:off x="8063233" y="2484788"/>
            <a:ext cx="3472400" cy="50783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48" name="Straight Arrow Connector 47"/>
          <p:cNvCxnSpPr/>
          <p:nvPr/>
        </p:nvCxnSpPr>
        <p:spPr>
          <a:xfrm flipH="1">
            <a:off x="9992212" y="2864360"/>
            <a:ext cx="39419" cy="99900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53" name="Rectangle 52"/>
          <p:cNvSpPr/>
          <p:nvPr/>
        </p:nvSpPr>
        <p:spPr>
          <a:xfrm>
            <a:off x="9592268" y="3653445"/>
            <a:ext cx="692370" cy="1568842"/>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2" name="Group 61"/>
          <p:cNvGrpSpPr/>
          <p:nvPr/>
        </p:nvGrpSpPr>
        <p:grpSpPr>
          <a:xfrm>
            <a:off x="7835685" y="3131575"/>
            <a:ext cx="4205535" cy="2454453"/>
            <a:chOff x="7865381" y="3334771"/>
            <a:chExt cx="4205535" cy="2454453"/>
          </a:xfrm>
        </p:grpSpPr>
        <p:grpSp>
          <p:nvGrpSpPr>
            <p:cNvPr id="27" name="Group 26"/>
            <p:cNvGrpSpPr/>
            <p:nvPr/>
          </p:nvGrpSpPr>
          <p:grpSpPr>
            <a:xfrm>
              <a:off x="7865381" y="3334771"/>
              <a:ext cx="4205535" cy="2454453"/>
              <a:chOff x="7842425" y="4869951"/>
              <a:chExt cx="1983722" cy="1212310"/>
            </a:xfrm>
          </p:grpSpPr>
          <p:grpSp>
            <p:nvGrpSpPr>
              <p:cNvPr id="28" name="Group 27"/>
              <p:cNvGrpSpPr/>
              <p:nvPr/>
            </p:nvGrpSpPr>
            <p:grpSpPr>
              <a:xfrm>
                <a:off x="7842425" y="4869951"/>
                <a:ext cx="1983722" cy="1212310"/>
                <a:chOff x="6919263" y="4166483"/>
                <a:chExt cx="1983722" cy="1212310"/>
              </a:xfrm>
            </p:grpSpPr>
            <p:grpSp>
              <p:nvGrpSpPr>
                <p:cNvPr id="31" name="Group 30"/>
                <p:cNvGrpSpPr/>
                <p:nvPr/>
              </p:nvGrpSpPr>
              <p:grpSpPr>
                <a:xfrm>
                  <a:off x="6919263" y="4190235"/>
                  <a:ext cx="1665507" cy="1188558"/>
                  <a:chOff x="4356899" y="547804"/>
                  <a:chExt cx="1665507" cy="1188558"/>
                </a:xfrm>
              </p:grpSpPr>
              <p:sp>
                <p:nvSpPr>
                  <p:cNvPr id="40" name="Flowchart: Connector 39"/>
                  <p:cNvSpPr/>
                  <p:nvPr/>
                </p:nvSpPr>
                <p:spPr>
                  <a:xfrm>
                    <a:off x="4356899" y="564135"/>
                    <a:ext cx="1155154" cy="1132144"/>
                  </a:xfrm>
                  <a:prstGeom prst="flowChartConnector">
                    <a:avLst/>
                  </a:prstGeom>
                  <a:noFill/>
                  <a:ln w="28575">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41" name="Flowchart: Connector 40"/>
                  <p:cNvSpPr/>
                  <p:nvPr/>
                </p:nvSpPr>
                <p:spPr>
                  <a:xfrm>
                    <a:off x="5359848" y="1084309"/>
                    <a:ext cx="113039" cy="111391"/>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3" name="Flowchart: Connector 42"/>
                  <p:cNvSpPr/>
                  <p:nvPr/>
                </p:nvSpPr>
                <p:spPr>
                  <a:xfrm>
                    <a:off x="5914761" y="547804"/>
                    <a:ext cx="107645" cy="11526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5" name="Flowchart: Connector 44"/>
                  <p:cNvSpPr/>
                  <p:nvPr/>
                </p:nvSpPr>
                <p:spPr>
                  <a:xfrm>
                    <a:off x="5227417" y="902792"/>
                    <a:ext cx="112981" cy="114438"/>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6" name="Flowchart: Connector 45"/>
                  <p:cNvSpPr/>
                  <p:nvPr/>
                </p:nvSpPr>
                <p:spPr>
                  <a:xfrm>
                    <a:off x="4760528" y="1627045"/>
                    <a:ext cx="103204" cy="109317"/>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32" name="Group 31"/>
                <p:cNvGrpSpPr/>
                <p:nvPr/>
              </p:nvGrpSpPr>
              <p:grpSpPr>
                <a:xfrm>
                  <a:off x="7350459" y="4166483"/>
                  <a:ext cx="1552526" cy="1205620"/>
                  <a:chOff x="4011829" y="526713"/>
                  <a:chExt cx="1552526" cy="1205620"/>
                </a:xfrm>
              </p:grpSpPr>
              <p:sp>
                <p:nvSpPr>
                  <p:cNvPr id="33" name="Flowchart: Connector 32"/>
                  <p:cNvSpPr/>
                  <p:nvPr/>
                </p:nvSpPr>
                <p:spPr>
                  <a:xfrm>
                    <a:off x="4409201" y="572116"/>
                    <a:ext cx="1155154" cy="1132144"/>
                  </a:xfrm>
                  <a:prstGeom prst="flowChartConnector">
                    <a:avLst/>
                  </a:prstGeom>
                  <a:noFill/>
                  <a:ln w="28575">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35" name="Flowchart: Connector 34"/>
                  <p:cNvSpPr/>
                  <p:nvPr/>
                </p:nvSpPr>
                <p:spPr>
                  <a:xfrm>
                    <a:off x="4011829" y="526713"/>
                    <a:ext cx="125880" cy="117227"/>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7" name="Flowchart: Connector 36"/>
                  <p:cNvSpPr/>
                  <p:nvPr/>
                </p:nvSpPr>
                <p:spPr>
                  <a:xfrm>
                    <a:off x="4441515" y="1078569"/>
                    <a:ext cx="118094" cy="119792"/>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p:cNvSpPr/>
                  <p:nvPr/>
                </p:nvSpPr>
                <p:spPr>
                  <a:xfrm>
                    <a:off x="4593331" y="915415"/>
                    <a:ext cx="112981" cy="114438"/>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9" name="Flowchart: Connector 38"/>
                  <p:cNvSpPr/>
                  <p:nvPr/>
                </p:nvSpPr>
                <p:spPr>
                  <a:xfrm>
                    <a:off x="5057522" y="1629706"/>
                    <a:ext cx="118214" cy="102627"/>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sp>
            <p:nvSpPr>
              <p:cNvPr id="29" name="Oval 28"/>
              <p:cNvSpPr/>
              <p:nvPr/>
            </p:nvSpPr>
            <p:spPr>
              <a:xfrm>
                <a:off x="8103679" y="5248454"/>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mj-lt"/>
                  </a:rPr>
                  <a:t>+</a:t>
                </a:r>
                <a:r>
                  <a:rPr lang="en-US" sz="2800" b="1" dirty="0">
                    <a:latin typeface="+mj-lt"/>
                  </a:rPr>
                  <a:t>7</a:t>
                </a:r>
                <a:endParaRPr lang="vi-VN" sz="2800" b="1" dirty="0">
                  <a:latin typeface="+mj-lt"/>
                </a:endParaRPr>
              </a:p>
            </p:txBody>
          </p:sp>
          <p:sp>
            <p:nvSpPr>
              <p:cNvPr id="30" name="Oval 29"/>
              <p:cNvSpPr/>
              <p:nvPr/>
            </p:nvSpPr>
            <p:spPr>
              <a:xfrm>
                <a:off x="9109996" y="5245654"/>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mj-lt"/>
                  </a:rPr>
                  <a:t>+</a:t>
                </a:r>
                <a:r>
                  <a:rPr lang="en-US" sz="2800" b="1" dirty="0">
                    <a:latin typeface="+mj-lt"/>
                  </a:rPr>
                  <a:t>7</a:t>
                </a:r>
                <a:endParaRPr lang="vi-VN" sz="2800" b="1" dirty="0">
                  <a:latin typeface="+mj-lt"/>
                </a:endParaRPr>
              </a:p>
            </p:txBody>
          </p:sp>
        </p:grpSp>
        <p:sp>
          <p:nvSpPr>
            <p:cNvPr id="57" name="Flowchart: Connector 56"/>
            <p:cNvSpPr/>
            <p:nvPr/>
          </p:nvSpPr>
          <p:spPr>
            <a:xfrm>
              <a:off x="9663676" y="4874487"/>
              <a:ext cx="275195" cy="250055"/>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8" name="Flowchart: Connector 57"/>
            <p:cNvSpPr/>
            <p:nvPr/>
          </p:nvSpPr>
          <p:spPr>
            <a:xfrm>
              <a:off x="9980817" y="4878124"/>
              <a:ext cx="250508" cy="246418"/>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50" name="TextBox 49"/>
          <p:cNvSpPr txBox="1"/>
          <p:nvPr/>
        </p:nvSpPr>
        <p:spPr>
          <a:xfrm>
            <a:off x="9473987" y="5834403"/>
            <a:ext cx="1594478" cy="584775"/>
          </a:xfrm>
          <a:prstGeom prst="rect">
            <a:avLst/>
          </a:prstGeom>
          <a:noFill/>
        </p:spPr>
        <p:txBody>
          <a:bodyPr wrap="square" rtlCol="0">
            <a:spAutoFit/>
          </a:bodyPr>
          <a:lstStyle/>
          <a:p>
            <a:r>
              <a:rPr lang="en-US" sz="3200" b="1" dirty="0">
                <a:latin typeface="Times New Roman" pitchFamily="18" charset="0"/>
                <a:cs typeface="Times New Roman" pitchFamily="18" charset="0"/>
              </a:rPr>
              <a:t>N       </a:t>
            </a:r>
            <a:r>
              <a:rPr lang="en-US" sz="3200" b="1" dirty="0" err="1">
                <a:latin typeface="Times New Roman" pitchFamily="18" charset="0"/>
                <a:cs typeface="Times New Roman" pitchFamily="18" charset="0"/>
              </a:rPr>
              <a:t>N</a:t>
            </a:r>
            <a:endParaRPr lang="en-US" sz="3200" b="1" dirty="0">
              <a:latin typeface="Times New Roman" pitchFamily="18" charset="0"/>
              <a:cs typeface="Times New Roman" pitchFamily="18" charset="0"/>
            </a:endParaRPr>
          </a:p>
        </p:txBody>
      </p:sp>
      <p:grpSp>
        <p:nvGrpSpPr>
          <p:cNvPr id="65" name="Group 64"/>
          <p:cNvGrpSpPr/>
          <p:nvPr/>
        </p:nvGrpSpPr>
        <p:grpSpPr>
          <a:xfrm>
            <a:off x="9920736" y="6056941"/>
            <a:ext cx="465014" cy="183529"/>
            <a:chOff x="8632807" y="1978767"/>
            <a:chExt cx="465014" cy="183529"/>
          </a:xfrm>
        </p:grpSpPr>
        <p:cxnSp>
          <p:nvCxnSpPr>
            <p:cNvPr id="52" name="Straight Connector 51"/>
            <p:cNvCxnSpPr/>
            <p:nvPr/>
          </p:nvCxnSpPr>
          <p:spPr>
            <a:xfrm>
              <a:off x="8641643" y="1978767"/>
              <a:ext cx="45617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8632807" y="2075212"/>
              <a:ext cx="45617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8632807" y="2162296"/>
              <a:ext cx="456178"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94" name="Group 93">
            <a:extLst>
              <a:ext uri="{FF2B5EF4-FFF2-40B4-BE49-F238E27FC236}">
                <a16:creationId xmlns:a16="http://schemas.microsoft.com/office/drawing/2014/main" id="{0CC8BCC0-71BE-6CB5-4E61-26D18AC52F28}"/>
              </a:ext>
            </a:extLst>
          </p:cNvPr>
          <p:cNvGrpSpPr/>
          <p:nvPr/>
        </p:nvGrpSpPr>
        <p:grpSpPr>
          <a:xfrm>
            <a:off x="8115891" y="3607023"/>
            <a:ext cx="1425554" cy="1539277"/>
            <a:chOff x="6395442" y="5242168"/>
            <a:chExt cx="1425554" cy="1539277"/>
          </a:xfrm>
        </p:grpSpPr>
        <p:sp>
          <p:nvSpPr>
            <p:cNvPr id="91" name="Oval 90">
              <a:extLst>
                <a:ext uri="{FF2B5EF4-FFF2-40B4-BE49-F238E27FC236}">
                  <a16:creationId xmlns:a16="http://schemas.microsoft.com/office/drawing/2014/main" id="{39D3B2FD-748D-FAB4-5F06-236386CDE244}"/>
                </a:ext>
              </a:extLst>
            </p:cNvPr>
            <p:cNvSpPr/>
            <p:nvPr/>
          </p:nvSpPr>
          <p:spPr>
            <a:xfrm>
              <a:off x="6395442" y="5320574"/>
              <a:ext cx="1425554" cy="138246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Connector 91">
              <a:extLst>
                <a:ext uri="{FF2B5EF4-FFF2-40B4-BE49-F238E27FC236}">
                  <a16:creationId xmlns:a16="http://schemas.microsoft.com/office/drawing/2014/main" id="{359320A1-14F0-6261-8215-F61BD2F580FF}"/>
                </a:ext>
              </a:extLst>
            </p:cNvPr>
            <p:cNvSpPr/>
            <p:nvPr/>
          </p:nvSpPr>
          <p:spPr>
            <a:xfrm>
              <a:off x="6907323" y="5242168"/>
              <a:ext cx="218793" cy="207779"/>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3" name="Flowchart: Connector 92">
              <a:extLst>
                <a:ext uri="{FF2B5EF4-FFF2-40B4-BE49-F238E27FC236}">
                  <a16:creationId xmlns:a16="http://schemas.microsoft.com/office/drawing/2014/main" id="{B0676F82-1AB3-CDC5-CE4D-27DF2C1B4E1C}"/>
                </a:ext>
              </a:extLst>
            </p:cNvPr>
            <p:cNvSpPr/>
            <p:nvPr/>
          </p:nvSpPr>
          <p:spPr>
            <a:xfrm>
              <a:off x="7126554" y="6573666"/>
              <a:ext cx="218793" cy="207779"/>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99" name="Group 98">
            <a:extLst>
              <a:ext uri="{FF2B5EF4-FFF2-40B4-BE49-F238E27FC236}">
                <a16:creationId xmlns:a16="http://schemas.microsoft.com/office/drawing/2014/main" id="{E25846BF-326E-3950-D98B-6CCAAA5E1982}"/>
              </a:ext>
            </a:extLst>
          </p:cNvPr>
          <p:cNvGrpSpPr/>
          <p:nvPr/>
        </p:nvGrpSpPr>
        <p:grpSpPr>
          <a:xfrm>
            <a:off x="3732081" y="2956288"/>
            <a:ext cx="2354101" cy="2292148"/>
            <a:chOff x="3732081" y="2956288"/>
            <a:chExt cx="2354101" cy="2292148"/>
          </a:xfrm>
        </p:grpSpPr>
        <p:grpSp>
          <p:nvGrpSpPr>
            <p:cNvPr id="78" name="Group 77">
              <a:extLst>
                <a:ext uri="{FF2B5EF4-FFF2-40B4-BE49-F238E27FC236}">
                  <a16:creationId xmlns:a16="http://schemas.microsoft.com/office/drawing/2014/main" id="{BAF3A239-1C5B-CF5C-973E-9BAE15F4B942}"/>
                </a:ext>
              </a:extLst>
            </p:cNvPr>
            <p:cNvGrpSpPr/>
            <p:nvPr/>
          </p:nvGrpSpPr>
          <p:grpSpPr>
            <a:xfrm>
              <a:off x="3732081" y="2956288"/>
              <a:ext cx="2354101" cy="2292148"/>
              <a:chOff x="-40104" y="2973074"/>
              <a:chExt cx="2354101" cy="2292148"/>
            </a:xfrm>
          </p:grpSpPr>
          <p:grpSp>
            <p:nvGrpSpPr>
              <p:cNvPr id="80" name="Group 79">
                <a:extLst>
                  <a:ext uri="{FF2B5EF4-FFF2-40B4-BE49-F238E27FC236}">
                    <a16:creationId xmlns:a16="http://schemas.microsoft.com/office/drawing/2014/main" id="{D3866790-3666-0D26-671A-E20C7A252F8A}"/>
                  </a:ext>
                </a:extLst>
              </p:cNvPr>
              <p:cNvGrpSpPr/>
              <p:nvPr/>
            </p:nvGrpSpPr>
            <p:grpSpPr>
              <a:xfrm>
                <a:off x="-40104" y="2973074"/>
                <a:ext cx="2354101" cy="2292148"/>
                <a:chOff x="3488999" y="5000874"/>
                <a:chExt cx="1215619" cy="1132144"/>
              </a:xfrm>
            </p:grpSpPr>
            <p:grpSp>
              <p:nvGrpSpPr>
                <p:cNvPr id="84" name="Group 83">
                  <a:extLst>
                    <a:ext uri="{FF2B5EF4-FFF2-40B4-BE49-F238E27FC236}">
                      <a16:creationId xmlns:a16="http://schemas.microsoft.com/office/drawing/2014/main" id="{7422A330-FBD8-F3F7-83F5-CA3478D28E12}"/>
                    </a:ext>
                  </a:extLst>
                </p:cNvPr>
                <p:cNvGrpSpPr/>
                <p:nvPr/>
              </p:nvGrpSpPr>
              <p:grpSpPr>
                <a:xfrm>
                  <a:off x="3488999" y="5000874"/>
                  <a:ext cx="1215619" cy="1132144"/>
                  <a:chOff x="4279963" y="564135"/>
                  <a:chExt cx="1215619" cy="1132144"/>
                </a:xfrm>
              </p:grpSpPr>
              <p:sp>
                <p:nvSpPr>
                  <p:cNvPr id="86" name="Flowchart: Connector 85">
                    <a:extLst>
                      <a:ext uri="{FF2B5EF4-FFF2-40B4-BE49-F238E27FC236}">
                        <a16:creationId xmlns:a16="http://schemas.microsoft.com/office/drawing/2014/main" id="{2C0C001E-7CE2-EC15-0FA9-76F5423CEAAB}"/>
                      </a:ext>
                    </a:extLst>
                  </p:cNvPr>
                  <p:cNvSpPr/>
                  <p:nvPr/>
                </p:nvSpPr>
                <p:spPr>
                  <a:xfrm>
                    <a:off x="4340428" y="564135"/>
                    <a:ext cx="1155154" cy="1132144"/>
                  </a:xfrm>
                  <a:prstGeom prst="flowChartConnector">
                    <a:avLst/>
                  </a:prstGeom>
                  <a:noFill/>
                  <a:ln w="28575">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87" name="Flowchart: Connector 86">
                    <a:extLst>
                      <a:ext uri="{FF2B5EF4-FFF2-40B4-BE49-F238E27FC236}">
                        <a16:creationId xmlns:a16="http://schemas.microsoft.com/office/drawing/2014/main" id="{1F18A01B-6124-6A9C-FD59-F5D727C3A907}"/>
                      </a:ext>
                    </a:extLst>
                  </p:cNvPr>
                  <p:cNvSpPr/>
                  <p:nvPr/>
                </p:nvSpPr>
                <p:spPr>
                  <a:xfrm>
                    <a:off x="4279963" y="1145562"/>
                    <a:ext cx="133692" cy="124262"/>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88" name="Flowchart: Connector 87">
                    <a:extLst>
                      <a:ext uri="{FF2B5EF4-FFF2-40B4-BE49-F238E27FC236}">
                        <a16:creationId xmlns:a16="http://schemas.microsoft.com/office/drawing/2014/main" id="{204F4F5A-5289-3CF1-125B-36A077DEA7E6}"/>
                      </a:ext>
                    </a:extLst>
                  </p:cNvPr>
                  <p:cNvSpPr/>
                  <p:nvPr/>
                </p:nvSpPr>
                <p:spPr>
                  <a:xfrm>
                    <a:off x="4626199" y="1570610"/>
                    <a:ext cx="119388" cy="114282"/>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89" name="Flowchart: Connector 88">
                    <a:extLst>
                      <a:ext uri="{FF2B5EF4-FFF2-40B4-BE49-F238E27FC236}">
                        <a16:creationId xmlns:a16="http://schemas.microsoft.com/office/drawing/2014/main" id="{012C1CFA-780A-96F2-0835-A91B29BCCF7D}"/>
                      </a:ext>
                    </a:extLst>
                  </p:cNvPr>
                  <p:cNvSpPr/>
                  <p:nvPr/>
                </p:nvSpPr>
                <p:spPr>
                  <a:xfrm>
                    <a:off x="4576115" y="573787"/>
                    <a:ext cx="112981" cy="114282"/>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0" name="Flowchart: Connector 89">
                    <a:extLst>
                      <a:ext uri="{FF2B5EF4-FFF2-40B4-BE49-F238E27FC236}">
                        <a16:creationId xmlns:a16="http://schemas.microsoft.com/office/drawing/2014/main" id="{4E4E10E1-D03C-AC55-D62C-F15A685281AE}"/>
                      </a:ext>
                    </a:extLst>
                  </p:cNvPr>
                  <p:cNvSpPr/>
                  <p:nvPr/>
                </p:nvSpPr>
                <p:spPr>
                  <a:xfrm>
                    <a:off x="5318705" y="1438766"/>
                    <a:ext cx="112981" cy="102627"/>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85" name="Oval 84">
                  <a:extLst>
                    <a:ext uri="{FF2B5EF4-FFF2-40B4-BE49-F238E27FC236}">
                      <a16:creationId xmlns:a16="http://schemas.microsoft.com/office/drawing/2014/main" id="{CA81AD2A-0C2F-5B2E-D977-48A45AA0989F}"/>
                    </a:ext>
                  </a:extLst>
                </p:cNvPr>
                <p:cNvSpPr/>
                <p:nvPr/>
              </p:nvSpPr>
              <p:spPr>
                <a:xfrm>
                  <a:off x="3898132" y="5343611"/>
                  <a:ext cx="478663" cy="47854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mj-lt"/>
                    </a:rPr>
                    <a:t>+</a:t>
                  </a:r>
                  <a:r>
                    <a:rPr lang="en-US" sz="2800" b="1" dirty="0">
                      <a:latin typeface="+mj-lt"/>
                    </a:rPr>
                    <a:t>7</a:t>
                  </a:r>
                  <a:endParaRPr lang="vi-VN" sz="2800" b="1" dirty="0">
                    <a:latin typeface="+mj-lt"/>
                  </a:endParaRPr>
                </a:p>
              </p:txBody>
            </p:sp>
          </p:grpSp>
          <p:sp>
            <p:nvSpPr>
              <p:cNvPr id="81" name="Flowchart: Connector 80">
                <a:extLst>
                  <a:ext uri="{FF2B5EF4-FFF2-40B4-BE49-F238E27FC236}">
                    <a16:creationId xmlns:a16="http://schemas.microsoft.com/office/drawing/2014/main" id="{9B752DCA-4B8B-4D79-EA6D-919AC09F0607}"/>
                  </a:ext>
                </a:extLst>
              </p:cNvPr>
              <p:cNvSpPr/>
              <p:nvPr/>
            </p:nvSpPr>
            <p:spPr>
              <a:xfrm>
                <a:off x="1937934" y="3295667"/>
                <a:ext cx="218793" cy="209533"/>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95" name="Group 94">
              <a:extLst>
                <a:ext uri="{FF2B5EF4-FFF2-40B4-BE49-F238E27FC236}">
                  <a16:creationId xmlns:a16="http://schemas.microsoft.com/office/drawing/2014/main" id="{26A5A622-2651-F718-A6BB-65BDCBFBD1E6}"/>
                </a:ext>
              </a:extLst>
            </p:cNvPr>
            <p:cNvGrpSpPr/>
            <p:nvPr/>
          </p:nvGrpSpPr>
          <p:grpSpPr>
            <a:xfrm>
              <a:off x="4278333" y="3363860"/>
              <a:ext cx="1425554" cy="1539277"/>
              <a:chOff x="6395442" y="5242168"/>
              <a:chExt cx="1425554" cy="1539277"/>
            </a:xfrm>
          </p:grpSpPr>
          <p:sp>
            <p:nvSpPr>
              <p:cNvPr id="96" name="Oval 95">
                <a:extLst>
                  <a:ext uri="{FF2B5EF4-FFF2-40B4-BE49-F238E27FC236}">
                    <a16:creationId xmlns:a16="http://schemas.microsoft.com/office/drawing/2014/main" id="{5EE5D7CE-1B3B-D5BE-1FCF-8BD1A76CD850}"/>
                  </a:ext>
                </a:extLst>
              </p:cNvPr>
              <p:cNvSpPr/>
              <p:nvPr/>
            </p:nvSpPr>
            <p:spPr>
              <a:xfrm>
                <a:off x="6395442" y="5320574"/>
                <a:ext cx="1425554" cy="138246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Connector 96">
                <a:extLst>
                  <a:ext uri="{FF2B5EF4-FFF2-40B4-BE49-F238E27FC236}">
                    <a16:creationId xmlns:a16="http://schemas.microsoft.com/office/drawing/2014/main" id="{2E131AA8-7E35-E4D6-FEF3-AB6E7FD5598E}"/>
                  </a:ext>
                </a:extLst>
              </p:cNvPr>
              <p:cNvSpPr/>
              <p:nvPr/>
            </p:nvSpPr>
            <p:spPr>
              <a:xfrm>
                <a:off x="6907323" y="5242168"/>
                <a:ext cx="218793" cy="207779"/>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8" name="Flowchart: Connector 97">
                <a:extLst>
                  <a:ext uri="{FF2B5EF4-FFF2-40B4-BE49-F238E27FC236}">
                    <a16:creationId xmlns:a16="http://schemas.microsoft.com/office/drawing/2014/main" id="{56E8BF07-8836-A6BE-BF2F-7E0121826809}"/>
                  </a:ext>
                </a:extLst>
              </p:cNvPr>
              <p:cNvSpPr/>
              <p:nvPr/>
            </p:nvSpPr>
            <p:spPr>
              <a:xfrm>
                <a:off x="7126554" y="6573666"/>
                <a:ext cx="218793" cy="207779"/>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grpSp>
        <p:nvGrpSpPr>
          <p:cNvPr id="100" name="Group 99">
            <a:extLst>
              <a:ext uri="{FF2B5EF4-FFF2-40B4-BE49-F238E27FC236}">
                <a16:creationId xmlns:a16="http://schemas.microsoft.com/office/drawing/2014/main" id="{793C0C69-DE99-95E0-BE82-AC0D74F2E162}"/>
              </a:ext>
            </a:extLst>
          </p:cNvPr>
          <p:cNvGrpSpPr/>
          <p:nvPr/>
        </p:nvGrpSpPr>
        <p:grpSpPr>
          <a:xfrm>
            <a:off x="103876" y="2953473"/>
            <a:ext cx="2354101" cy="2292148"/>
            <a:chOff x="3732081" y="2956288"/>
            <a:chExt cx="2354101" cy="2292148"/>
          </a:xfrm>
        </p:grpSpPr>
        <p:grpSp>
          <p:nvGrpSpPr>
            <p:cNvPr id="101" name="Group 100">
              <a:extLst>
                <a:ext uri="{FF2B5EF4-FFF2-40B4-BE49-F238E27FC236}">
                  <a16:creationId xmlns:a16="http://schemas.microsoft.com/office/drawing/2014/main" id="{5CC2B959-665E-875B-4785-1C5E9EF27E7A}"/>
                </a:ext>
              </a:extLst>
            </p:cNvPr>
            <p:cNvGrpSpPr/>
            <p:nvPr/>
          </p:nvGrpSpPr>
          <p:grpSpPr>
            <a:xfrm>
              <a:off x="3732081" y="2956288"/>
              <a:ext cx="2354101" cy="2292148"/>
              <a:chOff x="-40104" y="2973074"/>
              <a:chExt cx="2354101" cy="2292148"/>
            </a:xfrm>
          </p:grpSpPr>
          <p:grpSp>
            <p:nvGrpSpPr>
              <p:cNvPr id="106" name="Group 105">
                <a:extLst>
                  <a:ext uri="{FF2B5EF4-FFF2-40B4-BE49-F238E27FC236}">
                    <a16:creationId xmlns:a16="http://schemas.microsoft.com/office/drawing/2014/main" id="{ED121914-617C-A0D6-0AD3-C7AAF478512B}"/>
                  </a:ext>
                </a:extLst>
              </p:cNvPr>
              <p:cNvGrpSpPr/>
              <p:nvPr/>
            </p:nvGrpSpPr>
            <p:grpSpPr>
              <a:xfrm>
                <a:off x="-40104" y="2973074"/>
                <a:ext cx="2354101" cy="2292148"/>
                <a:chOff x="3488999" y="5000874"/>
                <a:chExt cx="1215619" cy="1132144"/>
              </a:xfrm>
            </p:grpSpPr>
            <p:grpSp>
              <p:nvGrpSpPr>
                <p:cNvPr id="108" name="Group 107">
                  <a:extLst>
                    <a:ext uri="{FF2B5EF4-FFF2-40B4-BE49-F238E27FC236}">
                      <a16:creationId xmlns:a16="http://schemas.microsoft.com/office/drawing/2014/main" id="{5F6F0808-6536-3AB1-C37D-A3369F61AFD0}"/>
                    </a:ext>
                  </a:extLst>
                </p:cNvPr>
                <p:cNvGrpSpPr/>
                <p:nvPr/>
              </p:nvGrpSpPr>
              <p:grpSpPr>
                <a:xfrm>
                  <a:off x="3488999" y="5000874"/>
                  <a:ext cx="1215619" cy="1132144"/>
                  <a:chOff x="4279963" y="564135"/>
                  <a:chExt cx="1215619" cy="1132144"/>
                </a:xfrm>
              </p:grpSpPr>
              <p:sp>
                <p:nvSpPr>
                  <p:cNvPr id="110" name="Flowchart: Connector 109">
                    <a:extLst>
                      <a:ext uri="{FF2B5EF4-FFF2-40B4-BE49-F238E27FC236}">
                        <a16:creationId xmlns:a16="http://schemas.microsoft.com/office/drawing/2014/main" id="{40BB5C0E-FA0C-0236-4915-7F4A7C55DB8F}"/>
                      </a:ext>
                    </a:extLst>
                  </p:cNvPr>
                  <p:cNvSpPr/>
                  <p:nvPr/>
                </p:nvSpPr>
                <p:spPr>
                  <a:xfrm>
                    <a:off x="4340428" y="564135"/>
                    <a:ext cx="1155154" cy="1132144"/>
                  </a:xfrm>
                  <a:prstGeom prst="flowChartConnector">
                    <a:avLst/>
                  </a:prstGeom>
                  <a:noFill/>
                  <a:ln w="28575">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111" name="Flowchart: Connector 110">
                    <a:extLst>
                      <a:ext uri="{FF2B5EF4-FFF2-40B4-BE49-F238E27FC236}">
                        <a16:creationId xmlns:a16="http://schemas.microsoft.com/office/drawing/2014/main" id="{03114A73-285D-AF37-B98E-E17B4BDDB95A}"/>
                      </a:ext>
                    </a:extLst>
                  </p:cNvPr>
                  <p:cNvSpPr/>
                  <p:nvPr/>
                </p:nvSpPr>
                <p:spPr>
                  <a:xfrm>
                    <a:off x="4279963" y="1145562"/>
                    <a:ext cx="133692" cy="124262"/>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2" name="Flowchart: Connector 111">
                    <a:extLst>
                      <a:ext uri="{FF2B5EF4-FFF2-40B4-BE49-F238E27FC236}">
                        <a16:creationId xmlns:a16="http://schemas.microsoft.com/office/drawing/2014/main" id="{931909EB-7EA5-089F-71DD-53DC66DC2870}"/>
                      </a:ext>
                    </a:extLst>
                  </p:cNvPr>
                  <p:cNvSpPr/>
                  <p:nvPr/>
                </p:nvSpPr>
                <p:spPr>
                  <a:xfrm>
                    <a:off x="4626199" y="1570610"/>
                    <a:ext cx="119388" cy="114282"/>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3" name="Flowchart: Connector 112">
                    <a:extLst>
                      <a:ext uri="{FF2B5EF4-FFF2-40B4-BE49-F238E27FC236}">
                        <a16:creationId xmlns:a16="http://schemas.microsoft.com/office/drawing/2014/main" id="{5907E890-9ADA-A3D5-FFF5-3450EE912212}"/>
                      </a:ext>
                    </a:extLst>
                  </p:cNvPr>
                  <p:cNvSpPr/>
                  <p:nvPr/>
                </p:nvSpPr>
                <p:spPr>
                  <a:xfrm>
                    <a:off x="4576115" y="573787"/>
                    <a:ext cx="112981" cy="114282"/>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4" name="Flowchart: Connector 113">
                    <a:extLst>
                      <a:ext uri="{FF2B5EF4-FFF2-40B4-BE49-F238E27FC236}">
                        <a16:creationId xmlns:a16="http://schemas.microsoft.com/office/drawing/2014/main" id="{E9697665-87B2-9A48-82CD-9600B8124679}"/>
                      </a:ext>
                    </a:extLst>
                  </p:cNvPr>
                  <p:cNvSpPr/>
                  <p:nvPr/>
                </p:nvSpPr>
                <p:spPr>
                  <a:xfrm>
                    <a:off x="5318705" y="1438766"/>
                    <a:ext cx="112981" cy="102627"/>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09" name="Oval 108">
                  <a:extLst>
                    <a:ext uri="{FF2B5EF4-FFF2-40B4-BE49-F238E27FC236}">
                      <a16:creationId xmlns:a16="http://schemas.microsoft.com/office/drawing/2014/main" id="{5C73466D-CBE5-2E9F-3BCC-0D8073AF7771}"/>
                    </a:ext>
                  </a:extLst>
                </p:cNvPr>
                <p:cNvSpPr/>
                <p:nvPr/>
              </p:nvSpPr>
              <p:spPr>
                <a:xfrm>
                  <a:off x="3898132" y="5343611"/>
                  <a:ext cx="478663" cy="47854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mj-lt"/>
                    </a:rPr>
                    <a:t>+</a:t>
                  </a:r>
                  <a:r>
                    <a:rPr lang="en-US" sz="2800" b="1" dirty="0">
                      <a:latin typeface="+mj-lt"/>
                    </a:rPr>
                    <a:t>7</a:t>
                  </a:r>
                  <a:endParaRPr lang="vi-VN" sz="2800" b="1" dirty="0">
                    <a:latin typeface="+mj-lt"/>
                  </a:endParaRPr>
                </a:p>
              </p:txBody>
            </p:sp>
          </p:grpSp>
          <p:sp>
            <p:nvSpPr>
              <p:cNvPr id="107" name="Flowchart: Connector 106">
                <a:extLst>
                  <a:ext uri="{FF2B5EF4-FFF2-40B4-BE49-F238E27FC236}">
                    <a16:creationId xmlns:a16="http://schemas.microsoft.com/office/drawing/2014/main" id="{8675E7E5-A0BB-716C-E4C2-D366948B3BD5}"/>
                  </a:ext>
                </a:extLst>
              </p:cNvPr>
              <p:cNvSpPr/>
              <p:nvPr/>
            </p:nvSpPr>
            <p:spPr>
              <a:xfrm>
                <a:off x="1937934" y="3295667"/>
                <a:ext cx="218793" cy="209533"/>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102" name="Group 101">
              <a:extLst>
                <a:ext uri="{FF2B5EF4-FFF2-40B4-BE49-F238E27FC236}">
                  <a16:creationId xmlns:a16="http://schemas.microsoft.com/office/drawing/2014/main" id="{182186EB-7F5D-2DB0-6603-E13C0F3B969A}"/>
                </a:ext>
              </a:extLst>
            </p:cNvPr>
            <p:cNvGrpSpPr/>
            <p:nvPr/>
          </p:nvGrpSpPr>
          <p:grpSpPr>
            <a:xfrm>
              <a:off x="4278333" y="3363860"/>
              <a:ext cx="1425554" cy="1539277"/>
              <a:chOff x="6395442" y="5242168"/>
              <a:chExt cx="1425554" cy="1539277"/>
            </a:xfrm>
          </p:grpSpPr>
          <p:sp>
            <p:nvSpPr>
              <p:cNvPr id="103" name="Oval 102">
                <a:extLst>
                  <a:ext uri="{FF2B5EF4-FFF2-40B4-BE49-F238E27FC236}">
                    <a16:creationId xmlns:a16="http://schemas.microsoft.com/office/drawing/2014/main" id="{15EA7107-BD94-1D1E-EE2B-BBAFA62BE2F5}"/>
                  </a:ext>
                </a:extLst>
              </p:cNvPr>
              <p:cNvSpPr/>
              <p:nvPr/>
            </p:nvSpPr>
            <p:spPr>
              <a:xfrm>
                <a:off x="6395442" y="5320574"/>
                <a:ext cx="1425554" cy="138246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Connector 103">
                <a:extLst>
                  <a:ext uri="{FF2B5EF4-FFF2-40B4-BE49-F238E27FC236}">
                    <a16:creationId xmlns:a16="http://schemas.microsoft.com/office/drawing/2014/main" id="{6F14605B-378B-410F-6B99-9F5315D43053}"/>
                  </a:ext>
                </a:extLst>
              </p:cNvPr>
              <p:cNvSpPr/>
              <p:nvPr/>
            </p:nvSpPr>
            <p:spPr>
              <a:xfrm>
                <a:off x="6907323" y="5242168"/>
                <a:ext cx="218793" cy="207779"/>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05" name="Flowchart: Connector 104">
                <a:extLst>
                  <a:ext uri="{FF2B5EF4-FFF2-40B4-BE49-F238E27FC236}">
                    <a16:creationId xmlns:a16="http://schemas.microsoft.com/office/drawing/2014/main" id="{C213E606-9AD0-542B-195C-FBA784E847D0}"/>
                  </a:ext>
                </a:extLst>
              </p:cNvPr>
              <p:cNvSpPr/>
              <p:nvPr/>
            </p:nvSpPr>
            <p:spPr>
              <a:xfrm>
                <a:off x="7126554" y="6573666"/>
                <a:ext cx="218793" cy="207779"/>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grpSp>
        <p:nvGrpSpPr>
          <p:cNvPr id="115" name="Group 114">
            <a:extLst>
              <a:ext uri="{FF2B5EF4-FFF2-40B4-BE49-F238E27FC236}">
                <a16:creationId xmlns:a16="http://schemas.microsoft.com/office/drawing/2014/main" id="{7F043395-8669-34E9-0C74-8059D0E782B8}"/>
              </a:ext>
            </a:extLst>
          </p:cNvPr>
          <p:cNvGrpSpPr/>
          <p:nvPr/>
        </p:nvGrpSpPr>
        <p:grpSpPr>
          <a:xfrm>
            <a:off x="10368295" y="3599932"/>
            <a:ext cx="1425554" cy="1539277"/>
            <a:chOff x="6395442" y="5242168"/>
            <a:chExt cx="1425554" cy="1539277"/>
          </a:xfrm>
        </p:grpSpPr>
        <p:sp>
          <p:nvSpPr>
            <p:cNvPr id="116" name="Oval 115">
              <a:extLst>
                <a:ext uri="{FF2B5EF4-FFF2-40B4-BE49-F238E27FC236}">
                  <a16:creationId xmlns:a16="http://schemas.microsoft.com/office/drawing/2014/main" id="{0D2AEBAD-0622-67B2-E16C-F6DD2AD48B44}"/>
                </a:ext>
              </a:extLst>
            </p:cNvPr>
            <p:cNvSpPr/>
            <p:nvPr/>
          </p:nvSpPr>
          <p:spPr>
            <a:xfrm>
              <a:off x="6395442" y="5320574"/>
              <a:ext cx="1425554" cy="138246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Connector 116">
              <a:extLst>
                <a:ext uri="{FF2B5EF4-FFF2-40B4-BE49-F238E27FC236}">
                  <a16:creationId xmlns:a16="http://schemas.microsoft.com/office/drawing/2014/main" id="{1E1817E7-FFA6-12EA-2A1C-18969D93DF74}"/>
                </a:ext>
              </a:extLst>
            </p:cNvPr>
            <p:cNvSpPr/>
            <p:nvPr/>
          </p:nvSpPr>
          <p:spPr>
            <a:xfrm>
              <a:off x="6907323" y="5242168"/>
              <a:ext cx="218793" cy="207779"/>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8" name="Flowchart: Connector 117">
              <a:extLst>
                <a:ext uri="{FF2B5EF4-FFF2-40B4-BE49-F238E27FC236}">
                  <a16:creationId xmlns:a16="http://schemas.microsoft.com/office/drawing/2014/main" id="{B60ABD55-1F61-7745-5C23-AD8FEA8792DF}"/>
                </a:ext>
              </a:extLst>
            </p:cNvPr>
            <p:cNvSpPr/>
            <p:nvPr/>
          </p:nvSpPr>
          <p:spPr>
            <a:xfrm>
              <a:off x="7126554" y="6573666"/>
              <a:ext cx="218793" cy="207779"/>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2" name="TextBox 1">
            <a:extLst>
              <a:ext uri="{FF2B5EF4-FFF2-40B4-BE49-F238E27FC236}">
                <a16:creationId xmlns:a16="http://schemas.microsoft.com/office/drawing/2014/main" id="{590E765C-EC50-0C80-BD15-7D478AF4F8EB}"/>
              </a:ext>
            </a:extLst>
          </p:cNvPr>
          <p:cNvSpPr txBox="1"/>
          <p:nvPr/>
        </p:nvSpPr>
        <p:spPr>
          <a:xfrm>
            <a:off x="706229" y="5655695"/>
            <a:ext cx="579646" cy="584775"/>
          </a:xfrm>
          <a:prstGeom prst="rect">
            <a:avLst/>
          </a:prstGeom>
          <a:noFill/>
        </p:spPr>
        <p:txBody>
          <a:bodyPr wrap="square" rtlCol="0">
            <a:spAutoFit/>
          </a:bodyPr>
          <a:lstStyle/>
          <a:p>
            <a:r>
              <a:rPr lang="en-US" sz="3200" b="1" dirty="0">
                <a:latin typeface="Times New Roman" pitchFamily="18" charset="0"/>
                <a:cs typeface="Times New Roman" pitchFamily="18" charset="0"/>
              </a:rPr>
              <a:t>N </a:t>
            </a:r>
          </a:p>
        </p:txBody>
      </p:sp>
      <p:sp>
        <p:nvSpPr>
          <p:cNvPr id="5" name="TextBox 4">
            <a:extLst>
              <a:ext uri="{FF2B5EF4-FFF2-40B4-BE49-F238E27FC236}">
                <a16:creationId xmlns:a16="http://schemas.microsoft.com/office/drawing/2014/main" id="{91AAA53D-01D8-9A8E-C350-8994D29DDCB4}"/>
              </a:ext>
            </a:extLst>
          </p:cNvPr>
          <p:cNvSpPr txBox="1"/>
          <p:nvPr/>
        </p:nvSpPr>
        <p:spPr>
          <a:xfrm>
            <a:off x="4754967" y="5655694"/>
            <a:ext cx="579646" cy="584775"/>
          </a:xfrm>
          <a:prstGeom prst="rect">
            <a:avLst/>
          </a:prstGeom>
          <a:noFill/>
        </p:spPr>
        <p:txBody>
          <a:bodyPr wrap="square" rtlCol="0">
            <a:spAutoFit/>
          </a:bodyPr>
          <a:lstStyle/>
          <a:p>
            <a:r>
              <a:rPr lang="en-US" sz="3200" b="1" dirty="0">
                <a:latin typeface="Times New Roman" pitchFamily="18" charset="0"/>
                <a:cs typeface="Times New Roman" pitchFamily="18" charset="0"/>
              </a:rPr>
              <a:t>N </a:t>
            </a:r>
          </a:p>
        </p:txBody>
      </p:sp>
    </p:spTree>
    <p:extLst>
      <p:ext uri="{BB962C8B-B14F-4D97-AF65-F5344CB8AC3E}">
        <p14:creationId xmlns:p14="http://schemas.microsoft.com/office/powerpoint/2010/main" val="238005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barn(inVertical)">
                                      <p:cBhvr>
                                        <p:cTn id="24" dur="500"/>
                                        <p:tgtEl>
                                          <p:spTgt spid="9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par>
                                <p:cTn id="38" presetID="10" presetClass="entr" presetSubtype="0" fill="hold" nodeType="with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500"/>
                                        <p:tgtEl>
                                          <p:spTgt spid="94"/>
                                        </p:tgtEl>
                                      </p:cBhvr>
                                    </p:animEffect>
                                  </p:childTnLst>
                                </p:cTn>
                              </p:par>
                              <p:par>
                                <p:cTn id="41" presetID="10" presetClass="entr" presetSubtype="0" fill="hold" nodeType="with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barn(inVertical)">
                                      <p:cBhvr>
                                        <p:cTn id="48" dur="500"/>
                                        <p:tgtEl>
                                          <p:spTgt spid="4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barn(inVertical)">
                                      <p:cBhvr>
                                        <p:cTn id="51" dur="500"/>
                                        <p:tgtEl>
                                          <p:spTgt spid="4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barn(inVertical)">
                                      <p:cBhvr>
                                        <p:cTn id="54" dur="500"/>
                                        <p:tgtEl>
                                          <p:spTgt spid="5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6" grpId="0" animBg="1"/>
      <p:bldP spid="47" grpId="0"/>
      <p:bldP spid="53" grpId="0" animBg="1"/>
      <p:bldP spid="50" grpId="0"/>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9601" y="1752827"/>
            <a:ext cx="4750626" cy="674031"/>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nước</a:t>
            </a:r>
          </a:p>
        </p:txBody>
      </p:sp>
      <p:sp>
        <p:nvSpPr>
          <p:cNvPr id="25" name="Plus Sign 24"/>
          <p:cNvSpPr/>
          <p:nvPr/>
        </p:nvSpPr>
        <p:spPr>
          <a:xfrm>
            <a:off x="516189" y="4191394"/>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p:cNvSpPr txBox="1"/>
          <p:nvPr/>
        </p:nvSpPr>
        <p:spPr>
          <a:xfrm>
            <a:off x="9263407" y="5626558"/>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sp>
        <p:nvSpPr>
          <p:cNvPr id="68" name="TextBox 67"/>
          <p:cNvSpPr txBox="1"/>
          <p:nvPr/>
        </p:nvSpPr>
        <p:spPr>
          <a:xfrm>
            <a:off x="1397321" y="6388606"/>
            <a:ext cx="10794679" cy="461665"/>
          </a:xfrm>
          <a:prstGeom prst="rect">
            <a:avLst/>
          </a:prstGeom>
          <a:noFill/>
        </p:spPr>
        <p:txBody>
          <a:bodyPr wrap="square">
            <a:spAutoFit/>
          </a:bodyPr>
          <a:lstStyle/>
          <a:p>
            <a:pPr algn="ctr"/>
            <a:r>
              <a:rPr lang="vi-VN" sz="2400" i="1" dirty="0">
                <a:solidFill>
                  <a:srgbClr val="378DED"/>
                </a:solidFill>
                <a:effectLst/>
                <a:ea typeface="Times New Roman" panose="02020603050405020304" pitchFamily="18" charset="0"/>
              </a:rPr>
              <a:t>Hình 6.6</a:t>
            </a:r>
            <a:r>
              <a:rPr lang="vi-VN" sz="2400" i="1" dirty="0">
                <a:solidFill>
                  <a:srgbClr val="378DED"/>
                </a:solidFill>
                <a:ea typeface="Times New Roman" panose="02020603050405020304" pitchFamily="18" charset="0"/>
              </a:rPr>
              <a:t>. </a:t>
            </a:r>
            <a:r>
              <a:rPr lang="vi-VN" sz="2400" i="1" dirty="0">
                <a:solidFill>
                  <a:srgbClr val="378DED"/>
                </a:solidFill>
                <a:effectLst/>
                <a:ea typeface="Times New Roman" panose="02020603050405020304" pitchFamily="18" charset="0"/>
              </a:rPr>
              <a:t>Sơ đồ </a:t>
            </a:r>
            <a:r>
              <a:rPr lang="vi-VN" sz="2400" i="1" dirty="0">
                <a:solidFill>
                  <a:srgbClr val="378DED"/>
                </a:solidFill>
                <a:ea typeface="Times New Roman" panose="02020603050405020304" pitchFamily="18" charset="0"/>
              </a:rPr>
              <a:t>mô tả sự hình</a:t>
            </a:r>
            <a:r>
              <a:rPr lang="vi-VN" sz="2400" i="1" dirty="0">
                <a:solidFill>
                  <a:srgbClr val="378DED"/>
                </a:solidFill>
                <a:effectLst/>
                <a:ea typeface="Times New Roman" panose="02020603050405020304" pitchFamily="18" charset="0"/>
              </a:rPr>
              <a:t> thành liên kết cộng hóa trị </a:t>
            </a:r>
            <a:r>
              <a:rPr lang="vi-VN" altLang="zh-CN" sz="2400" i="1" dirty="0">
                <a:solidFill>
                  <a:srgbClr val="378DED"/>
                </a:solidFill>
                <a:ea typeface="汉标中黑体" panose="02010601030101010101" charset="-122"/>
                <a:cs typeface="Times New Roman" panose="02020603050405020304" pitchFamily="18" charset="0"/>
                <a:sym typeface="+mn-lt"/>
              </a:rPr>
              <a:t>trong phân tử nước</a:t>
            </a:r>
            <a:endParaRPr lang="vi-VN" sz="2400" i="1" dirty="0">
              <a:solidFill>
                <a:srgbClr val="378DED"/>
              </a:solidFill>
              <a:effectLst/>
              <a:ea typeface="Times New Roman" panose="02020603050405020304" pitchFamily="18" charset="0"/>
            </a:endParaRPr>
          </a:p>
        </p:txBody>
      </p:sp>
      <p:grpSp>
        <p:nvGrpSpPr>
          <p:cNvPr id="80" name="Group 79"/>
          <p:cNvGrpSpPr/>
          <p:nvPr/>
        </p:nvGrpSpPr>
        <p:grpSpPr>
          <a:xfrm>
            <a:off x="551043" y="4842162"/>
            <a:ext cx="1457183" cy="1386484"/>
            <a:chOff x="1480628" y="992666"/>
            <a:chExt cx="652972" cy="610846"/>
          </a:xfrm>
        </p:grpSpPr>
        <p:sp>
          <p:nvSpPr>
            <p:cNvPr id="81" name="Flowchart: Connector 80"/>
            <p:cNvSpPr/>
            <p:nvPr/>
          </p:nvSpPr>
          <p:spPr>
            <a:xfrm>
              <a:off x="1480628" y="992666"/>
              <a:ext cx="652972" cy="610846"/>
            </a:xfrm>
            <a:prstGeom prst="flowChartConnector">
              <a:avLst/>
            </a:prstGeom>
            <a:noFill/>
            <a:ln w="28575">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82" name="Flowchart: Connector 81"/>
            <p:cNvSpPr/>
            <p:nvPr/>
          </p:nvSpPr>
          <p:spPr>
            <a:xfrm>
              <a:off x="1959037" y="996862"/>
              <a:ext cx="86853" cy="88135"/>
            </a:xfrm>
            <a:prstGeom prst="flowChartConnector">
              <a:avLst/>
            </a:prstGeom>
            <a:solidFill>
              <a:srgbClr val="FF99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91" name="Arrow: Right 90"/>
          <p:cNvSpPr/>
          <p:nvPr/>
        </p:nvSpPr>
        <p:spPr>
          <a:xfrm>
            <a:off x="4488651" y="3107782"/>
            <a:ext cx="3500790" cy="87214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10" name="Plus Sign 109"/>
          <p:cNvSpPr/>
          <p:nvPr/>
        </p:nvSpPr>
        <p:spPr>
          <a:xfrm>
            <a:off x="4236682" y="3945886"/>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1" name="Oval 110"/>
          <p:cNvSpPr/>
          <p:nvPr/>
        </p:nvSpPr>
        <p:spPr>
          <a:xfrm>
            <a:off x="854106" y="5159960"/>
            <a:ext cx="832320" cy="7462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mj-lt"/>
              </a:rPr>
              <a:t>+1</a:t>
            </a:r>
          </a:p>
        </p:txBody>
      </p:sp>
      <p:grpSp>
        <p:nvGrpSpPr>
          <p:cNvPr id="30" name="Group 29"/>
          <p:cNvGrpSpPr/>
          <p:nvPr/>
        </p:nvGrpSpPr>
        <p:grpSpPr>
          <a:xfrm>
            <a:off x="3378244" y="4736276"/>
            <a:ext cx="1424471" cy="1359486"/>
            <a:chOff x="5636930" y="3503458"/>
            <a:chExt cx="896888" cy="872142"/>
          </a:xfrm>
        </p:grpSpPr>
        <p:grpSp>
          <p:nvGrpSpPr>
            <p:cNvPr id="92" name="Group 91"/>
            <p:cNvGrpSpPr/>
            <p:nvPr/>
          </p:nvGrpSpPr>
          <p:grpSpPr>
            <a:xfrm>
              <a:off x="5636930" y="3503458"/>
              <a:ext cx="896888" cy="872142"/>
              <a:chOff x="1480628" y="992666"/>
              <a:chExt cx="652972" cy="610846"/>
            </a:xfrm>
          </p:grpSpPr>
          <p:sp>
            <p:nvSpPr>
              <p:cNvPr id="93" name="Flowchart: Connector 92"/>
              <p:cNvSpPr/>
              <p:nvPr/>
            </p:nvSpPr>
            <p:spPr>
              <a:xfrm>
                <a:off x="1480628" y="992666"/>
                <a:ext cx="652972" cy="610846"/>
              </a:xfrm>
              <a:prstGeom prst="flowChartConnector">
                <a:avLst/>
              </a:prstGeom>
              <a:noFill/>
              <a:ln w="28575">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94" name="Flowchart: Connector 93"/>
              <p:cNvSpPr/>
              <p:nvPr/>
            </p:nvSpPr>
            <p:spPr>
              <a:xfrm>
                <a:off x="1560655" y="1002784"/>
                <a:ext cx="82423" cy="88293"/>
              </a:xfrm>
              <a:prstGeom prst="flowChartConnector">
                <a:avLst/>
              </a:prstGeom>
              <a:solidFill>
                <a:srgbClr val="FF99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12" name="Oval 111"/>
            <p:cNvSpPr/>
            <p:nvPr/>
          </p:nvSpPr>
          <p:spPr>
            <a:xfrm>
              <a:off x="5839193" y="3700918"/>
              <a:ext cx="478663" cy="47854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mj-lt"/>
                </a:rPr>
                <a:t>+1</a:t>
              </a:r>
            </a:p>
          </p:txBody>
        </p:sp>
      </p:grpSp>
      <p:grpSp>
        <p:nvGrpSpPr>
          <p:cNvPr id="31" name="Group 30"/>
          <p:cNvGrpSpPr/>
          <p:nvPr/>
        </p:nvGrpSpPr>
        <p:grpSpPr>
          <a:xfrm>
            <a:off x="8144933" y="1752827"/>
            <a:ext cx="4047067" cy="3328080"/>
            <a:chOff x="8840090" y="1978461"/>
            <a:chExt cx="2437016" cy="2020497"/>
          </a:xfrm>
        </p:grpSpPr>
        <p:grpSp>
          <p:nvGrpSpPr>
            <p:cNvPr id="95" name="Group 94"/>
            <p:cNvGrpSpPr/>
            <p:nvPr/>
          </p:nvGrpSpPr>
          <p:grpSpPr>
            <a:xfrm>
              <a:off x="8840090" y="1978461"/>
              <a:ext cx="2437016" cy="2020497"/>
              <a:chOff x="6421937" y="1520683"/>
              <a:chExt cx="1774250" cy="1415151"/>
            </a:xfrm>
          </p:grpSpPr>
          <p:grpSp>
            <p:nvGrpSpPr>
              <p:cNvPr id="96" name="Group 95"/>
              <p:cNvGrpSpPr/>
              <p:nvPr/>
            </p:nvGrpSpPr>
            <p:grpSpPr>
              <a:xfrm>
                <a:off x="6421937" y="2324988"/>
                <a:ext cx="652972" cy="610846"/>
                <a:chOff x="1480628" y="992666"/>
                <a:chExt cx="652972" cy="610846"/>
              </a:xfrm>
            </p:grpSpPr>
            <p:sp>
              <p:nvSpPr>
                <p:cNvPr id="108" name="Flowchart: Connector 107"/>
                <p:cNvSpPr/>
                <p:nvPr/>
              </p:nvSpPr>
              <p:spPr>
                <a:xfrm>
                  <a:off x="1480628" y="992666"/>
                  <a:ext cx="652972" cy="610846"/>
                </a:xfrm>
                <a:prstGeom prst="flowChartConnector">
                  <a:avLst/>
                </a:prstGeom>
                <a:noFill/>
                <a:ln w="28575">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109" name="Flowchart: Connector 108"/>
                <p:cNvSpPr/>
                <p:nvPr/>
              </p:nvSpPr>
              <p:spPr>
                <a:xfrm>
                  <a:off x="1913080" y="1070468"/>
                  <a:ext cx="124082" cy="101115"/>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97" name="Group 96"/>
              <p:cNvGrpSpPr/>
              <p:nvPr/>
            </p:nvGrpSpPr>
            <p:grpSpPr>
              <a:xfrm>
                <a:off x="6690900" y="1520683"/>
                <a:ext cx="1229810" cy="1248765"/>
                <a:chOff x="4295685" y="494900"/>
                <a:chExt cx="1229810" cy="1248765"/>
              </a:xfrm>
            </p:grpSpPr>
            <p:sp>
              <p:nvSpPr>
                <p:cNvPr id="101" name="Flowchart: Connector 100"/>
                <p:cNvSpPr/>
                <p:nvPr/>
              </p:nvSpPr>
              <p:spPr>
                <a:xfrm>
                  <a:off x="4340428" y="564135"/>
                  <a:ext cx="1155154" cy="1132144"/>
                </a:xfrm>
                <a:prstGeom prst="flowChartConnector">
                  <a:avLst/>
                </a:prstGeom>
                <a:noFill/>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102" name="Flowchart: Connector 101"/>
                <p:cNvSpPr/>
                <p:nvPr/>
              </p:nvSpPr>
              <p:spPr>
                <a:xfrm>
                  <a:off x="5399334" y="861390"/>
                  <a:ext cx="126161" cy="116675"/>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3" name="Flowchart: Connector 102"/>
                <p:cNvSpPr/>
                <p:nvPr/>
              </p:nvSpPr>
              <p:spPr>
                <a:xfrm>
                  <a:off x="4295685" y="903313"/>
                  <a:ext cx="117968" cy="115856"/>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4" name="Flowchart: Connector 103"/>
                <p:cNvSpPr/>
                <p:nvPr/>
              </p:nvSpPr>
              <p:spPr>
                <a:xfrm>
                  <a:off x="5267552" y="1347842"/>
                  <a:ext cx="131782" cy="111855"/>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5" name="Flowchart: Connector 104"/>
                <p:cNvSpPr/>
                <p:nvPr/>
              </p:nvSpPr>
              <p:spPr>
                <a:xfrm>
                  <a:off x="4571665" y="1519045"/>
                  <a:ext cx="95916" cy="81658"/>
                </a:xfrm>
                <a:prstGeom prst="flowChartConnector">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6" name="Flowchart: Connector 105"/>
                <p:cNvSpPr/>
                <p:nvPr/>
              </p:nvSpPr>
              <p:spPr>
                <a:xfrm>
                  <a:off x="4861514" y="494900"/>
                  <a:ext cx="112981" cy="106257"/>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7" name="Flowchart: Connector 106"/>
                <p:cNvSpPr/>
                <p:nvPr/>
              </p:nvSpPr>
              <p:spPr>
                <a:xfrm>
                  <a:off x="4839548" y="1632366"/>
                  <a:ext cx="134947" cy="111299"/>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Flowchart: Connector 7">
                  <a:extLst>
                    <a:ext uri="{FF2B5EF4-FFF2-40B4-BE49-F238E27FC236}">
                      <a16:creationId xmlns:a16="http://schemas.microsoft.com/office/drawing/2014/main" id="{28B395BC-18AE-B390-991E-E2DF477FB9FB}"/>
                    </a:ext>
                  </a:extLst>
                </p:cNvPr>
                <p:cNvSpPr/>
                <p:nvPr/>
              </p:nvSpPr>
              <p:spPr>
                <a:xfrm>
                  <a:off x="4620412" y="841116"/>
                  <a:ext cx="616049" cy="534694"/>
                </a:xfrm>
                <a:prstGeom prst="flowChartConnector">
                  <a:avLst/>
                </a:prstGeom>
                <a:noFill/>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11" name="Flowchart: Connector 10">
                  <a:extLst>
                    <a:ext uri="{FF2B5EF4-FFF2-40B4-BE49-F238E27FC236}">
                      <a16:creationId xmlns:a16="http://schemas.microsoft.com/office/drawing/2014/main" id="{F7A787F5-AFF2-3E53-CFE2-2233964CDB15}"/>
                    </a:ext>
                  </a:extLst>
                </p:cNvPr>
                <p:cNvSpPr/>
                <p:nvPr/>
              </p:nvSpPr>
              <p:spPr>
                <a:xfrm>
                  <a:off x="4852787" y="778124"/>
                  <a:ext cx="112981" cy="106257"/>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Flowchart: Connector 11">
                  <a:extLst>
                    <a:ext uri="{FF2B5EF4-FFF2-40B4-BE49-F238E27FC236}">
                      <a16:creationId xmlns:a16="http://schemas.microsoft.com/office/drawing/2014/main" id="{A0643549-4EA8-A641-953E-33704A899832}"/>
                    </a:ext>
                  </a:extLst>
                </p:cNvPr>
                <p:cNvSpPr/>
                <p:nvPr/>
              </p:nvSpPr>
              <p:spPr>
                <a:xfrm>
                  <a:off x="4888879" y="1309119"/>
                  <a:ext cx="112981" cy="106257"/>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98" name="Group 97"/>
              <p:cNvGrpSpPr/>
              <p:nvPr/>
            </p:nvGrpSpPr>
            <p:grpSpPr>
              <a:xfrm>
                <a:off x="7543215" y="2315021"/>
                <a:ext cx="652972" cy="610846"/>
                <a:chOff x="1138533" y="450230"/>
                <a:chExt cx="652972" cy="610846"/>
              </a:xfrm>
            </p:grpSpPr>
            <p:sp>
              <p:nvSpPr>
                <p:cNvPr id="99" name="Flowchart: Connector 98"/>
                <p:cNvSpPr/>
                <p:nvPr/>
              </p:nvSpPr>
              <p:spPr>
                <a:xfrm>
                  <a:off x="1138533" y="450230"/>
                  <a:ext cx="652972" cy="610846"/>
                </a:xfrm>
                <a:prstGeom prst="flowChartConnector">
                  <a:avLst/>
                </a:prstGeom>
                <a:noFill/>
                <a:ln w="28575">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100" name="Flowchart: Connector 99"/>
                <p:cNvSpPr/>
                <p:nvPr/>
              </p:nvSpPr>
              <p:spPr>
                <a:xfrm>
                  <a:off x="1175688" y="633520"/>
                  <a:ext cx="93395" cy="90798"/>
                </a:xfrm>
                <a:prstGeom prst="flowChartConnector">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113" name="Oval 112"/>
            <p:cNvSpPr/>
            <p:nvPr/>
          </p:nvSpPr>
          <p:spPr>
            <a:xfrm>
              <a:off x="9032869" y="3350056"/>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mj-lt"/>
                </a:rPr>
                <a:t>+1</a:t>
              </a:r>
            </a:p>
          </p:txBody>
        </p:sp>
        <p:sp>
          <p:nvSpPr>
            <p:cNvPr id="114" name="Oval 113"/>
            <p:cNvSpPr/>
            <p:nvPr/>
          </p:nvSpPr>
          <p:spPr>
            <a:xfrm>
              <a:off x="10608165" y="3325198"/>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mj-lt"/>
                </a:rPr>
                <a:t>+1</a:t>
              </a:r>
            </a:p>
          </p:txBody>
        </p:sp>
        <p:sp>
          <p:nvSpPr>
            <p:cNvPr id="115" name="Oval 114"/>
            <p:cNvSpPr/>
            <p:nvPr/>
          </p:nvSpPr>
          <p:spPr>
            <a:xfrm>
              <a:off x="9824976" y="2621257"/>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mj-lt"/>
                </a:rPr>
                <a:t>+8</a:t>
              </a:r>
            </a:p>
          </p:txBody>
        </p:sp>
      </p:grpSp>
      <p:grpSp>
        <p:nvGrpSpPr>
          <p:cNvPr id="28" name="Group 27"/>
          <p:cNvGrpSpPr/>
          <p:nvPr/>
        </p:nvGrpSpPr>
        <p:grpSpPr>
          <a:xfrm>
            <a:off x="1006795" y="1584277"/>
            <a:ext cx="2725176" cy="2846268"/>
            <a:chOff x="3821784" y="1465472"/>
            <a:chExt cx="1641265" cy="1796203"/>
          </a:xfrm>
        </p:grpSpPr>
        <p:grpSp>
          <p:nvGrpSpPr>
            <p:cNvPr id="83" name="Group 82"/>
            <p:cNvGrpSpPr/>
            <p:nvPr/>
          </p:nvGrpSpPr>
          <p:grpSpPr>
            <a:xfrm>
              <a:off x="3821784" y="1465472"/>
              <a:ext cx="1641265" cy="1796203"/>
              <a:chOff x="4300672" y="494900"/>
              <a:chExt cx="1194910" cy="1258056"/>
            </a:xfrm>
          </p:grpSpPr>
          <p:sp>
            <p:nvSpPr>
              <p:cNvPr id="84" name="Flowchart: Connector 83"/>
              <p:cNvSpPr/>
              <p:nvPr/>
            </p:nvSpPr>
            <p:spPr>
              <a:xfrm>
                <a:off x="4340428" y="564135"/>
                <a:ext cx="1155154" cy="1132144"/>
              </a:xfrm>
              <a:prstGeom prst="flowChartConnector">
                <a:avLst/>
              </a:prstGeom>
              <a:noFill/>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85" name="Flowchart: Connector 84"/>
              <p:cNvSpPr/>
              <p:nvPr/>
            </p:nvSpPr>
            <p:spPr>
              <a:xfrm>
                <a:off x="5382601" y="854196"/>
                <a:ext cx="112981" cy="119595"/>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6" name="Flowchart: Connector 85"/>
              <p:cNvSpPr/>
              <p:nvPr/>
            </p:nvSpPr>
            <p:spPr>
              <a:xfrm>
                <a:off x="4300672" y="907373"/>
                <a:ext cx="112981" cy="111796"/>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Flowchart: Connector 86"/>
              <p:cNvSpPr/>
              <p:nvPr/>
            </p:nvSpPr>
            <p:spPr>
              <a:xfrm>
                <a:off x="5351820" y="1367324"/>
                <a:ext cx="112981" cy="119596"/>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8" name="Flowchart: Connector 87"/>
              <p:cNvSpPr/>
              <p:nvPr/>
            </p:nvSpPr>
            <p:spPr>
              <a:xfrm>
                <a:off x="4358925" y="1367324"/>
                <a:ext cx="112981" cy="111796"/>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9" name="Flowchart: Connector 88"/>
              <p:cNvSpPr/>
              <p:nvPr/>
            </p:nvSpPr>
            <p:spPr>
              <a:xfrm>
                <a:off x="4861514" y="494900"/>
                <a:ext cx="112981" cy="110452"/>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0" name="Flowchart: Connector 89"/>
              <p:cNvSpPr/>
              <p:nvPr/>
            </p:nvSpPr>
            <p:spPr>
              <a:xfrm>
                <a:off x="4861513" y="1637607"/>
                <a:ext cx="112981" cy="115349"/>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Flowchart: Connector 2">
                <a:extLst>
                  <a:ext uri="{FF2B5EF4-FFF2-40B4-BE49-F238E27FC236}">
                    <a16:creationId xmlns:a16="http://schemas.microsoft.com/office/drawing/2014/main" id="{2A5B3772-1645-F3F5-4C07-9C7406036B61}"/>
                  </a:ext>
                </a:extLst>
              </p:cNvPr>
              <p:cNvSpPr/>
              <p:nvPr/>
            </p:nvSpPr>
            <p:spPr>
              <a:xfrm>
                <a:off x="4603624" y="792231"/>
                <a:ext cx="617842" cy="617280"/>
              </a:xfrm>
              <a:prstGeom prst="flowChartConnector">
                <a:avLst/>
              </a:prstGeom>
              <a:noFill/>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5" name="Flowchart: Connector 4">
                <a:extLst>
                  <a:ext uri="{FF2B5EF4-FFF2-40B4-BE49-F238E27FC236}">
                    <a16:creationId xmlns:a16="http://schemas.microsoft.com/office/drawing/2014/main" id="{06AFD430-C264-D357-BDDE-98BAF4740172}"/>
                  </a:ext>
                </a:extLst>
              </p:cNvPr>
              <p:cNvSpPr/>
              <p:nvPr/>
            </p:nvSpPr>
            <p:spPr>
              <a:xfrm>
                <a:off x="4739770" y="752329"/>
                <a:ext cx="112981" cy="110452"/>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Flowchart: Connector 6">
                <a:extLst>
                  <a:ext uri="{FF2B5EF4-FFF2-40B4-BE49-F238E27FC236}">
                    <a16:creationId xmlns:a16="http://schemas.microsoft.com/office/drawing/2014/main" id="{05CB1D78-12C2-8220-FED5-E30882E61F4D}"/>
                  </a:ext>
                </a:extLst>
              </p:cNvPr>
              <p:cNvSpPr/>
              <p:nvPr/>
            </p:nvSpPr>
            <p:spPr>
              <a:xfrm>
                <a:off x="5045697" y="1295087"/>
                <a:ext cx="112981" cy="110452"/>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16" name="Oval 115"/>
            <p:cNvSpPr/>
            <p:nvPr/>
          </p:nvSpPr>
          <p:spPr>
            <a:xfrm>
              <a:off x="4413411" y="2115756"/>
              <a:ext cx="489749" cy="4901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mj-lt"/>
                </a:rPr>
                <a:t>+8</a:t>
              </a:r>
            </a:p>
          </p:txBody>
        </p:sp>
      </p:grpSp>
      <p:sp>
        <p:nvSpPr>
          <p:cNvPr id="117" name="TextBox 116"/>
          <p:cNvSpPr txBox="1"/>
          <p:nvPr/>
        </p:nvSpPr>
        <p:spPr>
          <a:xfrm>
            <a:off x="176445" y="2646117"/>
            <a:ext cx="749195" cy="646331"/>
          </a:xfrm>
          <a:prstGeom prst="rect">
            <a:avLst/>
          </a:prstGeom>
          <a:noFill/>
        </p:spPr>
        <p:txBody>
          <a:bodyPr wrap="square" rtlCol="0">
            <a:spAutoFit/>
          </a:bodyPr>
          <a:lstStyle/>
          <a:p>
            <a:r>
              <a:rPr lang="vi-VN" sz="3600" i="1" dirty="0">
                <a:solidFill>
                  <a:srgbClr val="7030A0"/>
                </a:solidFill>
              </a:rPr>
              <a:t>O</a:t>
            </a:r>
          </a:p>
        </p:txBody>
      </p:sp>
      <p:sp>
        <p:nvSpPr>
          <p:cNvPr id="119" name="TextBox 118"/>
          <p:cNvSpPr txBox="1"/>
          <p:nvPr/>
        </p:nvSpPr>
        <p:spPr>
          <a:xfrm>
            <a:off x="1981050" y="5476701"/>
            <a:ext cx="749195" cy="646331"/>
          </a:xfrm>
          <a:prstGeom prst="rect">
            <a:avLst/>
          </a:prstGeom>
          <a:noFill/>
        </p:spPr>
        <p:txBody>
          <a:bodyPr wrap="square" rtlCol="0">
            <a:spAutoFit/>
          </a:bodyPr>
          <a:lstStyle/>
          <a:p>
            <a:r>
              <a:rPr lang="vi-VN" sz="3600" i="1" dirty="0">
                <a:solidFill>
                  <a:srgbClr val="7030A0"/>
                </a:solidFill>
              </a:rPr>
              <a:t>H</a:t>
            </a:r>
          </a:p>
        </p:txBody>
      </p:sp>
      <p:sp>
        <p:nvSpPr>
          <p:cNvPr id="120" name="TextBox 119"/>
          <p:cNvSpPr txBox="1"/>
          <p:nvPr/>
        </p:nvSpPr>
        <p:spPr>
          <a:xfrm>
            <a:off x="4802715" y="5396078"/>
            <a:ext cx="749195" cy="646331"/>
          </a:xfrm>
          <a:prstGeom prst="rect">
            <a:avLst/>
          </a:prstGeom>
          <a:noFill/>
        </p:spPr>
        <p:txBody>
          <a:bodyPr wrap="square" rtlCol="0">
            <a:spAutoFit/>
          </a:bodyPr>
          <a:lstStyle/>
          <a:p>
            <a:r>
              <a:rPr lang="vi-VN" sz="3600" i="1" dirty="0">
                <a:solidFill>
                  <a:srgbClr val="7030A0"/>
                </a:solidFill>
              </a:rPr>
              <a:t>H</a:t>
            </a:r>
          </a:p>
        </p:txBody>
      </p:sp>
      <p:sp>
        <p:nvSpPr>
          <p:cNvPr id="121" name="Rectangle 120"/>
          <p:cNvSpPr/>
          <p:nvPr/>
        </p:nvSpPr>
        <p:spPr>
          <a:xfrm rot="19114436">
            <a:off x="9178146" y="3530388"/>
            <a:ext cx="443798" cy="1111609"/>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 name="Rectangle 121"/>
          <p:cNvSpPr/>
          <p:nvPr/>
        </p:nvSpPr>
        <p:spPr>
          <a:xfrm rot="2904589">
            <a:off x="10872780" y="3383818"/>
            <a:ext cx="494838" cy="1087404"/>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9" name="Group 128"/>
          <p:cNvGrpSpPr/>
          <p:nvPr/>
        </p:nvGrpSpPr>
        <p:grpSpPr>
          <a:xfrm>
            <a:off x="9574681" y="4234226"/>
            <a:ext cx="1243832" cy="1392332"/>
            <a:chOff x="9799331" y="1623630"/>
            <a:chExt cx="551606" cy="2032719"/>
          </a:xfrm>
        </p:grpSpPr>
        <p:cxnSp>
          <p:nvCxnSpPr>
            <p:cNvPr id="124" name="Straight Arrow Connector 123"/>
            <p:cNvCxnSpPr>
              <a:cxnSpLocks/>
              <a:stCxn id="27" idx="0"/>
              <a:endCxn id="105" idx="5"/>
            </p:cNvCxnSpPr>
            <p:nvPr/>
          </p:nvCxnSpPr>
          <p:spPr>
            <a:xfrm flipH="1" flipV="1">
              <a:off x="9799331" y="1756556"/>
              <a:ext cx="442865" cy="189979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5" name="Straight Arrow Connector 124"/>
            <p:cNvCxnSpPr>
              <a:cxnSpLocks/>
              <a:stCxn id="27" idx="0"/>
              <a:endCxn id="100" idx="3"/>
            </p:cNvCxnSpPr>
            <p:nvPr/>
          </p:nvCxnSpPr>
          <p:spPr>
            <a:xfrm flipV="1">
              <a:off x="10242199" y="1623630"/>
              <a:ext cx="108738" cy="203271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sp>
        <p:nvSpPr>
          <p:cNvPr id="13" name="TextBox 12"/>
          <p:cNvSpPr txBox="1"/>
          <p:nvPr/>
        </p:nvSpPr>
        <p:spPr>
          <a:xfrm>
            <a:off x="6920901" y="4955298"/>
            <a:ext cx="2340276" cy="1077218"/>
          </a:xfrm>
          <a:prstGeom prst="rect">
            <a:avLst/>
          </a:prstGeom>
          <a:noFill/>
        </p:spPr>
        <p:txBody>
          <a:bodyPr wrap="square" rtlCol="0">
            <a:spAutoFit/>
          </a:bodyPr>
          <a:lstStyle/>
          <a:p>
            <a:r>
              <a:rPr lang="en-US" sz="3200" dirty="0">
                <a:latin typeface="Times New Roman" pitchFamily="18" charset="0"/>
                <a:cs typeface="Times New Roman" pitchFamily="18" charset="0"/>
              </a:rPr>
              <a:t>      O</a:t>
            </a:r>
          </a:p>
          <a:p>
            <a:r>
              <a:rPr lang="en-US" sz="3200" dirty="0">
                <a:latin typeface="Times New Roman" pitchFamily="18" charset="0"/>
                <a:cs typeface="Times New Roman" pitchFamily="18" charset="0"/>
              </a:rPr>
              <a:t>H         </a:t>
            </a:r>
            <a:r>
              <a:rPr lang="en-US" sz="3200">
                <a:latin typeface="Times New Roman" pitchFamily="18" charset="0"/>
                <a:cs typeface="Times New Roman" pitchFamily="18" charset="0"/>
              </a:rPr>
              <a:t>H</a:t>
            </a:r>
          </a:p>
        </p:txBody>
      </p:sp>
      <p:grpSp>
        <p:nvGrpSpPr>
          <p:cNvPr id="18" name="Group 17"/>
          <p:cNvGrpSpPr/>
          <p:nvPr/>
        </p:nvGrpSpPr>
        <p:grpSpPr>
          <a:xfrm>
            <a:off x="7199086" y="5303180"/>
            <a:ext cx="1161145" cy="298242"/>
            <a:chOff x="7199086" y="5303180"/>
            <a:chExt cx="1161145" cy="298242"/>
          </a:xfrm>
        </p:grpSpPr>
        <p:cxnSp>
          <p:nvCxnSpPr>
            <p:cNvPr id="15" name="Straight Connector 14"/>
            <p:cNvCxnSpPr/>
            <p:nvPr/>
          </p:nvCxnSpPr>
          <p:spPr>
            <a:xfrm flipV="1">
              <a:off x="7199086" y="5303180"/>
              <a:ext cx="391885" cy="2487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989441" y="5303180"/>
              <a:ext cx="370790" cy="298242"/>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951091" y="566064"/>
            <a:ext cx="11029132" cy="1077218"/>
          </a:xfrm>
          <a:prstGeom prst="rect">
            <a:avLst/>
          </a:prstGeom>
          <a:noFill/>
        </p:spPr>
        <p:txBody>
          <a:bodyPr wrap="square" rtlCol="0">
            <a:spAutoFit/>
          </a:bodyPr>
          <a:lstStyle/>
          <a:p>
            <a:r>
              <a:rPr lang="en-US" sz="3200" dirty="0">
                <a:latin typeface="Times New Roman" pitchFamily="18" charset="0"/>
                <a:cs typeface="Times New Roman" pitchFamily="18" charset="0"/>
              </a:rPr>
              <a:t>Khi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O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H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electron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O </a:t>
            </a:r>
            <a:r>
              <a:rPr lang="en-US" sz="3200" dirty="0" err="1">
                <a:latin typeface="Times New Roman" pitchFamily="18" charset="0"/>
                <a:cs typeface="Times New Roman" pitchFamily="18" charset="0"/>
              </a:rPr>
              <a:t>giống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hiếm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a:t>
            </a:r>
          </a:p>
        </p:txBody>
      </p:sp>
      <p:pic>
        <p:nvPicPr>
          <p:cNvPr id="61" name="Picture 3"/>
          <p:cNvPicPr>
            <a:picLocks noChangeAspect="1" noChangeArrowheads="1"/>
          </p:cNvPicPr>
          <p:nvPr/>
        </p:nvPicPr>
        <p:blipFill>
          <a:blip r:embed="rId2" cstate="print"/>
          <a:srcRect/>
          <a:stretch>
            <a:fillRect/>
          </a:stretch>
        </p:blipFill>
        <p:spPr bwMode="auto">
          <a:xfrm>
            <a:off x="-15138" y="612129"/>
            <a:ext cx="869244" cy="689889"/>
          </a:xfrm>
          <a:prstGeom prst="rect">
            <a:avLst/>
          </a:prstGeom>
          <a:noFill/>
          <a:ln w="9525">
            <a:noFill/>
            <a:miter lim="800000"/>
            <a:headEnd/>
            <a:tailEnd/>
          </a:ln>
          <a:effectLst/>
        </p:spPr>
      </p:pic>
      <p:sp>
        <p:nvSpPr>
          <p:cNvPr id="62" name="文本框 16"/>
          <p:cNvSpPr txBox="1"/>
          <p:nvPr/>
        </p:nvSpPr>
        <p:spPr>
          <a:xfrm>
            <a:off x="669034" y="-34202"/>
            <a:ext cx="9594344" cy="646331"/>
          </a:xfrm>
          <a:prstGeom prst="rect">
            <a:avLst/>
          </a:prstGeom>
          <a:noFill/>
        </p:spPr>
        <p:txBody>
          <a:bodyPr wrap="square" rtlCol="0">
            <a:spAutoFit/>
          </a:bodyPr>
          <a:lstStyle/>
          <a:p>
            <a:r>
              <a:rPr lang="en-US" altLang="zh-CN" sz="3600" b="1">
                <a:latin typeface="Times New Roman" pitchFamily="18" charset="0"/>
                <a:ea typeface="汉标中黑体" panose="02010601030101010101" charset="-122"/>
                <a:cs typeface="Times New Roman" pitchFamily="18" charset="0"/>
                <a:sym typeface="字心坊童梦奇缘W" panose="020B0A04020202020204" pitchFamily="34" charset="-122"/>
              </a:rPr>
              <a:t>2. Liên kết cộng hóa trị trong phân tử hợp chất</a:t>
            </a:r>
            <a:endParaRPr lang="zh-CN" altLang="en-US" sz="3600" b="1" dirty="0">
              <a:latin typeface="Times New Roman" pitchFamily="18" charset="0"/>
              <a:ea typeface="汉标中黑体" panose="02010601030101010101" charset="-122"/>
              <a:cs typeface="Times New Roman" pitchFamily="18" charset="0"/>
              <a:sym typeface="字心坊童梦奇缘W" panose="020B0A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barn(inVertical)">
                                      <p:cBhvr>
                                        <p:cTn id="12" dur="500"/>
                                        <p:tgtEl>
                                          <p:spTgt spid="8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barn(inVertical)">
                                      <p:cBhvr>
                                        <p:cTn id="15" dur="500"/>
                                        <p:tgtEl>
                                          <p:spTgt spid="1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arn(inVertical)">
                                      <p:cBhvr>
                                        <p:cTn id="18" dur="500"/>
                                        <p:tgtEl>
                                          <p:spTgt spid="1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0"/>
                                        </p:tgtEl>
                                        <p:attrNameLst>
                                          <p:attrName>style.visibility</p:attrName>
                                        </p:attrNameLst>
                                      </p:cBhvr>
                                      <p:to>
                                        <p:strVal val="visible"/>
                                      </p:to>
                                    </p:set>
                                    <p:animEffect transition="in" filter="barn(inVertical)">
                                      <p:cBhvr>
                                        <p:cTn id="26" dur="500"/>
                                        <p:tgtEl>
                                          <p:spTgt spid="1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barn(inVertical)">
                                      <p:cBhvr>
                                        <p:cTn id="34" dur="500"/>
                                        <p:tgtEl>
                                          <p:spTgt spid="1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barn(inVertical)">
                                      <p:cBhvr>
                                        <p:cTn id="42" dur="500"/>
                                        <p:tgtEl>
                                          <p:spTgt spid="1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barn(inVertical)">
                                      <p:cBhvr>
                                        <p:cTn id="47" dur="500"/>
                                        <p:tgtEl>
                                          <p:spTgt spid="9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arn(inVertical)">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1"/>
                                        </p:tgtEl>
                                        <p:attrNameLst>
                                          <p:attrName>style.visibility</p:attrName>
                                        </p:attrNameLst>
                                      </p:cBhvr>
                                      <p:to>
                                        <p:strVal val="visible"/>
                                      </p:to>
                                    </p:set>
                                    <p:animEffect transition="in" filter="barn(inVertical)">
                                      <p:cBhvr>
                                        <p:cTn id="57" dur="500"/>
                                        <p:tgtEl>
                                          <p:spTgt spid="1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22"/>
                                        </p:tgtEl>
                                        <p:attrNameLst>
                                          <p:attrName>style.visibility</p:attrName>
                                        </p:attrNameLst>
                                      </p:cBhvr>
                                      <p:to>
                                        <p:strVal val="visible"/>
                                      </p:to>
                                    </p:set>
                                    <p:animEffect transition="in" filter="barn(inVertical)">
                                      <p:cBhvr>
                                        <p:cTn id="62" dur="500"/>
                                        <p:tgtEl>
                                          <p:spTgt spid="12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arn(inVertical)">
                                      <p:cBhvr>
                                        <p:cTn id="67" dur="500"/>
                                        <p:tgtEl>
                                          <p:spTgt spid="27"/>
                                        </p:tgtEl>
                                      </p:cBhvr>
                                    </p:animEffect>
                                  </p:childTnLst>
                                </p:cTn>
                              </p:par>
                              <p:par>
                                <p:cTn id="68" presetID="16" presetClass="entr" presetSubtype="21" fill="hold" nodeType="withEffect">
                                  <p:stCondLst>
                                    <p:cond delay="0"/>
                                  </p:stCondLst>
                                  <p:childTnLst>
                                    <p:set>
                                      <p:cBhvr>
                                        <p:cTn id="69" dur="1" fill="hold">
                                          <p:stCondLst>
                                            <p:cond delay="0"/>
                                          </p:stCondLst>
                                        </p:cTn>
                                        <p:tgtEl>
                                          <p:spTgt spid="129"/>
                                        </p:tgtEl>
                                        <p:attrNameLst>
                                          <p:attrName>style.visibility</p:attrName>
                                        </p:attrNameLst>
                                      </p:cBhvr>
                                      <p:to>
                                        <p:strVal val="visible"/>
                                      </p:to>
                                    </p:set>
                                    <p:animEffect transition="in" filter="barn(inVertical)">
                                      <p:cBhvr>
                                        <p:cTn id="70" dur="500"/>
                                        <p:tgtEl>
                                          <p:spTgt spid="12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barn(inVertical)">
                                      <p:cBhvr>
                                        <p:cTn id="75" dur="500"/>
                                        <p:tgtEl>
                                          <p:spTgt spid="6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par>
                                <p:cTn id="81" presetID="10" presetClass="entr" presetSubtype="0" fill="hold"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fade">
                                      <p:cBhvr>
                                        <p:cTn id="88" dur="500"/>
                                        <p:tgtEl>
                                          <p:spTgt spid="6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fade">
                                      <p:cBhvr>
                                        <p:cTn id="9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7" grpId="0"/>
      <p:bldP spid="68" grpId="0"/>
      <p:bldP spid="91" grpId="0" animBg="1"/>
      <p:bldP spid="110" grpId="0" animBg="1"/>
      <p:bldP spid="111" grpId="0" animBg="1"/>
      <p:bldP spid="117" grpId="0"/>
      <p:bldP spid="119" grpId="0"/>
      <p:bldP spid="120" grpId="0"/>
      <p:bldP spid="121" grpId="0" animBg="1"/>
      <p:bldP spid="122" grpId="0" animBg="1"/>
      <p:bldP spid="1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6"/>
          <p:cNvSpPr txBox="1"/>
          <p:nvPr/>
        </p:nvSpPr>
        <p:spPr>
          <a:xfrm>
            <a:off x="1001486" y="50068"/>
            <a:ext cx="8544296" cy="646331"/>
          </a:xfrm>
          <a:prstGeom prst="rect">
            <a:avLst/>
          </a:prstGeom>
          <a:noFill/>
        </p:spPr>
        <p:txBody>
          <a:bodyPr wrap="square" rtlCol="0">
            <a:spAutoFit/>
          </a:bodyPr>
          <a:lstStyle/>
          <a:p>
            <a:pPr algn="ctr"/>
            <a:r>
              <a:rPr lang="en-US" altLang="zh-CN" sz="3600" b="1">
                <a:solidFill>
                  <a:srgbClr val="FF9900"/>
                </a:solidFill>
                <a:latin typeface="Times New Roman" pitchFamily="18" charset="0"/>
                <a:ea typeface="汉标中黑体" panose="02010601030101010101" charset="-122"/>
                <a:cs typeface="Times New Roman" pitchFamily="18" charset="0"/>
                <a:sym typeface="字心坊童梦奇缘W" panose="020B0A04020202020204" pitchFamily="34" charset="-122"/>
              </a:rPr>
              <a:t>III. LIÊN KẾT CỘNG HÓA TRỊ</a:t>
            </a:r>
            <a:endParaRPr lang="zh-CN" altLang="en-US" sz="3600" b="1" dirty="0">
              <a:solidFill>
                <a:srgbClr val="FF9900"/>
              </a:solidFill>
              <a:latin typeface="Times New Roman" pitchFamily="18" charset="0"/>
              <a:ea typeface="汉标中黑体" panose="02010601030101010101" charset="-122"/>
              <a:cs typeface="Times New Roman" pitchFamily="18" charset="0"/>
              <a:sym typeface="字心坊童梦奇缘W" panose="020B0A04020202020204" pitchFamily="34" charset="-122"/>
            </a:endParaRPr>
          </a:p>
        </p:txBody>
      </p:sp>
      <p:pic>
        <p:nvPicPr>
          <p:cNvPr id="3" name="Picture 12"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3286" y="-5805"/>
            <a:ext cx="838200" cy="70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1356" y="2110917"/>
            <a:ext cx="12253355" cy="1077218"/>
          </a:xfrm>
          <a:prstGeom prst="rect">
            <a:avLst/>
          </a:prstGeom>
        </p:spPr>
        <p:txBody>
          <a:bodyPr wrap="square">
            <a:spAutoFit/>
          </a:bodyPr>
          <a:lstStyle/>
          <a:p>
            <a:pPr marL="88900"/>
            <a:r>
              <a:rPr lang="vi-VN" sz="3200">
                <a:solidFill>
                  <a:schemeClr val="tx2"/>
                </a:solidFill>
                <a:latin typeface="+mj-lt"/>
                <a:ea typeface="Times New Roman" panose="02020603050405020304" pitchFamily="18" charset="0"/>
              </a:rPr>
              <a:t>- Liên kết </a:t>
            </a:r>
            <a:r>
              <a:rPr lang="en-US" sz="3200">
                <a:solidFill>
                  <a:schemeClr val="tx2"/>
                </a:solidFill>
                <a:latin typeface="Times New Roman" pitchFamily="18" charset="0"/>
                <a:ea typeface="Times New Roman" panose="02020603050405020304" pitchFamily="18" charset="0"/>
                <a:cs typeface="Times New Roman" pitchFamily="18" charset="0"/>
              </a:rPr>
              <a:t>cộng hóa trị thường gặp trong </a:t>
            </a:r>
            <a:r>
              <a:rPr lang="en-US" sz="3200">
                <a:solidFill>
                  <a:srgbClr val="FF0000"/>
                </a:solidFill>
                <a:latin typeface="Times New Roman" pitchFamily="18" charset="0"/>
                <a:ea typeface="Times New Roman" panose="02020603050405020304" pitchFamily="18" charset="0"/>
                <a:cs typeface="Times New Roman" pitchFamily="18" charset="0"/>
              </a:rPr>
              <a:t>đơn chất phi kim </a:t>
            </a:r>
            <a:r>
              <a:rPr lang="en-US" sz="3200">
                <a:solidFill>
                  <a:schemeClr val="tx2"/>
                </a:solidFill>
                <a:latin typeface="Times New Roman" pitchFamily="18" charset="0"/>
                <a:ea typeface="Times New Roman" panose="02020603050405020304" pitchFamily="18" charset="0"/>
                <a:cs typeface="Times New Roman" pitchFamily="18" charset="0"/>
              </a:rPr>
              <a:t>như </a:t>
            </a:r>
            <a:r>
              <a:rPr lang="vi-VN" sz="3200">
                <a:solidFill>
                  <a:schemeClr val="tx2"/>
                </a:solidFill>
                <a:latin typeface="Times New Roman" pitchFamily="18" charset="0"/>
                <a:ea typeface="Times New Roman" panose="02020603050405020304" pitchFamily="18" charset="0"/>
                <a:cs typeface="Times New Roman" pitchFamily="18" charset="0"/>
              </a:rPr>
              <a:t>nitrogen, chlorine, fuorine,...</a:t>
            </a:r>
            <a:r>
              <a:rPr lang="en-US" sz="3200">
                <a:solidFill>
                  <a:srgbClr val="FF0000"/>
                </a:solidFill>
                <a:latin typeface="+mj-lt"/>
                <a:ea typeface="Times New Roman" panose="02020603050405020304" pitchFamily="18" charset="0"/>
                <a:cs typeface="Times New Roman" pitchFamily="18" charset="0"/>
              </a:rPr>
              <a:t>  </a:t>
            </a:r>
            <a:r>
              <a:rPr lang="en-US" sz="3200">
                <a:latin typeface="Times New Roman" pitchFamily="18" charset="0"/>
                <a:ea typeface="Times New Roman" panose="02020603050405020304" pitchFamily="18" charset="0"/>
                <a:cs typeface="Times New Roman" pitchFamily="18" charset="0"/>
              </a:rPr>
              <a:t>( liên kết cộng hóa trị không phân cực).</a:t>
            </a:r>
            <a:endParaRPr lang="en-US" altLang="vi-VN" sz="3200" dirty="0">
              <a:latin typeface="Times New Roman" pitchFamily="18" charset="0"/>
              <a:ea typeface="Times New Roman" panose="02020603050405020304" pitchFamily="18" charset="0"/>
              <a:cs typeface="Times New Roman" pitchFamily="18" charset="0"/>
            </a:endParaRPr>
          </a:p>
        </p:txBody>
      </p:sp>
      <p:sp>
        <p:nvSpPr>
          <p:cNvPr id="5" name="Rectangle 4"/>
          <p:cNvSpPr/>
          <p:nvPr/>
        </p:nvSpPr>
        <p:spPr>
          <a:xfrm>
            <a:off x="163285" y="987129"/>
            <a:ext cx="11804073" cy="1077218"/>
          </a:xfrm>
          <a:prstGeom prst="rect">
            <a:avLst/>
          </a:prstGeom>
        </p:spPr>
        <p:txBody>
          <a:bodyPr wrap="square">
            <a:spAutoFit/>
          </a:bodyPr>
          <a:lstStyle/>
          <a:p>
            <a:r>
              <a:rPr lang="en-US" altLang="vi-VN" sz="3200">
                <a:solidFill>
                  <a:schemeClr val="tx2"/>
                </a:solidFill>
                <a:latin typeface="Times New Roman" pitchFamily="18" charset="0"/>
                <a:ea typeface="Times New Roman" pitchFamily="18" charset="0"/>
                <a:cs typeface="Times New Roman" pitchFamily="18" charset="0"/>
                <a:sym typeface="+mn-ea"/>
              </a:rPr>
              <a:t>- Liên kết cộng hóa trị là liên kết được tạo nên giữa 2 nguyên tử bằng một hay nhiều </a:t>
            </a:r>
            <a:r>
              <a:rPr lang="en-US" altLang="vi-VN" sz="3200">
                <a:solidFill>
                  <a:srgbClr val="FF0000"/>
                </a:solidFill>
                <a:latin typeface="Times New Roman" pitchFamily="18" charset="0"/>
                <a:ea typeface="Times New Roman" pitchFamily="18" charset="0"/>
                <a:cs typeface="Times New Roman" pitchFamily="18" charset="0"/>
                <a:sym typeface="+mn-ea"/>
              </a:rPr>
              <a:t>cặp electron dùng chung</a:t>
            </a:r>
            <a:endParaRPr lang="en-US" sz="3200">
              <a:solidFill>
                <a:srgbClr val="FF0000"/>
              </a:solidFill>
              <a:latin typeface="Times New Roman" pitchFamily="18" charset="0"/>
              <a:cs typeface="Times New Roman" pitchFamily="18" charset="0"/>
            </a:endParaRPr>
          </a:p>
        </p:txBody>
      </p:sp>
      <p:sp>
        <p:nvSpPr>
          <p:cNvPr id="7" name="Rectangle 6"/>
          <p:cNvSpPr/>
          <p:nvPr/>
        </p:nvSpPr>
        <p:spPr>
          <a:xfrm>
            <a:off x="163284" y="3188135"/>
            <a:ext cx="12028713" cy="1077218"/>
          </a:xfrm>
          <a:prstGeom prst="rect">
            <a:avLst/>
          </a:prstGeom>
        </p:spPr>
        <p:txBody>
          <a:bodyPr wrap="square">
            <a:spAutoFit/>
          </a:bodyPr>
          <a:lstStyle/>
          <a:p>
            <a:pPr marL="88900"/>
            <a:r>
              <a:rPr lang="en-US" sz="3200">
                <a:solidFill>
                  <a:schemeClr val="tx2"/>
                </a:solidFill>
                <a:latin typeface="Times New Roman" pitchFamily="18" charset="0"/>
                <a:ea typeface="Times New Roman" panose="02020603050405020304" pitchFamily="18" charset="0"/>
                <a:cs typeface="Times New Roman" pitchFamily="18" charset="0"/>
              </a:rPr>
              <a:t>Hoặc các hợp chất gồm 2 phi kim khác nhau </a:t>
            </a:r>
            <a:r>
              <a:rPr lang="en-US" sz="3200">
                <a:latin typeface="Times New Roman" pitchFamily="18" charset="0"/>
                <a:ea typeface="Times New Roman" panose="02020603050405020304" pitchFamily="18" charset="0"/>
                <a:cs typeface="Times New Roman" pitchFamily="18" charset="0"/>
              </a:rPr>
              <a:t>( liên kết cộng hóa trị phân cực)</a:t>
            </a:r>
            <a:endParaRPr lang="en-US" altLang="vi-VN" sz="3200" dirty="0">
              <a:solidFill>
                <a:srgbClr val="FF0000"/>
              </a:solidFill>
              <a:latin typeface="Times New Roman" pitchFamily="18" charset="0"/>
              <a:ea typeface="Times New Roman" panose="02020603050405020304" pitchFamily="18" charset="0"/>
              <a:cs typeface="Times New Roman" pitchFamily="18" charset="0"/>
            </a:endParaRPr>
          </a:p>
        </p:txBody>
      </p:sp>
      <p:sp>
        <p:nvSpPr>
          <p:cNvPr id="8" name="Rectangle 7"/>
          <p:cNvSpPr/>
          <p:nvPr/>
        </p:nvSpPr>
        <p:spPr>
          <a:xfrm>
            <a:off x="163284" y="4490463"/>
            <a:ext cx="12028713" cy="1569660"/>
          </a:xfrm>
          <a:prstGeom prst="rect">
            <a:avLst/>
          </a:prstGeom>
        </p:spPr>
        <p:txBody>
          <a:bodyPr wrap="square">
            <a:spAutoFit/>
          </a:bodyPr>
          <a:lstStyle/>
          <a:p>
            <a:pPr marL="88900"/>
            <a:r>
              <a:rPr lang="en-US" altLang="vi-VN" sz="3200">
                <a:solidFill>
                  <a:schemeClr val="tx2"/>
                </a:solidFill>
                <a:latin typeface="Times New Roman" pitchFamily="18" charset="0"/>
                <a:ea typeface="Times New Roman" panose="02020603050405020304" pitchFamily="18" charset="0"/>
                <a:cs typeface="Times New Roman" pitchFamily="18" charset="0"/>
              </a:rPr>
              <a:t>- Các chất cộng hóa trị có thể là chất khí, chất lỏng, hay chất rắn, thường có nhiệt độ nóng chảy và nhiệt độ sôi thấp,không dẫn điện, nhiệt </a:t>
            </a:r>
            <a:endParaRPr lang="en-US" altLang="vi-VN" sz="3200" dirty="0">
              <a:solidFill>
                <a:schemeClr val="tx2"/>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84083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23826" y="2384288"/>
            <a:ext cx="869244" cy="581558"/>
          </a:xfrm>
          <a:prstGeom prst="rect">
            <a:avLst/>
          </a:prstGeom>
          <a:noFill/>
          <a:ln w="9525">
            <a:noFill/>
            <a:miter lim="800000"/>
            <a:headEnd/>
            <a:tailEnd/>
          </a:ln>
          <a:effectLst/>
        </p:spPr>
      </p:pic>
      <p:sp>
        <p:nvSpPr>
          <p:cNvPr id="3" name="TextBox 2"/>
          <p:cNvSpPr txBox="1"/>
          <p:nvPr/>
        </p:nvSpPr>
        <p:spPr>
          <a:xfrm>
            <a:off x="123826" y="2965846"/>
            <a:ext cx="12192000" cy="1754326"/>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?2</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hóa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tử</a:t>
            </a:r>
            <a:r>
              <a:rPr lang="en-US" sz="3600" dirty="0">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Carbon dioxide </a:t>
            </a:r>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gồm</a:t>
            </a:r>
            <a:r>
              <a:rPr lang="en-US" sz="3600" dirty="0">
                <a:latin typeface="Times New Roman" pitchFamily="18" charset="0"/>
                <a:cs typeface="Times New Roman" pitchFamily="18" charset="0"/>
              </a:rPr>
              <a:t> 1 </a:t>
            </a:r>
            <a:r>
              <a:rPr lang="en-US" sz="3600" dirty="0" err="1">
                <a:latin typeface="Times New Roman" pitchFamily="18" charset="0"/>
                <a:cs typeface="Times New Roman" pitchFamily="18" charset="0"/>
              </a:rPr>
              <a:t>nguyên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tử</a:t>
            </a:r>
            <a:r>
              <a:rPr lang="en-US" sz="3600" dirty="0">
                <a:latin typeface="Times New Roman" pitchFamily="18" charset="0"/>
                <a:cs typeface="Times New Roman" pitchFamily="18" charset="0"/>
              </a:rPr>
              <a:t> C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2 </a:t>
            </a:r>
            <a:r>
              <a:rPr lang="en-US" sz="3600" dirty="0" err="1">
                <a:latin typeface="Times New Roman" pitchFamily="18" charset="0"/>
                <a:cs typeface="Times New Roman" pitchFamily="18" charset="0"/>
              </a:rPr>
              <a:t>nguyên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tử</a:t>
            </a:r>
            <a:r>
              <a:rPr lang="en-US" sz="3600" dirty="0">
                <a:latin typeface="Times New Roman" pitchFamily="18" charset="0"/>
                <a:cs typeface="Times New Roman" pitchFamily="18" charset="0"/>
              </a:rPr>
              <a:t> O),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tử</a:t>
            </a:r>
            <a:r>
              <a:rPr lang="en-US" sz="3600" dirty="0">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ammonia</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gồm</a:t>
            </a:r>
            <a:r>
              <a:rPr lang="en-US" sz="3600" dirty="0">
                <a:latin typeface="Times New Roman" pitchFamily="18" charset="0"/>
                <a:cs typeface="Times New Roman" pitchFamily="18" charset="0"/>
              </a:rPr>
              <a:t> 1 </a:t>
            </a:r>
            <a:r>
              <a:rPr lang="en-US" sz="3600" dirty="0" err="1">
                <a:latin typeface="Times New Roman" pitchFamily="18" charset="0"/>
                <a:cs typeface="Times New Roman" pitchFamily="18" charset="0"/>
              </a:rPr>
              <a:t>nguyên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tử</a:t>
            </a:r>
            <a:r>
              <a:rPr lang="en-US" sz="3600" dirty="0">
                <a:latin typeface="Times New Roman" pitchFamily="18" charset="0"/>
                <a:cs typeface="Times New Roman" pitchFamily="18" charset="0"/>
              </a:rPr>
              <a:t> N </a:t>
            </a:r>
            <a:r>
              <a:rPr lang="en-US" sz="3600" dirty="0" err="1">
                <a:latin typeface="Times New Roman" pitchFamily="18" charset="0"/>
                <a:cs typeface="Times New Roman" pitchFamily="18" charset="0"/>
              </a:rPr>
              <a:t>liên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3 </a:t>
            </a:r>
            <a:r>
              <a:rPr lang="en-US" sz="3600" dirty="0" err="1">
                <a:latin typeface="Times New Roman" pitchFamily="18" charset="0"/>
                <a:cs typeface="Times New Roman" pitchFamily="18" charset="0"/>
              </a:rPr>
              <a:t>nguyên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tử</a:t>
            </a:r>
            <a:r>
              <a:rPr lang="en-US" sz="3600" dirty="0">
                <a:latin typeface="Times New Roman" pitchFamily="18" charset="0"/>
                <a:cs typeface="Times New Roman" pitchFamily="18" charset="0"/>
              </a:rPr>
              <a:t> H).</a:t>
            </a:r>
          </a:p>
        </p:txBody>
      </p:sp>
      <p:pic>
        <p:nvPicPr>
          <p:cNvPr id="4" name="Picture 3">
            <a:extLst>
              <a:ext uri="{FF2B5EF4-FFF2-40B4-BE49-F238E27FC236}">
                <a16:creationId xmlns:a16="http://schemas.microsoft.com/office/drawing/2014/main" id="{7A176B4F-FFB7-3090-A97E-2533EC49925E}"/>
              </a:ext>
            </a:extLst>
          </p:cNvPr>
          <p:cNvPicPr>
            <a:picLocks noChangeAspect="1"/>
          </p:cNvPicPr>
          <p:nvPr/>
        </p:nvPicPr>
        <p:blipFill>
          <a:blip r:embed="rId3"/>
          <a:stretch>
            <a:fillRect/>
          </a:stretch>
        </p:blipFill>
        <p:spPr>
          <a:xfrm>
            <a:off x="5800726" y="21553"/>
            <a:ext cx="3486150" cy="2944293"/>
          </a:xfrm>
          <a:prstGeom prst="rect">
            <a:avLst/>
          </a:prstGeom>
        </p:spPr>
      </p:pic>
    </p:spTree>
    <p:extLst>
      <p:ext uri="{BB962C8B-B14F-4D97-AF65-F5344CB8AC3E}">
        <p14:creationId xmlns:p14="http://schemas.microsoft.com/office/powerpoint/2010/main" val="2661710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1483A-4470-2181-BB7A-B80E762786F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E635050-1E8B-6040-8016-8636D4114847}"/>
              </a:ext>
            </a:extLst>
          </p:cNvPr>
          <p:cNvSpPr/>
          <p:nvPr/>
        </p:nvSpPr>
        <p:spPr>
          <a:xfrm>
            <a:off x="440900" y="-2770"/>
            <a:ext cx="11001730" cy="584775"/>
          </a:xfrm>
          <a:prstGeom prst="rect">
            <a:avLst/>
          </a:prstGeom>
        </p:spPr>
        <p:txBody>
          <a:bodyPr wrap="none">
            <a:spAutoFit/>
          </a:bodyPr>
          <a:lstStyle/>
          <a:p>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Carbon dioxide</a:t>
            </a:r>
          </a:p>
        </p:txBody>
      </p:sp>
      <p:sp>
        <p:nvSpPr>
          <p:cNvPr id="14" name="Oval 13">
            <a:extLst>
              <a:ext uri="{FF2B5EF4-FFF2-40B4-BE49-F238E27FC236}">
                <a16:creationId xmlns:a16="http://schemas.microsoft.com/office/drawing/2014/main" id="{8BE13D3F-50B0-CDF8-5186-AF4C55261B03}"/>
              </a:ext>
            </a:extLst>
          </p:cNvPr>
          <p:cNvSpPr/>
          <p:nvPr/>
        </p:nvSpPr>
        <p:spPr>
          <a:xfrm>
            <a:off x="4839897" y="1439459"/>
            <a:ext cx="1354238" cy="1297593"/>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a:extLst>
              <a:ext uri="{FF2B5EF4-FFF2-40B4-BE49-F238E27FC236}">
                <a16:creationId xmlns:a16="http://schemas.microsoft.com/office/drawing/2014/main" id="{F36E96BA-6951-5B9E-61A8-59D795FEDD92}"/>
              </a:ext>
            </a:extLst>
          </p:cNvPr>
          <p:cNvSpPr/>
          <p:nvPr/>
        </p:nvSpPr>
        <p:spPr>
          <a:xfrm>
            <a:off x="5186173" y="1771251"/>
            <a:ext cx="661686" cy="63400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TextBox 15">
            <a:extLst>
              <a:ext uri="{FF2B5EF4-FFF2-40B4-BE49-F238E27FC236}">
                <a16:creationId xmlns:a16="http://schemas.microsoft.com/office/drawing/2014/main" id="{4B6977F1-8A23-4474-04DB-46BB1A0C5AC3}"/>
              </a:ext>
            </a:extLst>
          </p:cNvPr>
          <p:cNvSpPr txBox="1"/>
          <p:nvPr/>
        </p:nvSpPr>
        <p:spPr>
          <a:xfrm>
            <a:off x="5176618" y="1858459"/>
            <a:ext cx="813289" cy="461664"/>
          </a:xfrm>
          <a:prstGeom prst="rect">
            <a:avLst/>
          </a:prstGeom>
          <a:noFill/>
        </p:spPr>
        <p:txBody>
          <a:bodyPr wrap="square" rtlCol="0">
            <a:spAutoFit/>
          </a:bodyPr>
          <a:lstStyle/>
          <a:p>
            <a:r>
              <a:rPr lang="en-US" sz="2400" dirty="0">
                <a:latin typeface="Times New Roman" pitchFamily="18" charset="0"/>
                <a:cs typeface="Times New Roman" pitchFamily="18" charset="0"/>
              </a:rPr>
              <a:t>+6</a:t>
            </a:r>
            <a:endParaRPr lang="vi-VN" sz="2400" dirty="0">
              <a:latin typeface="Times New Roman" pitchFamily="18" charset="0"/>
              <a:cs typeface="Times New Roman" pitchFamily="18" charset="0"/>
            </a:endParaRPr>
          </a:p>
        </p:txBody>
      </p:sp>
      <p:sp>
        <p:nvSpPr>
          <p:cNvPr id="17" name="Oval 16">
            <a:extLst>
              <a:ext uri="{FF2B5EF4-FFF2-40B4-BE49-F238E27FC236}">
                <a16:creationId xmlns:a16="http://schemas.microsoft.com/office/drawing/2014/main" id="{C575D017-8F99-DEC7-69E6-87C4E5064A16}"/>
              </a:ext>
            </a:extLst>
          </p:cNvPr>
          <p:cNvSpPr/>
          <p:nvPr/>
        </p:nvSpPr>
        <p:spPr>
          <a:xfrm flipH="1" flipV="1">
            <a:off x="5280118" y="2580535"/>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 name="Oval 17">
            <a:extLst>
              <a:ext uri="{FF2B5EF4-FFF2-40B4-BE49-F238E27FC236}">
                <a16:creationId xmlns:a16="http://schemas.microsoft.com/office/drawing/2014/main" id="{DCFB4D8C-6744-F2C1-21BC-96AD6298FF9C}"/>
              </a:ext>
            </a:extLst>
          </p:cNvPr>
          <p:cNvSpPr/>
          <p:nvPr/>
        </p:nvSpPr>
        <p:spPr>
          <a:xfrm>
            <a:off x="4339291" y="933024"/>
            <a:ext cx="2366374" cy="2267393"/>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a:extLst>
              <a:ext uri="{FF2B5EF4-FFF2-40B4-BE49-F238E27FC236}">
                <a16:creationId xmlns:a16="http://schemas.microsoft.com/office/drawing/2014/main" id="{993861DD-610E-BF16-762C-E79A595D0124}"/>
              </a:ext>
            </a:extLst>
          </p:cNvPr>
          <p:cNvSpPr/>
          <p:nvPr/>
        </p:nvSpPr>
        <p:spPr>
          <a:xfrm flipH="1" flipV="1">
            <a:off x="5430284" y="1367559"/>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Oval 22">
            <a:extLst>
              <a:ext uri="{FF2B5EF4-FFF2-40B4-BE49-F238E27FC236}">
                <a16:creationId xmlns:a16="http://schemas.microsoft.com/office/drawing/2014/main" id="{5A3B5686-EDCF-C213-B9E5-E9BF43C90A32}"/>
              </a:ext>
            </a:extLst>
          </p:cNvPr>
          <p:cNvSpPr/>
          <p:nvPr/>
        </p:nvSpPr>
        <p:spPr>
          <a:xfrm flipH="1" flipV="1">
            <a:off x="5248076" y="840925"/>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5" name="Oval 24">
            <a:extLst>
              <a:ext uri="{FF2B5EF4-FFF2-40B4-BE49-F238E27FC236}">
                <a16:creationId xmlns:a16="http://schemas.microsoft.com/office/drawing/2014/main" id="{5C724A29-6875-24C7-457A-E158DD073348}"/>
              </a:ext>
            </a:extLst>
          </p:cNvPr>
          <p:cNvSpPr/>
          <p:nvPr/>
        </p:nvSpPr>
        <p:spPr>
          <a:xfrm flipH="1" flipV="1">
            <a:off x="4271358" y="2341347"/>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6" name="Oval 25">
            <a:extLst>
              <a:ext uri="{FF2B5EF4-FFF2-40B4-BE49-F238E27FC236}">
                <a16:creationId xmlns:a16="http://schemas.microsoft.com/office/drawing/2014/main" id="{7EEC94B1-157E-49A2-C36C-5FCDA09B1885}"/>
              </a:ext>
            </a:extLst>
          </p:cNvPr>
          <p:cNvSpPr/>
          <p:nvPr/>
        </p:nvSpPr>
        <p:spPr>
          <a:xfrm flipH="1" flipV="1">
            <a:off x="5580467" y="3076135"/>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7" name="Oval 26">
            <a:extLst>
              <a:ext uri="{FF2B5EF4-FFF2-40B4-BE49-F238E27FC236}">
                <a16:creationId xmlns:a16="http://schemas.microsoft.com/office/drawing/2014/main" id="{DBF383A0-5303-5595-FCFF-C02FF5452019}"/>
              </a:ext>
            </a:extLst>
          </p:cNvPr>
          <p:cNvSpPr/>
          <p:nvPr/>
        </p:nvSpPr>
        <p:spPr>
          <a:xfrm flipH="1" flipV="1">
            <a:off x="6573361" y="1779886"/>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28" name="Group 27">
            <a:extLst>
              <a:ext uri="{FF2B5EF4-FFF2-40B4-BE49-F238E27FC236}">
                <a16:creationId xmlns:a16="http://schemas.microsoft.com/office/drawing/2014/main" id="{92D52F39-4848-CCA7-C45D-B3AB4C4BF337}"/>
              </a:ext>
            </a:extLst>
          </p:cNvPr>
          <p:cNvGrpSpPr/>
          <p:nvPr/>
        </p:nvGrpSpPr>
        <p:grpSpPr>
          <a:xfrm>
            <a:off x="9621425" y="785289"/>
            <a:ext cx="2314442" cy="2146340"/>
            <a:chOff x="6743788" y="549914"/>
            <a:chExt cx="1133207" cy="1190362"/>
          </a:xfrm>
        </p:grpSpPr>
        <p:sp>
          <p:nvSpPr>
            <p:cNvPr id="29" name="Oval 28">
              <a:extLst>
                <a:ext uri="{FF2B5EF4-FFF2-40B4-BE49-F238E27FC236}">
                  <a16:creationId xmlns:a16="http://schemas.microsoft.com/office/drawing/2014/main" id="{3FB044C4-DA54-4A30-10CB-1287FEEF4A4E}"/>
                </a:ext>
              </a:extLst>
            </p:cNvPr>
            <p:cNvSpPr/>
            <p:nvPr/>
          </p:nvSpPr>
          <p:spPr>
            <a:xfrm>
              <a:off x="7120357" y="983562"/>
              <a:ext cx="301658" cy="328062"/>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30" name="Group 29">
              <a:extLst>
                <a:ext uri="{FF2B5EF4-FFF2-40B4-BE49-F238E27FC236}">
                  <a16:creationId xmlns:a16="http://schemas.microsoft.com/office/drawing/2014/main" id="{61C9D7F3-9482-C34F-9B5D-3A67759B0CC1}"/>
                </a:ext>
              </a:extLst>
            </p:cNvPr>
            <p:cNvGrpSpPr/>
            <p:nvPr/>
          </p:nvGrpSpPr>
          <p:grpSpPr>
            <a:xfrm>
              <a:off x="6743788" y="549914"/>
              <a:ext cx="1133207" cy="1190362"/>
              <a:chOff x="5432553" y="2912029"/>
              <a:chExt cx="1133207" cy="1190362"/>
            </a:xfrm>
          </p:grpSpPr>
          <p:sp>
            <p:nvSpPr>
              <p:cNvPr id="31" name="Oval 30">
                <a:extLst>
                  <a:ext uri="{FF2B5EF4-FFF2-40B4-BE49-F238E27FC236}">
                    <a16:creationId xmlns:a16="http://schemas.microsoft.com/office/drawing/2014/main" id="{F798D098-2175-BFDC-4493-20F065570DA1}"/>
                  </a:ext>
                </a:extLst>
              </p:cNvPr>
              <p:cNvSpPr/>
              <p:nvPr/>
            </p:nvSpPr>
            <p:spPr>
              <a:xfrm>
                <a:off x="5667092" y="3174079"/>
                <a:ext cx="617388" cy="67142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TextBox 31">
                <a:extLst>
                  <a:ext uri="{FF2B5EF4-FFF2-40B4-BE49-F238E27FC236}">
                    <a16:creationId xmlns:a16="http://schemas.microsoft.com/office/drawing/2014/main" id="{FFEA0F3F-DB10-0E49-B2DB-D2052ED2DA91}"/>
                  </a:ext>
                </a:extLst>
              </p:cNvPr>
              <p:cNvSpPr txBox="1"/>
              <p:nvPr/>
            </p:nvSpPr>
            <p:spPr>
              <a:xfrm>
                <a:off x="5796221" y="3367715"/>
                <a:ext cx="328426" cy="256040"/>
              </a:xfrm>
              <a:prstGeom prst="rect">
                <a:avLst/>
              </a:prstGeom>
              <a:noFill/>
            </p:spPr>
            <p:txBody>
              <a:bodyPr wrap="square" rtlCol="0">
                <a:spAutoFit/>
              </a:bodyPr>
              <a:lstStyle/>
              <a:p>
                <a:r>
                  <a:rPr lang="en-US" sz="2400">
                    <a:latin typeface="Times New Roman" pitchFamily="18" charset="0"/>
                    <a:cs typeface="Times New Roman" pitchFamily="18" charset="0"/>
                  </a:rPr>
                  <a:t>+8</a:t>
                </a:r>
                <a:endParaRPr lang="vi-VN" sz="2400" dirty="0">
                  <a:latin typeface="Times New Roman" pitchFamily="18" charset="0"/>
                  <a:cs typeface="Times New Roman" pitchFamily="18" charset="0"/>
                </a:endParaRPr>
              </a:p>
            </p:txBody>
          </p:sp>
          <p:sp>
            <p:nvSpPr>
              <p:cNvPr id="33" name="Oval 32">
                <a:extLst>
                  <a:ext uri="{FF2B5EF4-FFF2-40B4-BE49-F238E27FC236}">
                    <a16:creationId xmlns:a16="http://schemas.microsoft.com/office/drawing/2014/main" id="{398A5D0F-C24A-E8B0-1721-7FA3343C46DD}"/>
                  </a:ext>
                </a:extLst>
              </p:cNvPr>
              <p:cNvSpPr/>
              <p:nvPr/>
            </p:nvSpPr>
            <p:spPr>
              <a:xfrm flipH="1" flipV="1">
                <a:off x="6201412" y="361509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Oval 33">
                <a:extLst>
                  <a:ext uri="{FF2B5EF4-FFF2-40B4-BE49-F238E27FC236}">
                    <a16:creationId xmlns:a16="http://schemas.microsoft.com/office/drawing/2014/main" id="{FA9B2729-117F-5B88-13A7-D800C4CE21FA}"/>
                  </a:ext>
                </a:extLst>
              </p:cNvPr>
              <p:cNvSpPr/>
              <p:nvPr/>
            </p:nvSpPr>
            <p:spPr>
              <a:xfrm>
                <a:off x="5432553" y="2912029"/>
                <a:ext cx="1078814" cy="117324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Oval 34">
                <a:extLst>
                  <a:ext uri="{FF2B5EF4-FFF2-40B4-BE49-F238E27FC236}">
                    <a16:creationId xmlns:a16="http://schemas.microsoft.com/office/drawing/2014/main" id="{A62AB089-C28B-3C73-523B-ED474F42A4DA}"/>
                  </a:ext>
                </a:extLst>
              </p:cNvPr>
              <p:cNvSpPr/>
              <p:nvPr/>
            </p:nvSpPr>
            <p:spPr>
              <a:xfrm flipH="1" flipV="1">
                <a:off x="6240518" y="391259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6" name="Oval 35">
                <a:extLst>
                  <a:ext uri="{FF2B5EF4-FFF2-40B4-BE49-F238E27FC236}">
                    <a16:creationId xmlns:a16="http://schemas.microsoft.com/office/drawing/2014/main" id="{72E277FD-75BC-34F2-EFF2-3E0028880D14}"/>
                  </a:ext>
                </a:extLst>
              </p:cNvPr>
              <p:cNvSpPr/>
              <p:nvPr/>
            </p:nvSpPr>
            <p:spPr>
              <a:xfrm flipH="1" flipV="1">
                <a:off x="5748210" y="319151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Oval 36">
                <a:extLst>
                  <a:ext uri="{FF2B5EF4-FFF2-40B4-BE49-F238E27FC236}">
                    <a16:creationId xmlns:a16="http://schemas.microsoft.com/office/drawing/2014/main" id="{00C69BFA-5DE2-150E-AA37-4541C3B6C330}"/>
                  </a:ext>
                </a:extLst>
              </p:cNvPr>
              <p:cNvSpPr/>
              <p:nvPr/>
            </p:nvSpPr>
            <p:spPr>
              <a:xfrm flipH="1" flipV="1">
                <a:off x="6230480" y="294391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1" name="Oval 40">
                <a:extLst>
                  <a:ext uri="{FF2B5EF4-FFF2-40B4-BE49-F238E27FC236}">
                    <a16:creationId xmlns:a16="http://schemas.microsoft.com/office/drawing/2014/main" id="{2FDA74A7-780F-293F-D65C-07FB8BEB9286}"/>
                  </a:ext>
                </a:extLst>
              </p:cNvPr>
              <p:cNvSpPr/>
              <p:nvPr/>
            </p:nvSpPr>
            <p:spPr>
              <a:xfrm flipH="1" flipV="1">
                <a:off x="5770957" y="398493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Oval 41">
                <a:extLst>
                  <a:ext uri="{FF2B5EF4-FFF2-40B4-BE49-F238E27FC236}">
                    <a16:creationId xmlns:a16="http://schemas.microsoft.com/office/drawing/2014/main" id="{9039C33B-3947-A36A-A5E3-A482076C7A73}"/>
                  </a:ext>
                </a:extLst>
              </p:cNvPr>
              <p:cNvSpPr/>
              <p:nvPr/>
            </p:nvSpPr>
            <p:spPr>
              <a:xfrm flipH="1" flipV="1">
                <a:off x="6457760" y="357816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60" name="Group 59">
            <a:extLst>
              <a:ext uri="{FF2B5EF4-FFF2-40B4-BE49-F238E27FC236}">
                <a16:creationId xmlns:a16="http://schemas.microsoft.com/office/drawing/2014/main" id="{6B714DEC-C36F-2440-0DA7-6EDB31D85914}"/>
              </a:ext>
            </a:extLst>
          </p:cNvPr>
          <p:cNvGrpSpPr/>
          <p:nvPr/>
        </p:nvGrpSpPr>
        <p:grpSpPr>
          <a:xfrm>
            <a:off x="260820" y="924501"/>
            <a:ext cx="2253704" cy="2275917"/>
            <a:chOff x="260820" y="1724601"/>
            <a:chExt cx="2253704" cy="2275917"/>
          </a:xfrm>
        </p:grpSpPr>
        <p:sp>
          <p:nvSpPr>
            <p:cNvPr id="44" name="Oval 43">
              <a:extLst>
                <a:ext uri="{FF2B5EF4-FFF2-40B4-BE49-F238E27FC236}">
                  <a16:creationId xmlns:a16="http://schemas.microsoft.com/office/drawing/2014/main" id="{9DD86656-387D-DED9-3639-9C0F378B7661}"/>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45" name="Group 44">
              <a:extLst>
                <a:ext uri="{FF2B5EF4-FFF2-40B4-BE49-F238E27FC236}">
                  <a16:creationId xmlns:a16="http://schemas.microsoft.com/office/drawing/2014/main" id="{9965AFA3-F4DC-DFA8-32A9-99A3446BBDA7}"/>
                </a:ext>
              </a:extLst>
            </p:cNvPr>
            <p:cNvGrpSpPr/>
            <p:nvPr/>
          </p:nvGrpSpPr>
          <p:grpSpPr>
            <a:xfrm>
              <a:off x="260820" y="1724601"/>
              <a:ext cx="2253704" cy="2275917"/>
              <a:chOff x="5407899" y="2853302"/>
              <a:chExt cx="1103468" cy="1262225"/>
            </a:xfrm>
          </p:grpSpPr>
          <p:sp>
            <p:nvSpPr>
              <p:cNvPr id="46" name="Oval 45">
                <a:extLst>
                  <a:ext uri="{FF2B5EF4-FFF2-40B4-BE49-F238E27FC236}">
                    <a16:creationId xmlns:a16="http://schemas.microsoft.com/office/drawing/2014/main" id="{83B252E5-78C8-56CD-6EF5-1CCB2CEB4F70}"/>
                  </a:ext>
                </a:extLst>
              </p:cNvPr>
              <p:cNvSpPr/>
              <p:nvPr/>
            </p:nvSpPr>
            <p:spPr>
              <a:xfrm>
                <a:off x="5612820" y="3174079"/>
                <a:ext cx="617388" cy="67142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TextBox 46">
                <a:extLst>
                  <a:ext uri="{FF2B5EF4-FFF2-40B4-BE49-F238E27FC236}">
                    <a16:creationId xmlns:a16="http://schemas.microsoft.com/office/drawing/2014/main" id="{ED2D0DAA-2B9A-88D2-3CC3-3040389DA222}"/>
                  </a:ext>
                </a:extLst>
              </p:cNvPr>
              <p:cNvSpPr txBox="1"/>
              <p:nvPr/>
            </p:nvSpPr>
            <p:spPr>
              <a:xfrm>
                <a:off x="5796221" y="3367715"/>
                <a:ext cx="328426" cy="256040"/>
              </a:xfrm>
              <a:prstGeom prst="rect">
                <a:avLst/>
              </a:prstGeom>
              <a:noFill/>
            </p:spPr>
            <p:txBody>
              <a:bodyPr wrap="square" rtlCol="0">
                <a:spAutoFit/>
              </a:bodyPr>
              <a:lstStyle/>
              <a:p>
                <a:r>
                  <a:rPr lang="en-US" sz="2400">
                    <a:latin typeface="Times New Roman" pitchFamily="18" charset="0"/>
                    <a:cs typeface="Times New Roman" pitchFamily="18" charset="0"/>
                  </a:rPr>
                  <a:t>+8</a:t>
                </a:r>
                <a:endParaRPr lang="vi-VN" sz="2400" dirty="0">
                  <a:latin typeface="Times New Roman" pitchFamily="18" charset="0"/>
                  <a:cs typeface="Times New Roman" pitchFamily="18" charset="0"/>
                </a:endParaRPr>
              </a:p>
            </p:txBody>
          </p:sp>
          <p:sp>
            <p:nvSpPr>
              <p:cNvPr id="48" name="Oval 47">
                <a:extLst>
                  <a:ext uri="{FF2B5EF4-FFF2-40B4-BE49-F238E27FC236}">
                    <a16:creationId xmlns:a16="http://schemas.microsoft.com/office/drawing/2014/main" id="{5445F4EF-2CDD-6081-38A2-38C1E0FF9710}"/>
                  </a:ext>
                </a:extLst>
              </p:cNvPr>
              <p:cNvSpPr/>
              <p:nvPr/>
            </p:nvSpPr>
            <p:spPr>
              <a:xfrm flipH="1" flipV="1">
                <a:off x="6013409" y="377172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9" name="Oval 48">
                <a:extLst>
                  <a:ext uri="{FF2B5EF4-FFF2-40B4-BE49-F238E27FC236}">
                    <a16:creationId xmlns:a16="http://schemas.microsoft.com/office/drawing/2014/main" id="{2D0661DC-995E-3B9F-C6F1-C573BC60699C}"/>
                  </a:ext>
                </a:extLst>
              </p:cNvPr>
              <p:cNvSpPr/>
              <p:nvPr/>
            </p:nvSpPr>
            <p:spPr>
              <a:xfrm>
                <a:off x="5432553" y="2912029"/>
                <a:ext cx="1078814" cy="117324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Oval 49">
                <a:extLst>
                  <a:ext uri="{FF2B5EF4-FFF2-40B4-BE49-F238E27FC236}">
                    <a16:creationId xmlns:a16="http://schemas.microsoft.com/office/drawing/2014/main" id="{5BC79D23-C31E-AE6B-B8A8-1F7D9FA69A47}"/>
                  </a:ext>
                </a:extLst>
              </p:cNvPr>
              <p:cNvSpPr/>
              <p:nvPr/>
            </p:nvSpPr>
            <p:spPr>
              <a:xfrm flipH="1" flipV="1">
                <a:off x="6056779" y="399807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1" name="Oval 50">
                <a:extLst>
                  <a:ext uri="{FF2B5EF4-FFF2-40B4-BE49-F238E27FC236}">
                    <a16:creationId xmlns:a16="http://schemas.microsoft.com/office/drawing/2014/main" id="{0BDA2743-02F0-2D61-ADA0-40B45A8E7398}"/>
                  </a:ext>
                </a:extLst>
              </p:cNvPr>
              <p:cNvSpPr/>
              <p:nvPr/>
            </p:nvSpPr>
            <p:spPr>
              <a:xfrm flipH="1" flipV="1">
                <a:off x="5748210" y="316196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3" name="Oval 52">
                <a:extLst>
                  <a:ext uri="{FF2B5EF4-FFF2-40B4-BE49-F238E27FC236}">
                    <a16:creationId xmlns:a16="http://schemas.microsoft.com/office/drawing/2014/main" id="{F78DFBCA-C343-BBFB-0570-63B2CA947275}"/>
                  </a:ext>
                </a:extLst>
              </p:cNvPr>
              <p:cNvSpPr/>
              <p:nvPr/>
            </p:nvSpPr>
            <p:spPr>
              <a:xfrm flipH="1" flipV="1">
                <a:off x="5960654" y="285330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4" name="Oval 53">
                <a:extLst>
                  <a:ext uri="{FF2B5EF4-FFF2-40B4-BE49-F238E27FC236}">
                    <a16:creationId xmlns:a16="http://schemas.microsoft.com/office/drawing/2014/main" id="{B5E575D9-FDFC-EEC9-C3A6-517431B2C440}"/>
                  </a:ext>
                </a:extLst>
              </p:cNvPr>
              <p:cNvSpPr/>
              <p:nvPr/>
            </p:nvSpPr>
            <p:spPr>
              <a:xfrm flipH="1" flipV="1">
                <a:off x="5407899" y="32785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5" name="Oval 54">
                <a:extLst>
                  <a:ext uri="{FF2B5EF4-FFF2-40B4-BE49-F238E27FC236}">
                    <a16:creationId xmlns:a16="http://schemas.microsoft.com/office/drawing/2014/main" id="{75FC040D-0005-3B6F-4DF9-ADD108EA5BC8}"/>
                  </a:ext>
                </a:extLst>
              </p:cNvPr>
              <p:cNvSpPr/>
              <p:nvPr/>
            </p:nvSpPr>
            <p:spPr>
              <a:xfrm flipH="1" flipV="1">
                <a:off x="5498150" y="381845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58" name="Oval 57">
            <a:extLst>
              <a:ext uri="{FF2B5EF4-FFF2-40B4-BE49-F238E27FC236}">
                <a16:creationId xmlns:a16="http://schemas.microsoft.com/office/drawing/2014/main" id="{0B20E6D7-4E3E-267B-5F8B-855D6AC79D68}"/>
              </a:ext>
            </a:extLst>
          </p:cNvPr>
          <p:cNvSpPr/>
          <p:nvPr/>
        </p:nvSpPr>
        <p:spPr>
          <a:xfrm flipH="1" flipV="1">
            <a:off x="2051134" y="1238950"/>
            <a:ext cx="220577" cy="211779"/>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9" name="Oval 58">
            <a:extLst>
              <a:ext uri="{FF2B5EF4-FFF2-40B4-BE49-F238E27FC236}">
                <a16:creationId xmlns:a16="http://schemas.microsoft.com/office/drawing/2014/main" id="{25D1B645-94F5-EC5C-212E-8BD2B91FD82E}"/>
              </a:ext>
            </a:extLst>
          </p:cNvPr>
          <p:cNvSpPr/>
          <p:nvPr/>
        </p:nvSpPr>
        <p:spPr>
          <a:xfrm flipH="1" flipV="1">
            <a:off x="2405036" y="2231502"/>
            <a:ext cx="220577" cy="211779"/>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1" name="Oval 60">
            <a:extLst>
              <a:ext uri="{FF2B5EF4-FFF2-40B4-BE49-F238E27FC236}">
                <a16:creationId xmlns:a16="http://schemas.microsoft.com/office/drawing/2014/main" id="{BFEC12A1-2FAF-2610-4846-9D5277EDD7FF}"/>
              </a:ext>
            </a:extLst>
          </p:cNvPr>
          <p:cNvSpPr/>
          <p:nvPr/>
        </p:nvSpPr>
        <p:spPr>
          <a:xfrm flipH="1" flipV="1">
            <a:off x="9621425" y="1304589"/>
            <a:ext cx="220577" cy="211779"/>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2" name="Oval 61">
            <a:extLst>
              <a:ext uri="{FF2B5EF4-FFF2-40B4-BE49-F238E27FC236}">
                <a16:creationId xmlns:a16="http://schemas.microsoft.com/office/drawing/2014/main" id="{E4711802-B495-26CF-FC45-86931F6756A3}"/>
              </a:ext>
            </a:extLst>
          </p:cNvPr>
          <p:cNvSpPr/>
          <p:nvPr/>
        </p:nvSpPr>
        <p:spPr>
          <a:xfrm flipH="1" flipV="1">
            <a:off x="9664540" y="2170064"/>
            <a:ext cx="220577" cy="211779"/>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152" name="Group 151">
            <a:extLst>
              <a:ext uri="{FF2B5EF4-FFF2-40B4-BE49-F238E27FC236}">
                <a16:creationId xmlns:a16="http://schemas.microsoft.com/office/drawing/2014/main" id="{75B8EA9C-2166-5990-FE09-775860E950D9}"/>
              </a:ext>
            </a:extLst>
          </p:cNvPr>
          <p:cNvGrpSpPr/>
          <p:nvPr/>
        </p:nvGrpSpPr>
        <p:grpSpPr>
          <a:xfrm>
            <a:off x="4508256" y="3521194"/>
            <a:ext cx="2722925" cy="584775"/>
            <a:chOff x="6964140" y="2170740"/>
            <a:chExt cx="2722925" cy="584775"/>
          </a:xfrm>
        </p:grpSpPr>
        <p:sp>
          <p:nvSpPr>
            <p:cNvPr id="142" name="TextBox 141">
              <a:extLst>
                <a:ext uri="{FF2B5EF4-FFF2-40B4-BE49-F238E27FC236}">
                  <a16:creationId xmlns:a16="http://schemas.microsoft.com/office/drawing/2014/main" id="{A6FC7EAE-C00B-4882-B9A1-EB28605C9EE7}"/>
                </a:ext>
              </a:extLst>
            </p:cNvPr>
            <p:cNvSpPr txBox="1"/>
            <p:nvPr/>
          </p:nvSpPr>
          <p:spPr>
            <a:xfrm>
              <a:off x="6964140" y="2170740"/>
              <a:ext cx="2722925" cy="584775"/>
            </a:xfrm>
            <a:prstGeom prst="rect">
              <a:avLst/>
            </a:prstGeom>
            <a:noFill/>
          </p:spPr>
          <p:txBody>
            <a:bodyPr wrap="square" rtlCol="0">
              <a:spAutoFit/>
            </a:bodyPr>
            <a:lstStyle/>
            <a:p>
              <a:r>
                <a:rPr lang="en-US" sz="3200" dirty="0">
                  <a:latin typeface="Times New Roman" pitchFamily="18" charset="0"/>
                  <a:cs typeface="Times New Roman" pitchFamily="18" charset="0"/>
                </a:rPr>
                <a:t>O      C       O</a:t>
              </a:r>
            </a:p>
          </p:txBody>
        </p:sp>
        <p:cxnSp>
          <p:nvCxnSpPr>
            <p:cNvPr id="144" name="Straight Connector 143">
              <a:extLst>
                <a:ext uri="{FF2B5EF4-FFF2-40B4-BE49-F238E27FC236}">
                  <a16:creationId xmlns:a16="http://schemas.microsoft.com/office/drawing/2014/main" id="{5D159F54-48E6-774B-490C-952E7EA460A6}"/>
                </a:ext>
              </a:extLst>
            </p:cNvPr>
            <p:cNvCxnSpPr>
              <a:cxnSpLocks/>
            </p:cNvCxnSpPr>
            <p:nvPr/>
          </p:nvCxnSpPr>
          <p:spPr>
            <a:xfrm>
              <a:off x="7464564" y="2428529"/>
              <a:ext cx="4260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054F22D-FF5B-8C7A-15B3-BDE0DE591208}"/>
                </a:ext>
              </a:extLst>
            </p:cNvPr>
            <p:cNvCxnSpPr>
              <a:cxnSpLocks/>
            </p:cNvCxnSpPr>
            <p:nvPr/>
          </p:nvCxnSpPr>
          <p:spPr>
            <a:xfrm>
              <a:off x="8409796" y="2537151"/>
              <a:ext cx="4260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EF544A9A-43FC-E234-1362-0EA3AAD897B3}"/>
                </a:ext>
              </a:extLst>
            </p:cNvPr>
            <p:cNvCxnSpPr>
              <a:cxnSpLocks/>
            </p:cNvCxnSpPr>
            <p:nvPr/>
          </p:nvCxnSpPr>
          <p:spPr>
            <a:xfrm>
              <a:off x="8410914" y="2428529"/>
              <a:ext cx="4260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1E136DD-F9D0-F920-9733-AE3B61B48497}"/>
                </a:ext>
              </a:extLst>
            </p:cNvPr>
            <p:cNvCxnSpPr>
              <a:cxnSpLocks/>
            </p:cNvCxnSpPr>
            <p:nvPr/>
          </p:nvCxnSpPr>
          <p:spPr>
            <a:xfrm>
              <a:off x="7455039" y="2536805"/>
              <a:ext cx="426049"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02D697DF-9ED7-179E-3553-27CF1203EB40}"/>
              </a:ext>
            </a:extLst>
          </p:cNvPr>
          <p:cNvGrpSpPr/>
          <p:nvPr/>
        </p:nvGrpSpPr>
        <p:grpSpPr>
          <a:xfrm>
            <a:off x="4964556" y="4214244"/>
            <a:ext cx="1104919" cy="724239"/>
            <a:chOff x="8362931" y="2626865"/>
            <a:chExt cx="1104919" cy="724239"/>
          </a:xfrm>
        </p:grpSpPr>
        <p:sp>
          <p:nvSpPr>
            <p:cNvPr id="154" name="TextBox 153">
              <a:extLst>
                <a:ext uri="{FF2B5EF4-FFF2-40B4-BE49-F238E27FC236}">
                  <a16:creationId xmlns:a16="http://schemas.microsoft.com/office/drawing/2014/main" id="{DCDC0EA9-4FED-71C1-884E-20CEFDBBBD1C}"/>
                </a:ext>
              </a:extLst>
            </p:cNvPr>
            <p:cNvSpPr txBox="1"/>
            <p:nvPr/>
          </p:nvSpPr>
          <p:spPr>
            <a:xfrm>
              <a:off x="8362931" y="2626865"/>
              <a:ext cx="893406"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CO</a:t>
              </a:r>
            </a:p>
          </p:txBody>
        </p:sp>
        <p:sp>
          <p:nvSpPr>
            <p:cNvPr id="159" name="TextBox 158">
              <a:extLst>
                <a:ext uri="{FF2B5EF4-FFF2-40B4-BE49-F238E27FC236}">
                  <a16:creationId xmlns:a16="http://schemas.microsoft.com/office/drawing/2014/main" id="{194D3A5D-50D5-F945-709A-23D3F88D0616}"/>
                </a:ext>
              </a:extLst>
            </p:cNvPr>
            <p:cNvSpPr txBox="1"/>
            <p:nvPr/>
          </p:nvSpPr>
          <p:spPr>
            <a:xfrm>
              <a:off x="9038559" y="2827884"/>
              <a:ext cx="429291"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2</a:t>
              </a:r>
            </a:p>
          </p:txBody>
        </p:sp>
      </p:grpSp>
      <p:sp>
        <p:nvSpPr>
          <p:cNvPr id="66" name="TextBox 65">
            <a:extLst>
              <a:ext uri="{FF2B5EF4-FFF2-40B4-BE49-F238E27FC236}">
                <a16:creationId xmlns:a16="http://schemas.microsoft.com/office/drawing/2014/main" id="{91ED70D7-BB95-C365-33BA-ED2383B2D4FA}"/>
              </a:ext>
            </a:extLst>
          </p:cNvPr>
          <p:cNvSpPr txBox="1"/>
          <p:nvPr/>
        </p:nvSpPr>
        <p:spPr>
          <a:xfrm>
            <a:off x="0" y="567408"/>
            <a:ext cx="893406"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O</a:t>
            </a:r>
          </a:p>
        </p:txBody>
      </p:sp>
      <p:sp>
        <p:nvSpPr>
          <p:cNvPr id="68" name="TextBox 67">
            <a:extLst>
              <a:ext uri="{FF2B5EF4-FFF2-40B4-BE49-F238E27FC236}">
                <a16:creationId xmlns:a16="http://schemas.microsoft.com/office/drawing/2014/main" id="{B941C211-CC11-CEE5-9F13-C64A7C517846}"/>
              </a:ext>
            </a:extLst>
          </p:cNvPr>
          <p:cNvSpPr txBox="1"/>
          <p:nvPr/>
        </p:nvSpPr>
        <p:spPr>
          <a:xfrm>
            <a:off x="4839897" y="388300"/>
            <a:ext cx="893406"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C</a:t>
            </a:r>
          </a:p>
        </p:txBody>
      </p:sp>
      <p:sp>
        <p:nvSpPr>
          <p:cNvPr id="69" name="TextBox 68">
            <a:extLst>
              <a:ext uri="{FF2B5EF4-FFF2-40B4-BE49-F238E27FC236}">
                <a16:creationId xmlns:a16="http://schemas.microsoft.com/office/drawing/2014/main" id="{D94F720C-10BE-617D-6543-27FCB2C110EC}"/>
              </a:ext>
            </a:extLst>
          </p:cNvPr>
          <p:cNvSpPr txBox="1"/>
          <p:nvPr/>
        </p:nvSpPr>
        <p:spPr>
          <a:xfrm>
            <a:off x="9294291" y="558269"/>
            <a:ext cx="893406"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O</a:t>
            </a:r>
          </a:p>
        </p:txBody>
      </p:sp>
    </p:spTree>
    <p:extLst>
      <p:ext uri="{BB962C8B-B14F-4D97-AF65-F5344CB8AC3E}">
        <p14:creationId xmlns:p14="http://schemas.microsoft.com/office/powerpoint/2010/main" val="56166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54167E-6 -4.81481E-6 L 0.2125 0.05672 " pathEditMode="relative" rAng="0" ptsTypes="AA">
                                      <p:cBhvr>
                                        <p:cTn id="6" dur="2000" fill="hold"/>
                                        <p:tgtEl>
                                          <p:spTgt spid="58"/>
                                        </p:tgtEl>
                                        <p:attrNameLst>
                                          <p:attrName>ppt_x</p:attrName>
                                          <p:attrName>ppt_y</p:attrName>
                                        </p:attrNameLst>
                                      </p:cBhvr>
                                      <p:rCtr x="10625" y="2824"/>
                                    </p:animMotion>
                                  </p:childTnLst>
                                </p:cTn>
                              </p:par>
                              <p:par>
                                <p:cTn id="7" presetID="63" presetClass="path" presetSubtype="0" accel="50000" decel="50000" fill="hold" grpId="0" nodeType="withEffect">
                                  <p:stCondLst>
                                    <p:cond delay="0"/>
                                  </p:stCondLst>
                                  <p:childTnLst>
                                    <p:animMotion origin="layout" path="M 2.77556E-17 -7.40741E-7 L 0.17969 -0.02245 " pathEditMode="relative" rAng="0" ptsTypes="AA">
                                      <p:cBhvr>
                                        <p:cTn id="8" dur="2000" fill="hold"/>
                                        <p:tgtEl>
                                          <p:spTgt spid="59"/>
                                        </p:tgtEl>
                                        <p:attrNameLst>
                                          <p:attrName>ppt_x</p:attrName>
                                          <p:attrName>ppt_y</p:attrName>
                                        </p:attrNameLst>
                                      </p:cBhvr>
                                      <p:rCtr x="8984" y="-1134"/>
                                    </p:animMotion>
                                  </p:childTnLst>
                                </p:cTn>
                              </p:par>
                              <p:par>
                                <p:cTn id="9" presetID="63" presetClass="path" presetSubtype="0" accel="50000" decel="50000" fill="hold" nodeType="withEffect">
                                  <p:stCondLst>
                                    <p:cond delay="0"/>
                                  </p:stCondLst>
                                  <p:childTnLst>
                                    <p:animMotion origin="layout" path="M -2.08333E-6 -4.44444E-6 L 0.1944 -0.02222 " pathEditMode="relative" rAng="0" ptsTypes="AA">
                                      <p:cBhvr>
                                        <p:cTn id="10" dur="2000" fill="hold"/>
                                        <p:tgtEl>
                                          <p:spTgt spid="60"/>
                                        </p:tgtEl>
                                        <p:attrNameLst>
                                          <p:attrName>ppt_x</p:attrName>
                                          <p:attrName>ppt_y</p:attrName>
                                        </p:attrNameLst>
                                      </p:cBhvr>
                                      <p:rCtr x="9714" y="-1111"/>
                                    </p:animMotion>
                                  </p:childTnLst>
                                </p:cTn>
                              </p:par>
                              <p:par>
                                <p:cTn id="11" presetID="35" presetClass="path" presetSubtype="0" accel="50000" decel="50000" fill="hold" grpId="0" nodeType="withEffect">
                                  <p:stCondLst>
                                    <p:cond delay="0"/>
                                  </p:stCondLst>
                                  <p:childTnLst>
                                    <p:animMotion origin="layout" path="M 3.95833E-6 -3.7037E-7 L 0.0056 -0.03565 " pathEditMode="relative" rAng="0" ptsTypes="AA">
                                      <p:cBhvr>
                                        <p:cTn id="12" dur="2000" fill="hold"/>
                                        <p:tgtEl>
                                          <p:spTgt spid="25"/>
                                        </p:tgtEl>
                                        <p:attrNameLst>
                                          <p:attrName>ppt_x</p:attrName>
                                          <p:attrName>ppt_y</p:attrName>
                                        </p:attrNameLst>
                                      </p:cBhvr>
                                      <p:rCtr x="273" y="-1782"/>
                                    </p:animMotion>
                                  </p:childTnLst>
                                </p:cTn>
                              </p:par>
                              <p:par>
                                <p:cTn id="13" presetID="35" presetClass="path" presetSubtype="0" accel="50000" decel="50000" fill="hold" grpId="0" nodeType="withEffect">
                                  <p:stCondLst>
                                    <p:cond delay="0"/>
                                  </p:stCondLst>
                                  <p:childTnLst>
                                    <p:animMotion origin="layout" path="M -4.16667E-6 -3.7037E-7 L -0.07148 0.11505 " pathEditMode="relative" rAng="0" ptsTypes="AA">
                                      <p:cBhvr>
                                        <p:cTn id="14" dur="2000" fill="hold"/>
                                        <p:tgtEl>
                                          <p:spTgt spid="23"/>
                                        </p:tgtEl>
                                        <p:attrNameLst>
                                          <p:attrName>ppt_x</p:attrName>
                                          <p:attrName>ppt_y</p:attrName>
                                        </p:attrNameLst>
                                      </p:cBhvr>
                                      <p:rCtr x="-3581" y="5741"/>
                                    </p:animMotion>
                                  </p:childTnLst>
                                </p:cTn>
                              </p:par>
                              <p:par>
                                <p:cTn id="15" presetID="42" presetClass="path" presetSubtype="0" accel="50000" decel="50000" fill="hold" grpId="0" nodeType="withEffect">
                                  <p:stCondLst>
                                    <p:cond delay="0"/>
                                  </p:stCondLst>
                                  <p:childTnLst>
                                    <p:animMotion origin="layout" path="M 1.45833E-6 -1.11111E-6 L 0.21107 0.00347 " pathEditMode="relative" rAng="0" ptsTypes="AA">
                                      <p:cBhvr>
                                        <p:cTn id="16" dur="2000" fill="hold"/>
                                        <p:tgtEl>
                                          <p:spTgt spid="66"/>
                                        </p:tgtEl>
                                        <p:attrNameLst>
                                          <p:attrName>ppt_x</p:attrName>
                                          <p:attrName>ppt_y</p:attrName>
                                        </p:attrNameLst>
                                      </p:cBhvr>
                                      <p:rCtr x="10547" y="162"/>
                                    </p:animMotion>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4.58333E-6 -4.81481E-6 L -0.28072 -4.81481E-6 " pathEditMode="relative" rAng="0" ptsTypes="AA">
                                      <p:cBhvr>
                                        <p:cTn id="20" dur="2000" fill="hold"/>
                                        <p:tgtEl>
                                          <p:spTgt spid="28"/>
                                        </p:tgtEl>
                                        <p:attrNameLst>
                                          <p:attrName>ppt_x</p:attrName>
                                          <p:attrName>ppt_y</p:attrName>
                                        </p:attrNameLst>
                                      </p:cBhvr>
                                      <p:rCtr x="-14036" y="0"/>
                                    </p:animMotion>
                                  </p:childTnLst>
                                </p:cTn>
                              </p:par>
                              <p:par>
                                <p:cTn id="21" presetID="35" presetClass="path" presetSubtype="0" accel="50000" decel="50000" fill="hold" grpId="0" nodeType="withEffect">
                                  <p:stCondLst>
                                    <p:cond delay="0"/>
                                  </p:stCondLst>
                                  <p:childTnLst>
                                    <p:animMotion origin="layout" path="M -2.70833E-6 -2.96296E-6 L -0.2806 -0.03032 " pathEditMode="relative" rAng="0" ptsTypes="AA">
                                      <p:cBhvr>
                                        <p:cTn id="22" dur="2000" fill="hold"/>
                                        <p:tgtEl>
                                          <p:spTgt spid="62"/>
                                        </p:tgtEl>
                                        <p:attrNameLst>
                                          <p:attrName>ppt_x</p:attrName>
                                          <p:attrName>ppt_y</p:attrName>
                                        </p:attrNameLst>
                                      </p:cBhvr>
                                      <p:rCtr x="-14036" y="-1528"/>
                                    </p:animMotion>
                                  </p:childTnLst>
                                </p:cTn>
                              </p:par>
                              <p:par>
                                <p:cTn id="23" presetID="35" presetClass="path" presetSubtype="0" accel="50000" decel="50000" fill="hold" grpId="0" nodeType="withEffect">
                                  <p:stCondLst>
                                    <p:cond delay="0"/>
                                  </p:stCondLst>
                                  <p:childTnLst>
                                    <p:animMotion origin="layout" path="M 2.91667E-6 4.44444E-6 L -0.27852 0.04629 " pathEditMode="relative" rAng="0" ptsTypes="AA">
                                      <p:cBhvr>
                                        <p:cTn id="24" dur="2000" fill="hold"/>
                                        <p:tgtEl>
                                          <p:spTgt spid="61"/>
                                        </p:tgtEl>
                                        <p:attrNameLst>
                                          <p:attrName>ppt_x</p:attrName>
                                          <p:attrName>ppt_y</p:attrName>
                                        </p:attrNameLst>
                                      </p:cBhvr>
                                      <p:rCtr x="-13932" y="2315"/>
                                    </p:animMotion>
                                  </p:childTnLst>
                                </p:cTn>
                              </p:par>
                              <p:par>
                                <p:cTn id="25" presetID="63" presetClass="path" presetSubtype="0" accel="50000" decel="50000" fill="hold" grpId="0" nodeType="withEffect">
                                  <p:stCondLst>
                                    <p:cond delay="0"/>
                                  </p:stCondLst>
                                  <p:childTnLst>
                                    <p:animMotion origin="layout" path="M -0.01133 -0.00162 L -0.00573 -0.02778 " pathEditMode="relative" rAng="0" ptsTypes="AA">
                                      <p:cBhvr>
                                        <p:cTn id="26" dur="2000" fill="hold"/>
                                        <p:tgtEl>
                                          <p:spTgt spid="27"/>
                                        </p:tgtEl>
                                        <p:attrNameLst>
                                          <p:attrName>ppt_x</p:attrName>
                                          <p:attrName>ppt_y</p:attrName>
                                        </p:attrNameLst>
                                      </p:cBhvr>
                                      <p:rCtr x="273" y="-1319"/>
                                    </p:animMotion>
                                  </p:childTnLst>
                                </p:cTn>
                              </p:par>
                              <p:par>
                                <p:cTn id="27" presetID="63" presetClass="path" presetSubtype="0" accel="50000" decel="50000" fill="hold" grpId="0" nodeType="withEffect">
                                  <p:stCondLst>
                                    <p:cond delay="0"/>
                                  </p:stCondLst>
                                  <p:childTnLst>
                                    <p:animMotion origin="layout" path="M 2.29167E-6 3.7037E-6 L 0.07604 -0.16158 " pathEditMode="relative" rAng="0" ptsTypes="AA">
                                      <p:cBhvr>
                                        <p:cTn id="28" dur="2000" fill="hold"/>
                                        <p:tgtEl>
                                          <p:spTgt spid="26"/>
                                        </p:tgtEl>
                                        <p:attrNameLst>
                                          <p:attrName>ppt_x</p:attrName>
                                          <p:attrName>ppt_y</p:attrName>
                                        </p:attrNameLst>
                                      </p:cBhvr>
                                      <p:rCtr x="3802" y="-8079"/>
                                    </p:animMotion>
                                  </p:childTnLst>
                                </p:cTn>
                              </p:par>
                              <p:par>
                                <p:cTn id="29" presetID="42" presetClass="path" presetSubtype="0" accel="50000" decel="50000" fill="hold" grpId="0" nodeType="withEffect">
                                  <p:stCondLst>
                                    <p:cond delay="0"/>
                                  </p:stCondLst>
                                  <p:childTnLst>
                                    <p:animMotion origin="layout" path="M 1.66667E-6 -2.22222E-6 L -0.0957 -2.22222E-6 " pathEditMode="relative" rAng="0" ptsTypes="AA">
                                      <p:cBhvr>
                                        <p:cTn id="30" dur="2000" fill="hold"/>
                                        <p:tgtEl>
                                          <p:spTgt spid="69"/>
                                        </p:tgtEl>
                                        <p:attrNameLst>
                                          <p:attrName>ppt_x</p:attrName>
                                          <p:attrName>ppt_y</p:attrName>
                                        </p:attrNameLst>
                                      </p:cBhvr>
                                      <p:rCtr x="-4792" y="0"/>
                                    </p:animMotion>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52"/>
                                        </p:tgtEl>
                                        <p:attrNameLst>
                                          <p:attrName>style.visibility</p:attrName>
                                        </p:attrNameLst>
                                      </p:cBhvr>
                                      <p:to>
                                        <p:strVal val="visible"/>
                                      </p:to>
                                    </p:set>
                                    <p:animEffect transition="in" filter="wipe(down)">
                                      <p:cBhvr>
                                        <p:cTn id="35" dur="500"/>
                                        <p:tgtEl>
                                          <p:spTgt spid="15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60"/>
                                        </p:tgtEl>
                                        <p:attrNameLst>
                                          <p:attrName>style.visibility</p:attrName>
                                        </p:attrNameLst>
                                      </p:cBhvr>
                                      <p:to>
                                        <p:strVal val="visible"/>
                                      </p:to>
                                    </p:set>
                                    <p:animEffect transition="in" filter="barn(inVertical)">
                                      <p:cBhvr>
                                        <p:cTn id="40"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58" grpId="0" animBg="1"/>
      <p:bldP spid="59" grpId="0" animBg="1"/>
      <p:bldP spid="61" grpId="0" animBg="1"/>
      <p:bldP spid="62" grpId="0" animBg="1"/>
      <p:bldP spid="66"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779D2-628A-2B68-9BA2-0E93680D1D3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2AB9F25-1F2E-B903-01CE-B05314B1872A}"/>
              </a:ext>
            </a:extLst>
          </p:cNvPr>
          <p:cNvSpPr/>
          <p:nvPr/>
        </p:nvSpPr>
        <p:spPr>
          <a:xfrm>
            <a:off x="440900" y="-2770"/>
            <a:ext cx="11001730" cy="584775"/>
          </a:xfrm>
          <a:prstGeom prst="rect">
            <a:avLst/>
          </a:prstGeom>
        </p:spPr>
        <p:txBody>
          <a:bodyPr wrap="none">
            <a:spAutoFit/>
          </a:bodyPr>
          <a:lstStyle/>
          <a:p>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Carbon dioxide</a:t>
            </a:r>
          </a:p>
        </p:txBody>
      </p:sp>
      <p:grpSp>
        <p:nvGrpSpPr>
          <p:cNvPr id="100" name="Group 99">
            <a:extLst>
              <a:ext uri="{FF2B5EF4-FFF2-40B4-BE49-F238E27FC236}">
                <a16:creationId xmlns:a16="http://schemas.microsoft.com/office/drawing/2014/main" id="{3133E332-0EAA-5958-63E8-140BBCF3DA9F}"/>
              </a:ext>
            </a:extLst>
          </p:cNvPr>
          <p:cNvGrpSpPr/>
          <p:nvPr/>
        </p:nvGrpSpPr>
        <p:grpSpPr>
          <a:xfrm>
            <a:off x="1889460" y="1320642"/>
            <a:ext cx="2545492" cy="2341510"/>
            <a:chOff x="2412211" y="3864045"/>
            <a:chExt cx="2545492" cy="2341510"/>
          </a:xfrm>
        </p:grpSpPr>
        <p:sp>
          <p:nvSpPr>
            <p:cNvPr id="3" name="Oval 2">
              <a:extLst>
                <a:ext uri="{FF2B5EF4-FFF2-40B4-BE49-F238E27FC236}">
                  <a16:creationId xmlns:a16="http://schemas.microsoft.com/office/drawing/2014/main" id="{36AC2C93-E50D-8BD1-2752-F34259415A76}"/>
                </a:ext>
              </a:extLst>
            </p:cNvPr>
            <p:cNvSpPr/>
            <p:nvPr/>
          </p:nvSpPr>
          <p:spPr>
            <a:xfrm>
              <a:off x="2514524" y="3938162"/>
              <a:ext cx="2366374" cy="2267393"/>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Oval 3">
              <a:extLst>
                <a:ext uri="{FF2B5EF4-FFF2-40B4-BE49-F238E27FC236}">
                  <a16:creationId xmlns:a16="http://schemas.microsoft.com/office/drawing/2014/main" id="{E6629C8D-B400-41BC-D075-AEB19F61A5FF}"/>
                </a:ext>
              </a:extLst>
            </p:cNvPr>
            <p:cNvSpPr/>
            <p:nvPr/>
          </p:nvSpPr>
          <p:spPr>
            <a:xfrm>
              <a:off x="3097698" y="4501816"/>
              <a:ext cx="1241593" cy="1160006"/>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Oval 5">
              <a:extLst>
                <a:ext uri="{FF2B5EF4-FFF2-40B4-BE49-F238E27FC236}">
                  <a16:creationId xmlns:a16="http://schemas.microsoft.com/office/drawing/2014/main" id="{FC762E6A-4364-F5F6-839D-392C3527B09D}"/>
                </a:ext>
              </a:extLst>
            </p:cNvPr>
            <p:cNvSpPr/>
            <p:nvPr/>
          </p:nvSpPr>
          <p:spPr>
            <a:xfrm>
              <a:off x="3366868" y="4748536"/>
              <a:ext cx="661686" cy="63400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TextBox 4">
              <a:extLst>
                <a:ext uri="{FF2B5EF4-FFF2-40B4-BE49-F238E27FC236}">
                  <a16:creationId xmlns:a16="http://schemas.microsoft.com/office/drawing/2014/main" id="{920A44F8-DC0A-5C8C-AC6A-0141BC21D989}"/>
                </a:ext>
              </a:extLst>
            </p:cNvPr>
            <p:cNvSpPr txBox="1"/>
            <p:nvPr/>
          </p:nvSpPr>
          <p:spPr>
            <a:xfrm>
              <a:off x="3407931" y="4834708"/>
              <a:ext cx="813289" cy="461664"/>
            </a:xfrm>
            <a:prstGeom prst="rect">
              <a:avLst/>
            </a:prstGeom>
            <a:noFill/>
          </p:spPr>
          <p:txBody>
            <a:bodyPr wrap="square" rtlCol="0">
              <a:spAutoFit/>
            </a:bodyPr>
            <a:lstStyle/>
            <a:p>
              <a:r>
                <a:rPr lang="en-US" sz="2400" dirty="0">
                  <a:latin typeface="Times New Roman" pitchFamily="18" charset="0"/>
                  <a:cs typeface="Times New Roman" pitchFamily="18" charset="0"/>
                </a:rPr>
                <a:t>+6</a:t>
              </a:r>
              <a:endParaRPr lang="vi-VN" sz="2400" dirty="0">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B7C8C94B-3C08-AAAF-B9F0-6EB66A2ABDFC}"/>
                </a:ext>
              </a:extLst>
            </p:cNvPr>
            <p:cNvSpPr/>
            <p:nvPr/>
          </p:nvSpPr>
          <p:spPr>
            <a:xfrm flipH="1" flipV="1">
              <a:off x="3592385" y="3864045"/>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Oval 7">
              <a:extLst>
                <a:ext uri="{FF2B5EF4-FFF2-40B4-BE49-F238E27FC236}">
                  <a16:creationId xmlns:a16="http://schemas.microsoft.com/office/drawing/2014/main" id="{51A410C1-3078-F85B-978B-735195CB4609}"/>
                </a:ext>
              </a:extLst>
            </p:cNvPr>
            <p:cNvSpPr/>
            <p:nvPr/>
          </p:nvSpPr>
          <p:spPr>
            <a:xfrm flipH="1" flipV="1">
              <a:off x="4720805" y="4671060"/>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Oval 8">
              <a:extLst>
                <a:ext uri="{FF2B5EF4-FFF2-40B4-BE49-F238E27FC236}">
                  <a16:creationId xmlns:a16="http://schemas.microsoft.com/office/drawing/2014/main" id="{963BBEB8-2CB7-A391-6B17-5BE6DA6312C2}"/>
                </a:ext>
              </a:extLst>
            </p:cNvPr>
            <p:cNvSpPr/>
            <p:nvPr/>
          </p:nvSpPr>
          <p:spPr>
            <a:xfrm flipH="1" flipV="1">
              <a:off x="4299933" y="5849582"/>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Oval 9">
              <a:extLst>
                <a:ext uri="{FF2B5EF4-FFF2-40B4-BE49-F238E27FC236}">
                  <a16:creationId xmlns:a16="http://schemas.microsoft.com/office/drawing/2014/main" id="{5A014353-B7BE-AF31-5420-D4F334BE40C1}"/>
                </a:ext>
              </a:extLst>
            </p:cNvPr>
            <p:cNvSpPr/>
            <p:nvPr/>
          </p:nvSpPr>
          <p:spPr>
            <a:xfrm flipH="1" flipV="1">
              <a:off x="3156043" y="5978210"/>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 name="Oval 10">
              <a:extLst>
                <a:ext uri="{FF2B5EF4-FFF2-40B4-BE49-F238E27FC236}">
                  <a16:creationId xmlns:a16="http://schemas.microsoft.com/office/drawing/2014/main" id="{033BDC39-EE24-882D-5040-5317DA36FFFC}"/>
                </a:ext>
              </a:extLst>
            </p:cNvPr>
            <p:cNvSpPr/>
            <p:nvPr/>
          </p:nvSpPr>
          <p:spPr>
            <a:xfrm flipH="1" flipV="1">
              <a:off x="2412211" y="5155556"/>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Oval 11">
              <a:extLst>
                <a:ext uri="{FF2B5EF4-FFF2-40B4-BE49-F238E27FC236}">
                  <a16:creationId xmlns:a16="http://schemas.microsoft.com/office/drawing/2014/main" id="{DDE1557D-0F2A-6EF1-EFF8-2F9F6FDE5D53}"/>
                </a:ext>
              </a:extLst>
            </p:cNvPr>
            <p:cNvSpPr/>
            <p:nvPr/>
          </p:nvSpPr>
          <p:spPr>
            <a:xfrm flipH="1" flipV="1">
              <a:off x="2677608" y="4196073"/>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Oval 12">
              <a:extLst>
                <a:ext uri="{FF2B5EF4-FFF2-40B4-BE49-F238E27FC236}">
                  <a16:creationId xmlns:a16="http://schemas.microsoft.com/office/drawing/2014/main" id="{B1236953-E8F6-FB64-0546-A1BCB18B9FD8}"/>
                </a:ext>
              </a:extLst>
            </p:cNvPr>
            <p:cNvSpPr/>
            <p:nvPr/>
          </p:nvSpPr>
          <p:spPr>
            <a:xfrm flipH="1" flipV="1">
              <a:off x="3779253" y="4406094"/>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Oval 18">
              <a:extLst>
                <a:ext uri="{FF2B5EF4-FFF2-40B4-BE49-F238E27FC236}">
                  <a16:creationId xmlns:a16="http://schemas.microsoft.com/office/drawing/2014/main" id="{0DD172DD-2AED-9E42-2937-680D356EED27}"/>
                </a:ext>
              </a:extLst>
            </p:cNvPr>
            <p:cNvSpPr/>
            <p:nvPr/>
          </p:nvSpPr>
          <p:spPr>
            <a:xfrm flipH="1" flipV="1">
              <a:off x="3318057" y="5489900"/>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21" name="Group 20">
            <a:extLst>
              <a:ext uri="{FF2B5EF4-FFF2-40B4-BE49-F238E27FC236}">
                <a16:creationId xmlns:a16="http://schemas.microsoft.com/office/drawing/2014/main" id="{34CB780E-C457-621D-B5B3-563DCA4D8E31}"/>
              </a:ext>
            </a:extLst>
          </p:cNvPr>
          <p:cNvGrpSpPr/>
          <p:nvPr/>
        </p:nvGrpSpPr>
        <p:grpSpPr>
          <a:xfrm>
            <a:off x="48622" y="4120815"/>
            <a:ext cx="2058675" cy="1991057"/>
            <a:chOff x="260818" y="1724601"/>
            <a:chExt cx="2275018" cy="2275917"/>
          </a:xfrm>
        </p:grpSpPr>
        <p:sp>
          <p:nvSpPr>
            <p:cNvPr id="22" name="Oval 21">
              <a:extLst>
                <a:ext uri="{FF2B5EF4-FFF2-40B4-BE49-F238E27FC236}">
                  <a16:creationId xmlns:a16="http://schemas.microsoft.com/office/drawing/2014/main" id="{E049DC84-B04E-E702-EBD3-A6EBC3081DFD}"/>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24" name="Group 23">
              <a:extLst>
                <a:ext uri="{FF2B5EF4-FFF2-40B4-BE49-F238E27FC236}">
                  <a16:creationId xmlns:a16="http://schemas.microsoft.com/office/drawing/2014/main" id="{0B03ED86-CA27-256A-F35C-C2DEBC5EE7D2}"/>
                </a:ext>
              </a:extLst>
            </p:cNvPr>
            <p:cNvGrpSpPr/>
            <p:nvPr/>
          </p:nvGrpSpPr>
          <p:grpSpPr>
            <a:xfrm>
              <a:off x="260818" y="1724601"/>
              <a:ext cx="2275018" cy="2275917"/>
              <a:chOff x="5407899" y="2853302"/>
              <a:chExt cx="1113904" cy="1262225"/>
            </a:xfrm>
          </p:grpSpPr>
          <p:sp>
            <p:nvSpPr>
              <p:cNvPr id="38" name="Oval 37">
                <a:extLst>
                  <a:ext uri="{FF2B5EF4-FFF2-40B4-BE49-F238E27FC236}">
                    <a16:creationId xmlns:a16="http://schemas.microsoft.com/office/drawing/2014/main" id="{6F619A85-9249-85EB-B04D-2D312E44AFC0}"/>
                  </a:ext>
                </a:extLst>
              </p:cNvPr>
              <p:cNvSpPr/>
              <p:nvPr/>
            </p:nvSpPr>
            <p:spPr>
              <a:xfrm>
                <a:off x="5671746" y="3174079"/>
                <a:ext cx="567905" cy="67142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TextBox 38">
                <a:extLst>
                  <a:ext uri="{FF2B5EF4-FFF2-40B4-BE49-F238E27FC236}">
                    <a16:creationId xmlns:a16="http://schemas.microsoft.com/office/drawing/2014/main" id="{F920F15E-2D82-9DA0-C3E8-6DA6FC4F449A}"/>
                  </a:ext>
                </a:extLst>
              </p:cNvPr>
              <p:cNvSpPr txBox="1"/>
              <p:nvPr/>
            </p:nvSpPr>
            <p:spPr>
              <a:xfrm>
                <a:off x="5796221" y="3367715"/>
                <a:ext cx="328426" cy="256040"/>
              </a:xfrm>
              <a:prstGeom prst="rect">
                <a:avLst/>
              </a:prstGeom>
              <a:noFill/>
            </p:spPr>
            <p:txBody>
              <a:bodyPr wrap="square" rtlCol="0">
                <a:spAutoFit/>
              </a:bodyPr>
              <a:lstStyle/>
              <a:p>
                <a:r>
                  <a:rPr lang="en-US" sz="2400">
                    <a:latin typeface="Times New Roman" pitchFamily="18" charset="0"/>
                    <a:cs typeface="Times New Roman" pitchFamily="18" charset="0"/>
                  </a:rPr>
                  <a:t>+8</a:t>
                </a:r>
                <a:endParaRPr lang="vi-VN" sz="2400" dirty="0">
                  <a:latin typeface="Times New Roman" pitchFamily="18" charset="0"/>
                  <a:cs typeface="Times New Roman" pitchFamily="18" charset="0"/>
                </a:endParaRPr>
              </a:p>
            </p:txBody>
          </p:sp>
          <p:sp>
            <p:nvSpPr>
              <p:cNvPr id="40" name="Oval 39">
                <a:extLst>
                  <a:ext uri="{FF2B5EF4-FFF2-40B4-BE49-F238E27FC236}">
                    <a16:creationId xmlns:a16="http://schemas.microsoft.com/office/drawing/2014/main" id="{753A10F8-E65C-91CC-8561-192910830B2C}"/>
                  </a:ext>
                </a:extLst>
              </p:cNvPr>
              <p:cNvSpPr/>
              <p:nvPr/>
            </p:nvSpPr>
            <p:spPr>
              <a:xfrm flipH="1" flipV="1">
                <a:off x="6013409" y="377172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3" name="Oval 42">
                <a:extLst>
                  <a:ext uri="{FF2B5EF4-FFF2-40B4-BE49-F238E27FC236}">
                    <a16:creationId xmlns:a16="http://schemas.microsoft.com/office/drawing/2014/main" id="{FB54CAD4-41AF-B513-BECA-32B32E1D8F19}"/>
                  </a:ext>
                </a:extLst>
              </p:cNvPr>
              <p:cNvSpPr/>
              <p:nvPr/>
            </p:nvSpPr>
            <p:spPr>
              <a:xfrm>
                <a:off x="5432553" y="2912029"/>
                <a:ext cx="1078814" cy="117324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Oval 51">
                <a:extLst>
                  <a:ext uri="{FF2B5EF4-FFF2-40B4-BE49-F238E27FC236}">
                    <a16:creationId xmlns:a16="http://schemas.microsoft.com/office/drawing/2014/main" id="{80F9A1E0-EA87-14CD-4B2E-194C84167AB0}"/>
                  </a:ext>
                </a:extLst>
              </p:cNvPr>
              <p:cNvSpPr/>
              <p:nvPr/>
            </p:nvSpPr>
            <p:spPr>
              <a:xfrm flipH="1" flipV="1">
                <a:off x="6056779" y="399807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6" name="Oval 55">
                <a:extLst>
                  <a:ext uri="{FF2B5EF4-FFF2-40B4-BE49-F238E27FC236}">
                    <a16:creationId xmlns:a16="http://schemas.microsoft.com/office/drawing/2014/main" id="{66326567-2F8D-FF13-D91F-0B9FDB3847F5}"/>
                  </a:ext>
                </a:extLst>
              </p:cNvPr>
              <p:cNvSpPr/>
              <p:nvPr/>
            </p:nvSpPr>
            <p:spPr>
              <a:xfrm flipH="1" flipV="1">
                <a:off x="5748210" y="316196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7" name="Oval 56">
                <a:extLst>
                  <a:ext uri="{FF2B5EF4-FFF2-40B4-BE49-F238E27FC236}">
                    <a16:creationId xmlns:a16="http://schemas.microsoft.com/office/drawing/2014/main" id="{F3826B41-6809-26C1-2C88-CDC9C1105A1F}"/>
                  </a:ext>
                </a:extLst>
              </p:cNvPr>
              <p:cNvSpPr/>
              <p:nvPr/>
            </p:nvSpPr>
            <p:spPr>
              <a:xfrm flipH="1" flipV="1">
                <a:off x="5960654" y="285330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3" name="Oval 62">
                <a:extLst>
                  <a:ext uri="{FF2B5EF4-FFF2-40B4-BE49-F238E27FC236}">
                    <a16:creationId xmlns:a16="http://schemas.microsoft.com/office/drawing/2014/main" id="{21526922-1FEF-EAC3-11E3-755FCACE60E6}"/>
                  </a:ext>
                </a:extLst>
              </p:cNvPr>
              <p:cNvSpPr/>
              <p:nvPr/>
            </p:nvSpPr>
            <p:spPr>
              <a:xfrm flipH="1" flipV="1">
                <a:off x="5407899" y="32785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4" name="Oval 63">
                <a:extLst>
                  <a:ext uri="{FF2B5EF4-FFF2-40B4-BE49-F238E27FC236}">
                    <a16:creationId xmlns:a16="http://schemas.microsoft.com/office/drawing/2014/main" id="{33A5A2E8-8280-501A-8B1A-90310CD6D0D0}"/>
                  </a:ext>
                </a:extLst>
              </p:cNvPr>
              <p:cNvSpPr/>
              <p:nvPr/>
            </p:nvSpPr>
            <p:spPr>
              <a:xfrm flipH="1" flipV="1">
                <a:off x="5498150" y="381845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9" name="Oval 78">
                <a:extLst>
                  <a:ext uri="{FF2B5EF4-FFF2-40B4-BE49-F238E27FC236}">
                    <a16:creationId xmlns:a16="http://schemas.microsoft.com/office/drawing/2014/main" id="{0B75F466-8A57-517E-9B6B-07699744F09A}"/>
                  </a:ext>
                </a:extLst>
              </p:cNvPr>
              <p:cNvSpPr/>
              <p:nvPr/>
            </p:nvSpPr>
            <p:spPr>
              <a:xfrm flipH="1" flipV="1">
                <a:off x="6413803" y="361364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0" name="Oval 79">
                <a:extLst>
                  <a:ext uri="{FF2B5EF4-FFF2-40B4-BE49-F238E27FC236}">
                    <a16:creationId xmlns:a16="http://schemas.microsoft.com/office/drawing/2014/main" id="{79F38D8C-C8ED-7408-2AB1-239FF015D8EB}"/>
                  </a:ext>
                </a:extLst>
              </p:cNvPr>
              <p:cNvSpPr/>
              <p:nvPr/>
            </p:nvSpPr>
            <p:spPr>
              <a:xfrm flipH="1" flipV="1">
                <a:off x="6251729" y="298914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81" name="Group 80">
            <a:extLst>
              <a:ext uri="{FF2B5EF4-FFF2-40B4-BE49-F238E27FC236}">
                <a16:creationId xmlns:a16="http://schemas.microsoft.com/office/drawing/2014/main" id="{D9E71202-2C08-23A3-DD9A-FB1818468F4D}"/>
              </a:ext>
            </a:extLst>
          </p:cNvPr>
          <p:cNvGrpSpPr/>
          <p:nvPr/>
        </p:nvGrpSpPr>
        <p:grpSpPr>
          <a:xfrm>
            <a:off x="4037325" y="3721269"/>
            <a:ext cx="2058675" cy="1991057"/>
            <a:chOff x="260818" y="1724601"/>
            <a:chExt cx="2275018" cy="2275917"/>
          </a:xfrm>
        </p:grpSpPr>
        <p:sp>
          <p:nvSpPr>
            <p:cNvPr id="82" name="Oval 81">
              <a:extLst>
                <a:ext uri="{FF2B5EF4-FFF2-40B4-BE49-F238E27FC236}">
                  <a16:creationId xmlns:a16="http://schemas.microsoft.com/office/drawing/2014/main" id="{6C731563-03A6-0A5D-B00F-0C3760451343}"/>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83" name="Group 82">
              <a:extLst>
                <a:ext uri="{FF2B5EF4-FFF2-40B4-BE49-F238E27FC236}">
                  <a16:creationId xmlns:a16="http://schemas.microsoft.com/office/drawing/2014/main" id="{9679C244-BE5C-A7E9-361B-D85FE741FD64}"/>
                </a:ext>
              </a:extLst>
            </p:cNvPr>
            <p:cNvGrpSpPr/>
            <p:nvPr/>
          </p:nvGrpSpPr>
          <p:grpSpPr>
            <a:xfrm>
              <a:off x="260818" y="1724601"/>
              <a:ext cx="2275018" cy="2275917"/>
              <a:chOff x="5407899" y="2853302"/>
              <a:chExt cx="1113904" cy="1262225"/>
            </a:xfrm>
          </p:grpSpPr>
          <p:sp>
            <p:nvSpPr>
              <p:cNvPr id="84" name="Oval 83">
                <a:extLst>
                  <a:ext uri="{FF2B5EF4-FFF2-40B4-BE49-F238E27FC236}">
                    <a16:creationId xmlns:a16="http://schemas.microsoft.com/office/drawing/2014/main" id="{04F75A43-71CB-A11B-DB18-A0EEF7B97A12}"/>
                  </a:ext>
                </a:extLst>
              </p:cNvPr>
              <p:cNvSpPr/>
              <p:nvPr/>
            </p:nvSpPr>
            <p:spPr>
              <a:xfrm>
                <a:off x="5671746" y="3174079"/>
                <a:ext cx="567905" cy="67142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TextBox 84">
                <a:extLst>
                  <a:ext uri="{FF2B5EF4-FFF2-40B4-BE49-F238E27FC236}">
                    <a16:creationId xmlns:a16="http://schemas.microsoft.com/office/drawing/2014/main" id="{19BBD890-60AF-E204-0ED8-83DDACA707FC}"/>
                  </a:ext>
                </a:extLst>
              </p:cNvPr>
              <p:cNvSpPr txBox="1"/>
              <p:nvPr/>
            </p:nvSpPr>
            <p:spPr>
              <a:xfrm>
                <a:off x="5796221" y="3367715"/>
                <a:ext cx="328426" cy="256040"/>
              </a:xfrm>
              <a:prstGeom prst="rect">
                <a:avLst/>
              </a:prstGeom>
              <a:noFill/>
            </p:spPr>
            <p:txBody>
              <a:bodyPr wrap="square" rtlCol="0">
                <a:spAutoFit/>
              </a:bodyPr>
              <a:lstStyle/>
              <a:p>
                <a:r>
                  <a:rPr lang="en-US" sz="2400">
                    <a:latin typeface="Times New Roman" pitchFamily="18" charset="0"/>
                    <a:cs typeface="Times New Roman" pitchFamily="18" charset="0"/>
                  </a:rPr>
                  <a:t>+8</a:t>
                </a:r>
                <a:endParaRPr lang="vi-VN" sz="2400" dirty="0">
                  <a:latin typeface="Times New Roman" pitchFamily="18" charset="0"/>
                  <a:cs typeface="Times New Roman" pitchFamily="18" charset="0"/>
                </a:endParaRPr>
              </a:p>
            </p:txBody>
          </p:sp>
          <p:sp>
            <p:nvSpPr>
              <p:cNvPr id="86" name="Oval 85">
                <a:extLst>
                  <a:ext uri="{FF2B5EF4-FFF2-40B4-BE49-F238E27FC236}">
                    <a16:creationId xmlns:a16="http://schemas.microsoft.com/office/drawing/2014/main" id="{26281212-CCE5-78FB-2D06-EAD120264967}"/>
                  </a:ext>
                </a:extLst>
              </p:cNvPr>
              <p:cNvSpPr/>
              <p:nvPr/>
            </p:nvSpPr>
            <p:spPr>
              <a:xfrm flipH="1" flipV="1">
                <a:off x="6013409" y="377172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Oval 86">
                <a:extLst>
                  <a:ext uri="{FF2B5EF4-FFF2-40B4-BE49-F238E27FC236}">
                    <a16:creationId xmlns:a16="http://schemas.microsoft.com/office/drawing/2014/main" id="{65C663AE-DF6A-A139-D472-B095435C250C}"/>
                  </a:ext>
                </a:extLst>
              </p:cNvPr>
              <p:cNvSpPr/>
              <p:nvPr/>
            </p:nvSpPr>
            <p:spPr>
              <a:xfrm>
                <a:off x="5432553" y="2912029"/>
                <a:ext cx="1078814" cy="117324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 name="Oval 87">
                <a:extLst>
                  <a:ext uri="{FF2B5EF4-FFF2-40B4-BE49-F238E27FC236}">
                    <a16:creationId xmlns:a16="http://schemas.microsoft.com/office/drawing/2014/main" id="{9AAEEA03-8E70-B96B-648D-73D46A0A58CE}"/>
                  </a:ext>
                </a:extLst>
              </p:cNvPr>
              <p:cNvSpPr/>
              <p:nvPr/>
            </p:nvSpPr>
            <p:spPr>
              <a:xfrm flipH="1" flipV="1">
                <a:off x="6056779" y="399807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9" name="Oval 88">
                <a:extLst>
                  <a:ext uri="{FF2B5EF4-FFF2-40B4-BE49-F238E27FC236}">
                    <a16:creationId xmlns:a16="http://schemas.microsoft.com/office/drawing/2014/main" id="{35A4FD32-FD95-B290-3C5A-985811B87191}"/>
                  </a:ext>
                </a:extLst>
              </p:cNvPr>
              <p:cNvSpPr/>
              <p:nvPr/>
            </p:nvSpPr>
            <p:spPr>
              <a:xfrm flipH="1" flipV="1">
                <a:off x="5748210" y="316196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0" name="Oval 89">
                <a:extLst>
                  <a:ext uri="{FF2B5EF4-FFF2-40B4-BE49-F238E27FC236}">
                    <a16:creationId xmlns:a16="http://schemas.microsoft.com/office/drawing/2014/main" id="{A394380D-4D76-5B63-A81F-3A9A08BA1633}"/>
                  </a:ext>
                </a:extLst>
              </p:cNvPr>
              <p:cNvSpPr/>
              <p:nvPr/>
            </p:nvSpPr>
            <p:spPr>
              <a:xfrm flipH="1" flipV="1">
                <a:off x="5960654" y="285330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1" name="Oval 90">
                <a:extLst>
                  <a:ext uri="{FF2B5EF4-FFF2-40B4-BE49-F238E27FC236}">
                    <a16:creationId xmlns:a16="http://schemas.microsoft.com/office/drawing/2014/main" id="{3E047060-8F33-D4B8-4ACF-1DA8AD85D847}"/>
                  </a:ext>
                </a:extLst>
              </p:cNvPr>
              <p:cNvSpPr/>
              <p:nvPr/>
            </p:nvSpPr>
            <p:spPr>
              <a:xfrm flipH="1" flipV="1">
                <a:off x="5407899" y="32785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2" name="Oval 91">
                <a:extLst>
                  <a:ext uri="{FF2B5EF4-FFF2-40B4-BE49-F238E27FC236}">
                    <a16:creationId xmlns:a16="http://schemas.microsoft.com/office/drawing/2014/main" id="{8E61DF6E-99D0-EE48-A482-F27134675DA0}"/>
                  </a:ext>
                </a:extLst>
              </p:cNvPr>
              <p:cNvSpPr/>
              <p:nvPr/>
            </p:nvSpPr>
            <p:spPr>
              <a:xfrm flipH="1" flipV="1">
                <a:off x="5498150" y="381845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3" name="Oval 92">
                <a:extLst>
                  <a:ext uri="{FF2B5EF4-FFF2-40B4-BE49-F238E27FC236}">
                    <a16:creationId xmlns:a16="http://schemas.microsoft.com/office/drawing/2014/main" id="{12D79ABE-5B15-4F65-B4F1-E000E8662267}"/>
                  </a:ext>
                </a:extLst>
              </p:cNvPr>
              <p:cNvSpPr/>
              <p:nvPr/>
            </p:nvSpPr>
            <p:spPr>
              <a:xfrm flipH="1" flipV="1">
                <a:off x="6413803" y="361364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4" name="Oval 93">
                <a:extLst>
                  <a:ext uri="{FF2B5EF4-FFF2-40B4-BE49-F238E27FC236}">
                    <a16:creationId xmlns:a16="http://schemas.microsoft.com/office/drawing/2014/main" id="{23EAFD29-E035-74E4-8B69-77E2953D91D9}"/>
                  </a:ext>
                </a:extLst>
              </p:cNvPr>
              <p:cNvSpPr/>
              <p:nvPr/>
            </p:nvSpPr>
            <p:spPr>
              <a:xfrm flipH="1" flipV="1">
                <a:off x="6251729" y="298914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95" name="Arrow: Right 94">
            <a:extLst>
              <a:ext uri="{FF2B5EF4-FFF2-40B4-BE49-F238E27FC236}">
                <a16:creationId xmlns:a16="http://schemas.microsoft.com/office/drawing/2014/main" id="{0B02CC97-4441-2891-4F98-D2EDDA09AB4B}"/>
              </a:ext>
            </a:extLst>
          </p:cNvPr>
          <p:cNvSpPr/>
          <p:nvPr/>
        </p:nvSpPr>
        <p:spPr>
          <a:xfrm>
            <a:off x="5411877" y="2098564"/>
            <a:ext cx="2087594" cy="872142"/>
          </a:xfrm>
          <a:prstGeom prst="rightArrow">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96" name="Plus Sign 95">
            <a:extLst>
              <a:ext uri="{FF2B5EF4-FFF2-40B4-BE49-F238E27FC236}">
                <a16:creationId xmlns:a16="http://schemas.microsoft.com/office/drawing/2014/main" id="{F1872E55-AF25-889E-475A-3715D0970489}"/>
              </a:ext>
            </a:extLst>
          </p:cNvPr>
          <p:cNvSpPr/>
          <p:nvPr/>
        </p:nvSpPr>
        <p:spPr>
          <a:xfrm>
            <a:off x="4432565" y="3149669"/>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Plus Sign 96">
            <a:extLst>
              <a:ext uri="{FF2B5EF4-FFF2-40B4-BE49-F238E27FC236}">
                <a16:creationId xmlns:a16="http://schemas.microsoft.com/office/drawing/2014/main" id="{26BEE23F-B097-0AA5-1D56-2C7A7B71A4C0}"/>
              </a:ext>
            </a:extLst>
          </p:cNvPr>
          <p:cNvSpPr/>
          <p:nvPr/>
        </p:nvSpPr>
        <p:spPr>
          <a:xfrm>
            <a:off x="861747" y="3306179"/>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01" name="Group 100">
            <a:extLst>
              <a:ext uri="{FF2B5EF4-FFF2-40B4-BE49-F238E27FC236}">
                <a16:creationId xmlns:a16="http://schemas.microsoft.com/office/drawing/2014/main" id="{9BE329FE-4559-E4BD-8E3C-73F9BD3DCED2}"/>
              </a:ext>
            </a:extLst>
          </p:cNvPr>
          <p:cNvGrpSpPr/>
          <p:nvPr/>
        </p:nvGrpSpPr>
        <p:grpSpPr>
          <a:xfrm>
            <a:off x="8527002" y="1728651"/>
            <a:ext cx="2366374" cy="2267393"/>
            <a:chOff x="2514524" y="4042937"/>
            <a:chExt cx="2366374" cy="2267393"/>
          </a:xfrm>
        </p:grpSpPr>
        <p:sp>
          <p:nvSpPr>
            <p:cNvPr id="102" name="Oval 101">
              <a:extLst>
                <a:ext uri="{FF2B5EF4-FFF2-40B4-BE49-F238E27FC236}">
                  <a16:creationId xmlns:a16="http://schemas.microsoft.com/office/drawing/2014/main" id="{1A7F14B0-9DFB-B0E0-3D56-53013E1D5DC8}"/>
                </a:ext>
              </a:extLst>
            </p:cNvPr>
            <p:cNvSpPr/>
            <p:nvPr/>
          </p:nvSpPr>
          <p:spPr>
            <a:xfrm>
              <a:off x="2514524" y="4042937"/>
              <a:ext cx="2366374" cy="2267393"/>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 name="Oval 102">
              <a:extLst>
                <a:ext uri="{FF2B5EF4-FFF2-40B4-BE49-F238E27FC236}">
                  <a16:creationId xmlns:a16="http://schemas.microsoft.com/office/drawing/2014/main" id="{AE90B3F1-26FE-32C5-EA5B-8BD9030714E3}"/>
                </a:ext>
              </a:extLst>
            </p:cNvPr>
            <p:cNvSpPr/>
            <p:nvPr/>
          </p:nvSpPr>
          <p:spPr>
            <a:xfrm>
              <a:off x="3097698" y="4501816"/>
              <a:ext cx="1241593" cy="1160006"/>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 name="Oval 103">
              <a:extLst>
                <a:ext uri="{FF2B5EF4-FFF2-40B4-BE49-F238E27FC236}">
                  <a16:creationId xmlns:a16="http://schemas.microsoft.com/office/drawing/2014/main" id="{A722BE34-8DB7-32D5-4CF0-89873D02CE40}"/>
                </a:ext>
              </a:extLst>
            </p:cNvPr>
            <p:cNvSpPr/>
            <p:nvPr/>
          </p:nvSpPr>
          <p:spPr>
            <a:xfrm>
              <a:off x="3366868" y="4748536"/>
              <a:ext cx="661686" cy="63400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5" name="TextBox 104">
              <a:extLst>
                <a:ext uri="{FF2B5EF4-FFF2-40B4-BE49-F238E27FC236}">
                  <a16:creationId xmlns:a16="http://schemas.microsoft.com/office/drawing/2014/main" id="{BEEA6A08-B2D9-2A2B-CA58-5CCDF439A18E}"/>
                </a:ext>
              </a:extLst>
            </p:cNvPr>
            <p:cNvSpPr txBox="1"/>
            <p:nvPr/>
          </p:nvSpPr>
          <p:spPr>
            <a:xfrm>
              <a:off x="3407931" y="4834708"/>
              <a:ext cx="813289" cy="461664"/>
            </a:xfrm>
            <a:prstGeom prst="rect">
              <a:avLst/>
            </a:prstGeom>
            <a:noFill/>
          </p:spPr>
          <p:txBody>
            <a:bodyPr wrap="square" rtlCol="0">
              <a:spAutoFit/>
            </a:bodyPr>
            <a:lstStyle/>
            <a:p>
              <a:r>
                <a:rPr lang="en-US" sz="2400" dirty="0">
                  <a:latin typeface="Times New Roman" pitchFamily="18" charset="0"/>
                  <a:cs typeface="Times New Roman" pitchFamily="18" charset="0"/>
                </a:rPr>
                <a:t>+6</a:t>
              </a:r>
              <a:endParaRPr lang="vi-VN" sz="2400" dirty="0">
                <a:latin typeface="Times New Roman" pitchFamily="18" charset="0"/>
                <a:cs typeface="Times New Roman" pitchFamily="18" charset="0"/>
              </a:endParaRPr>
            </a:p>
          </p:txBody>
        </p:sp>
        <p:sp>
          <p:nvSpPr>
            <p:cNvPr id="106" name="Oval 105">
              <a:extLst>
                <a:ext uri="{FF2B5EF4-FFF2-40B4-BE49-F238E27FC236}">
                  <a16:creationId xmlns:a16="http://schemas.microsoft.com/office/drawing/2014/main" id="{FEF9FF47-E399-6C04-8C71-20408A587B6F}"/>
                </a:ext>
              </a:extLst>
            </p:cNvPr>
            <p:cNvSpPr/>
            <p:nvPr/>
          </p:nvSpPr>
          <p:spPr>
            <a:xfrm flipH="1" flipV="1">
              <a:off x="4238257" y="4149033"/>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7" name="Oval 106">
              <a:extLst>
                <a:ext uri="{FF2B5EF4-FFF2-40B4-BE49-F238E27FC236}">
                  <a16:creationId xmlns:a16="http://schemas.microsoft.com/office/drawing/2014/main" id="{5688A6EC-41CC-BE94-FDA4-E675698AE50D}"/>
                </a:ext>
              </a:extLst>
            </p:cNvPr>
            <p:cNvSpPr/>
            <p:nvPr/>
          </p:nvSpPr>
          <p:spPr>
            <a:xfrm flipH="1" flipV="1">
              <a:off x="4545130" y="5471534"/>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8" name="Oval 107">
              <a:extLst>
                <a:ext uri="{FF2B5EF4-FFF2-40B4-BE49-F238E27FC236}">
                  <a16:creationId xmlns:a16="http://schemas.microsoft.com/office/drawing/2014/main" id="{705E5D8F-F631-9BB1-537F-EEF09360EEF3}"/>
                </a:ext>
              </a:extLst>
            </p:cNvPr>
            <p:cNvSpPr/>
            <p:nvPr/>
          </p:nvSpPr>
          <p:spPr>
            <a:xfrm flipH="1" flipV="1">
              <a:off x="4375321" y="5723124"/>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9" name="Oval 108">
              <a:extLst>
                <a:ext uri="{FF2B5EF4-FFF2-40B4-BE49-F238E27FC236}">
                  <a16:creationId xmlns:a16="http://schemas.microsoft.com/office/drawing/2014/main" id="{2852863A-321D-38D5-2551-E14E1E2614A8}"/>
                </a:ext>
              </a:extLst>
            </p:cNvPr>
            <p:cNvSpPr/>
            <p:nvPr/>
          </p:nvSpPr>
          <p:spPr>
            <a:xfrm flipH="1" flipV="1">
              <a:off x="2953588" y="5872582"/>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0" name="Oval 109">
              <a:extLst>
                <a:ext uri="{FF2B5EF4-FFF2-40B4-BE49-F238E27FC236}">
                  <a16:creationId xmlns:a16="http://schemas.microsoft.com/office/drawing/2014/main" id="{98443036-4F6A-BB87-01A2-C541A361339A}"/>
                </a:ext>
              </a:extLst>
            </p:cNvPr>
            <p:cNvSpPr/>
            <p:nvPr/>
          </p:nvSpPr>
          <p:spPr>
            <a:xfrm flipH="1" flipV="1">
              <a:off x="2686547" y="5583330"/>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1" name="Oval 110">
              <a:extLst>
                <a:ext uri="{FF2B5EF4-FFF2-40B4-BE49-F238E27FC236}">
                  <a16:creationId xmlns:a16="http://schemas.microsoft.com/office/drawing/2014/main" id="{ACBB3B16-6B6F-C923-EB33-2EA0618B8897}"/>
                </a:ext>
              </a:extLst>
            </p:cNvPr>
            <p:cNvSpPr/>
            <p:nvPr/>
          </p:nvSpPr>
          <p:spPr>
            <a:xfrm flipH="1" flipV="1">
              <a:off x="2706183" y="4281798"/>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2" name="Oval 111">
              <a:extLst>
                <a:ext uri="{FF2B5EF4-FFF2-40B4-BE49-F238E27FC236}">
                  <a16:creationId xmlns:a16="http://schemas.microsoft.com/office/drawing/2014/main" id="{1D17AC8F-5056-701D-C6D1-5B3DD7BEF05C}"/>
                </a:ext>
              </a:extLst>
            </p:cNvPr>
            <p:cNvSpPr/>
            <p:nvPr/>
          </p:nvSpPr>
          <p:spPr>
            <a:xfrm flipH="1" flipV="1">
              <a:off x="4198726" y="4998976"/>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3" name="Oval 112">
              <a:extLst>
                <a:ext uri="{FF2B5EF4-FFF2-40B4-BE49-F238E27FC236}">
                  <a16:creationId xmlns:a16="http://schemas.microsoft.com/office/drawing/2014/main" id="{4B6A3222-9CAD-CA2C-56FE-0183BBBBACC2}"/>
                </a:ext>
              </a:extLst>
            </p:cNvPr>
            <p:cNvSpPr/>
            <p:nvPr/>
          </p:nvSpPr>
          <p:spPr>
            <a:xfrm flipH="1" flipV="1">
              <a:off x="3005316" y="4928568"/>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114" name="Group 113">
            <a:extLst>
              <a:ext uri="{FF2B5EF4-FFF2-40B4-BE49-F238E27FC236}">
                <a16:creationId xmlns:a16="http://schemas.microsoft.com/office/drawing/2014/main" id="{84A65326-4A30-1A1C-B154-DAE762678DEE}"/>
              </a:ext>
            </a:extLst>
          </p:cNvPr>
          <p:cNvGrpSpPr/>
          <p:nvPr/>
        </p:nvGrpSpPr>
        <p:grpSpPr>
          <a:xfrm>
            <a:off x="10062830" y="2745811"/>
            <a:ext cx="2013110" cy="1898420"/>
            <a:chOff x="311170" y="1830491"/>
            <a:chExt cx="2224665" cy="2170026"/>
          </a:xfrm>
        </p:grpSpPr>
        <p:sp>
          <p:nvSpPr>
            <p:cNvPr id="115" name="Oval 114">
              <a:extLst>
                <a:ext uri="{FF2B5EF4-FFF2-40B4-BE49-F238E27FC236}">
                  <a16:creationId xmlns:a16="http://schemas.microsoft.com/office/drawing/2014/main" id="{06B9DF54-D8AA-2E90-3CA0-C4A3CF04485B}"/>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116" name="Group 115">
              <a:extLst>
                <a:ext uri="{FF2B5EF4-FFF2-40B4-BE49-F238E27FC236}">
                  <a16:creationId xmlns:a16="http://schemas.microsoft.com/office/drawing/2014/main" id="{01729068-A41E-15BF-D2F1-EB5BA5B9C3BE}"/>
                </a:ext>
              </a:extLst>
            </p:cNvPr>
            <p:cNvGrpSpPr/>
            <p:nvPr/>
          </p:nvGrpSpPr>
          <p:grpSpPr>
            <a:xfrm>
              <a:off x="311170" y="1830491"/>
              <a:ext cx="2224665" cy="2170026"/>
              <a:chOff x="5432553" y="2912029"/>
              <a:chExt cx="1089250" cy="1203498"/>
            </a:xfrm>
          </p:grpSpPr>
          <p:sp>
            <p:nvSpPr>
              <p:cNvPr id="117" name="Oval 116">
                <a:extLst>
                  <a:ext uri="{FF2B5EF4-FFF2-40B4-BE49-F238E27FC236}">
                    <a16:creationId xmlns:a16="http://schemas.microsoft.com/office/drawing/2014/main" id="{124AD5CC-6CA1-3E42-35B2-1EA9D34E84A6}"/>
                  </a:ext>
                </a:extLst>
              </p:cNvPr>
              <p:cNvSpPr/>
              <p:nvPr/>
            </p:nvSpPr>
            <p:spPr>
              <a:xfrm>
                <a:off x="5748238" y="3254038"/>
                <a:ext cx="491412" cy="536037"/>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8" name="TextBox 117">
                <a:extLst>
                  <a:ext uri="{FF2B5EF4-FFF2-40B4-BE49-F238E27FC236}">
                    <a16:creationId xmlns:a16="http://schemas.microsoft.com/office/drawing/2014/main" id="{23E2CD1E-9737-4831-9C57-DE61DFDE5CAD}"/>
                  </a:ext>
                </a:extLst>
              </p:cNvPr>
              <p:cNvSpPr txBox="1"/>
              <p:nvPr/>
            </p:nvSpPr>
            <p:spPr>
              <a:xfrm>
                <a:off x="5796221" y="3367715"/>
                <a:ext cx="328426" cy="256040"/>
              </a:xfrm>
              <a:prstGeom prst="rect">
                <a:avLst/>
              </a:prstGeom>
              <a:noFill/>
            </p:spPr>
            <p:txBody>
              <a:bodyPr wrap="square" rtlCol="0">
                <a:spAutoFit/>
              </a:bodyPr>
              <a:lstStyle/>
              <a:p>
                <a:r>
                  <a:rPr lang="en-US" sz="2400">
                    <a:latin typeface="Times New Roman" pitchFamily="18" charset="0"/>
                    <a:cs typeface="Times New Roman" pitchFamily="18" charset="0"/>
                  </a:rPr>
                  <a:t>+8</a:t>
                </a:r>
                <a:endParaRPr lang="vi-VN" sz="2400" dirty="0">
                  <a:latin typeface="Times New Roman" pitchFamily="18" charset="0"/>
                  <a:cs typeface="Times New Roman" pitchFamily="18" charset="0"/>
                </a:endParaRPr>
              </a:p>
            </p:txBody>
          </p:sp>
          <p:sp>
            <p:nvSpPr>
              <p:cNvPr id="119" name="Oval 118">
                <a:extLst>
                  <a:ext uri="{FF2B5EF4-FFF2-40B4-BE49-F238E27FC236}">
                    <a16:creationId xmlns:a16="http://schemas.microsoft.com/office/drawing/2014/main" id="{94F47F7B-462E-7275-4E2C-A2ADA0286457}"/>
                  </a:ext>
                </a:extLst>
              </p:cNvPr>
              <p:cNvSpPr/>
              <p:nvPr/>
            </p:nvSpPr>
            <p:spPr>
              <a:xfrm flipH="1" flipV="1">
                <a:off x="5845456" y="372643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0" name="Oval 119">
                <a:extLst>
                  <a:ext uri="{FF2B5EF4-FFF2-40B4-BE49-F238E27FC236}">
                    <a16:creationId xmlns:a16="http://schemas.microsoft.com/office/drawing/2014/main" id="{E867E9AF-B832-241E-04D7-2812889BCE47}"/>
                  </a:ext>
                </a:extLst>
              </p:cNvPr>
              <p:cNvSpPr/>
              <p:nvPr/>
            </p:nvSpPr>
            <p:spPr>
              <a:xfrm>
                <a:off x="5432553" y="2912029"/>
                <a:ext cx="1078814" cy="117324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1" name="Oval 120">
                <a:extLst>
                  <a:ext uri="{FF2B5EF4-FFF2-40B4-BE49-F238E27FC236}">
                    <a16:creationId xmlns:a16="http://schemas.microsoft.com/office/drawing/2014/main" id="{75A40DFA-7333-D7EF-DD80-3E8C86A825B4}"/>
                  </a:ext>
                </a:extLst>
              </p:cNvPr>
              <p:cNvSpPr/>
              <p:nvPr/>
            </p:nvSpPr>
            <p:spPr>
              <a:xfrm flipH="1" flipV="1">
                <a:off x="6056779" y="399807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2" name="Oval 121">
                <a:extLst>
                  <a:ext uri="{FF2B5EF4-FFF2-40B4-BE49-F238E27FC236}">
                    <a16:creationId xmlns:a16="http://schemas.microsoft.com/office/drawing/2014/main" id="{E45E67F9-527A-DBF4-9B74-48247049CEAB}"/>
                  </a:ext>
                </a:extLst>
              </p:cNvPr>
              <p:cNvSpPr/>
              <p:nvPr/>
            </p:nvSpPr>
            <p:spPr>
              <a:xfrm flipH="1" flipV="1">
                <a:off x="6080706" y="326002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3" name="Oval 122">
                <a:extLst>
                  <a:ext uri="{FF2B5EF4-FFF2-40B4-BE49-F238E27FC236}">
                    <a16:creationId xmlns:a16="http://schemas.microsoft.com/office/drawing/2014/main" id="{FF7AADD1-AFAE-6F3D-B00B-D07DEDE9B874}"/>
                  </a:ext>
                </a:extLst>
              </p:cNvPr>
              <p:cNvSpPr/>
              <p:nvPr/>
            </p:nvSpPr>
            <p:spPr>
              <a:xfrm flipH="1" flipV="1">
                <a:off x="5614180" y="305543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4" name="Oval 123">
                <a:extLst>
                  <a:ext uri="{FF2B5EF4-FFF2-40B4-BE49-F238E27FC236}">
                    <a16:creationId xmlns:a16="http://schemas.microsoft.com/office/drawing/2014/main" id="{BE2BAF1E-45E5-8D2F-60BD-B6300ADD080F}"/>
                  </a:ext>
                </a:extLst>
              </p:cNvPr>
              <p:cNvSpPr/>
              <p:nvPr/>
            </p:nvSpPr>
            <p:spPr>
              <a:xfrm flipH="1" flipV="1">
                <a:off x="5490315" y="322494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5" name="Oval 124">
                <a:extLst>
                  <a:ext uri="{FF2B5EF4-FFF2-40B4-BE49-F238E27FC236}">
                    <a16:creationId xmlns:a16="http://schemas.microsoft.com/office/drawing/2014/main" id="{B38F4DBD-34D1-9DAA-CBC7-04A4170A6DA4}"/>
                  </a:ext>
                </a:extLst>
              </p:cNvPr>
              <p:cNvSpPr/>
              <p:nvPr/>
            </p:nvSpPr>
            <p:spPr>
              <a:xfrm flipH="1" flipV="1">
                <a:off x="5498150" y="381845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6" name="Oval 125">
                <a:extLst>
                  <a:ext uri="{FF2B5EF4-FFF2-40B4-BE49-F238E27FC236}">
                    <a16:creationId xmlns:a16="http://schemas.microsoft.com/office/drawing/2014/main" id="{8CE1B9A7-2CC3-F92B-4EBE-0792F4E4CF2A}"/>
                  </a:ext>
                </a:extLst>
              </p:cNvPr>
              <p:cNvSpPr/>
              <p:nvPr/>
            </p:nvSpPr>
            <p:spPr>
              <a:xfrm flipH="1" flipV="1">
                <a:off x="6413803" y="361364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7" name="Oval 126">
                <a:extLst>
                  <a:ext uri="{FF2B5EF4-FFF2-40B4-BE49-F238E27FC236}">
                    <a16:creationId xmlns:a16="http://schemas.microsoft.com/office/drawing/2014/main" id="{22ABEF4B-0E8D-B4A0-CB2C-0D2B21CDBDA9}"/>
                  </a:ext>
                </a:extLst>
              </p:cNvPr>
              <p:cNvSpPr/>
              <p:nvPr/>
            </p:nvSpPr>
            <p:spPr>
              <a:xfrm flipH="1" flipV="1">
                <a:off x="6251729" y="298914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128" name="Group 127">
            <a:extLst>
              <a:ext uri="{FF2B5EF4-FFF2-40B4-BE49-F238E27FC236}">
                <a16:creationId xmlns:a16="http://schemas.microsoft.com/office/drawing/2014/main" id="{3CC13EAC-4C02-9836-3017-3FBE5C2B17C7}"/>
              </a:ext>
            </a:extLst>
          </p:cNvPr>
          <p:cNvGrpSpPr/>
          <p:nvPr/>
        </p:nvGrpSpPr>
        <p:grpSpPr>
          <a:xfrm>
            <a:off x="7484051" y="2929321"/>
            <a:ext cx="1999025" cy="1936237"/>
            <a:chOff x="310988" y="1830490"/>
            <a:chExt cx="2209100" cy="2213253"/>
          </a:xfrm>
        </p:grpSpPr>
        <p:sp>
          <p:nvSpPr>
            <p:cNvPr id="129" name="Oval 128">
              <a:extLst>
                <a:ext uri="{FF2B5EF4-FFF2-40B4-BE49-F238E27FC236}">
                  <a16:creationId xmlns:a16="http://schemas.microsoft.com/office/drawing/2014/main" id="{1C2E9BC4-6EFA-480D-162C-5318EE9C3F6E}"/>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130" name="Group 129">
              <a:extLst>
                <a:ext uri="{FF2B5EF4-FFF2-40B4-BE49-F238E27FC236}">
                  <a16:creationId xmlns:a16="http://schemas.microsoft.com/office/drawing/2014/main" id="{0C8E961D-C423-7694-E4C0-EC8508A798C8}"/>
                </a:ext>
              </a:extLst>
            </p:cNvPr>
            <p:cNvGrpSpPr/>
            <p:nvPr/>
          </p:nvGrpSpPr>
          <p:grpSpPr>
            <a:xfrm>
              <a:off x="310988" y="1830490"/>
              <a:ext cx="2209100" cy="2213253"/>
              <a:chOff x="5432464" y="2912029"/>
              <a:chExt cx="1081629" cy="1227472"/>
            </a:xfrm>
          </p:grpSpPr>
          <p:sp>
            <p:nvSpPr>
              <p:cNvPr id="131" name="Oval 130">
                <a:extLst>
                  <a:ext uri="{FF2B5EF4-FFF2-40B4-BE49-F238E27FC236}">
                    <a16:creationId xmlns:a16="http://schemas.microsoft.com/office/drawing/2014/main" id="{DD374CA8-4C45-BEBD-9F6E-104B1F59EC8D}"/>
                  </a:ext>
                </a:extLst>
              </p:cNvPr>
              <p:cNvSpPr/>
              <p:nvPr/>
            </p:nvSpPr>
            <p:spPr>
              <a:xfrm>
                <a:off x="5723183" y="3264661"/>
                <a:ext cx="502420" cy="57138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TextBox 131">
                <a:extLst>
                  <a:ext uri="{FF2B5EF4-FFF2-40B4-BE49-F238E27FC236}">
                    <a16:creationId xmlns:a16="http://schemas.microsoft.com/office/drawing/2014/main" id="{199C4A05-030E-3A0E-F80B-222E7CE97E1B}"/>
                  </a:ext>
                </a:extLst>
              </p:cNvPr>
              <p:cNvSpPr txBox="1"/>
              <p:nvPr/>
            </p:nvSpPr>
            <p:spPr>
              <a:xfrm>
                <a:off x="5796221" y="3367715"/>
                <a:ext cx="328426" cy="256040"/>
              </a:xfrm>
              <a:prstGeom prst="rect">
                <a:avLst/>
              </a:prstGeom>
              <a:noFill/>
            </p:spPr>
            <p:txBody>
              <a:bodyPr wrap="square" rtlCol="0">
                <a:spAutoFit/>
              </a:bodyPr>
              <a:lstStyle/>
              <a:p>
                <a:r>
                  <a:rPr lang="en-US" sz="2400">
                    <a:latin typeface="Times New Roman" pitchFamily="18" charset="0"/>
                    <a:cs typeface="Times New Roman" pitchFamily="18" charset="0"/>
                  </a:rPr>
                  <a:t>+8</a:t>
                </a:r>
                <a:endParaRPr lang="vi-VN" sz="2400" dirty="0">
                  <a:latin typeface="Times New Roman" pitchFamily="18" charset="0"/>
                  <a:cs typeface="Times New Roman" pitchFamily="18" charset="0"/>
                </a:endParaRPr>
              </a:p>
            </p:txBody>
          </p:sp>
          <p:sp>
            <p:nvSpPr>
              <p:cNvPr id="133" name="Oval 132">
                <a:extLst>
                  <a:ext uri="{FF2B5EF4-FFF2-40B4-BE49-F238E27FC236}">
                    <a16:creationId xmlns:a16="http://schemas.microsoft.com/office/drawing/2014/main" id="{F4CBD586-950B-BAB5-7D1C-89A895F254F2}"/>
                  </a:ext>
                </a:extLst>
              </p:cNvPr>
              <p:cNvSpPr/>
              <p:nvPr/>
            </p:nvSpPr>
            <p:spPr>
              <a:xfrm flipH="1" flipV="1">
                <a:off x="6090927" y="370232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4" name="Oval 133">
                <a:extLst>
                  <a:ext uri="{FF2B5EF4-FFF2-40B4-BE49-F238E27FC236}">
                    <a16:creationId xmlns:a16="http://schemas.microsoft.com/office/drawing/2014/main" id="{A23DAEC9-3E61-C804-BB07-C8914C2FC44A}"/>
                  </a:ext>
                </a:extLst>
              </p:cNvPr>
              <p:cNvSpPr/>
              <p:nvPr/>
            </p:nvSpPr>
            <p:spPr>
              <a:xfrm>
                <a:off x="5432553" y="2912029"/>
                <a:ext cx="1078814" cy="117324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5" name="Oval 134">
                <a:extLst>
                  <a:ext uri="{FF2B5EF4-FFF2-40B4-BE49-F238E27FC236}">
                    <a16:creationId xmlns:a16="http://schemas.microsoft.com/office/drawing/2014/main" id="{A75DED17-71AA-8CF8-DBB9-C9C81C89D669}"/>
                  </a:ext>
                </a:extLst>
              </p:cNvPr>
              <p:cNvSpPr/>
              <p:nvPr/>
            </p:nvSpPr>
            <p:spPr>
              <a:xfrm flipH="1" flipV="1">
                <a:off x="5851950" y="402204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6" name="Oval 135">
                <a:extLst>
                  <a:ext uri="{FF2B5EF4-FFF2-40B4-BE49-F238E27FC236}">
                    <a16:creationId xmlns:a16="http://schemas.microsoft.com/office/drawing/2014/main" id="{21A52B5E-CE6D-7283-A466-A8D32787882E}"/>
                  </a:ext>
                </a:extLst>
              </p:cNvPr>
              <p:cNvSpPr/>
              <p:nvPr/>
            </p:nvSpPr>
            <p:spPr>
              <a:xfrm flipH="1" flipV="1">
                <a:off x="5764726" y="328694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7" name="Oval 136">
                <a:extLst>
                  <a:ext uri="{FF2B5EF4-FFF2-40B4-BE49-F238E27FC236}">
                    <a16:creationId xmlns:a16="http://schemas.microsoft.com/office/drawing/2014/main" id="{6F0BEE0F-E794-C940-0FC4-AC9A0F4DB10B}"/>
                  </a:ext>
                </a:extLst>
              </p:cNvPr>
              <p:cNvSpPr/>
              <p:nvPr/>
            </p:nvSpPr>
            <p:spPr>
              <a:xfrm flipH="1" flipV="1">
                <a:off x="6224459" y="303709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8" name="Oval 137">
                <a:extLst>
                  <a:ext uri="{FF2B5EF4-FFF2-40B4-BE49-F238E27FC236}">
                    <a16:creationId xmlns:a16="http://schemas.microsoft.com/office/drawing/2014/main" id="{A21290CE-8E88-E8AE-2DE9-FB0092E7DB90}"/>
                  </a:ext>
                </a:extLst>
              </p:cNvPr>
              <p:cNvSpPr/>
              <p:nvPr/>
            </p:nvSpPr>
            <p:spPr>
              <a:xfrm flipH="1" flipV="1">
                <a:off x="5542072" y="301415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9" name="Oval 138">
                <a:extLst>
                  <a:ext uri="{FF2B5EF4-FFF2-40B4-BE49-F238E27FC236}">
                    <a16:creationId xmlns:a16="http://schemas.microsoft.com/office/drawing/2014/main" id="{63CBF78F-B6E0-05A1-7F9D-A00B2C374E3F}"/>
                  </a:ext>
                </a:extLst>
              </p:cNvPr>
              <p:cNvSpPr/>
              <p:nvPr/>
            </p:nvSpPr>
            <p:spPr>
              <a:xfrm flipH="1" flipV="1">
                <a:off x="5432464" y="366141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0" name="Oval 139">
                <a:extLst>
                  <a:ext uri="{FF2B5EF4-FFF2-40B4-BE49-F238E27FC236}">
                    <a16:creationId xmlns:a16="http://schemas.microsoft.com/office/drawing/2014/main" id="{87BB5E2A-05A6-BC42-EE85-6AE36A9ECD80}"/>
                  </a:ext>
                </a:extLst>
              </p:cNvPr>
              <p:cNvSpPr/>
              <p:nvPr/>
            </p:nvSpPr>
            <p:spPr>
              <a:xfrm flipH="1" flipV="1">
                <a:off x="6406093" y="369449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1" name="Oval 140">
                <a:extLst>
                  <a:ext uri="{FF2B5EF4-FFF2-40B4-BE49-F238E27FC236}">
                    <a16:creationId xmlns:a16="http://schemas.microsoft.com/office/drawing/2014/main" id="{586BBA99-0F01-7330-AA3B-CF76AEE11527}"/>
                  </a:ext>
                </a:extLst>
              </p:cNvPr>
              <p:cNvSpPr/>
              <p:nvPr/>
            </p:nvSpPr>
            <p:spPr>
              <a:xfrm flipH="1" flipV="1">
                <a:off x="6352018" y="321191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160" name="Group 159">
            <a:extLst>
              <a:ext uri="{FF2B5EF4-FFF2-40B4-BE49-F238E27FC236}">
                <a16:creationId xmlns:a16="http://schemas.microsoft.com/office/drawing/2014/main" id="{8102F488-E7F0-D944-1664-AD4B57DDF3AC}"/>
              </a:ext>
            </a:extLst>
          </p:cNvPr>
          <p:cNvGrpSpPr/>
          <p:nvPr/>
        </p:nvGrpSpPr>
        <p:grpSpPr>
          <a:xfrm>
            <a:off x="9519778" y="4746861"/>
            <a:ext cx="1104919" cy="724239"/>
            <a:chOff x="8362931" y="2626865"/>
            <a:chExt cx="1104919" cy="724239"/>
          </a:xfrm>
        </p:grpSpPr>
        <p:sp>
          <p:nvSpPr>
            <p:cNvPr id="154" name="TextBox 153">
              <a:extLst>
                <a:ext uri="{FF2B5EF4-FFF2-40B4-BE49-F238E27FC236}">
                  <a16:creationId xmlns:a16="http://schemas.microsoft.com/office/drawing/2014/main" id="{3B8BC83F-3034-E138-F0DB-778ABF558F41}"/>
                </a:ext>
              </a:extLst>
            </p:cNvPr>
            <p:cNvSpPr txBox="1"/>
            <p:nvPr/>
          </p:nvSpPr>
          <p:spPr>
            <a:xfrm>
              <a:off x="8362931" y="2626865"/>
              <a:ext cx="893406"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CO</a:t>
              </a:r>
            </a:p>
          </p:txBody>
        </p:sp>
        <p:sp>
          <p:nvSpPr>
            <p:cNvPr id="159" name="TextBox 158">
              <a:extLst>
                <a:ext uri="{FF2B5EF4-FFF2-40B4-BE49-F238E27FC236}">
                  <a16:creationId xmlns:a16="http://schemas.microsoft.com/office/drawing/2014/main" id="{4240113E-FED2-243B-73E7-4ADA1CF3241D}"/>
                </a:ext>
              </a:extLst>
            </p:cNvPr>
            <p:cNvSpPr txBox="1"/>
            <p:nvPr/>
          </p:nvSpPr>
          <p:spPr>
            <a:xfrm>
              <a:off x="9038559" y="2827884"/>
              <a:ext cx="429291"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2</a:t>
              </a:r>
            </a:p>
          </p:txBody>
        </p:sp>
      </p:grpSp>
      <p:sp>
        <p:nvSpPr>
          <p:cNvPr id="66" name="TextBox 65">
            <a:extLst>
              <a:ext uri="{FF2B5EF4-FFF2-40B4-BE49-F238E27FC236}">
                <a16:creationId xmlns:a16="http://schemas.microsoft.com/office/drawing/2014/main" id="{55562313-AECB-43D2-9289-538750F8ADC8}"/>
              </a:ext>
            </a:extLst>
          </p:cNvPr>
          <p:cNvSpPr txBox="1"/>
          <p:nvPr/>
        </p:nvSpPr>
        <p:spPr>
          <a:xfrm>
            <a:off x="117935" y="3593126"/>
            <a:ext cx="893406"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O</a:t>
            </a:r>
          </a:p>
        </p:txBody>
      </p:sp>
      <p:sp>
        <p:nvSpPr>
          <p:cNvPr id="69" name="TextBox 68">
            <a:extLst>
              <a:ext uri="{FF2B5EF4-FFF2-40B4-BE49-F238E27FC236}">
                <a16:creationId xmlns:a16="http://schemas.microsoft.com/office/drawing/2014/main" id="{AF697ECD-E715-871F-FD21-65CCA5D707E4}"/>
              </a:ext>
            </a:extLst>
          </p:cNvPr>
          <p:cNvSpPr txBox="1"/>
          <p:nvPr/>
        </p:nvSpPr>
        <p:spPr>
          <a:xfrm>
            <a:off x="5236061" y="3124316"/>
            <a:ext cx="893406"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O</a:t>
            </a:r>
          </a:p>
        </p:txBody>
      </p:sp>
      <p:sp>
        <p:nvSpPr>
          <p:cNvPr id="99" name="TextBox 98">
            <a:extLst>
              <a:ext uri="{FF2B5EF4-FFF2-40B4-BE49-F238E27FC236}">
                <a16:creationId xmlns:a16="http://schemas.microsoft.com/office/drawing/2014/main" id="{CC9EE44D-84C0-5E77-B6F2-7B17E6F24433}"/>
              </a:ext>
            </a:extLst>
          </p:cNvPr>
          <p:cNvSpPr txBox="1"/>
          <p:nvPr/>
        </p:nvSpPr>
        <p:spPr>
          <a:xfrm>
            <a:off x="2481545" y="599231"/>
            <a:ext cx="893406"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C</a:t>
            </a:r>
          </a:p>
        </p:txBody>
      </p:sp>
    </p:spTree>
    <p:extLst>
      <p:ext uri="{BB962C8B-B14F-4D97-AF65-F5344CB8AC3E}">
        <p14:creationId xmlns:p14="http://schemas.microsoft.com/office/powerpoint/2010/main" val="87575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500" fill="hold"/>
                                        <p:tgtEl>
                                          <p:spTgt spid="99"/>
                                        </p:tgtEl>
                                        <p:attrNameLst>
                                          <p:attrName>ppt_x</p:attrName>
                                        </p:attrNameLst>
                                      </p:cBhvr>
                                      <p:tavLst>
                                        <p:tav tm="0">
                                          <p:val>
                                            <p:strVal val="#ppt_x"/>
                                          </p:val>
                                        </p:tav>
                                        <p:tav tm="100000">
                                          <p:val>
                                            <p:strVal val="#ppt_x"/>
                                          </p:val>
                                        </p:tav>
                                      </p:tavLst>
                                    </p:anim>
                                    <p:anim calcmode="lin" valueType="num">
                                      <p:cBhvr additive="base">
                                        <p:cTn id="12"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nodeType="with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barn(inVertical)">
                                      <p:cBhvr>
                                        <p:cTn id="20" dur="500"/>
                                        <p:tgtEl>
                                          <p:spTgt spid="8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barn(inVertical)">
                                      <p:cBhvr>
                                        <p:cTn id="23" dur="500"/>
                                        <p:tgtEl>
                                          <p:spTgt spid="6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barn(inVertical)">
                                      <p:cBhvr>
                                        <p:cTn id="26" dur="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barn(inVertical)">
                                      <p:cBhvr>
                                        <p:cTn id="31" dur="500"/>
                                        <p:tgtEl>
                                          <p:spTgt spid="9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barn(inVertical)">
                                      <p:cBhvr>
                                        <p:cTn id="34" dur="500"/>
                                        <p:tgtEl>
                                          <p:spTgt spid="9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barn(inVertical)">
                                      <p:cBhvr>
                                        <p:cTn id="39" dur="500"/>
                                        <p:tgtEl>
                                          <p:spTgt spid="9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1"/>
                                        </p:tgtEl>
                                        <p:attrNameLst>
                                          <p:attrName>style.visibility</p:attrName>
                                        </p:attrNameLst>
                                      </p:cBhvr>
                                      <p:to>
                                        <p:strVal val="visible"/>
                                      </p:to>
                                    </p:set>
                                    <p:animEffect transition="in" filter="barn(inVertical)">
                                      <p:cBhvr>
                                        <p:cTn id="44" dur="500"/>
                                        <p:tgtEl>
                                          <p:spTgt spid="101"/>
                                        </p:tgtEl>
                                      </p:cBhvr>
                                    </p:animEffect>
                                  </p:childTnLst>
                                </p:cTn>
                              </p:par>
                              <p:par>
                                <p:cTn id="45" presetID="16" presetClass="entr" presetSubtype="21" fill="hold" nodeType="with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barn(inVertical)">
                                      <p:cBhvr>
                                        <p:cTn id="47" dur="500"/>
                                        <p:tgtEl>
                                          <p:spTgt spid="128"/>
                                        </p:tgtEl>
                                      </p:cBhvr>
                                    </p:animEffect>
                                  </p:childTnLst>
                                </p:cTn>
                              </p:par>
                              <p:par>
                                <p:cTn id="48" presetID="16" presetClass="entr" presetSubtype="21" fill="hold" nodeType="withEffect">
                                  <p:stCondLst>
                                    <p:cond delay="0"/>
                                  </p:stCondLst>
                                  <p:childTnLst>
                                    <p:set>
                                      <p:cBhvr>
                                        <p:cTn id="49" dur="1" fill="hold">
                                          <p:stCondLst>
                                            <p:cond delay="0"/>
                                          </p:stCondLst>
                                        </p:cTn>
                                        <p:tgtEl>
                                          <p:spTgt spid="114"/>
                                        </p:tgtEl>
                                        <p:attrNameLst>
                                          <p:attrName>style.visibility</p:attrName>
                                        </p:attrNameLst>
                                      </p:cBhvr>
                                      <p:to>
                                        <p:strVal val="visible"/>
                                      </p:to>
                                    </p:set>
                                    <p:animEffect transition="in" filter="barn(inVertical)">
                                      <p:cBhvr>
                                        <p:cTn id="50" dur="500"/>
                                        <p:tgtEl>
                                          <p:spTgt spid="11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60"/>
                                        </p:tgtEl>
                                        <p:attrNameLst>
                                          <p:attrName>style.visibility</p:attrName>
                                        </p:attrNameLst>
                                      </p:cBhvr>
                                      <p:to>
                                        <p:strVal val="visible"/>
                                      </p:to>
                                    </p:set>
                                    <p:animEffect transition="in" filter="barn(inVertical)">
                                      <p:cBhvr>
                                        <p:cTn id="55"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animBg="1"/>
      <p:bldP spid="66" grpId="0"/>
      <p:bldP spid="69" grpId="0"/>
      <p:bldP spid="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3DEC3-BD05-8CF1-DB3E-96383CB44D4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B30D17-A051-A0BA-7E30-278429CB79B4}"/>
              </a:ext>
            </a:extLst>
          </p:cNvPr>
          <p:cNvSpPr/>
          <p:nvPr/>
        </p:nvSpPr>
        <p:spPr>
          <a:xfrm>
            <a:off x="440900" y="35330"/>
            <a:ext cx="10009471" cy="584775"/>
          </a:xfrm>
          <a:prstGeom prst="rect">
            <a:avLst/>
          </a:prstGeom>
        </p:spPr>
        <p:txBody>
          <a:bodyPr wrap="none">
            <a:spAutoFit/>
          </a:bodyPr>
          <a:lstStyle/>
          <a:p>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Ammonia</a:t>
            </a:r>
          </a:p>
        </p:txBody>
      </p:sp>
      <p:sp>
        <p:nvSpPr>
          <p:cNvPr id="3" name="Oval 2">
            <a:extLst>
              <a:ext uri="{FF2B5EF4-FFF2-40B4-BE49-F238E27FC236}">
                <a16:creationId xmlns:a16="http://schemas.microsoft.com/office/drawing/2014/main" id="{DED2F979-4EDF-9751-E859-72E02F2EE23C}"/>
              </a:ext>
            </a:extLst>
          </p:cNvPr>
          <p:cNvSpPr/>
          <p:nvPr/>
        </p:nvSpPr>
        <p:spPr>
          <a:xfrm>
            <a:off x="4839897" y="3001584"/>
            <a:ext cx="1354238" cy="1297593"/>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Oval 3">
            <a:extLst>
              <a:ext uri="{FF2B5EF4-FFF2-40B4-BE49-F238E27FC236}">
                <a16:creationId xmlns:a16="http://schemas.microsoft.com/office/drawing/2014/main" id="{5AC65C08-8FC8-3657-9386-71D60D64433B}"/>
              </a:ext>
            </a:extLst>
          </p:cNvPr>
          <p:cNvSpPr/>
          <p:nvPr/>
        </p:nvSpPr>
        <p:spPr>
          <a:xfrm>
            <a:off x="5186173" y="3291811"/>
            <a:ext cx="661686" cy="63400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Oval 5">
            <a:extLst>
              <a:ext uri="{FF2B5EF4-FFF2-40B4-BE49-F238E27FC236}">
                <a16:creationId xmlns:a16="http://schemas.microsoft.com/office/drawing/2014/main" id="{102BCC80-C6E7-F7F4-8D4A-AEB2E48C777F}"/>
              </a:ext>
            </a:extLst>
          </p:cNvPr>
          <p:cNvSpPr/>
          <p:nvPr/>
        </p:nvSpPr>
        <p:spPr>
          <a:xfrm>
            <a:off x="4339291" y="2495149"/>
            <a:ext cx="2366374" cy="2267393"/>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C2604773-261A-A87A-18A8-0EB632BAA34B}"/>
              </a:ext>
            </a:extLst>
          </p:cNvPr>
          <p:cNvSpPr/>
          <p:nvPr/>
        </p:nvSpPr>
        <p:spPr>
          <a:xfrm flipH="1" flipV="1">
            <a:off x="4348241" y="3903472"/>
            <a:ext cx="118449" cy="121570"/>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36" name="Group 35">
            <a:extLst>
              <a:ext uri="{FF2B5EF4-FFF2-40B4-BE49-F238E27FC236}">
                <a16:creationId xmlns:a16="http://schemas.microsoft.com/office/drawing/2014/main" id="{C86243D6-7E9E-18BE-25D0-CB67F8C20C76}"/>
              </a:ext>
            </a:extLst>
          </p:cNvPr>
          <p:cNvGrpSpPr/>
          <p:nvPr/>
        </p:nvGrpSpPr>
        <p:grpSpPr>
          <a:xfrm>
            <a:off x="5083978" y="621110"/>
            <a:ext cx="987537" cy="969054"/>
            <a:chOff x="5083978" y="898210"/>
            <a:chExt cx="987537" cy="969054"/>
          </a:xfrm>
        </p:grpSpPr>
        <p:sp>
          <p:nvSpPr>
            <p:cNvPr id="17" name="Flowchart: Connector 16">
              <a:extLst>
                <a:ext uri="{FF2B5EF4-FFF2-40B4-BE49-F238E27FC236}">
                  <a16:creationId xmlns:a16="http://schemas.microsoft.com/office/drawing/2014/main" id="{80300AF4-ACFB-0CBB-8408-1C4B3210B23A}"/>
                </a:ext>
              </a:extLst>
            </p:cNvPr>
            <p:cNvSpPr/>
            <p:nvPr/>
          </p:nvSpPr>
          <p:spPr>
            <a:xfrm>
              <a:off x="5083978" y="898210"/>
              <a:ext cx="987537" cy="96905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6" name="Oval 15">
              <a:extLst>
                <a:ext uri="{FF2B5EF4-FFF2-40B4-BE49-F238E27FC236}">
                  <a16:creationId xmlns:a16="http://schemas.microsoft.com/office/drawing/2014/main" id="{E450B942-403B-15CF-E5A3-AA53ED6EDF45}"/>
                </a:ext>
              </a:extLst>
            </p:cNvPr>
            <p:cNvSpPr/>
            <p:nvPr/>
          </p:nvSpPr>
          <p:spPr>
            <a:xfrm>
              <a:off x="5345036" y="1151941"/>
              <a:ext cx="472330"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19" name="TextBox 18">
            <a:extLst>
              <a:ext uri="{FF2B5EF4-FFF2-40B4-BE49-F238E27FC236}">
                <a16:creationId xmlns:a16="http://schemas.microsoft.com/office/drawing/2014/main" id="{5F84FE96-55AD-7248-D88D-20372253E609}"/>
              </a:ext>
            </a:extLst>
          </p:cNvPr>
          <p:cNvSpPr txBox="1"/>
          <p:nvPr/>
        </p:nvSpPr>
        <p:spPr>
          <a:xfrm>
            <a:off x="5153018" y="3377983"/>
            <a:ext cx="813289" cy="461664"/>
          </a:xfrm>
          <a:prstGeom prst="rect">
            <a:avLst/>
          </a:prstGeom>
          <a:noFill/>
        </p:spPr>
        <p:txBody>
          <a:bodyPr wrap="square" rtlCol="0">
            <a:spAutoFit/>
          </a:bodyPr>
          <a:lstStyle/>
          <a:p>
            <a:r>
              <a:rPr lang="en-US" sz="2400">
                <a:latin typeface="Times New Roman" pitchFamily="18" charset="0"/>
                <a:cs typeface="Times New Roman" pitchFamily="18" charset="0"/>
              </a:rPr>
              <a:t>+7</a:t>
            </a:r>
            <a:endParaRPr lang="vi-VN" sz="2400" dirty="0">
              <a:latin typeface="Times New Roman" pitchFamily="18" charset="0"/>
              <a:cs typeface="Times New Roman" pitchFamily="18" charset="0"/>
            </a:endParaRPr>
          </a:p>
        </p:txBody>
      </p:sp>
      <p:grpSp>
        <p:nvGrpSpPr>
          <p:cNvPr id="37" name="Group 36">
            <a:extLst>
              <a:ext uri="{FF2B5EF4-FFF2-40B4-BE49-F238E27FC236}">
                <a16:creationId xmlns:a16="http://schemas.microsoft.com/office/drawing/2014/main" id="{94BF27EE-E850-8C1F-373D-A7A4795CC2DB}"/>
              </a:ext>
            </a:extLst>
          </p:cNvPr>
          <p:cNvGrpSpPr/>
          <p:nvPr/>
        </p:nvGrpSpPr>
        <p:grpSpPr>
          <a:xfrm>
            <a:off x="912790" y="2938077"/>
            <a:ext cx="1000778" cy="969054"/>
            <a:chOff x="912790" y="2938077"/>
            <a:chExt cx="1000778" cy="969054"/>
          </a:xfrm>
        </p:grpSpPr>
        <p:sp>
          <p:nvSpPr>
            <p:cNvPr id="23" name="Flowchart: Connector 22">
              <a:extLst>
                <a:ext uri="{FF2B5EF4-FFF2-40B4-BE49-F238E27FC236}">
                  <a16:creationId xmlns:a16="http://schemas.microsoft.com/office/drawing/2014/main" id="{E1968E42-7DB8-8561-728F-D3B2B8C0CBC5}"/>
                </a:ext>
              </a:extLst>
            </p:cNvPr>
            <p:cNvSpPr/>
            <p:nvPr/>
          </p:nvSpPr>
          <p:spPr>
            <a:xfrm>
              <a:off x="912790" y="2938077"/>
              <a:ext cx="1000778" cy="96905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22" name="Oval 21">
              <a:extLst>
                <a:ext uri="{FF2B5EF4-FFF2-40B4-BE49-F238E27FC236}">
                  <a16:creationId xmlns:a16="http://schemas.microsoft.com/office/drawing/2014/main" id="{0532C211-44E1-452E-BA69-B5CE3E92B83A}"/>
                </a:ext>
              </a:extLst>
            </p:cNvPr>
            <p:cNvSpPr/>
            <p:nvPr/>
          </p:nvSpPr>
          <p:spPr>
            <a:xfrm>
              <a:off x="1090717" y="3191808"/>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35" name="Group 34">
            <a:extLst>
              <a:ext uri="{FF2B5EF4-FFF2-40B4-BE49-F238E27FC236}">
                <a16:creationId xmlns:a16="http://schemas.microsoft.com/office/drawing/2014/main" id="{3EA713C7-7623-1EB2-2F7F-F119782D72F1}"/>
              </a:ext>
            </a:extLst>
          </p:cNvPr>
          <p:cNvGrpSpPr/>
          <p:nvPr/>
        </p:nvGrpSpPr>
        <p:grpSpPr>
          <a:xfrm>
            <a:off x="9651823" y="3055988"/>
            <a:ext cx="1000778" cy="969054"/>
            <a:chOff x="9651823" y="3055988"/>
            <a:chExt cx="1000778" cy="969054"/>
          </a:xfrm>
        </p:grpSpPr>
        <p:sp>
          <p:nvSpPr>
            <p:cNvPr id="33" name="Flowchart: Connector 32">
              <a:extLst>
                <a:ext uri="{FF2B5EF4-FFF2-40B4-BE49-F238E27FC236}">
                  <a16:creationId xmlns:a16="http://schemas.microsoft.com/office/drawing/2014/main" id="{4D0EC341-6862-21D8-8EB8-ABA328FC8B87}"/>
                </a:ext>
              </a:extLst>
            </p:cNvPr>
            <p:cNvSpPr/>
            <p:nvPr/>
          </p:nvSpPr>
          <p:spPr>
            <a:xfrm>
              <a:off x="9651823" y="3055988"/>
              <a:ext cx="1000778" cy="96905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32" name="Oval 31">
              <a:extLst>
                <a:ext uri="{FF2B5EF4-FFF2-40B4-BE49-F238E27FC236}">
                  <a16:creationId xmlns:a16="http://schemas.microsoft.com/office/drawing/2014/main" id="{5AFBF364-0955-7674-B6CC-3A22018D503E}"/>
                </a:ext>
              </a:extLst>
            </p:cNvPr>
            <p:cNvSpPr/>
            <p:nvPr/>
          </p:nvSpPr>
          <p:spPr>
            <a:xfrm>
              <a:off x="9912880" y="3309719"/>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40" name="Flowchart: Connector 39">
            <a:extLst>
              <a:ext uri="{FF2B5EF4-FFF2-40B4-BE49-F238E27FC236}">
                <a16:creationId xmlns:a16="http://schemas.microsoft.com/office/drawing/2014/main" id="{A40009F7-C4E4-4B8F-BE50-B211C304845D}"/>
              </a:ext>
            </a:extLst>
          </p:cNvPr>
          <p:cNvSpPr/>
          <p:nvPr/>
        </p:nvSpPr>
        <p:spPr>
          <a:xfrm>
            <a:off x="1826988" y="3299417"/>
            <a:ext cx="173160" cy="219671"/>
          </a:xfrm>
          <a:prstGeom prst="flowChartConnector">
            <a:avLst/>
          </a:prstGeom>
          <a:solidFill>
            <a:srgbClr val="378DE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sp>
        <p:nvSpPr>
          <p:cNvPr id="41" name="Flowchart: Connector 40">
            <a:extLst>
              <a:ext uri="{FF2B5EF4-FFF2-40B4-BE49-F238E27FC236}">
                <a16:creationId xmlns:a16="http://schemas.microsoft.com/office/drawing/2014/main" id="{9C406E24-BB6E-35A1-D19A-4B799C769CE6}"/>
              </a:ext>
            </a:extLst>
          </p:cNvPr>
          <p:cNvSpPr/>
          <p:nvPr/>
        </p:nvSpPr>
        <p:spPr>
          <a:xfrm>
            <a:off x="5496032" y="1480328"/>
            <a:ext cx="173160" cy="219671"/>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sp>
        <p:nvSpPr>
          <p:cNvPr id="43" name="Flowchart: Connector 42">
            <a:extLst>
              <a:ext uri="{FF2B5EF4-FFF2-40B4-BE49-F238E27FC236}">
                <a16:creationId xmlns:a16="http://schemas.microsoft.com/office/drawing/2014/main" id="{9F531480-8ACD-8CCA-59DD-7E05BF486641}"/>
              </a:ext>
            </a:extLst>
          </p:cNvPr>
          <p:cNvSpPr/>
          <p:nvPr/>
        </p:nvSpPr>
        <p:spPr>
          <a:xfrm>
            <a:off x="9565243" y="3437492"/>
            <a:ext cx="173160" cy="219671"/>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sp>
        <p:nvSpPr>
          <p:cNvPr id="44" name="Oval 43">
            <a:extLst>
              <a:ext uri="{FF2B5EF4-FFF2-40B4-BE49-F238E27FC236}">
                <a16:creationId xmlns:a16="http://schemas.microsoft.com/office/drawing/2014/main" id="{66284C27-5414-98ED-24E5-AC697065A23A}"/>
              </a:ext>
            </a:extLst>
          </p:cNvPr>
          <p:cNvSpPr/>
          <p:nvPr/>
        </p:nvSpPr>
        <p:spPr>
          <a:xfrm flipH="1" flipV="1">
            <a:off x="5038881" y="3075038"/>
            <a:ext cx="118449" cy="121570"/>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Oval 44">
            <a:extLst>
              <a:ext uri="{FF2B5EF4-FFF2-40B4-BE49-F238E27FC236}">
                <a16:creationId xmlns:a16="http://schemas.microsoft.com/office/drawing/2014/main" id="{0F4DC9AE-9DDE-3E74-B0C5-2C370F95BEAF}"/>
              </a:ext>
            </a:extLst>
          </p:cNvPr>
          <p:cNvSpPr/>
          <p:nvPr/>
        </p:nvSpPr>
        <p:spPr>
          <a:xfrm flipH="1" flipV="1">
            <a:off x="6071515" y="3919184"/>
            <a:ext cx="118449" cy="121570"/>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6" name="Oval 45">
            <a:extLst>
              <a:ext uri="{FF2B5EF4-FFF2-40B4-BE49-F238E27FC236}">
                <a16:creationId xmlns:a16="http://schemas.microsoft.com/office/drawing/2014/main" id="{910D0A59-0FE4-BBA0-2F60-30F578616159}"/>
              </a:ext>
            </a:extLst>
          </p:cNvPr>
          <p:cNvSpPr/>
          <p:nvPr/>
        </p:nvSpPr>
        <p:spPr>
          <a:xfrm flipH="1" flipV="1">
            <a:off x="5425723" y="4701757"/>
            <a:ext cx="118449" cy="121570"/>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7" name="Oval 46">
            <a:extLst>
              <a:ext uri="{FF2B5EF4-FFF2-40B4-BE49-F238E27FC236}">
                <a16:creationId xmlns:a16="http://schemas.microsoft.com/office/drawing/2014/main" id="{6B902CC4-954B-18E0-77C3-D463D565EC3F}"/>
              </a:ext>
            </a:extLst>
          </p:cNvPr>
          <p:cNvSpPr/>
          <p:nvPr/>
        </p:nvSpPr>
        <p:spPr>
          <a:xfrm flipH="1" flipV="1">
            <a:off x="6675861" y="3598642"/>
            <a:ext cx="118449" cy="121570"/>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8" name="Oval 47">
            <a:extLst>
              <a:ext uri="{FF2B5EF4-FFF2-40B4-BE49-F238E27FC236}">
                <a16:creationId xmlns:a16="http://schemas.microsoft.com/office/drawing/2014/main" id="{7C1E2B71-11C2-7346-12E4-567B7ACFC7F4}"/>
              </a:ext>
            </a:extLst>
          </p:cNvPr>
          <p:cNvSpPr/>
          <p:nvPr/>
        </p:nvSpPr>
        <p:spPr>
          <a:xfrm flipH="1" flipV="1">
            <a:off x="5418910" y="2388764"/>
            <a:ext cx="118449" cy="121570"/>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Oval 28">
            <a:extLst>
              <a:ext uri="{FF2B5EF4-FFF2-40B4-BE49-F238E27FC236}">
                <a16:creationId xmlns:a16="http://schemas.microsoft.com/office/drawing/2014/main" id="{D879A220-A0BB-772E-ECD2-01BDA0076F5A}"/>
              </a:ext>
            </a:extLst>
          </p:cNvPr>
          <p:cNvSpPr/>
          <p:nvPr/>
        </p:nvSpPr>
        <p:spPr>
          <a:xfrm flipH="1" flipV="1">
            <a:off x="6224088" y="2697820"/>
            <a:ext cx="118449" cy="121570"/>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182449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58333E-6 -4.07407E-6 L 0.22265 -0.00393 " pathEditMode="relative" rAng="0" ptsTypes="AA">
                                      <p:cBhvr>
                                        <p:cTn id="6" dur="2000" fill="hold"/>
                                        <p:tgtEl>
                                          <p:spTgt spid="37"/>
                                        </p:tgtEl>
                                        <p:attrNameLst>
                                          <p:attrName>ppt_x</p:attrName>
                                          <p:attrName>ppt_y</p:attrName>
                                        </p:attrNameLst>
                                      </p:cBhvr>
                                      <p:rCtr x="11133" y="-208"/>
                                    </p:animMotion>
                                  </p:childTnLst>
                                </p:cTn>
                              </p:par>
                              <p:par>
                                <p:cTn id="7" presetID="63" presetClass="path" presetSubtype="0" accel="50000" decel="50000" fill="hold" grpId="0" nodeType="withEffect">
                                  <p:stCondLst>
                                    <p:cond delay="0"/>
                                  </p:stCondLst>
                                  <p:childTnLst>
                                    <p:animMotion origin="layout" path="M -1.04167E-6 -7.40741E-7 L 0.21367 -0.00208 " pathEditMode="relative" rAng="0" ptsTypes="AA">
                                      <p:cBhvr>
                                        <p:cTn id="8" dur="2000" fill="hold"/>
                                        <p:tgtEl>
                                          <p:spTgt spid="40"/>
                                        </p:tgtEl>
                                        <p:attrNameLst>
                                          <p:attrName>ppt_x</p:attrName>
                                          <p:attrName>ppt_y</p:attrName>
                                        </p:attrNameLst>
                                      </p:cBhvr>
                                      <p:rCtr x="10677" y="-116"/>
                                    </p:animMotion>
                                  </p:childTnLst>
                                </p:cTn>
                              </p:par>
                              <p:par>
                                <p:cTn id="9" presetID="56" presetClass="path" presetSubtype="0" accel="50000" decel="50000" fill="hold" grpId="0" nodeType="withEffect">
                                  <p:stCondLst>
                                    <p:cond delay="0"/>
                                  </p:stCondLst>
                                  <p:childTnLst>
                                    <p:animMotion origin="layout" path="M 1.66667E-6 7.40741E-7 L 0.00482 -0.04583 " pathEditMode="relative" rAng="0" ptsTypes="AA">
                                      <p:cBhvr>
                                        <p:cTn id="10" dur="2000" fill="hold"/>
                                        <p:tgtEl>
                                          <p:spTgt spid="9"/>
                                        </p:tgtEl>
                                        <p:attrNameLst>
                                          <p:attrName>ppt_x</p:attrName>
                                          <p:attrName>ppt_y</p:attrName>
                                        </p:attrNameLst>
                                      </p:cBhvr>
                                      <p:rCtr x="234" y="-229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2.96296E-6 L 0.00456 0.14746 " pathEditMode="relative" rAng="0" ptsTypes="AA">
                                      <p:cBhvr>
                                        <p:cTn id="14" dur="2000" fill="hold"/>
                                        <p:tgtEl>
                                          <p:spTgt spid="41"/>
                                        </p:tgtEl>
                                        <p:attrNameLst>
                                          <p:attrName>ppt_x</p:attrName>
                                          <p:attrName>ppt_y</p:attrName>
                                        </p:attrNameLst>
                                      </p:cBhvr>
                                      <p:rCtr x="221" y="7361"/>
                                    </p:animMotion>
                                  </p:childTnLst>
                                </p:cTn>
                              </p:par>
                              <p:par>
                                <p:cTn id="15" presetID="42" presetClass="path" presetSubtype="0" accel="50000" decel="50000" fill="hold" nodeType="withEffect">
                                  <p:stCondLst>
                                    <p:cond delay="0"/>
                                  </p:stCondLst>
                                  <p:childTnLst>
                                    <p:animMotion origin="layout" path="M -2.08333E-6 -1.11111E-6 L -0.00573 0.16505 " pathEditMode="relative" rAng="0" ptsTypes="AA">
                                      <p:cBhvr>
                                        <p:cTn id="16" dur="2000" fill="hold"/>
                                        <p:tgtEl>
                                          <p:spTgt spid="36"/>
                                        </p:tgtEl>
                                        <p:attrNameLst>
                                          <p:attrName>ppt_x</p:attrName>
                                          <p:attrName>ppt_y</p:attrName>
                                        </p:attrNameLst>
                                      </p:cBhvr>
                                      <p:rCtr x="-286" y="8241"/>
                                    </p:animMotion>
                                  </p:childTnLst>
                                </p:cTn>
                              </p:par>
                              <p:par>
                                <p:cTn id="17" presetID="42" presetClass="path" presetSubtype="0" accel="50000" decel="50000" fill="hold" grpId="0" nodeType="withEffect">
                                  <p:stCondLst>
                                    <p:cond delay="0"/>
                                  </p:stCondLst>
                                  <p:childTnLst>
                                    <p:animMotion origin="layout" path="M 1.25E-6 4.07407E-6 L -0.00248 0.02152 " pathEditMode="relative" rAng="0" ptsTypes="AA">
                                      <p:cBhvr>
                                        <p:cTn id="18" dur="2000" fill="hold"/>
                                        <p:tgtEl>
                                          <p:spTgt spid="48"/>
                                        </p:tgtEl>
                                        <p:attrNameLst>
                                          <p:attrName>ppt_x</p:attrName>
                                          <p:attrName>ppt_y</p:attrName>
                                        </p:attrNameLst>
                                      </p:cBhvr>
                                      <p:rCtr x="-130" y="1065"/>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3.54167E-6 3.7037E-7 L -0.25912 0.02222 " pathEditMode="relative" rAng="0" ptsTypes="AA">
                                      <p:cBhvr>
                                        <p:cTn id="22" dur="2000" fill="hold"/>
                                        <p:tgtEl>
                                          <p:spTgt spid="43"/>
                                        </p:tgtEl>
                                        <p:attrNameLst>
                                          <p:attrName>ppt_x</p:attrName>
                                          <p:attrName>ppt_y</p:attrName>
                                        </p:attrNameLst>
                                      </p:cBhvr>
                                      <p:rCtr x="-12956" y="1111"/>
                                    </p:animMotion>
                                  </p:childTnLst>
                                </p:cTn>
                              </p:par>
                              <p:par>
                                <p:cTn id="23" presetID="35" presetClass="path" presetSubtype="0" accel="50000" decel="50000" fill="hold" nodeType="withEffect">
                                  <p:stCondLst>
                                    <p:cond delay="0"/>
                                  </p:stCondLst>
                                  <p:childTnLst>
                                    <p:animMotion origin="layout" path="M -2.29167E-6 -3.7037E-6 L -0.27148 -0.00208 " pathEditMode="relative" rAng="0" ptsTypes="AA">
                                      <p:cBhvr>
                                        <p:cTn id="24" dur="2000" fill="hold"/>
                                        <p:tgtEl>
                                          <p:spTgt spid="35"/>
                                        </p:tgtEl>
                                        <p:attrNameLst>
                                          <p:attrName>ppt_x</p:attrName>
                                          <p:attrName>ppt_y</p:attrName>
                                        </p:attrNameLst>
                                      </p:cBhvr>
                                      <p:rCtr x="-13581" y="-116"/>
                                    </p:animMotion>
                                  </p:childTnLst>
                                </p:cTn>
                              </p:par>
                              <p:par>
                                <p:cTn id="25" presetID="49" presetClass="path" presetSubtype="0" accel="50000" decel="50000" fill="hold" grpId="0" nodeType="withEffect">
                                  <p:stCondLst>
                                    <p:cond delay="0"/>
                                  </p:stCondLst>
                                  <p:childTnLst>
                                    <p:animMotion origin="layout" path="M -3.75E-6 -4.81481E-6 L -0.01823 -0.02893 " pathEditMode="relative" rAng="0" ptsTypes="AA">
                                      <p:cBhvr>
                                        <p:cTn id="26" dur="2000" fill="hold"/>
                                        <p:tgtEl>
                                          <p:spTgt spid="47"/>
                                        </p:tgtEl>
                                        <p:attrNameLst>
                                          <p:attrName>ppt_x</p:attrName>
                                          <p:attrName>ppt_y</p:attrName>
                                        </p:attrNameLst>
                                      </p:cBhvr>
                                      <p:rCtr x="-911" y="-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0" grpId="0" animBg="1"/>
      <p:bldP spid="41" grpId="0" animBg="1"/>
      <p:bldP spid="43" grpId="0" animBg="1"/>
      <p:bldP spid="47"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A11FC-C740-D98C-534A-EF35ABDADB27}"/>
              </a:ext>
            </a:extLst>
          </p:cNvPr>
          <p:cNvGrpSpPr/>
          <p:nvPr/>
        </p:nvGrpSpPr>
        <p:grpSpPr>
          <a:xfrm>
            <a:off x="1487278" y="1949947"/>
            <a:ext cx="2366374" cy="2267393"/>
            <a:chOff x="1789119" y="4258142"/>
            <a:chExt cx="2366374" cy="2267393"/>
          </a:xfrm>
        </p:grpSpPr>
        <p:sp>
          <p:nvSpPr>
            <p:cNvPr id="3" name="Oval 2">
              <a:extLst>
                <a:ext uri="{FF2B5EF4-FFF2-40B4-BE49-F238E27FC236}">
                  <a16:creationId xmlns:a16="http://schemas.microsoft.com/office/drawing/2014/main" id="{236EAA96-6BD2-34DA-8826-93D1229C074A}"/>
                </a:ext>
              </a:extLst>
            </p:cNvPr>
            <p:cNvSpPr/>
            <p:nvPr/>
          </p:nvSpPr>
          <p:spPr>
            <a:xfrm>
              <a:off x="2636001" y="5054804"/>
              <a:ext cx="661686" cy="63400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 name="TextBox 3">
              <a:extLst>
                <a:ext uri="{FF2B5EF4-FFF2-40B4-BE49-F238E27FC236}">
                  <a16:creationId xmlns:a16="http://schemas.microsoft.com/office/drawing/2014/main" id="{EA373736-CF9E-B42A-A4E5-429A98832428}"/>
                </a:ext>
              </a:extLst>
            </p:cNvPr>
            <p:cNvSpPr txBox="1"/>
            <p:nvPr/>
          </p:nvSpPr>
          <p:spPr>
            <a:xfrm>
              <a:off x="2602846" y="5140976"/>
              <a:ext cx="813289" cy="461664"/>
            </a:xfrm>
            <a:prstGeom prst="rect">
              <a:avLst/>
            </a:prstGeom>
            <a:noFill/>
          </p:spPr>
          <p:txBody>
            <a:bodyPr wrap="square" rtlCol="0">
              <a:spAutoFit/>
            </a:bodyPr>
            <a:lstStyle/>
            <a:p>
              <a:r>
                <a:rPr lang="en-US" sz="2400">
                  <a:latin typeface="Times New Roman" pitchFamily="18" charset="0"/>
                  <a:cs typeface="Times New Roman" pitchFamily="18" charset="0"/>
                </a:rPr>
                <a:t>+7</a:t>
              </a:r>
              <a:endParaRPr lang="vi-VN" sz="2400" dirty="0">
                <a:latin typeface="Times New Roman" pitchFamily="18" charset="0"/>
                <a:cs typeface="Times New Roman" pitchFamily="18" charset="0"/>
              </a:endParaRPr>
            </a:p>
          </p:txBody>
        </p:sp>
        <p:grpSp>
          <p:nvGrpSpPr>
            <p:cNvPr id="5" name="Group 4">
              <a:extLst>
                <a:ext uri="{FF2B5EF4-FFF2-40B4-BE49-F238E27FC236}">
                  <a16:creationId xmlns:a16="http://schemas.microsoft.com/office/drawing/2014/main" id="{54D2D548-951D-A9CB-D207-9C7324DCFF49}"/>
                </a:ext>
              </a:extLst>
            </p:cNvPr>
            <p:cNvGrpSpPr/>
            <p:nvPr/>
          </p:nvGrpSpPr>
          <p:grpSpPr>
            <a:xfrm>
              <a:off x="1789119" y="4258142"/>
              <a:ext cx="2366374" cy="2267393"/>
              <a:chOff x="1789119" y="4258142"/>
              <a:chExt cx="2366374" cy="2267393"/>
            </a:xfrm>
          </p:grpSpPr>
          <p:sp>
            <p:nvSpPr>
              <p:cNvPr id="6" name="Oval 5">
                <a:extLst>
                  <a:ext uri="{FF2B5EF4-FFF2-40B4-BE49-F238E27FC236}">
                    <a16:creationId xmlns:a16="http://schemas.microsoft.com/office/drawing/2014/main" id="{212DC8A9-E57C-9CBC-A711-022AB5D3FC7E}"/>
                  </a:ext>
                </a:extLst>
              </p:cNvPr>
              <p:cNvSpPr/>
              <p:nvPr/>
            </p:nvSpPr>
            <p:spPr>
              <a:xfrm>
                <a:off x="2289725" y="4764577"/>
                <a:ext cx="1354238" cy="1297593"/>
              </a:xfrm>
              <a:prstGeom prst="ellipse">
                <a:avLst/>
              </a:prstGeom>
              <a:noFill/>
              <a:ln w="28575">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49EE6BF2-86EB-B180-AFE6-45BA99B9DFE2}"/>
                  </a:ext>
                </a:extLst>
              </p:cNvPr>
              <p:cNvSpPr/>
              <p:nvPr/>
            </p:nvSpPr>
            <p:spPr>
              <a:xfrm>
                <a:off x="1789119" y="4258142"/>
                <a:ext cx="2366374" cy="2267393"/>
              </a:xfrm>
              <a:prstGeom prst="ellipse">
                <a:avLst/>
              </a:prstGeom>
              <a:noFill/>
              <a:ln w="28575">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a:extLst>
                  <a:ext uri="{FF2B5EF4-FFF2-40B4-BE49-F238E27FC236}">
                    <a16:creationId xmlns:a16="http://schemas.microsoft.com/office/drawing/2014/main" id="{AA9ADE4A-5C15-24A6-E90B-B2C7289D27B3}"/>
                  </a:ext>
                </a:extLst>
              </p:cNvPr>
              <p:cNvSpPr/>
              <p:nvPr/>
            </p:nvSpPr>
            <p:spPr>
              <a:xfrm flipH="1" flipV="1">
                <a:off x="2201790" y="5179450"/>
                <a:ext cx="227918" cy="233923"/>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Oval 8">
                <a:extLst>
                  <a:ext uri="{FF2B5EF4-FFF2-40B4-BE49-F238E27FC236}">
                    <a16:creationId xmlns:a16="http://schemas.microsoft.com/office/drawing/2014/main" id="{BC3DCEE6-81EF-BC99-DC9D-C75EA53B6632}"/>
                  </a:ext>
                </a:extLst>
              </p:cNvPr>
              <p:cNvSpPr/>
              <p:nvPr/>
            </p:nvSpPr>
            <p:spPr>
              <a:xfrm flipH="1" flipV="1">
                <a:off x="3521342" y="5569824"/>
                <a:ext cx="227918" cy="233923"/>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Oval 9">
                <a:extLst>
                  <a:ext uri="{FF2B5EF4-FFF2-40B4-BE49-F238E27FC236}">
                    <a16:creationId xmlns:a16="http://schemas.microsoft.com/office/drawing/2014/main" id="{ADF671CA-D4CB-53A2-E6A6-FD4B692E13BF}"/>
                  </a:ext>
                </a:extLst>
              </p:cNvPr>
              <p:cNvSpPr/>
              <p:nvPr/>
            </p:nvSpPr>
            <p:spPr>
              <a:xfrm flipH="1" flipV="1">
                <a:off x="2175766" y="6243120"/>
                <a:ext cx="227918" cy="233923"/>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 name="Oval 10">
                <a:extLst>
                  <a:ext uri="{FF2B5EF4-FFF2-40B4-BE49-F238E27FC236}">
                    <a16:creationId xmlns:a16="http://schemas.microsoft.com/office/drawing/2014/main" id="{1FF4A863-A190-BF7E-DF13-C12CD7CE166B}"/>
                  </a:ext>
                </a:extLst>
              </p:cNvPr>
              <p:cNvSpPr/>
              <p:nvPr/>
            </p:nvSpPr>
            <p:spPr>
              <a:xfrm flipH="1" flipV="1">
                <a:off x="1975574" y="4530653"/>
                <a:ext cx="227918" cy="233923"/>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Oval 11">
                <a:extLst>
                  <a:ext uri="{FF2B5EF4-FFF2-40B4-BE49-F238E27FC236}">
                    <a16:creationId xmlns:a16="http://schemas.microsoft.com/office/drawing/2014/main" id="{C165A0D4-EDD6-5F80-8B63-0A48B5E0D3B7}"/>
                  </a:ext>
                </a:extLst>
              </p:cNvPr>
              <p:cNvSpPr/>
              <p:nvPr/>
            </p:nvSpPr>
            <p:spPr>
              <a:xfrm flipH="1" flipV="1">
                <a:off x="3673915" y="4428362"/>
                <a:ext cx="227918" cy="233923"/>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Oval 12">
                <a:extLst>
                  <a:ext uri="{FF2B5EF4-FFF2-40B4-BE49-F238E27FC236}">
                    <a16:creationId xmlns:a16="http://schemas.microsoft.com/office/drawing/2014/main" id="{235258E6-7FFF-3D73-98C7-6C1C91F2352F}"/>
                  </a:ext>
                </a:extLst>
              </p:cNvPr>
              <p:cNvSpPr/>
              <p:nvPr/>
            </p:nvSpPr>
            <p:spPr>
              <a:xfrm flipH="1" flipV="1">
                <a:off x="3653458" y="6062170"/>
                <a:ext cx="227918" cy="233923"/>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18" name="Group 17">
            <a:extLst>
              <a:ext uri="{FF2B5EF4-FFF2-40B4-BE49-F238E27FC236}">
                <a16:creationId xmlns:a16="http://schemas.microsoft.com/office/drawing/2014/main" id="{8AC51867-3F36-14D6-D945-DD6584273DF4}"/>
              </a:ext>
            </a:extLst>
          </p:cNvPr>
          <p:cNvGrpSpPr/>
          <p:nvPr/>
        </p:nvGrpSpPr>
        <p:grpSpPr>
          <a:xfrm>
            <a:off x="57451" y="4429396"/>
            <a:ext cx="1339098" cy="1296649"/>
            <a:chOff x="486500" y="4217340"/>
            <a:chExt cx="1339098" cy="1296649"/>
          </a:xfrm>
        </p:grpSpPr>
        <p:grpSp>
          <p:nvGrpSpPr>
            <p:cNvPr id="14" name="Group 13">
              <a:extLst>
                <a:ext uri="{FF2B5EF4-FFF2-40B4-BE49-F238E27FC236}">
                  <a16:creationId xmlns:a16="http://schemas.microsoft.com/office/drawing/2014/main" id="{0EAD0A9A-54E1-E903-3D6C-95EA59D99F14}"/>
                </a:ext>
              </a:extLst>
            </p:cNvPr>
            <p:cNvGrpSpPr/>
            <p:nvPr/>
          </p:nvGrpSpPr>
          <p:grpSpPr>
            <a:xfrm>
              <a:off x="486500" y="4217340"/>
              <a:ext cx="1339098" cy="1296649"/>
              <a:chOff x="912790" y="2938077"/>
              <a:chExt cx="1000778" cy="969054"/>
            </a:xfrm>
          </p:grpSpPr>
          <p:sp>
            <p:nvSpPr>
              <p:cNvPr id="15" name="Flowchart: Connector 14">
                <a:extLst>
                  <a:ext uri="{FF2B5EF4-FFF2-40B4-BE49-F238E27FC236}">
                    <a16:creationId xmlns:a16="http://schemas.microsoft.com/office/drawing/2014/main" id="{1AE50F7B-8F3C-3C7F-339C-2C2DC2C30414}"/>
                  </a:ext>
                </a:extLst>
              </p:cNvPr>
              <p:cNvSpPr/>
              <p:nvPr/>
            </p:nvSpPr>
            <p:spPr>
              <a:xfrm>
                <a:off x="912790" y="2938077"/>
                <a:ext cx="1000778" cy="969054"/>
              </a:xfrm>
              <a:prstGeom prst="flowChartConnector">
                <a:avLst/>
              </a:prstGeom>
              <a:noFill/>
              <a:ln w="28575">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6" name="Oval 15">
                <a:extLst>
                  <a:ext uri="{FF2B5EF4-FFF2-40B4-BE49-F238E27FC236}">
                    <a16:creationId xmlns:a16="http://schemas.microsoft.com/office/drawing/2014/main" id="{321C2ACA-9140-D73C-9A09-088384116F77}"/>
                  </a:ext>
                </a:extLst>
              </p:cNvPr>
              <p:cNvSpPr/>
              <p:nvPr/>
            </p:nvSpPr>
            <p:spPr>
              <a:xfrm>
                <a:off x="1190242" y="3191808"/>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17" name="Flowchart: Connector 16">
              <a:extLst>
                <a:ext uri="{FF2B5EF4-FFF2-40B4-BE49-F238E27FC236}">
                  <a16:creationId xmlns:a16="http://schemas.microsoft.com/office/drawing/2014/main" id="{1D79F082-A42A-E12F-64AD-71EB62A64EF6}"/>
                </a:ext>
              </a:extLst>
            </p:cNvPr>
            <p:cNvSpPr/>
            <p:nvPr/>
          </p:nvSpPr>
          <p:spPr>
            <a:xfrm>
              <a:off x="1526289" y="4290675"/>
              <a:ext cx="173160" cy="219671"/>
            </a:xfrm>
            <a:prstGeom prst="flowChartConnector">
              <a:avLst/>
            </a:prstGeom>
            <a:solidFill>
              <a:srgbClr val="378DE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nvGrpSpPr>
          <p:cNvPr id="19" name="Group 18">
            <a:extLst>
              <a:ext uri="{FF2B5EF4-FFF2-40B4-BE49-F238E27FC236}">
                <a16:creationId xmlns:a16="http://schemas.microsoft.com/office/drawing/2014/main" id="{A918259E-23A9-0294-EAE8-123E355F6503}"/>
              </a:ext>
            </a:extLst>
          </p:cNvPr>
          <p:cNvGrpSpPr/>
          <p:nvPr/>
        </p:nvGrpSpPr>
        <p:grpSpPr>
          <a:xfrm>
            <a:off x="2186543" y="132108"/>
            <a:ext cx="1339098" cy="1373492"/>
            <a:chOff x="486500" y="4217340"/>
            <a:chExt cx="1339098" cy="1373492"/>
          </a:xfrm>
        </p:grpSpPr>
        <p:grpSp>
          <p:nvGrpSpPr>
            <p:cNvPr id="20" name="Group 19">
              <a:extLst>
                <a:ext uri="{FF2B5EF4-FFF2-40B4-BE49-F238E27FC236}">
                  <a16:creationId xmlns:a16="http://schemas.microsoft.com/office/drawing/2014/main" id="{CA2077E7-5CEB-9941-C2B2-3ACAAAD1B85C}"/>
                </a:ext>
              </a:extLst>
            </p:cNvPr>
            <p:cNvGrpSpPr/>
            <p:nvPr/>
          </p:nvGrpSpPr>
          <p:grpSpPr>
            <a:xfrm>
              <a:off x="486500" y="4217340"/>
              <a:ext cx="1339098" cy="1296649"/>
              <a:chOff x="912790" y="2938077"/>
              <a:chExt cx="1000778" cy="969054"/>
            </a:xfrm>
          </p:grpSpPr>
          <p:sp>
            <p:nvSpPr>
              <p:cNvPr id="22" name="Flowchart: Connector 21">
                <a:extLst>
                  <a:ext uri="{FF2B5EF4-FFF2-40B4-BE49-F238E27FC236}">
                    <a16:creationId xmlns:a16="http://schemas.microsoft.com/office/drawing/2014/main" id="{70E38BB6-8384-283B-0B49-767315E1CB71}"/>
                  </a:ext>
                </a:extLst>
              </p:cNvPr>
              <p:cNvSpPr/>
              <p:nvPr/>
            </p:nvSpPr>
            <p:spPr>
              <a:xfrm>
                <a:off x="912790" y="2938077"/>
                <a:ext cx="1000778" cy="969054"/>
              </a:xfrm>
              <a:prstGeom prst="flowChartConnector">
                <a:avLst/>
              </a:prstGeom>
              <a:noFill/>
              <a:ln w="28575">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23" name="Oval 22">
                <a:extLst>
                  <a:ext uri="{FF2B5EF4-FFF2-40B4-BE49-F238E27FC236}">
                    <a16:creationId xmlns:a16="http://schemas.microsoft.com/office/drawing/2014/main" id="{AA27CE10-EDBE-63BE-CEFE-E9CFDAA93DD7}"/>
                  </a:ext>
                </a:extLst>
              </p:cNvPr>
              <p:cNvSpPr/>
              <p:nvPr/>
            </p:nvSpPr>
            <p:spPr>
              <a:xfrm>
                <a:off x="1190242" y="3191808"/>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21" name="Flowchart: Connector 20">
              <a:extLst>
                <a:ext uri="{FF2B5EF4-FFF2-40B4-BE49-F238E27FC236}">
                  <a16:creationId xmlns:a16="http://schemas.microsoft.com/office/drawing/2014/main" id="{AD4179EC-B05D-F4E6-BEF9-CD0718A75B25}"/>
                </a:ext>
              </a:extLst>
            </p:cNvPr>
            <p:cNvSpPr/>
            <p:nvPr/>
          </p:nvSpPr>
          <p:spPr>
            <a:xfrm>
              <a:off x="1013591" y="5371161"/>
              <a:ext cx="173160" cy="219671"/>
            </a:xfrm>
            <a:prstGeom prst="flowChartConnector">
              <a:avLst/>
            </a:prstGeom>
            <a:solidFill>
              <a:srgbClr val="378DE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nvGrpSpPr>
          <p:cNvPr id="24" name="Group 23">
            <a:extLst>
              <a:ext uri="{FF2B5EF4-FFF2-40B4-BE49-F238E27FC236}">
                <a16:creationId xmlns:a16="http://schemas.microsoft.com/office/drawing/2014/main" id="{17CA0520-530D-7B95-296F-A4F4781C83A2}"/>
              </a:ext>
            </a:extLst>
          </p:cNvPr>
          <p:cNvGrpSpPr/>
          <p:nvPr/>
        </p:nvGrpSpPr>
        <p:grpSpPr>
          <a:xfrm>
            <a:off x="4272796" y="4295120"/>
            <a:ext cx="1339098" cy="1296649"/>
            <a:chOff x="486500" y="4217340"/>
            <a:chExt cx="1339098" cy="1296649"/>
          </a:xfrm>
        </p:grpSpPr>
        <p:grpSp>
          <p:nvGrpSpPr>
            <p:cNvPr id="25" name="Group 24">
              <a:extLst>
                <a:ext uri="{FF2B5EF4-FFF2-40B4-BE49-F238E27FC236}">
                  <a16:creationId xmlns:a16="http://schemas.microsoft.com/office/drawing/2014/main" id="{B132EF79-C671-F2F1-76D8-6A6F2A709779}"/>
                </a:ext>
              </a:extLst>
            </p:cNvPr>
            <p:cNvGrpSpPr/>
            <p:nvPr/>
          </p:nvGrpSpPr>
          <p:grpSpPr>
            <a:xfrm>
              <a:off x="486500" y="4217340"/>
              <a:ext cx="1339098" cy="1296649"/>
              <a:chOff x="912790" y="2938077"/>
              <a:chExt cx="1000778" cy="969054"/>
            </a:xfrm>
          </p:grpSpPr>
          <p:sp>
            <p:nvSpPr>
              <p:cNvPr id="27" name="Flowchart: Connector 26">
                <a:extLst>
                  <a:ext uri="{FF2B5EF4-FFF2-40B4-BE49-F238E27FC236}">
                    <a16:creationId xmlns:a16="http://schemas.microsoft.com/office/drawing/2014/main" id="{88879AD2-B3F7-1191-A651-9C43B210DB5D}"/>
                  </a:ext>
                </a:extLst>
              </p:cNvPr>
              <p:cNvSpPr/>
              <p:nvPr/>
            </p:nvSpPr>
            <p:spPr>
              <a:xfrm>
                <a:off x="912790" y="2938077"/>
                <a:ext cx="1000778" cy="969054"/>
              </a:xfrm>
              <a:prstGeom prst="flowChartConnector">
                <a:avLst/>
              </a:prstGeom>
              <a:noFill/>
              <a:ln w="28575">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28" name="Oval 27">
                <a:extLst>
                  <a:ext uri="{FF2B5EF4-FFF2-40B4-BE49-F238E27FC236}">
                    <a16:creationId xmlns:a16="http://schemas.microsoft.com/office/drawing/2014/main" id="{BD33968D-DBBD-DAFC-261E-B936652607C7}"/>
                  </a:ext>
                </a:extLst>
              </p:cNvPr>
              <p:cNvSpPr/>
              <p:nvPr/>
            </p:nvSpPr>
            <p:spPr>
              <a:xfrm>
                <a:off x="1190242" y="3191808"/>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26" name="Flowchart: Connector 25">
              <a:extLst>
                <a:ext uri="{FF2B5EF4-FFF2-40B4-BE49-F238E27FC236}">
                  <a16:creationId xmlns:a16="http://schemas.microsoft.com/office/drawing/2014/main" id="{840600E9-EDC4-890B-CAB4-A1FA96C32D07}"/>
                </a:ext>
              </a:extLst>
            </p:cNvPr>
            <p:cNvSpPr/>
            <p:nvPr/>
          </p:nvSpPr>
          <p:spPr>
            <a:xfrm>
              <a:off x="505462" y="4358456"/>
              <a:ext cx="173160" cy="219671"/>
            </a:xfrm>
            <a:prstGeom prst="flowChartConnector">
              <a:avLst/>
            </a:prstGeom>
            <a:solidFill>
              <a:srgbClr val="378DE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sp>
        <p:nvSpPr>
          <p:cNvPr id="29" name="Plus Sign 28">
            <a:extLst>
              <a:ext uri="{FF2B5EF4-FFF2-40B4-BE49-F238E27FC236}">
                <a16:creationId xmlns:a16="http://schemas.microsoft.com/office/drawing/2014/main" id="{C7124A2F-B2A8-9A9C-0C5A-15FB394830C1}"/>
              </a:ext>
            </a:extLst>
          </p:cNvPr>
          <p:cNvSpPr/>
          <p:nvPr/>
        </p:nvSpPr>
        <p:spPr>
          <a:xfrm>
            <a:off x="579938" y="3511879"/>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Plus Sign 29">
            <a:extLst>
              <a:ext uri="{FF2B5EF4-FFF2-40B4-BE49-F238E27FC236}">
                <a16:creationId xmlns:a16="http://schemas.microsoft.com/office/drawing/2014/main" id="{01BFD814-8FB2-83FD-C2DC-7B0F36355D5D}"/>
              </a:ext>
            </a:extLst>
          </p:cNvPr>
          <p:cNvSpPr/>
          <p:nvPr/>
        </p:nvSpPr>
        <p:spPr>
          <a:xfrm>
            <a:off x="3262999" y="1399344"/>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Plus Sign 30">
            <a:extLst>
              <a:ext uri="{FF2B5EF4-FFF2-40B4-BE49-F238E27FC236}">
                <a16:creationId xmlns:a16="http://schemas.microsoft.com/office/drawing/2014/main" id="{04E5AB44-25A8-E269-784D-750178D19D69}"/>
              </a:ext>
            </a:extLst>
          </p:cNvPr>
          <p:cNvSpPr/>
          <p:nvPr/>
        </p:nvSpPr>
        <p:spPr>
          <a:xfrm>
            <a:off x="3966182" y="3753975"/>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Arrow: Right 31">
            <a:extLst>
              <a:ext uri="{FF2B5EF4-FFF2-40B4-BE49-F238E27FC236}">
                <a16:creationId xmlns:a16="http://schemas.microsoft.com/office/drawing/2014/main" id="{99BC7551-8574-9FAB-A032-1515E1CA54E0}"/>
              </a:ext>
            </a:extLst>
          </p:cNvPr>
          <p:cNvSpPr/>
          <p:nvPr/>
        </p:nvSpPr>
        <p:spPr>
          <a:xfrm>
            <a:off x="4679036" y="2549240"/>
            <a:ext cx="2087594" cy="872142"/>
          </a:xfrm>
          <a:prstGeom prst="rightArrow">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grpSp>
        <p:nvGrpSpPr>
          <p:cNvPr id="33" name="Group 32">
            <a:extLst>
              <a:ext uri="{FF2B5EF4-FFF2-40B4-BE49-F238E27FC236}">
                <a16:creationId xmlns:a16="http://schemas.microsoft.com/office/drawing/2014/main" id="{C41720CB-9851-2C9D-8363-08AFEA263A46}"/>
              </a:ext>
            </a:extLst>
          </p:cNvPr>
          <p:cNvGrpSpPr/>
          <p:nvPr/>
        </p:nvGrpSpPr>
        <p:grpSpPr>
          <a:xfrm>
            <a:off x="8314206" y="1603718"/>
            <a:ext cx="2366374" cy="2267393"/>
            <a:chOff x="1789119" y="4258142"/>
            <a:chExt cx="2366374" cy="2267393"/>
          </a:xfrm>
        </p:grpSpPr>
        <p:sp>
          <p:nvSpPr>
            <p:cNvPr id="34" name="Oval 33">
              <a:extLst>
                <a:ext uri="{FF2B5EF4-FFF2-40B4-BE49-F238E27FC236}">
                  <a16:creationId xmlns:a16="http://schemas.microsoft.com/office/drawing/2014/main" id="{3DE0DBB7-555F-6EDC-85B6-2F14D3BB4A72}"/>
                </a:ext>
              </a:extLst>
            </p:cNvPr>
            <p:cNvSpPr/>
            <p:nvPr/>
          </p:nvSpPr>
          <p:spPr>
            <a:xfrm>
              <a:off x="2636001" y="5054804"/>
              <a:ext cx="661686" cy="63400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5" name="TextBox 34">
              <a:extLst>
                <a:ext uri="{FF2B5EF4-FFF2-40B4-BE49-F238E27FC236}">
                  <a16:creationId xmlns:a16="http://schemas.microsoft.com/office/drawing/2014/main" id="{C732C689-7176-B060-7DCC-D2832B00766C}"/>
                </a:ext>
              </a:extLst>
            </p:cNvPr>
            <p:cNvSpPr txBox="1"/>
            <p:nvPr/>
          </p:nvSpPr>
          <p:spPr>
            <a:xfrm>
              <a:off x="2602846" y="5140976"/>
              <a:ext cx="813289" cy="461664"/>
            </a:xfrm>
            <a:prstGeom prst="rect">
              <a:avLst/>
            </a:prstGeom>
            <a:noFill/>
          </p:spPr>
          <p:txBody>
            <a:bodyPr wrap="square" rtlCol="0">
              <a:spAutoFit/>
            </a:bodyPr>
            <a:lstStyle/>
            <a:p>
              <a:r>
                <a:rPr lang="en-US" sz="2400">
                  <a:latin typeface="Times New Roman" pitchFamily="18" charset="0"/>
                  <a:cs typeface="Times New Roman" pitchFamily="18" charset="0"/>
                </a:rPr>
                <a:t>+7</a:t>
              </a:r>
              <a:endParaRPr lang="vi-VN" sz="2400" dirty="0">
                <a:latin typeface="Times New Roman" pitchFamily="18" charset="0"/>
                <a:cs typeface="Times New Roman" pitchFamily="18" charset="0"/>
              </a:endParaRPr>
            </a:p>
          </p:txBody>
        </p:sp>
        <p:grpSp>
          <p:nvGrpSpPr>
            <p:cNvPr id="36" name="Group 35">
              <a:extLst>
                <a:ext uri="{FF2B5EF4-FFF2-40B4-BE49-F238E27FC236}">
                  <a16:creationId xmlns:a16="http://schemas.microsoft.com/office/drawing/2014/main" id="{A82F4F12-7EAF-E6B4-A53B-FDE446E649F9}"/>
                </a:ext>
              </a:extLst>
            </p:cNvPr>
            <p:cNvGrpSpPr/>
            <p:nvPr/>
          </p:nvGrpSpPr>
          <p:grpSpPr>
            <a:xfrm>
              <a:off x="1789119" y="4258142"/>
              <a:ext cx="2366374" cy="2267393"/>
              <a:chOff x="1789119" y="4258142"/>
              <a:chExt cx="2366374" cy="2267393"/>
            </a:xfrm>
          </p:grpSpPr>
          <p:sp>
            <p:nvSpPr>
              <p:cNvPr id="37" name="Oval 36">
                <a:extLst>
                  <a:ext uri="{FF2B5EF4-FFF2-40B4-BE49-F238E27FC236}">
                    <a16:creationId xmlns:a16="http://schemas.microsoft.com/office/drawing/2014/main" id="{257BADFE-A7DF-2CF2-5E12-821AF3A7040D}"/>
                  </a:ext>
                </a:extLst>
              </p:cNvPr>
              <p:cNvSpPr/>
              <p:nvPr/>
            </p:nvSpPr>
            <p:spPr>
              <a:xfrm>
                <a:off x="2289725" y="4764577"/>
                <a:ext cx="1354238" cy="1297593"/>
              </a:xfrm>
              <a:prstGeom prst="ellipse">
                <a:avLst/>
              </a:prstGeom>
              <a:noFill/>
              <a:ln w="28575">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Oval 37">
                <a:extLst>
                  <a:ext uri="{FF2B5EF4-FFF2-40B4-BE49-F238E27FC236}">
                    <a16:creationId xmlns:a16="http://schemas.microsoft.com/office/drawing/2014/main" id="{FC5223F1-5BB6-4E02-448F-3A12819AA605}"/>
                  </a:ext>
                </a:extLst>
              </p:cNvPr>
              <p:cNvSpPr/>
              <p:nvPr/>
            </p:nvSpPr>
            <p:spPr>
              <a:xfrm>
                <a:off x="1789119" y="4258142"/>
                <a:ext cx="2366374" cy="2267393"/>
              </a:xfrm>
              <a:prstGeom prst="ellipse">
                <a:avLst/>
              </a:prstGeom>
              <a:noFill/>
              <a:ln w="28575">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Oval 38">
                <a:extLst>
                  <a:ext uri="{FF2B5EF4-FFF2-40B4-BE49-F238E27FC236}">
                    <a16:creationId xmlns:a16="http://schemas.microsoft.com/office/drawing/2014/main" id="{2126E71A-9D90-2F0E-ED53-9B9E2F0EA26E}"/>
                  </a:ext>
                </a:extLst>
              </p:cNvPr>
              <p:cNvSpPr/>
              <p:nvPr/>
            </p:nvSpPr>
            <p:spPr>
              <a:xfrm flipH="1" flipV="1">
                <a:off x="2201790" y="5179450"/>
                <a:ext cx="227918" cy="233923"/>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0" name="Oval 39">
                <a:extLst>
                  <a:ext uri="{FF2B5EF4-FFF2-40B4-BE49-F238E27FC236}">
                    <a16:creationId xmlns:a16="http://schemas.microsoft.com/office/drawing/2014/main" id="{0E032B15-40C0-1EAD-F4AF-45FB7C4B853E}"/>
                  </a:ext>
                </a:extLst>
              </p:cNvPr>
              <p:cNvSpPr/>
              <p:nvPr/>
            </p:nvSpPr>
            <p:spPr>
              <a:xfrm flipH="1" flipV="1">
                <a:off x="3521342" y="5569824"/>
                <a:ext cx="227918" cy="233923"/>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1" name="Oval 40">
                <a:extLst>
                  <a:ext uri="{FF2B5EF4-FFF2-40B4-BE49-F238E27FC236}">
                    <a16:creationId xmlns:a16="http://schemas.microsoft.com/office/drawing/2014/main" id="{DDE2FEBF-1CD1-48EA-BBAE-13ADC0B66EFE}"/>
                  </a:ext>
                </a:extLst>
              </p:cNvPr>
              <p:cNvSpPr/>
              <p:nvPr/>
            </p:nvSpPr>
            <p:spPr>
              <a:xfrm flipH="1" flipV="1">
                <a:off x="2104790" y="5932380"/>
                <a:ext cx="227918" cy="233923"/>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Oval 41">
                <a:extLst>
                  <a:ext uri="{FF2B5EF4-FFF2-40B4-BE49-F238E27FC236}">
                    <a16:creationId xmlns:a16="http://schemas.microsoft.com/office/drawing/2014/main" id="{D1B5859A-9EF1-A778-8985-1F23EBFD4A12}"/>
                  </a:ext>
                </a:extLst>
              </p:cNvPr>
              <p:cNvSpPr/>
              <p:nvPr/>
            </p:nvSpPr>
            <p:spPr>
              <a:xfrm flipH="1" flipV="1">
                <a:off x="1975574" y="4530653"/>
                <a:ext cx="227918" cy="233923"/>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3" name="Oval 42">
                <a:extLst>
                  <a:ext uri="{FF2B5EF4-FFF2-40B4-BE49-F238E27FC236}">
                    <a16:creationId xmlns:a16="http://schemas.microsoft.com/office/drawing/2014/main" id="{129AA0FD-2AA0-D8AC-2079-8D024FCE4118}"/>
                  </a:ext>
                </a:extLst>
              </p:cNvPr>
              <p:cNvSpPr/>
              <p:nvPr/>
            </p:nvSpPr>
            <p:spPr>
              <a:xfrm flipH="1" flipV="1">
                <a:off x="3009490" y="4358242"/>
                <a:ext cx="227918" cy="233923"/>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4" name="Oval 43">
                <a:extLst>
                  <a:ext uri="{FF2B5EF4-FFF2-40B4-BE49-F238E27FC236}">
                    <a16:creationId xmlns:a16="http://schemas.microsoft.com/office/drawing/2014/main" id="{99A8DFC7-0C4D-2FE7-B086-B41D7E4D7BA5}"/>
                  </a:ext>
                </a:extLst>
              </p:cNvPr>
              <p:cNvSpPr/>
              <p:nvPr/>
            </p:nvSpPr>
            <p:spPr>
              <a:xfrm flipH="1" flipV="1">
                <a:off x="3350154" y="6170286"/>
                <a:ext cx="227918" cy="233923"/>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45" name="Group 44">
            <a:extLst>
              <a:ext uri="{FF2B5EF4-FFF2-40B4-BE49-F238E27FC236}">
                <a16:creationId xmlns:a16="http://schemas.microsoft.com/office/drawing/2014/main" id="{901E35C9-523E-95A1-7DB0-FD3A2CFB40F2}"/>
              </a:ext>
            </a:extLst>
          </p:cNvPr>
          <p:cNvGrpSpPr/>
          <p:nvPr/>
        </p:nvGrpSpPr>
        <p:grpSpPr>
          <a:xfrm>
            <a:off x="8814812" y="641092"/>
            <a:ext cx="1339098" cy="1296649"/>
            <a:chOff x="486500" y="4217340"/>
            <a:chExt cx="1339098" cy="1296649"/>
          </a:xfrm>
        </p:grpSpPr>
        <p:grpSp>
          <p:nvGrpSpPr>
            <p:cNvPr id="46" name="Group 45">
              <a:extLst>
                <a:ext uri="{FF2B5EF4-FFF2-40B4-BE49-F238E27FC236}">
                  <a16:creationId xmlns:a16="http://schemas.microsoft.com/office/drawing/2014/main" id="{38BB554B-6AAF-9256-4AE7-5AAF705813E4}"/>
                </a:ext>
              </a:extLst>
            </p:cNvPr>
            <p:cNvGrpSpPr/>
            <p:nvPr/>
          </p:nvGrpSpPr>
          <p:grpSpPr>
            <a:xfrm>
              <a:off x="486500" y="4217340"/>
              <a:ext cx="1339098" cy="1296649"/>
              <a:chOff x="912790" y="2938077"/>
              <a:chExt cx="1000778" cy="969054"/>
            </a:xfrm>
          </p:grpSpPr>
          <p:sp>
            <p:nvSpPr>
              <p:cNvPr id="48" name="Flowchart: Connector 47">
                <a:extLst>
                  <a:ext uri="{FF2B5EF4-FFF2-40B4-BE49-F238E27FC236}">
                    <a16:creationId xmlns:a16="http://schemas.microsoft.com/office/drawing/2014/main" id="{AF7AA1B3-1596-CE3C-3787-48589B65AF37}"/>
                  </a:ext>
                </a:extLst>
              </p:cNvPr>
              <p:cNvSpPr/>
              <p:nvPr/>
            </p:nvSpPr>
            <p:spPr>
              <a:xfrm>
                <a:off x="912790" y="2938077"/>
                <a:ext cx="1000778" cy="969054"/>
              </a:xfrm>
              <a:prstGeom prst="flowChartConnector">
                <a:avLst/>
              </a:prstGeom>
              <a:noFill/>
              <a:ln w="28575">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49" name="Oval 48">
                <a:extLst>
                  <a:ext uri="{FF2B5EF4-FFF2-40B4-BE49-F238E27FC236}">
                    <a16:creationId xmlns:a16="http://schemas.microsoft.com/office/drawing/2014/main" id="{9559065F-2CD3-62CB-E5AC-9527E384A515}"/>
                  </a:ext>
                </a:extLst>
              </p:cNvPr>
              <p:cNvSpPr/>
              <p:nvPr/>
            </p:nvSpPr>
            <p:spPr>
              <a:xfrm>
                <a:off x="1190242" y="3191808"/>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47" name="Flowchart: Connector 46">
              <a:extLst>
                <a:ext uri="{FF2B5EF4-FFF2-40B4-BE49-F238E27FC236}">
                  <a16:creationId xmlns:a16="http://schemas.microsoft.com/office/drawing/2014/main" id="{9815639B-8460-F1B6-05F5-9496A08DF2D2}"/>
                </a:ext>
              </a:extLst>
            </p:cNvPr>
            <p:cNvSpPr/>
            <p:nvPr/>
          </p:nvSpPr>
          <p:spPr>
            <a:xfrm>
              <a:off x="923742" y="5283342"/>
              <a:ext cx="173160" cy="219671"/>
            </a:xfrm>
            <a:prstGeom prst="flowChartConnector">
              <a:avLst/>
            </a:prstGeom>
            <a:solidFill>
              <a:srgbClr val="378DE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nvGrpSpPr>
          <p:cNvPr id="50" name="Group 49">
            <a:extLst>
              <a:ext uri="{FF2B5EF4-FFF2-40B4-BE49-F238E27FC236}">
                <a16:creationId xmlns:a16="http://schemas.microsoft.com/office/drawing/2014/main" id="{CF09D345-0C61-AB8E-589A-A2BB3835B944}"/>
              </a:ext>
            </a:extLst>
          </p:cNvPr>
          <p:cNvGrpSpPr/>
          <p:nvPr/>
        </p:nvGrpSpPr>
        <p:grpSpPr>
          <a:xfrm>
            <a:off x="9755662" y="3249423"/>
            <a:ext cx="1339098" cy="1296649"/>
            <a:chOff x="486500" y="4217340"/>
            <a:chExt cx="1339098" cy="1296649"/>
          </a:xfrm>
        </p:grpSpPr>
        <p:grpSp>
          <p:nvGrpSpPr>
            <p:cNvPr id="51" name="Group 50">
              <a:extLst>
                <a:ext uri="{FF2B5EF4-FFF2-40B4-BE49-F238E27FC236}">
                  <a16:creationId xmlns:a16="http://schemas.microsoft.com/office/drawing/2014/main" id="{3CFC87BE-89A6-3469-9A2C-2B2E430A8F95}"/>
                </a:ext>
              </a:extLst>
            </p:cNvPr>
            <p:cNvGrpSpPr/>
            <p:nvPr/>
          </p:nvGrpSpPr>
          <p:grpSpPr>
            <a:xfrm>
              <a:off x="486500" y="4217340"/>
              <a:ext cx="1339098" cy="1296649"/>
              <a:chOff x="912790" y="2938077"/>
              <a:chExt cx="1000778" cy="969054"/>
            </a:xfrm>
          </p:grpSpPr>
          <p:sp>
            <p:nvSpPr>
              <p:cNvPr id="53" name="Flowchart: Connector 52">
                <a:extLst>
                  <a:ext uri="{FF2B5EF4-FFF2-40B4-BE49-F238E27FC236}">
                    <a16:creationId xmlns:a16="http://schemas.microsoft.com/office/drawing/2014/main" id="{1AEF336A-5CCA-3CE3-D858-80E0BDA343C6}"/>
                  </a:ext>
                </a:extLst>
              </p:cNvPr>
              <p:cNvSpPr/>
              <p:nvPr/>
            </p:nvSpPr>
            <p:spPr>
              <a:xfrm>
                <a:off x="912790" y="2938077"/>
                <a:ext cx="1000778" cy="969054"/>
              </a:xfrm>
              <a:prstGeom prst="flowChartConnector">
                <a:avLst/>
              </a:prstGeom>
              <a:noFill/>
              <a:ln w="28575">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54" name="Oval 53">
                <a:extLst>
                  <a:ext uri="{FF2B5EF4-FFF2-40B4-BE49-F238E27FC236}">
                    <a16:creationId xmlns:a16="http://schemas.microsoft.com/office/drawing/2014/main" id="{FF589BC7-E4E6-BB71-1814-944179F1DAA5}"/>
                  </a:ext>
                </a:extLst>
              </p:cNvPr>
              <p:cNvSpPr/>
              <p:nvPr/>
            </p:nvSpPr>
            <p:spPr>
              <a:xfrm>
                <a:off x="1190242" y="3191808"/>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52" name="Flowchart: Connector 51">
              <a:extLst>
                <a:ext uri="{FF2B5EF4-FFF2-40B4-BE49-F238E27FC236}">
                  <a16:creationId xmlns:a16="http://schemas.microsoft.com/office/drawing/2014/main" id="{F5DDC2A2-61D6-FF83-88AD-1F75D7766FFE}"/>
                </a:ext>
              </a:extLst>
            </p:cNvPr>
            <p:cNvSpPr/>
            <p:nvPr/>
          </p:nvSpPr>
          <p:spPr>
            <a:xfrm>
              <a:off x="899888" y="4296407"/>
              <a:ext cx="173160" cy="219671"/>
            </a:xfrm>
            <a:prstGeom prst="flowChartConnector">
              <a:avLst/>
            </a:prstGeom>
            <a:solidFill>
              <a:srgbClr val="378DE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nvGrpSpPr>
          <p:cNvPr id="55" name="Group 54">
            <a:extLst>
              <a:ext uri="{FF2B5EF4-FFF2-40B4-BE49-F238E27FC236}">
                <a16:creationId xmlns:a16="http://schemas.microsoft.com/office/drawing/2014/main" id="{0B85F428-A5C5-83E4-9571-92F8A3D0CEA0}"/>
              </a:ext>
            </a:extLst>
          </p:cNvPr>
          <p:cNvGrpSpPr/>
          <p:nvPr/>
        </p:nvGrpSpPr>
        <p:grpSpPr>
          <a:xfrm>
            <a:off x="7568425" y="2887799"/>
            <a:ext cx="1339098" cy="1296649"/>
            <a:chOff x="486500" y="4217340"/>
            <a:chExt cx="1339098" cy="1296649"/>
          </a:xfrm>
        </p:grpSpPr>
        <p:grpSp>
          <p:nvGrpSpPr>
            <p:cNvPr id="56" name="Group 55">
              <a:extLst>
                <a:ext uri="{FF2B5EF4-FFF2-40B4-BE49-F238E27FC236}">
                  <a16:creationId xmlns:a16="http://schemas.microsoft.com/office/drawing/2014/main" id="{E5505654-1044-8B44-0F2E-C422999728F1}"/>
                </a:ext>
              </a:extLst>
            </p:cNvPr>
            <p:cNvGrpSpPr/>
            <p:nvPr/>
          </p:nvGrpSpPr>
          <p:grpSpPr>
            <a:xfrm>
              <a:off x="486500" y="4217340"/>
              <a:ext cx="1339098" cy="1296649"/>
              <a:chOff x="912790" y="2938077"/>
              <a:chExt cx="1000778" cy="969054"/>
            </a:xfrm>
          </p:grpSpPr>
          <p:sp>
            <p:nvSpPr>
              <p:cNvPr id="58" name="Flowchart: Connector 57">
                <a:extLst>
                  <a:ext uri="{FF2B5EF4-FFF2-40B4-BE49-F238E27FC236}">
                    <a16:creationId xmlns:a16="http://schemas.microsoft.com/office/drawing/2014/main" id="{6289A07D-7E41-1900-EAF9-50453320A824}"/>
                  </a:ext>
                </a:extLst>
              </p:cNvPr>
              <p:cNvSpPr/>
              <p:nvPr/>
            </p:nvSpPr>
            <p:spPr>
              <a:xfrm>
                <a:off x="912790" y="2938077"/>
                <a:ext cx="1000778" cy="969054"/>
              </a:xfrm>
              <a:prstGeom prst="flowChartConnector">
                <a:avLst/>
              </a:prstGeom>
              <a:noFill/>
              <a:ln w="28575">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59" name="Oval 58">
                <a:extLst>
                  <a:ext uri="{FF2B5EF4-FFF2-40B4-BE49-F238E27FC236}">
                    <a16:creationId xmlns:a16="http://schemas.microsoft.com/office/drawing/2014/main" id="{2413CDAC-4546-9408-A020-FEC014AEEEEB}"/>
                  </a:ext>
                </a:extLst>
              </p:cNvPr>
              <p:cNvSpPr/>
              <p:nvPr/>
            </p:nvSpPr>
            <p:spPr>
              <a:xfrm>
                <a:off x="1190242" y="3191808"/>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57" name="Flowchart: Connector 56">
              <a:extLst>
                <a:ext uri="{FF2B5EF4-FFF2-40B4-BE49-F238E27FC236}">
                  <a16:creationId xmlns:a16="http://schemas.microsoft.com/office/drawing/2014/main" id="{5F1511F3-AF5D-1B77-37D5-57A618FD7FAA}"/>
                </a:ext>
              </a:extLst>
            </p:cNvPr>
            <p:cNvSpPr/>
            <p:nvPr/>
          </p:nvSpPr>
          <p:spPr>
            <a:xfrm>
              <a:off x="1367340" y="4333693"/>
              <a:ext cx="173160" cy="219671"/>
            </a:xfrm>
            <a:prstGeom prst="flowChartConnector">
              <a:avLst/>
            </a:prstGeom>
            <a:solidFill>
              <a:srgbClr val="378DE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sp>
        <p:nvSpPr>
          <p:cNvPr id="60" name="TextBox 59">
            <a:extLst>
              <a:ext uri="{FF2B5EF4-FFF2-40B4-BE49-F238E27FC236}">
                <a16:creationId xmlns:a16="http://schemas.microsoft.com/office/drawing/2014/main" id="{786C0B96-24F1-AFA7-0A41-4F8393916EA2}"/>
              </a:ext>
            </a:extLst>
          </p:cNvPr>
          <p:cNvSpPr txBox="1"/>
          <p:nvPr/>
        </p:nvSpPr>
        <p:spPr>
          <a:xfrm>
            <a:off x="1094478" y="1948649"/>
            <a:ext cx="893406"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N</a:t>
            </a:r>
          </a:p>
        </p:txBody>
      </p:sp>
      <p:sp>
        <p:nvSpPr>
          <p:cNvPr id="61" name="TextBox 60">
            <a:extLst>
              <a:ext uri="{FF2B5EF4-FFF2-40B4-BE49-F238E27FC236}">
                <a16:creationId xmlns:a16="http://schemas.microsoft.com/office/drawing/2014/main" id="{817C2D49-ACFB-73E6-7F78-1F47C03D586E}"/>
              </a:ext>
            </a:extLst>
          </p:cNvPr>
          <p:cNvSpPr txBox="1"/>
          <p:nvPr/>
        </p:nvSpPr>
        <p:spPr>
          <a:xfrm>
            <a:off x="3569515" y="236515"/>
            <a:ext cx="893406"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H</a:t>
            </a:r>
          </a:p>
        </p:txBody>
      </p:sp>
      <p:sp>
        <p:nvSpPr>
          <p:cNvPr id="62" name="TextBox 61">
            <a:extLst>
              <a:ext uri="{FF2B5EF4-FFF2-40B4-BE49-F238E27FC236}">
                <a16:creationId xmlns:a16="http://schemas.microsoft.com/office/drawing/2014/main" id="{79802872-C488-F06F-5DD7-A18AE3D45AD5}"/>
              </a:ext>
            </a:extLst>
          </p:cNvPr>
          <p:cNvSpPr txBox="1"/>
          <p:nvPr/>
        </p:nvSpPr>
        <p:spPr>
          <a:xfrm>
            <a:off x="5202594" y="5449159"/>
            <a:ext cx="893406"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H</a:t>
            </a:r>
          </a:p>
        </p:txBody>
      </p:sp>
      <p:sp>
        <p:nvSpPr>
          <p:cNvPr id="63" name="TextBox 62">
            <a:extLst>
              <a:ext uri="{FF2B5EF4-FFF2-40B4-BE49-F238E27FC236}">
                <a16:creationId xmlns:a16="http://schemas.microsoft.com/office/drawing/2014/main" id="{F907C153-D499-B83C-D343-F81080FFFE20}"/>
              </a:ext>
            </a:extLst>
          </p:cNvPr>
          <p:cNvSpPr txBox="1"/>
          <p:nvPr/>
        </p:nvSpPr>
        <p:spPr>
          <a:xfrm flipH="1">
            <a:off x="1263135" y="5274951"/>
            <a:ext cx="173159"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H</a:t>
            </a:r>
          </a:p>
        </p:txBody>
      </p:sp>
      <p:grpSp>
        <p:nvGrpSpPr>
          <p:cNvPr id="79" name="Group 78">
            <a:extLst>
              <a:ext uri="{FF2B5EF4-FFF2-40B4-BE49-F238E27FC236}">
                <a16:creationId xmlns:a16="http://schemas.microsoft.com/office/drawing/2014/main" id="{34056EA5-E860-7339-6A47-18D0E95EA0AD}"/>
              </a:ext>
            </a:extLst>
          </p:cNvPr>
          <p:cNvGrpSpPr/>
          <p:nvPr/>
        </p:nvGrpSpPr>
        <p:grpSpPr>
          <a:xfrm>
            <a:off x="8010525" y="4143463"/>
            <a:ext cx="2203173" cy="2069730"/>
            <a:chOff x="8563756" y="3944425"/>
            <a:chExt cx="2203173" cy="2069730"/>
          </a:xfrm>
        </p:grpSpPr>
        <p:sp>
          <p:nvSpPr>
            <p:cNvPr id="64" name="TextBox 63">
              <a:extLst>
                <a:ext uri="{FF2B5EF4-FFF2-40B4-BE49-F238E27FC236}">
                  <a16:creationId xmlns:a16="http://schemas.microsoft.com/office/drawing/2014/main" id="{85C861E1-6C54-C50C-E4DB-1E016C1E0DC5}"/>
                </a:ext>
              </a:extLst>
            </p:cNvPr>
            <p:cNvSpPr txBox="1"/>
            <p:nvPr/>
          </p:nvSpPr>
          <p:spPr>
            <a:xfrm>
              <a:off x="8563756" y="4813826"/>
              <a:ext cx="2203173" cy="1200329"/>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       N</a:t>
              </a:r>
            </a:p>
            <a:p>
              <a:r>
                <a:rPr lang="en-US" sz="3600" b="1" dirty="0">
                  <a:solidFill>
                    <a:srgbClr val="FF0000"/>
                  </a:solidFill>
                  <a:latin typeface="Times New Roman" pitchFamily="18" charset="0"/>
                  <a:cs typeface="Times New Roman" pitchFamily="18" charset="0"/>
                </a:rPr>
                <a:t>H          </a:t>
              </a:r>
              <a:r>
                <a:rPr lang="en-US" sz="3600" b="1" dirty="0" err="1">
                  <a:solidFill>
                    <a:srgbClr val="FF0000"/>
                  </a:solidFill>
                  <a:latin typeface="Times New Roman" pitchFamily="18" charset="0"/>
                  <a:cs typeface="Times New Roman" pitchFamily="18" charset="0"/>
                </a:rPr>
                <a:t>H</a:t>
              </a:r>
              <a:endParaRPr lang="en-US" sz="3600" b="1" dirty="0">
                <a:solidFill>
                  <a:srgbClr val="FF0000"/>
                </a:solidFill>
                <a:latin typeface="Times New Roman" pitchFamily="18" charset="0"/>
                <a:cs typeface="Times New Roman" pitchFamily="18" charset="0"/>
              </a:endParaRPr>
            </a:p>
          </p:txBody>
        </p:sp>
        <p:grpSp>
          <p:nvGrpSpPr>
            <p:cNvPr id="77" name="Group 76">
              <a:extLst>
                <a:ext uri="{FF2B5EF4-FFF2-40B4-BE49-F238E27FC236}">
                  <a16:creationId xmlns:a16="http://schemas.microsoft.com/office/drawing/2014/main" id="{01FA32BE-1F42-6FD3-87A0-962CFB39E173}"/>
                </a:ext>
              </a:extLst>
            </p:cNvPr>
            <p:cNvGrpSpPr/>
            <p:nvPr/>
          </p:nvGrpSpPr>
          <p:grpSpPr>
            <a:xfrm>
              <a:off x="8907523" y="4502731"/>
              <a:ext cx="1366824" cy="1002719"/>
              <a:chOff x="8907523" y="4502731"/>
              <a:chExt cx="1366824" cy="1002719"/>
            </a:xfrm>
          </p:grpSpPr>
          <p:cxnSp>
            <p:nvCxnSpPr>
              <p:cNvPr id="66" name="Straight Connector 65">
                <a:extLst>
                  <a:ext uri="{FF2B5EF4-FFF2-40B4-BE49-F238E27FC236}">
                    <a16:creationId xmlns:a16="http://schemas.microsoft.com/office/drawing/2014/main" id="{1229D856-0C82-4133-5DDA-5BAD53987AD9}"/>
                  </a:ext>
                </a:extLst>
              </p:cNvPr>
              <p:cNvCxnSpPr/>
              <p:nvPr/>
            </p:nvCxnSpPr>
            <p:spPr>
              <a:xfrm flipV="1">
                <a:off x="8907523" y="5200650"/>
                <a:ext cx="517691" cy="304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B699A14-D514-9043-1794-1A4857302574}"/>
                  </a:ext>
                </a:extLst>
              </p:cNvPr>
              <p:cNvCxnSpPr/>
              <p:nvPr/>
            </p:nvCxnSpPr>
            <p:spPr>
              <a:xfrm>
                <a:off x="9822774" y="5200650"/>
                <a:ext cx="451573" cy="2762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859CFD2-057E-B2F7-293B-83A3FE9237F9}"/>
                  </a:ext>
                </a:extLst>
              </p:cNvPr>
              <p:cNvCxnSpPr/>
              <p:nvPr/>
            </p:nvCxnSpPr>
            <p:spPr>
              <a:xfrm>
                <a:off x="9648536" y="4502731"/>
                <a:ext cx="0" cy="45205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8" name="TextBox 77">
              <a:extLst>
                <a:ext uri="{FF2B5EF4-FFF2-40B4-BE49-F238E27FC236}">
                  <a16:creationId xmlns:a16="http://schemas.microsoft.com/office/drawing/2014/main" id="{191CEF5D-ABF2-6DE2-241B-440C77F39CDE}"/>
                </a:ext>
              </a:extLst>
            </p:cNvPr>
            <p:cNvSpPr txBox="1"/>
            <p:nvPr/>
          </p:nvSpPr>
          <p:spPr>
            <a:xfrm>
              <a:off x="9364485" y="3944425"/>
              <a:ext cx="893406"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H</a:t>
              </a:r>
            </a:p>
          </p:txBody>
        </p:sp>
      </p:grpSp>
      <p:grpSp>
        <p:nvGrpSpPr>
          <p:cNvPr id="81" name="Group 80">
            <a:extLst>
              <a:ext uri="{FF2B5EF4-FFF2-40B4-BE49-F238E27FC236}">
                <a16:creationId xmlns:a16="http://schemas.microsoft.com/office/drawing/2014/main" id="{8B1264D8-197A-458E-67B1-3E514BDF3059}"/>
              </a:ext>
            </a:extLst>
          </p:cNvPr>
          <p:cNvGrpSpPr/>
          <p:nvPr/>
        </p:nvGrpSpPr>
        <p:grpSpPr>
          <a:xfrm>
            <a:off x="10425211" y="4726944"/>
            <a:ext cx="1104919" cy="724239"/>
            <a:chOff x="8362931" y="2626865"/>
            <a:chExt cx="1104919" cy="724239"/>
          </a:xfrm>
        </p:grpSpPr>
        <p:sp>
          <p:nvSpPr>
            <p:cNvPr id="82" name="TextBox 81">
              <a:extLst>
                <a:ext uri="{FF2B5EF4-FFF2-40B4-BE49-F238E27FC236}">
                  <a16:creationId xmlns:a16="http://schemas.microsoft.com/office/drawing/2014/main" id="{EA686D7B-BDD1-034D-EA1E-58D91036E342}"/>
                </a:ext>
              </a:extLst>
            </p:cNvPr>
            <p:cNvSpPr txBox="1"/>
            <p:nvPr/>
          </p:nvSpPr>
          <p:spPr>
            <a:xfrm>
              <a:off x="8362931" y="2626865"/>
              <a:ext cx="893406"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NH</a:t>
              </a:r>
            </a:p>
          </p:txBody>
        </p:sp>
        <p:sp>
          <p:nvSpPr>
            <p:cNvPr id="83" name="TextBox 82">
              <a:extLst>
                <a:ext uri="{FF2B5EF4-FFF2-40B4-BE49-F238E27FC236}">
                  <a16:creationId xmlns:a16="http://schemas.microsoft.com/office/drawing/2014/main" id="{A5D4431E-76F1-B52E-570A-C497CB2C4F9D}"/>
                </a:ext>
              </a:extLst>
            </p:cNvPr>
            <p:cNvSpPr txBox="1"/>
            <p:nvPr/>
          </p:nvSpPr>
          <p:spPr>
            <a:xfrm>
              <a:off x="9038559" y="2827884"/>
              <a:ext cx="429291"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3</a:t>
              </a:r>
            </a:p>
          </p:txBody>
        </p:sp>
      </p:grpSp>
      <p:sp>
        <p:nvSpPr>
          <p:cNvPr id="84" name="Rectangle 83">
            <a:extLst>
              <a:ext uri="{FF2B5EF4-FFF2-40B4-BE49-F238E27FC236}">
                <a16:creationId xmlns:a16="http://schemas.microsoft.com/office/drawing/2014/main" id="{E7894555-057C-0F36-0955-E3156A3AD452}"/>
              </a:ext>
            </a:extLst>
          </p:cNvPr>
          <p:cNvSpPr/>
          <p:nvPr/>
        </p:nvSpPr>
        <p:spPr>
          <a:xfrm>
            <a:off x="1026005" y="6351542"/>
            <a:ext cx="10009471" cy="584775"/>
          </a:xfrm>
          <a:prstGeom prst="rect">
            <a:avLst/>
          </a:prstGeom>
        </p:spPr>
        <p:txBody>
          <a:bodyPr wrap="none">
            <a:spAutoFit/>
          </a:bodyPr>
          <a:lstStyle/>
          <a:p>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Ammonia</a:t>
            </a:r>
          </a:p>
        </p:txBody>
      </p:sp>
    </p:spTree>
    <p:extLst>
      <p:ext uri="{BB962C8B-B14F-4D97-AF65-F5344CB8AC3E}">
        <p14:creationId xmlns:p14="http://schemas.microsoft.com/office/powerpoint/2010/main" val="171942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par>
                                <p:cTn id="30" presetID="16" presetClass="entr" presetSubtype="21"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2" presetClass="entr" presetSubtype="4"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fill="hold"/>
                                        <p:tgtEl>
                                          <p:spTgt spid="61"/>
                                        </p:tgtEl>
                                        <p:attrNameLst>
                                          <p:attrName>ppt_x</p:attrName>
                                        </p:attrNameLst>
                                      </p:cBhvr>
                                      <p:tavLst>
                                        <p:tav tm="0">
                                          <p:val>
                                            <p:strVal val="#ppt_x"/>
                                          </p:val>
                                        </p:tav>
                                        <p:tav tm="100000">
                                          <p:val>
                                            <p:strVal val="#ppt_x"/>
                                          </p:val>
                                        </p:tav>
                                      </p:tavLst>
                                    </p:anim>
                                    <p:anim calcmode="lin" valueType="num">
                                      <p:cBhvr additive="base">
                                        <p:cTn id="36" dur="500" fill="hold"/>
                                        <p:tgtEl>
                                          <p:spTgt spid="6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500" fill="hold"/>
                                        <p:tgtEl>
                                          <p:spTgt spid="62"/>
                                        </p:tgtEl>
                                        <p:attrNameLst>
                                          <p:attrName>ppt_x</p:attrName>
                                        </p:attrNameLst>
                                      </p:cBhvr>
                                      <p:tavLst>
                                        <p:tav tm="0">
                                          <p:val>
                                            <p:strVal val="#ppt_x"/>
                                          </p:val>
                                        </p:tav>
                                        <p:tav tm="100000">
                                          <p:val>
                                            <p:strVal val="#ppt_x"/>
                                          </p:val>
                                        </p:tav>
                                      </p:tavLst>
                                    </p:anim>
                                    <p:anim calcmode="lin" valueType="num">
                                      <p:cBhvr additive="base">
                                        <p:cTn id="40" dur="500" fill="hold"/>
                                        <p:tgtEl>
                                          <p:spTgt spid="6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500" fill="hold"/>
                                        <p:tgtEl>
                                          <p:spTgt spid="63"/>
                                        </p:tgtEl>
                                        <p:attrNameLst>
                                          <p:attrName>ppt_x</p:attrName>
                                        </p:attrNameLst>
                                      </p:cBhvr>
                                      <p:tavLst>
                                        <p:tav tm="0">
                                          <p:val>
                                            <p:strVal val="#ppt_x"/>
                                          </p:val>
                                        </p:tav>
                                        <p:tav tm="100000">
                                          <p:val>
                                            <p:strVal val="#ppt_x"/>
                                          </p:val>
                                        </p:tav>
                                      </p:tavLst>
                                    </p:anim>
                                    <p:anim calcmode="lin" valueType="num">
                                      <p:cBhvr additive="base">
                                        <p:cTn id="4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arn(inVertical)">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down)">
                                      <p:cBhvr>
                                        <p:cTn id="57" dur="500"/>
                                        <p:tgtEl>
                                          <p:spTgt spid="45"/>
                                        </p:tgtEl>
                                      </p:cBhvr>
                                    </p:animEffect>
                                  </p:childTnLst>
                                </p:cTn>
                              </p:par>
                              <p:par>
                                <p:cTn id="58" presetID="22" presetClass="entr" presetSubtype="4" fill="hold"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down)">
                                      <p:cBhvr>
                                        <p:cTn id="60" dur="500"/>
                                        <p:tgtEl>
                                          <p:spTgt spid="55"/>
                                        </p:tgtEl>
                                      </p:cBhvr>
                                    </p:animEffect>
                                  </p:childTnLst>
                                </p:cTn>
                              </p:par>
                              <p:par>
                                <p:cTn id="61" presetID="22" presetClass="entr" presetSubtype="4"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500"/>
                                        <p:tgtEl>
                                          <p:spTgt spid="50"/>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7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barn(inVertical)">
                                      <p:cBhvr>
                                        <p:cTn id="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60" grpId="0"/>
      <p:bldP spid="61" grpId="0"/>
      <p:bldP spid="62" grpId="0"/>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0481" y="139485"/>
            <a:ext cx="11183954" cy="6718515"/>
          </a:xfrm>
        </p:spPr>
        <p:txBody>
          <a:bodyPr>
            <a:noAutofit/>
          </a:bodyPr>
          <a:lstStyle/>
          <a:p>
            <a:pPr marL="0" indent="0">
              <a:buNone/>
            </a:pPr>
            <a:r>
              <a:rPr lang="en-US">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  PHIẾU HỌC TẬP SỐ 1</a:t>
            </a: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Quan sát mô hình hạt đại diện các chất ở điều kiện thường, trả lời câu hỏi: </a:t>
            </a: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pPr marL="0" indent="0">
              <a:buNone/>
            </a:pP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(a) Neon                      (b)Oxygen                 (c) Hydrogen               (d) Nước</a:t>
            </a:r>
          </a:p>
          <a:p>
            <a:pPr marL="0" indent="0">
              <a:buNone/>
            </a:pPr>
            <a:r>
              <a:rPr lang="en-US" b="1">
                <a:latin typeface="Times New Roman" panose="02020603050405020304" pitchFamily="18" charset="0"/>
                <a:cs typeface="Times New Roman" panose="02020603050405020304" pitchFamily="18" charset="0"/>
              </a:rPr>
              <a:t>1. </a:t>
            </a:r>
            <a:r>
              <a:rPr lang="en-US">
                <a:latin typeface="Times New Roman" panose="02020603050405020304" pitchFamily="18" charset="0"/>
                <a:cs typeface="Times New Roman" panose="02020603050405020304" pitchFamily="18" charset="0"/>
              </a:rPr>
              <a:t>Chất nào là đơn chất? Chất nào là hợp chất?</a:t>
            </a:r>
          </a:p>
          <a:p>
            <a:pPr marL="0" indent="0">
              <a:buNone/>
            </a:pPr>
            <a:r>
              <a:rPr lang="en-US" b="1">
                <a:latin typeface="Times New Roman" panose="02020603050405020304" pitchFamily="18" charset="0"/>
                <a:cs typeface="Times New Roman" panose="02020603050405020304" pitchFamily="18" charset="0"/>
              </a:rPr>
              <a:t>2.</a:t>
            </a:r>
            <a:r>
              <a:rPr lang="en-US">
                <a:latin typeface="Times New Roman" panose="02020603050405020304" pitchFamily="18" charset="0"/>
                <a:cs typeface="Times New Roman" panose="02020603050405020304" pitchFamily="18" charset="0"/>
              </a:rPr>
              <a:t> Cho biết số lượng nguyên tố tạo thành, số lượng nguyên tử trong các hạt tương ứng mỗi chất.</a:t>
            </a:r>
          </a:p>
          <a:p>
            <a:pPr marL="0" indent="0">
              <a:buNone/>
            </a:pPr>
            <a:r>
              <a:rPr lang="en-US" b="1">
                <a:latin typeface="Times New Roman" panose="02020603050405020304" pitchFamily="18" charset="0"/>
                <a:cs typeface="Times New Roman" panose="02020603050405020304" pitchFamily="18" charset="0"/>
              </a:rPr>
              <a:t>3.</a:t>
            </a:r>
            <a:r>
              <a:rPr lang="en-US">
                <a:latin typeface="Times New Roman" panose="02020603050405020304" pitchFamily="18" charset="0"/>
                <a:cs typeface="Times New Roman" panose="02020603050405020304" pitchFamily="18" charset="0"/>
              </a:rPr>
              <a:t> Theo em vì sao có sự khác nhau về trạng thái ở điều kiện thường của nước (lỏng) so với hydrogen và oxygen (khí)?</a:t>
            </a:r>
          </a:p>
        </p:txBody>
      </p:sp>
      <p:pic>
        <p:nvPicPr>
          <p:cNvPr id="27" name="Picture 27" descr="Diagram, schematic&#10;&#10;Description automatically generate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0492" y="1208868"/>
            <a:ext cx="1912824" cy="1773092"/>
          </a:xfrm>
          <a:prstGeom prst="rect">
            <a:avLst/>
          </a:prstGeom>
        </p:spPr>
      </p:pic>
      <p:pic>
        <p:nvPicPr>
          <p:cNvPr id="26" name="Picture 26" descr="Diagram, schematic&#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201" y="1239864"/>
            <a:ext cx="2634712" cy="1669706"/>
          </a:xfrm>
          <a:prstGeom prst="rect">
            <a:avLst/>
          </a:prstGeom>
        </p:spPr>
      </p:pic>
      <p:pic>
        <p:nvPicPr>
          <p:cNvPr id="25" name="Picture 25" descr="Diagram&#10;&#10;Description automatically generated"/>
          <p:cNvPicPr>
            <a:picLocks noChangeAspect="1"/>
          </p:cNvPicPr>
          <p:nvPr/>
        </p:nvPicPr>
        <p:blipFill>
          <a:blip r:embed="rId4">
            <a:extLst>
              <a:ext uri="{28A0092B-C50C-407E-A947-70E740481C1C}">
                <a14:useLocalDpi xmlns:a14="http://schemas.microsoft.com/office/drawing/2010/main" val="0"/>
              </a:ext>
            </a:extLst>
          </a:blip>
          <a:srcRect t="6252" b="6198"/>
          <a:stretch>
            <a:fillRect/>
          </a:stretch>
        </p:blipFill>
        <p:spPr>
          <a:xfrm>
            <a:off x="5889356" y="1239864"/>
            <a:ext cx="2929179" cy="1608111"/>
          </a:xfrm>
          <a:prstGeom prst="rect">
            <a:avLst/>
          </a:prstGeom>
          <a:ln>
            <a:noFill/>
          </a:ln>
        </p:spPr>
      </p:pic>
      <p:pic>
        <p:nvPicPr>
          <p:cNvPr id="24" name="Picture 24" descr="Diagram, schematic&#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6359" y="1069383"/>
            <a:ext cx="2569877" cy="1840187"/>
          </a:xfrm>
          <a:prstGeom prst="rect">
            <a:avLst/>
          </a:prstGeom>
        </p:spPr>
      </p:pic>
    </p:spTree>
    <p:extLst>
      <p:ext uri="{BB962C8B-B14F-4D97-AF65-F5344CB8AC3E}">
        <p14:creationId xmlns:p14="http://schemas.microsoft.com/office/powerpoint/2010/main" val="940797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030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04A287-31BD-95EA-9AB5-A070B9B4283F}"/>
              </a:ext>
            </a:extLst>
          </p:cNvPr>
          <p:cNvSpPr txBox="1"/>
          <p:nvPr/>
        </p:nvSpPr>
        <p:spPr>
          <a:xfrm rot="10800000">
            <a:off x="49768" y="566737"/>
            <a:ext cx="738664" cy="5724525"/>
          </a:xfrm>
          <a:prstGeom prst="rect">
            <a:avLst/>
          </a:prstGeom>
          <a:solidFill>
            <a:srgbClr val="FFC000"/>
          </a:solidFill>
          <a:ln>
            <a:solidFill>
              <a:srgbClr val="00B050"/>
            </a:solidFill>
          </a:ln>
        </p:spPr>
        <p:txBody>
          <a:bodyPr vert="eaVert" wrap="square" rtlCol="0">
            <a:spAutoFit/>
          </a:bodyPr>
          <a:lstStyle/>
          <a:p>
            <a:r>
              <a:rPr lang="en-US" sz="3600" dirty="0" err="1">
                <a:latin typeface="Times New Roman" panose="02020603050405020304" pitchFamily="18" charset="0"/>
                <a:cs typeface="Times New Roman" panose="02020603050405020304" pitchFamily="18" charset="0"/>
              </a:rPr>
              <a:t>Giới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hóa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endParaRPr lang="en-US"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1536BF0-4CC2-19F5-DCBE-52A7C374E9A2}"/>
              </a:ext>
            </a:extLst>
          </p:cNvPr>
          <p:cNvSpPr txBox="1"/>
          <p:nvPr/>
        </p:nvSpPr>
        <p:spPr>
          <a:xfrm>
            <a:off x="1714501" y="566737"/>
            <a:ext cx="3534011" cy="1015663"/>
          </a:xfrm>
          <a:prstGeom prst="rect">
            <a:avLst/>
          </a:prstGeom>
          <a:solidFill>
            <a:srgbClr val="FFFF00"/>
          </a:solidFill>
          <a:ln>
            <a:solidFill>
              <a:srgbClr val="00B050"/>
            </a:solidFill>
          </a:ln>
        </p:spPr>
        <p:txBody>
          <a:bodyPr wrap="square" rtlCol="0">
            <a:spAutoFit/>
          </a:bodyPr>
          <a:lstStyle/>
          <a:p>
            <a:r>
              <a:rPr lang="en-US" sz="3000" dirty="0" err="1"/>
              <a:t>Cấu</a:t>
            </a:r>
            <a:r>
              <a:rPr lang="en-US" sz="3000" dirty="0"/>
              <a:t> </a:t>
            </a:r>
            <a:r>
              <a:rPr lang="en-US" sz="3000" dirty="0" err="1"/>
              <a:t>trúc</a:t>
            </a:r>
            <a:r>
              <a:rPr lang="en-US" sz="3000" dirty="0"/>
              <a:t> electron </a:t>
            </a:r>
            <a:r>
              <a:rPr lang="en-US" sz="3000" dirty="0" err="1"/>
              <a:t>bền</a:t>
            </a:r>
            <a:r>
              <a:rPr lang="en-US" sz="3000" dirty="0"/>
              <a:t> </a:t>
            </a:r>
            <a:r>
              <a:rPr lang="en-US" sz="3000" dirty="0" err="1"/>
              <a:t>vững</a:t>
            </a:r>
            <a:r>
              <a:rPr lang="en-US" sz="3000" dirty="0"/>
              <a:t> </a:t>
            </a:r>
            <a:r>
              <a:rPr lang="en-US" sz="3000" dirty="0" err="1"/>
              <a:t>của</a:t>
            </a:r>
            <a:r>
              <a:rPr lang="en-US" sz="3000" dirty="0"/>
              <a:t> </a:t>
            </a:r>
            <a:r>
              <a:rPr lang="en-US" sz="3000" dirty="0" err="1"/>
              <a:t>khí</a:t>
            </a:r>
            <a:r>
              <a:rPr lang="en-US" sz="3000" dirty="0"/>
              <a:t> </a:t>
            </a:r>
            <a:r>
              <a:rPr lang="en-US" sz="3000" dirty="0" err="1"/>
              <a:t>hiếm</a:t>
            </a:r>
            <a:endParaRPr lang="en-US" sz="3000" dirty="0"/>
          </a:p>
        </p:txBody>
      </p:sp>
      <p:sp>
        <p:nvSpPr>
          <p:cNvPr id="6" name="TextBox 5">
            <a:extLst>
              <a:ext uri="{FF2B5EF4-FFF2-40B4-BE49-F238E27FC236}">
                <a16:creationId xmlns:a16="http://schemas.microsoft.com/office/drawing/2014/main" id="{428976CE-551F-03D6-1081-4E960F75FB81}"/>
              </a:ext>
            </a:extLst>
          </p:cNvPr>
          <p:cNvSpPr txBox="1"/>
          <p:nvPr/>
        </p:nvSpPr>
        <p:spPr>
          <a:xfrm>
            <a:off x="1756293" y="3290887"/>
            <a:ext cx="3492220" cy="584775"/>
          </a:xfrm>
          <a:prstGeom prst="rect">
            <a:avLst/>
          </a:prstGeom>
          <a:solidFill>
            <a:srgbClr val="FFFF00"/>
          </a:solidFill>
          <a:ln>
            <a:solidFill>
              <a:srgbClr val="00B050"/>
            </a:solidFill>
          </a:ln>
        </p:spPr>
        <p:txBody>
          <a:bodyPr wrap="square" rtlCol="0">
            <a:spAutoFit/>
          </a:bodyPr>
          <a:lstStyle/>
          <a:p>
            <a:r>
              <a:rPr lang="en-US" sz="3200" dirty="0"/>
              <a:t>     Liên </a:t>
            </a:r>
            <a:r>
              <a:rPr lang="en-US" sz="3200" dirty="0" err="1"/>
              <a:t>kết</a:t>
            </a:r>
            <a:r>
              <a:rPr lang="en-US" sz="3200" dirty="0"/>
              <a:t> ion</a:t>
            </a:r>
          </a:p>
        </p:txBody>
      </p:sp>
      <p:sp>
        <p:nvSpPr>
          <p:cNvPr id="7" name="TextBox 6">
            <a:extLst>
              <a:ext uri="{FF2B5EF4-FFF2-40B4-BE49-F238E27FC236}">
                <a16:creationId xmlns:a16="http://schemas.microsoft.com/office/drawing/2014/main" id="{84C31B0D-0931-147E-FE51-70D31AF74039}"/>
              </a:ext>
            </a:extLst>
          </p:cNvPr>
          <p:cNvSpPr txBox="1"/>
          <p:nvPr/>
        </p:nvSpPr>
        <p:spPr>
          <a:xfrm>
            <a:off x="1714500" y="5624512"/>
            <a:ext cx="3534011" cy="553998"/>
          </a:xfrm>
          <a:prstGeom prst="rect">
            <a:avLst/>
          </a:prstGeom>
          <a:solidFill>
            <a:srgbClr val="FFFF00"/>
          </a:solidFill>
          <a:ln>
            <a:solidFill>
              <a:srgbClr val="00B050"/>
            </a:solidFill>
          </a:ln>
        </p:spPr>
        <p:txBody>
          <a:bodyPr wrap="square" rtlCol="0">
            <a:spAutoFit/>
          </a:bodyPr>
          <a:lstStyle/>
          <a:p>
            <a:r>
              <a:rPr lang="en-US" sz="3000" dirty="0"/>
              <a:t>  Liên </a:t>
            </a:r>
            <a:r>
              <a:rPr lang="en-US" sz="3000" dirty="0" err="1"/>
              <a:t>kết</a:t>
            </a:r>
            <a:r>
              <a:rPr lang="en-US" sz="3000" dirty="0"/>
              <a:t> </a:t>
            </a:r>
            <a:r>
              <a:rPr lang="en-US" sz="3000" dirty="0" err="1"/>
              <a:t>cộng</a:t>
            </a:r>
            <a:r>
              <a:rPr lang="en-US" sz="3000" dirty="0"/>
              <a:t> </a:t>
            </a:r>
            <a:r>
              <a:rPr lang="en-US" sz="3000" dirty="0" err="1"/>
              <a:t>hóa</a:t>
            </a:r>
            <a:r>
              <a:rPr lang="en-US" sz="3000" dirty="0"/>
              <a:t> </a:t>
            </a:r>
            <a:r>
              <a:rPr lang="en-US" sz="3000" dirty="0" err="1"/>
              <a:t>trị</a:t>
            </a:r>
            <a:endParaRPr lang="en-US" sz="3000" dirty="0"/>
          </a:p>
        </p:txBody>
      </p:sp>
      <p:cxnSp>
        <p:nvCxnSpPr>
          <p:cNvPr id="9" name="Straight Connector 8">
            <a:extLst>
              <a:ext uri="{FF2B5EF4-FFF2-40B4-BE49-F238E27FC236}">
                <a16:creationId xmlns:a16="http://schemas.microsoft.com/office/drawing/2014/main" id="{EC57B779-753F-ED59-AD15-B89D58BEF019}"/>
              </a:ext>
            </a:extLst>
          </p:cNvPr>
          <p:cNvCxnSpPr>
            <a:cxnSpLocks/>
          </p:cNvCxnSpPr>
          <p:nvPr/>
        </p:nvCxnSpPr>
        <p:spPr>
          <a:xfrm>
            <a:off x="784742" y="3532830"/>
            <a:ext cx="44398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5207C88-D5F3-679F-528B-A5259BD950B7}"/>
              </a:ext>
            </a:extLst>
          </p:cNvPr>
          <p:cNvCxnSpPr>
            <a:cxnSpLocks/>
          </p:cNvCxnSpPr>
          <p:nvPr/>
        </p:nvCxnSpPr>
        <p:spPr>
          <a:xfrm>
            <a:off x="1228725" y="1134367"/>
            <a:ext cx="0" cy="47906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7B26DFB-501C-F87B-08B0-572C1F016BDF}"/>
              </a:ext>
            </a:extLst>
          </p:cNvPr>
          <p:cNvCxnSpPr>
            <a:cxnSpLocks/>
          </p:cNvCxnSpPr>
          <p:nvPr/>
        </p:nvCxnSpPr>
        <p:spPr>
          <a:xfrm>
            <a:off x="1228725" y="1133921"/>
            <a:ext cx="485775" cy="99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25EB8A6-44B2-3547-DAB0-4F5C0618EF83}"/>
              </a:ext>
            </a:extLst>
          </p:cNvPr>
          <p:cNvCxnSpPr>
            <a:cxnSpLocks/>
          </p:cNvCxnSpPr>
          <p:nvPr/>
        </p:nvCxnSpPr>
        <p:spPr>
          <a:xfrm>
            <a:off x="1249621" y="3539205"/>
            <a:ext cx="485775" cy="99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81C9FA8-DAB0-293C-A4F2-2504EAEC184A}"/>
              </a:ext>
            </a:extLst>
          </p:cNvPr>
          <p:cNvCxnSpPr>
            <a:cxnSpLocks/>
          </p:cNvCxnSpPr>
          <p:nvPr/>
        </p:nvCxnSpPr>
        <p:spPr>
          <a:xfrm>
            <a:off x="1204912" y="5886450"/>
            <a:ext cx="485775" cy="99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BD9C2EC-532E-3C98-AA50-1793D8D08F35}"/>
              </a:ext>
            </a:extLst>
          </p:cNvPr>
          <p:cNvSpPr txBox="1"/>
          <p:nvPr/>
        </p:nvSpPr>
        <p:spPr>
          <a:xfrm>
            <a:off x="6353412" y="-63260"/>
            <a:ext cx="5836205" cy="1384995"/>
          </a:xfrm>
          <a:prstGeom prst="rect">
            <a:avLst/>
          </a:prstGeom>
          <a:solidFill>
            <a:srgbClr val="F9C1B9"/>
          </a:solidFill>
          <a:ln>
            <a:solidFill>
              <a:srgbClr val="00B050"/>
            </a:solidFill>
          </a:ln>
        </p:spPr>
        <p:txBody>
          <a:bodyPr wrap="square" rtlCol="0">
            <a:spAutoFit/>
          </a:bodyPr>
          <a:lstStyle/>
          <a:p>
            <a:r>
              <a:rPr lang="en-US" sz="2800" dirty="0"/>
              <a:t>Nguyên </a:t>
            </a:r>
            <a:r>
              <a:rPr lang="en-US" sz="2800" dirty="0" err="1"/>
              <a:t>tử</a:t>
            </a:r>
            <a:r>
              <a:rPr lang="en-US" sz="2800" dirty="0"/>
              <a:t> </a:t>
            </a:r>
            <a:r>
              <a:rPr lang="en-US" sz="2800" dirty="0" err="1"/>
              <a:t>khí</a:t>
            </a:r>
            <a:r>
              <a:rPr lang="en-US" sz="2800" dirty="0"/>
              <a:t> </a:t>
            </a:r>
            <a:r>
              <a:rPr lang="en-US" sz="2800" dirty="0" err="1"/>
              <a:t>hiếm</a:t>
            </a:r>
            <a:r>
              <a:rPr lang="en-US" sz="2800" dirty="0"/>
              <a:t> </a:t>
            </a:r>
            <a:r>
              <a:rPr lang="en-US" sz="2800" dirty="0" err="1"/>
              <a:t>có</a:t>
            </a:r>
            <a:r>
              <a:rPr lang="en-US" sz="2800" dirty="0"/>
              <a:t> 8 electron ở </a:t>
            </a:r>
            <a:r>
              <a:rPr lang="en-US" sz="2800" dirty="0" err="1"/>
              <a:t>lớp</a:t>
            </a:r>
            <a:r>
              <a:rPr lang="en-US" sz="2800" dirty="0"/>
              <a:t> </a:t>
            </a:r>
            <a:r>
              <a:rPr lang="en-US" sz="2800" dirty="0" err="1"/>
              <a:t>ngoài</a:t>
            </a:r>
            <a:r>
              <a:rPr lang="en-US" sz="2800" dirty="0"/>
              <a:t> </a:t>
            </a:r>
            <a:r>
              <a:rPr lang="en-US" sz="2800" dirty="0" err="1"/>
              <a:t>cùng</a:t>
            </a:r>
            <a:r>
              <a:rPr lang="en-US" sz="2800" dirty="0"/>
              <a:t> (</a:t>
            </a:r>
            <a:r>
              <a:rPr lang="en-US" sz="2800" dirty="0" err="1"/>
              <a:t>trừ</a:t>
            </a:r>
            <a:r>
              <a:rPr lang="en-US" sz="2800" dirty="0"/>
              <a:t> He </a:t>
            </a:r>
            <a:r>
              <a:rPr lang="en-US" sz="2800" dirty="0" err="1"/>
              <a:t>có</a:t>
            </a:r>
            <a:r>
              <a:rPr lang="en-US" sz="2800" dirty="0"/>
              <a:t> 2e), </a:t>
            </a:r>
            <a:r>
              <a:rPr lang="en-US" sz="2800" dirty="0" err="1"/>
              <a:t>đó</a:t>
            </a:r>
            <a:r>
              <a:rPr lang="en-US" sz="2800" dirty="0"/>
              <a:t> </a:t>
            </a:r>
            <a:r>
              <a:rPr lang="en-US" sz="2800" dirty="0" err="1"/>
              <a:t>là</a:t>
            </a:r>
            <a:r>
              <a:rPr lang="en-US" sz="2800" dirty="0"/>
              <a:t> </a:t>
            </a:r>
            <a:r>
              <a:rPr lang="en-US" sz="2800" dirty="0" err="1"/>
              <a:t>lớp</a:t>
            </a:r>
            <a:r>
              <a:rPr lang="en-US" sz="2800" dirty="0"/>
              <a:t> </a:t>
            </a:r>
            <a:r>
              <a:rPr lang="en-US" sz="2800" dirty="0" err="1"/>
              <a:t>vỏ</a:t>
            </a:r>
            <a:r>
              <a:rPr lang="en-US" sz="2800" dirty="0"/>
              <a:t> </a:t>
            </a:r>
            <a:r>
              <a:rPr lang="en-US" sz="2800" dirty="0" err="1"/>
              <a:t>bền</a:t>
            </a:r>
            <a:r>
              <a:rPr lang="en-US" sz="2800" dirty="0"/>
              <a:t> </a:t>
            </a:r>
            <a:r>
              <a:rPr lang="en-US" sz="2800" dirty="0" err="1"/>
              <a:t>vững</a:t>
            </a:r>
            <a:endParaRPr lang="en-US" sz="2800" dirty="0"/>
          </a:p>
        </p:txBody>
      </p:sp>
      <p:sp>
        <p:nvSpPr>
          <p:cNvPr id="18" name="TextBox 17">
            <a:extLst>
              <a:ext uri="{FF2B5EF4-FFF2-40B4-BE49-F238E27FC236}">
                <a16:creationId xmlns:a16="http://schemas.microsoft.com/office/drawing/2014/main" id="{005BD1D9-32AE-9621-9F84-0D71E15BA224}"/>
              </a:ext>
            </a:extLst>
          </p:cNvPr>
          <p:cNvSpPr txBox="1"/>
          <p:nvPr/>
        </p:nvSpPr>
        <p:spPr>
          <a:xfrm>
            <a:off x="6384366" y="1460759"/>
            <a:ext cx="5805251" cy="923330"/>
          </a:xfrm>
          <a:prstGeom prst="rect">
            <a:avLst/>
          </a:prstGeom>
          <a:solidFill>
            <a:srgbClr val="F9C1B9"/>
          </a:solidFill>
          <a:ln>
            <a:solidFill>
              <a:srgbClr val="00B050"/>
            </a:solidFill>
          </a:ln>
        </p:spPr>
        <p:txBody>
          <a:bodyPr wrap="square" rtlCol="0">
            <a:spAutoFit/>
          </a:bodyPr>
          <a:lstStyle/>
          <a:p>
            <a:r>
              <a:rPr lang="en-US" sz="2700" dirty="0"/>
              <a:t>Các </a:t>
            </a:r>
            <a:r>
              <a:rPr lang="en-US" sz="2700" dirty="0" err="1"/>
              <a:t>nguyên</a:t>
            </a:r>
            <a:r>
              <a:rPr lang="en-US" sz="2700" dirty="0"/>
              <a:t> </a:t>
            </a:r>
            <a:r>
              <a:rPr lang="en-US" sz="2700" dirty="0" err="1"/>
              <a:t>tử</a:t>
            </a:r>
            <a:r>
              <a:rPr lang="en-US" sz="2700" dirty="0"/>
              <a:t> </a:t>
            </a:r>
            <a:r>
              <a:rPr lang="en-US" sz="2700" dirty="0" err="1"/>
              <a:t>khí</a:t>
            </a:r>
            <a:r>
              <a:rPr lang="en-US" sz="2700" dirty="0"/>
              <a:t> </a:t>
            </a:r>
            <a:r>
              <a:rPr lang="en-US" sz="2700" dirty="0" err="1"/>
              <a:t>hiếm</a:t>
            </a:r>
            <a:r>
              <a:rPr lang="en-US" sz="2700" dirty="0"/>
              <a:t> </a:t>
            </a:r>
            <a:r>
              <a:rPr lang="en-US" sz="2700" dirty="0" err="1"/>
              <a:t>không</a:t>
            </a:r>
            <a:r>
              <a:rPr lang="en-US" sz="2700" dirty="0"/>
              <a:t> </a:t>
            </a:r>
            <a:r>
              <a:rPr lang="en-US" sz="2700" dirty="0" err="1"/>
              <a:t>tham</a:t>
            </a:r>
            <a:r>
              <a:rPr lang="en-US" sz="2700" dirty="0"/>
              <a:t> </a:t>
            </a:r>
            <a:r>
              <a:rPr lang="en-US" sz="2700" dirty="0" err="1"/>
              <a:t>gia</a:t>
            </a:r>
            <a:r>
              <a:rPr lang="en-US" sz="2700" dirty="0"/>
              <a:t> </a:t>
            </a:r>
            <a:r>
              <a:rPr lang="en-US" sz="2700" dirty="0" err="1"/>
              <a:t>liên</a:t>
            </a:r>
            <a:r>
              <a:rPr lang="en-US" sz="2700" dirty="0"/>
              <a:t> </a:t>
            </a:r>
            <a:r>
              <a:rPr lang="en-US" sz="2700" dirty="0" err="1"/>
              <a:t>kết</a:t>
            </a:r>
            <a:r>
              <a:rPr lang="en-US" sz="2700" dirty="0"/>
              <a:t> ở </a:t>
            </a:r>
            <a:r>
              <a:rPr lang="en-US" sz="2700" dirty="0" err="1"/>
              <a:t>điều</a:t>
            </a:r>
            <a:r>
              <a:rPr lang="en-US" sz="2700" dirty="0"/>
              <a:t> </a:t>
            </a:r>
            <a:r>
              <a:rPr lang="en-US" sz="2700" dirty="0" err="1"/>
              <a:t>kiện</a:t>
            </a:r>
            <a:r>
              <a:rPr lang="en-US" sz="2700" dirty="0"/>
              <a:t> </a:t>
            </a:r>
            <a:r>
              <a:rPr lang="en-US" sz="2700" dirty="0" err="1"/>
              <a:t>thường</a:t>
            </a:r>
            <a:endParaRPr lang="en-US" sz="2700" dirty="0"/>
          </a:p>
        </p:txBody>
      </p:sp>
      <p:grpSp>
        <p:nvGrpSpPr>
          <p:cNvPr id="44" name="Group 43">
            <a:extLst>
              <a:ext uri="{FF2B5EF4-FFF2-40B4-BE49-F238E27FC236}">
                <a16:creationId xmlns:a16="http://schemas.microsoft.com/office/drawing/2014/main" id="{65F23D87-71F5-4859-E46C-D954143BC064}"/>
              </a:ext>
            </a:extLst>
          </p:cNvPr>
          <p:cNvGrpSpPr/>
          <p:nvPr/>
        </p:nvGrpSpPr>
        <p:grpSpPr>
          <a:xfrm>
            <a:off x="5248511" y="3169130"/>
            <a:ext cx="616742" cy="923329"/>
            <a:chOff x="5248511" y="3169130"/>
            <a:chExt cx="616742" cy="923329"/>
          </a:xfrm>
        </p:grpSpPr>
        <p:cxnSp>
          <p:nvCxnSpPr>
            <p:cNvPr id="19" name="Straight Connector 18">
              <a:extLst>
                <a:ext uri="{FF2B5EF4-FFF2-40B4-BE49-F238E27FC236}">
                  <a16:creationId xmlns:a16="http://schemas.microsoft.com/office/drawing/2014/main" id="{3B381070-9341-978E-36B0-C2BB1B88AC58}"/>
                </a:ext>
              </a:extLst>
            </p:cNvPr>
            <p:cNvCxnSpPr>
              <a:cxnSpLocks/>
            </p:cNvCxnSpPr>
            <p:nvPr/>
          </p:nvCxnSpPr>
          <p:spPr>
            <a:xfrm>
              <a:off x="5865253" y="3169130"/>
              <a:ext cx="0" cy="9233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4A9B6E-71D6-CD7D-F5A5-F6959432C051}"/>
                </a:ext>
              </a:extLst>
            </p:cNvPr>
            <p:cNvCxnSpPr>
              <a:cxnSpLocks/>
            </p:cNvCxnSpPr>
            <p:nvPr/>
          </p:nvCxnSpPr>
          <p:spPr>
            <a:xfrm>
              <a:off x="5248511" y="3591058"/>
              <a:ext cx="609600" cy="9971"/>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C5A4FA3E-6AC3-49D6-FE48-251043B08734}"/>
              </a:ext>
            </a:extLst>
          </p:cNvPr>
          <p:cNvCxnSpPr>
            <a:cxnSpLocks/>
          </p:cNvCxnSpPr>
          <p:nvPr/>
        </p:nvCxnSpPr>
        <p:spPr>
          <a:xfrm>
            <a:off x="5858111" y="3159605"/>
            <a:ext cx="51911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50C80DA-076D-3128-12F7-7E7AEDC1D0B9}"/>
              </a:ext>
            </a:extLst>
          </p:cNvPr>
          <p:cNvCxnSpPr>
            <a:cxnSpLocks/>
          </p:cNvCxnSpPr>
          <p:nvPr/>
        </p:nvCxnSpPr>
        <p:spPr>
          <a:xfrm>
            <a:off x="5870015" y="4093831"/>
            <a:ext cx="51435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DDBB2A6-AECF-0B93-32BB-2DA98AC2CF44}"/>
              </a:ext>
            </a:extLst>
          </p:cNvPr>
          <p:cNvSpPr txBox="1"/>
          <p:nvPr/>
        </p:nvSpPr>
        <p:spPr>
          <a:xfrm>
            <a:off x="6384366" y="2618579"/>
            <a:ext cx="5738815" cy="923330"/>
          </a:xfrm>
          <a:prstGeom prst="rect">
            <a:avLst/>
          </a:prstGeom>
          <a:solidFill>
            <a:srgbClr val="CCFF99"/>
          </a:solidFill>
          <a:ln>
            <a:solidFill>
              <a:srgbClr val="00B050"/>
            </a:solidFill>
          </a:ln>
        </p:spPr>
        <p:txBody>
          <a:bodyPr wrap="square" rtlCol="0">
            <a:spAutoFit/>
          </a:bodyPr>
          <a:lstStyle/>
          <a:p>
            <a:r>
              <a:rPr lang="en-US" sz="2700" dirty="0"/>
              <a:t>Liên </a:t>
            </a:r>
            <a:r>
              <a:rPr lang="en-US" sz="2700" dirty="0" err="1"/>
              <a:t>kết</a:t>
            </a:r>
            <a:r>
              <a:rPr lang="en-US" sz="2700" dirty="0"/>
              <a:t> </a:t>
            </a:r>
            <a:r>
              <a:rPr lang="en-US" sz="2700" dirty="0" err="1"/>
              <a:t>được</a:t>
            </a:r>
            <a:r>
              <a:rPr lang="en-US" sz="2700" dirty="0"/>
              <a:t> </a:t>
            </a:r>
            <a:r>
              <a:rPr lang="en-US" sz="2700" dirty="0" err="1"/>
              <a:t>hình</a:t>
            </a:r>
            <a:r>
              <a:rPr lang="en-US" sz="2700" dirty="0"/>
              <a:t> </a:t>
            </a:r>
            <a:r>
              <a:rPr lang="en-US" sz="2700" dirty="0" err="1"/>
              <a:t>thành</a:t>
            </a:r>
            <a:r>
              <a:rPr lang="en-US" sz="2700" dirty="0"/>
              <a:t> </a:t>
            </a:r>
            <a:r>
              <a:rPr lang="en-US" sz="2700" dirty="0" err="1"/>
              <a:t>bởi</a:t>
            </a:r>
            <a:r>
              <a:rPr lang="en-US" sz="2700" dirty="0"/>
              <a:t> </a:t>
            </a:r>
            <a:r>
              <a:rPr lang="en-US" sz="2700" dirty="0" err="1">
                <a:solidFill>
                  <a:srgbClr val="FF0000"/>
                </a:solidFill>
              </a:rPr>
              <a:t>lực</a:t>
            </a:r>
            <a:r>
              <a:rPr lang="en-US" sz="2700" dirty="0">
                <a:solidFill>
                  <a:srgbClr val="FF0000"/>
                </a:solidFill>
              </a:rPr>
              <a:t> </a:t>
            </a:r>
            <a:r>
              <a:rPr lang="en-US" sz="2700" dirty="0" err="1">
                <a:solidFill>
                  <a:srgbClr val="FF0000"/>
                </a:solidFill>
              </a:rPr>
              <a:t>hút</a:t>
            </a:r>
            <a:r>
              <a:rPr lang="en-US" sz="2700" dirty="0">
                <a:solidFill>
                  <a:srgbClr val="FF0000"/>
                </a:solidFill>
              </a:rPr>
              <a:t> </a:t>
            </a:r>
            <a:r>
              <a:rPr lang="en-US" sz="2700" dirty="0" err="1"/>
              <a:t>giữa</a:t>
            </a:r>
            <a:r>
              <a:rPr lang="en-US" sz="2700" dirty="0"/>
              <a:t> 2 ion </a:t>
            </a:r>
            <a:r>
              <a:rPr lang="en-US" sz="2700" dirty="0" err="1"/>
              <a:t>mang</a:t>
            </a:r>
            <a:r>
              <a:rPr lang="en-US" sz="2700" dirty="0"/>
              <a:t> </a:t>
            </a:r>
            <a:r>
              <a:rPr lang="en-US" sz="2700" dirty="0" err="1"/>
              <a:t>điện</a:t>
            </a:r>
            <a:r>
              <a:rPr lang="en-US" sz="2700" dirty="0"/>
              <a:t> </a:t>
            </a:r>
            <a:r>
              <a:rPr lang="en-US" sz="2700" dirty="0" err="1"/>
              <a:t>tích</a:t>
            </a:r>
            <a:r>
              <a:rPr lang="en-US" sz="2700" dirty="0"/>
              <a:t> </a:t>
            </a:r>
            <a:r>
              <a:rPr lang="en-US" sz="2700" dirty="0" err="1"/>
              <a:t>trái</a:t>
            </a:r>
            <a:r>
              <a:rPr lang="en-US" sz="2700" dirty="0"/>
              <a:t> </a:t>
            </a:r>
            <a:r>
              <a:rPr lang="en-US" sz="2700" dirty="0" err="1"/>
              <a:t>dấu</a:t>
            </a:r>
            <a:endParaRPr lang="en-US" sz="2700" dirty="0"/>
          </a:p>
        </p:txBody>
      </p:sp>
      <p:sp>
        <p:nvSpPr>
          <p:cNvPr id="30" name="TextBox 29">
            <a:extLst>
              <a:ext uri="{FF2B5EF4-FFF2-40B4-BE49-F238E27FC236}">
                <a16:creationId xmlns:a16="http://schemas.microsoft.com/office/drawing/2014/main" id="{010F7C58-1C89-DC2E-7603-FB8641B80605}"/>
              </a:ext>
            </a:extLst>
          </p:cNvPr>
          <p:cNvSpPr txBox="1"/>
          <p:nvPr/>
        </p:nvSpPr>
        <p:spPr>
          <a:xfrm>
            <a:off x="6384366" y="4766740"/>
            <a:ext cx="5836205" cy="954107"/>
          </a:xfrm>
          <a:prstGeom prst="rect">
            <a:avLst/>
          </a:prstGeom>
          <a:solidFill>
            <a:srgbClr val="B6EDFF"/>
          </a:solidFill>
          <a:ln>
            <a:solidFill>
              <a:srgbClr val="00B050"/>
            </a:solidFill>
          </a:ln>
        </p:spPr>
        <p:txBody>
          <a:bodyPr wrap="square" rtlCol="0">
            <a:spAutoFit/>
          </a:bodyPr>
          <a:lstStyle/>
          <a:p>
            <a:r>
              <a:rPr lang="en-US" sz="2800" dirty="0"/>
              <a:t>Liên </a:t>
            </a:r>
            <a:r>
              <a:rPr lang="en-US" sz="2800" dirty="0" err="1"/>
              <a:t>kết</a:t>
            </a:r>
            <a:r>
              <a:rPr lang="en-US" sz="2800" dirty="0"/>
              <a:t>  </a:t>
            </a:r>
            <a:r>
              <a:rPr lang="en-US" sz="2800" dirty="0" err="1"/>
              <a:t>được</a:t>
            </a:r>
            <a:r>
              <a:rPr lang="en-US" sz="2800" dirty="0"/>
              <a:t> </a:t>
            </a:r>
            <a:r>
              <a:rPr lang="en-US" sz="2800" dirty="0" err="1"/>
              <a:t>hình</a:t>
            </a:r>
            <a:r>
              <a:rPr lang="en-US" sz="2800" dirty="0"/>
              <a:t> </a:t>
            </a:r>
            <a:r>
              <a:rPr lang="en-US" sz="2800" dirty="0" err="1"/>
              <a:t>thành</a:t>
            </a:r>
            <a:r>
              <a:rPr lang="en-US" sz="2800" dirty="0"/>
              <a:t> do </a:t>
            </a:r>
            <a:r>
              <a:rPr lang="en-US" sz="2800" dirty="0" err="1"/>
              <a:t>sự</a:t>
            </a:r>
            <a:r>
              <a:rPr lang="en-US" sz="2800" dirty="0"/>
              <a:t> </a:t>
            </a:r>
            <a:r>
              <a:rPr lang="en-US" sz="2800" dirty="0" err="1">
                <a:solidFill>
                  <a:srgbClr val="FF0000"/>
                </a:solidFill>
              </a:rPr>
              <a:t>dùng</a:t>
            </a:r>
            <a:r>
              <a:rPr lang="en-US" sz="2800" dirty="0">
                <a:solidFill>
                  <a:srgbClr val="FF0000"/>
                </a:solidFill>
              </a:rPr>
              <a:t> </a:t>
            </a:r>
            <a:r>
              <a:rPr lang="en-US" sz="2800" dirty="0" err="1">
                <a:solidFill>
                  <a:srgbClr val="FF0000"/>
                </a:solidFill>
              </a:rPr>
              <a:t>chung</a:t>
            </a:r>
            <a:r>
              <a:rPr lang="en-US" sz="2800" dirty="0">
                <a:solidFill>
                  <a:srgbClr val="FF0000"/>
                </a:solidFill>
              </a:rPr>
              <a:t> </a:t>
            </a:r>
            <a:r>
              <a:rPr lang="en-US" sz="2800" dirty="0" err="1"/>
              <a:t>của</a:t>
            </a:r>
            <a:r>
              <a:rPr lang="en-US" sz="2800" dirty="0"/>
              <a:t> </a:t>
            </a:r>
            <a:r>
              <a:rPr lang="en-US" sz="2800" dirty="0" err="1"/>
              <a:t>một</a:t>
            </a:r>
            <a:r>
              <a:rPr lang="en-US" sz="2800" dirty="0"/>
              <a:t> hay </a:t>
            </a:r>
            <a:r>
              <a:rPr lang="en-US" sz="2800" dirty="0" err="1"/>
              <a:t>nhiều</a:t>
            </a:r>
            <a:r>
              <a:rPr lang="en-US" sz="2800" dirty="0"/>
              <a:t> </a:t>
            </a:r>
            <a:r>
              <a:rPr lang="en-US" sz="2800" dirty="0" err="1"/>
              <a:t>cặp</a:t>
            </a:r>
            <a:r>
              <a:rPr lang="en-US" sz="2800" dirty="0"/>
              <a:t> electron</a:t>
            </a:r>
          </a:p>
        </p:txBody>
      </p:sp>
      <p:sp>
        <p:nvSpPr>
          <p:cNvPr id="32" name="TextBox 31">
            <a:extLst>
              <a:ext uri="{FF2B5EF4-FFF2-40B4-BE49-F238E27FC236}">
                <a16:creationId xmlns:a16="http://schemas.microsoft.com/office/drawing/2014/main" id="{61E523BE-29F9-9565-E031-8739DC269480}"/>
              </a:ext>
            </a:extLst>
          </p:cNvPr>
          <p:cNvSpPr txBox="1"/>
          <p:nvPr/>
        </p:nvSpPr>
        <p:spPr>
          <a:xfrm>
            <a:off x="6384366" y="3647359"/>
            <a:ext cx="5719763" cy="923330"/>
          </a:xfrm>
          <a:prstGeom prst="rect">
            <a:avLst/>
          </a:prstGeom>
          <a:solidFill>
            <a:srgbClr val="CCFF99"/>
          </a:solidFill>
          <a:ln>
            <a:solidFill>
              <a:srgbClr val="00B050"/>
            </a:solidFill>
          </a:ln>
        </p:spPr>
        <p:txBody>
          <a:bodyPr wrap="square" rtlCol="0">
            <a:spAutoFit/>
          </a:bodyPr>
          <a:lstStyle/>
          <a:p>
            <a:r>
              <a:rPr lang="en-US" sz="2700" dirty="0" err="1"/>
              <a:t>Hợp</a:t>
            </a:r>
            <a:r>
              <a:rPr lang="en-US" sz="2700" dirty="0"/>
              <a:t> </a:t>
            </a:r>
            <a:r>
              <a:rPr lang="en-US" sz="2700" dirty="0" err="1"/>
              <a:t>chất</a:t>
            </a:r>
            <a:r>
              <a:rPr lang="en-US" sz="2700" dirty="0"/>
              <a:t> ion </a:t>
            </a:r>
            <a:r>
              <a:rPr lang="en-US" sz="2700" dirty="0" err="1"/>
              <a:t>thường</a:t>
            </a:r>
            <a:r>
              <a:rPr lang="en-US" sz="2700" dirty="0"/>
              <a:t> </a:t>
            </a:r>
            <a:r>
              <a:rPr lang="en-US" sz="2700" dirty="0" err="1"/>
              <a:t>được</a:t>
            </a:r>
            <a:r>
              <a:rPr lang="en-US" sz="2700" dirty="0"/>
              <a:t> </a:t>
            </a:r>
            <a:r>
              <a:rPr lang="en-US" sz="2700" dirty="0" err="1"/>
              <a:t>tạo</a:t>
            </a:r>
            <a:r>
              <a:rPr lang="en-US" sz="2700" dirty="0"/>
              <a:t> </a:t>
            </a:r>
            <a:r>
              <a:rPr lang="en-US" sz="2700" dirty="0" err="1"/>
              <a:t>thành</a:t>
            </a:r>
            <a:r>
              <a:rPr lang="en-US" sz="2700" dirty="0"/>
              <a:t> </a:t>
            </a:r>
            <a:r>
              <a:rPr lang="en-US" sz="2700" dirty="0" err="1"/>
              <a:t>từ</a:t>
            </a:r>
            <a:r>
              <a:rPr lang="en-US" sz="2700" dirty="0"/>
              <a:t> </a:t>
            </a:r>
            <a:r>
              <a:rPr lang="en-US" sz="2700" dirty="0" err="1"/>
              <a:t>kim</a:t>
            </a:r>
            <a:r>
              <a:rPr lang="en-US" sz="2700" dirty="0"/>
              <a:t> </a:t>
            </a:r>
            <a:r>
              <a:rPr lang="en-US" sz="2700" dirty="0" err="1"/>
              <a:t>loại</a:t>
            </a:r>
            <a:r>
              <a:rPr lang="en-US" sz="2700" dirty="0"/>
              <a:t> </a:t>
            </a:r>
            <a:r>
              <a:rPr lang="en-US" sz="2700" dirty="0" err="1"/>
              <a:t>mạnh</a:t>
            </a:r>
            <a:r>
              <a:rPr lang="en-US" sz="2700" dirty="0"/>
              <a:t> </a:t>
            </a:r>
            <a:r>
              <a:rPr lang="en-US" sz="2700" dirty="0" err="1"/>
              <a:t>và</a:t>
            </a:r>
            <a:r>
              <a:rPr lang="en-US" sz="2700" dirty="0"/>
              <a:t> phi </a:t>
            </a:r>
            <a:r>
              <a:rPr lang="en-US" sz="2700" dirty="0" err="1"/>
              <a:t>kim</a:t>
            </a:r>
            <a:r>
              <a:rPr lang="en-US" sz="2700" dirty="0"/>
              <a:t> </a:t>
            </a:r>
            <a:r>
              <a:rPr lang="en-US" sz="2700" dirty="0" err="1"/>
              <a:t>mạnh</a:t>
            </a:r>
            <a:endParaRPr lang="en-US" sz="2700" dirty="0"/>
          </a:p>
        </p:txBody>
      </p:sp>
      <p:sp>
        <p:nvSpPr>
          <p:cNvPr id="35" name="TextBox 34">
            <a:extLst>
              <a:ext uri="{FF2B5EF4-FFF2-40B4-BE49-F238E27FC236}">
                <a16:creationId xmlns:a16="http://schemas.microsoft.com/office/drawing/2014/main" id="{436254C0-E675-92CD-1173-03229CE3F0E1}"/>
              </a:ext>
            </a:extLst>
          </p:cNvPr>
          <p:cNvSpPr txBox="1"/>
          <p:nvPr/>
        </p:nvSpPr>
        <p:spPr>
          <a:xfrm>
            <a:off x="6384366" y="5871390"/>
            <a:ext cx="5719763" cy="923330"/>
          </a:xfrm>
          <a:prstGeom prst="rect">
            <a:avLst/>
          </a:prstGeom>
          <a:solidFill>
            <a:srgbClr val="B6EDFF"/>
          </a:solidFill>
          <a:ln>
            <a:solidFill>
              <a:srgbClr val="00B050"/>
            </a:solidFill>
          </a:ln>
        </p:spPr>
        <p:txBody>
          <a:bodyPr wrap="square" rtlCol="0">
            <a:spAutoFit/>
          </a:bodyPr>
          <a:lstStyle/>
          <a:p>
            <a:r>
              <a:rPr lang="en-US" sz="2700" dirty="0"/>
              <a:t>Liên </a:t>
            </a:r>
            <a:r>
              <a:rPr lang="en-US" sz="2700" dirty="0" err="1"/>
              <a:t>kết</a:t>
            </a:r>
            <a:r>
              <a:rPr lang="en-US" sz="2700" dirty="0"/>
              <a:t> </a:t>
            </a:r>
            <a:r>
              <a:rPr lang="en-US" sz="2700" dirty="0" err="1"/>
              <a:t>thường</a:t>
            </a:r>
            <a:r>
              <a:rPr lang="en-US" sz="2700" dirty="0"/>
              <a:t> </a:t>
            </a:r>
            <a:r>
              <a:rPr lang="en-US" sz="2700" dirty="0" err="1"/>
              <a:t>gặp</a:t>
            </a:r>
            <a:r>
              <a:rPr lang="en-US" sz="2700" dirty="0"/>
              <a:t> </a:t>
            </a:r>
            <a:r>
              <a:rPr lang="en-US" sz="2700" dirty="0" err="1"/>
              <a:t>trong</a:t>
            </a:r>
            <a:r>
              <a:rPr lang="en-US" sz="2700" dirty="0"/>
              <a:t> </a:t>
            </a:r>
            <a:r>
              <a:rPr lang="en-US" sz="2700" dirty="0" err="1"/>
              <a:t>đơn</a:t>
            </a:r>
            <a:r>
              <a:rPr lang="en-US" sz="2700" dirty="0"/>
              <a:t> </a:t>
            </a:r>
            <a:r>
              <a:rPr lang="en-US" sz="2700" dirty="0" err="1"/>
              <a:t>chất</a:t>
            </a:r>
            <a:r>
              <a:rPr lang="en-US" sz="2700" dirty="0"/>
              <a:t> </a:t>
            </a:r>
            <a:r>
              <a:rPr lang="en-US" sz="2700" dirty="0" err="1"/>
              <a:t>hoặc</a:t>
            </a:r>
            <a:r>
              <a:rPr lang="en-US" sz="2700" dirty="0"/>
              <a:t> </a:t>
            </a:r>
            <a:r>
              <a:rPr lang="en-US" sz="2700" dirty="0" err="1"/>
              <a:t>hợp</a:t>
            </a:r>
            <a:r>
              <a:rPr lang="en-US" sz="2700" dirty="0"/>
              <a:t> </a:t>
            </a:r>
            <a:r>
              <a:rPr lang="en-US" sz="2700" dirty="0" err="1"/>
              <a:t>chất</a:t>
            </a:r>
            <a:r>
              <a:rPr lang="en-US" sz="2700" dirty="0"/>
              <a:t> phi </a:t>
            </a:r>
            <a:r>
              <a:rPr lang="en-US" sz="2700" dirty="0" err="1"/>
              <a:t>kim</a:t>
            </a:r>
            <a:endParaRPr lang="en-US" sz="2700" dirty="0"/>
          </a:p>
        </p:txBody>
      </p:sp>
      <p:grpSp>
        <p:nvGrpSpPr>
          <p:cNvPr id="45" name="Group 44">
            <a:extLst>
              <a:ext uri="{FF2B5EF4-FFF2-40B4-BE49-F238E27FC236}">
                <a16:creationId xmlns:a16="http://schemas.microsoft.com/office/drawing/2014/main" id="{F6D881DC-FD2F-D2EE-8711-1C48E5E1ABB0}"/>
              </a:ext>
            </a:extLst>
          </p:cNvPr>
          <p:cNvGrpSpPr/>
          <p:nvPr/>
        </p:nvGrpSpPr>
        <p:grpSpPr>
          <a:xfrm>
            <a:off x="5210411" y="566737"/>
            <a:ext cx="616742" cy="1362404"/>
            <a:chOff x="5248511" y="3169130"/>
            <a:chExt cx="616742" cy="923329"/>
          </a:xfrm>
        </p:grpSpPr>
        <p:cxnSp>
          <p:nvCxnSpPr>
            <p:cNvPr id="46" name="Straight Connector 45">
              <a:extLst>
                <a:ext uri="{FF2B5EF4-FFF2-40B4-BE49-F238E27FC236}">
                  <a16:creationId xmlns:a16="http://schemas.microsoft.com/office/drawing/2014/main" id="{6945EA77-3BFA-A0F0-F37B-5D2F1947ECA9}"/>
                </a:ext>
              </a:extLst>
            </p:cNvPr>
            <p:cNvCxnSpPr>
              <a:cxnSpLocks/>
            </p:cNvCxnSpPr>
            <p:nvPr/>
          </p:nvCxnSpPr>
          <p:spPr>
            <a:xfrm>
              <a:off x="5865253" y="3169130"/>
              <a:ext cx="0" cy="9233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05BE8EF-1264-C1BE-26B0-ABD16D278CA8}"/>
                </a:ext>
              </a:extLst>
            </p:cNvPr>
            <p:cNvCxnSpPr>
              <a:cxnSpLocks/>
            </p:cNvCxnSpPr>
            <p:nvPr/>
          </p:nvCxnSpPr>
          <p:spPr>
            <a:xfrm>
              <a:off x="5248511" y="3591058"/>
              <a:ext cx="609600" cy="9971"/>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48" name="Straight Arrow Connector 47">
            <a:extLst>
              <a:ext uri="{FF2B5EF4-FFF2-40B4-BE49-F238E27FC236}">
                <a16:creationId xmlns:a16="http://schemas.microsoft.com/office/drawing/2014/main" id="{2B497BF2-6D36-AC0E-1E94-13FB814F11B6}"/>
              </a:ext>
            </a:extLst>
          </p:cNvPr>
          <p:cNvCxnSpPr>
            <a:cxnSpLocks/>
          </p:cNvCxnSpPr>
          <p:nvPr/>
        </p:nvCxnSpPr>
        <p:spPr>
          <a:xfrm>
            <a:off x="5820011" y="557212"/>
            <a:ext cx="51911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92C184C-5402-74BE-C1D4-8FE9CBAA3884}"/>
              </a:ext>
            </a:extLst>
          </p:cNvPr>
          <p:cNvCxnSpPr>
            <a:cxnSpLocks/>
          </p:cNvCxnSpPr>
          <p:nvPr/>
        </p:nvCxnSpPr>
        <p:spPr>
          <a:xfrm>
            <a:off x="5839061" y="1929588"/>
            <a:ext cx="51435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186E02AC-E014-3A49-2044-B163F79A6428}"/>
              </a:ext>
            </a:extLst>
          </p:cNvPr>
          <p:cNvGrpSpPr/>
          <p:nvPr/>
        </p:nvGrpSpPr>
        <p:grpSpPr>
          <a:xfrm>
            <a:off x="5203269" y="5217005"/>
            <a:ext cx="616742" cy="1200925"/>
            <a:chOff x="5248511" y="3169130"/>
            <a:chExt cx="616742" cy="923329"/>
          </a:xfrm>
        </p:grpSpPr>
        <p:cxnSp>
          <p:nvCxnSpPr>
            <p:cNvPr id="51" name="Straight Connector 50">
              <a:extLst>
                <a:ext uri="{FF2B5EF4-FFF2-40B4-BE49-F238E27FC236}">
                  <a16:creationId xmlns:a16="http://schemas.microsoft.com/office/drawing/2014/main" id="{1C14CCFE-EAF2-4126-0B31-877AD52EB726}"/>
                </a:ext>
              </a:extLst>
            </p:cNvPr>
            <p:cNvCxnSpPr>
              <a:cxnSpLocks/>
            </p:cNvCxnSpPr>
            <p:nvPr/>
          </p:nvCxnSpPr>
          <p:spPr>
            <a:xfrm>
              <a:off x="5865253" y="3169130"/>
              <a:ext cx="0" cy="9233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38632D7-E7E1-32DC-3A6C-1BB23E3D88BD}"/>
                </a:ext>
              </a:extLst>
            </p:cNvPr>
            <p:cNvCxnSpPr>
              <a:cxnSpLocks/>
            </p:cNvCxnSpPr>
            <p:nvPr/>
          </p:nvCxnSpPr>
          <p:spPr>
            <a:xfrm>
              <a:off x="5248511" y="3708231"/>
              <a:ext cx="609600" cy="9971"/>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53" name="Straight Arrow Connector 52">
            <a:extLst>
              <a:ext uri="{FF2B5EF4-FFF2-40B4-BE49-F238E27FC236}">
                <a16:creationId xmlns:a16="http://schemas.microsoft.com/office/drawing/2014/main" id="{788DD798-9591-287D-6D9E-323F00A3610D}"/>
              </a:ext>
            </a:extLst>
          </p:cNvPr>
          <p:cNvCxnSpPr>
            <a:cxnSpLocks/>
          </p:cNvCxnSpPr>
          <p:nvPr/>
        </p:nvCxnSpPr>
        <p:spPr>
          <a:xfrm>
            <a:off x="5836678" y="5217005"/>
            <a:ext cx="51911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D9625EC-6A8C-5722-0248-235B16CB3709}"/>
              </a:ext>
            </a:extLst>
          </p:cNvPr>
          <p:cNvCxnSpPr>
            <a:cxnSpLocks/>
          </p:cNvCxnSpPr>
          <p:nvPr/>
        </p:nvCxnSpPr>
        <p:spPr>
          <a:xfrm>
            <a:off x="5824773" y="6417931"/>
            <a:ext cx="51435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17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down)">
                                      <p:cBhvr>
                                        <p:cTn id="47" dur="500"/>
                                        <p:tgtEl>
                                          <p:spTgt spid="4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fltVal val="0"/>
                                          </p:val>
                                        </p:tav>
                                        <p:tav tm="100000">
                                          <p:val>
                                            <p:strVal val="#ppt_w"/>
                                          </p:val>
                                        </p:tav>
                                      </p:tavLst>
                                    </p:anim>
                                    <p:anim calcmode="lin" valueType="num">
                                      <p:cBhvr>
                                        <p:cTn id="63" dur="1000" fill="hold"/>
                                        <p:tgtEl>
                                          <p:spTgt spid="7"/>
                                        </p:tgtEl>
                                        <p:attrNameLst>
                                          <p:attrName>ppt_h</p:attrName>
                                        </p:attrNameLst>
                                      </p:cBhvr>
                                      <p:tavLst>
                                        <p:tav tm="0">
                                          <p:val>
                                            <p:fltVal val="0"/>
                                          </p:val>
                                        </p:tav>
                                        <p:tav tm="100000">
                                          <p:val>
                                            <p:strVal val="#ppt_h"/>
                                          </p:val>
                                        </p:tav>
                                      </p:tavLst>
                                    </p:anim>
                                    <p:anim calcmode="lin" valueType="num">
                                      <p:cBhvr>
                                        <p:cTn id="64" dur="1000" fill="hold"/>
                                        <p:tgtEl>
                                          <p:spTgt spid="7"/>
                                        </p:tgtEl>
                                        <p:attrNameLst>
                                          <p:attrName>style.rotation</p:attrName>
                                        </p:attrNameLst>
                                      </p:cBhvr>
                                      <p:tavLst>
                                        <p:tav tm="0">
                                          <p:val>
                                            <p:fltVal val="90"/>
                                          </p:val>
                                        </p:tav>
                                        <p:tav tm="100000">
                                          <p:val>
                                            <p:fltVal val="0"/>
                                          </p:val>
                                        </p:tav>
                                      </p:tavLst>
                                    </p:anim>
                                    <p:animEffect transition="in" filter="fade">
                                      <p:cBhvr>
                                        <p:cTn id="65" dur="10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down)">
                                      <p:cBhvr>
                                        <p:cTn id="75" dur="500"/>
                                        <p:tgtEl>
                                          <p:spTgt spid="2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barn(inVertical)">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down)">
                                      <p:cBhvr>
                                        <p:cTn id="83" dur="500"/>
                                        <p:tgtEl>
                                          <p:spTgt spid="25"/>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barn(inVertical)">
                                      <p:cBhvr>
                                        <p:cTn id="86" dur="500"/>
                                        <p:tgtEl>
                                          <p:spTgt spid="32"/>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down)">
                                      <p:cBhvr>
                                        <p:cTn id="91" dur="580">
                                          <p:stCondLst>
                                            <p:cond delay="0"/>
                                          </p:stCondLst>
                                        </p:cTn>
                                        <p:tgtEl>
                                          <p:spTgt spid="50"/>
                                        </p:tgtEl>
                                      </p:cBhvr>
                                    </p:animEffect>
                                    <p:anim calcmode="lin" valueType="num">
                                      <p:cBhvr>
                                        <p:cTn id="92"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97" dur="26">
                                          <p:stCondLst>
                                            <p:cond delay="650"/>
                                          </p:stCondLst>
                                        </p:cTn>
                                        <p:tgtEl>
                                          <p:spTgt spid="50"/>
                                        </p:tgtEl>
                                      </p:cBhvr>
                                      <p:to x="100000" y="60000"/>
                                    </p:animScale>
                                    <p:animScale>
                                      <p:cBhvr>
                                        <p:cTn id="98" dur="166" decel="50000">
                                          <p:stCondLst>
                                            <p:cond delay="676"/>
                                          </p:stCondLst>
                                        </p:cTn>
                                        <p:tgtEl>
                                          <p:spTgt spid="50"/>
                                        </p:tgtEl>
                                      </p:cBhvr>
                                      <p:to x="100000" y="100000"/>
                                    </p:animScale>
                                    <p:animScale>
                                      <p:cBhvr>
                                        <p:cTn id="99" dur="26">
                                          <p:stCondLst>
                                            <p:cond delay="1312"/>
                                          </p:stCondLst>
                                        </p:cTn>
                                        <p:tgtEl>
                                          <p:spTgt spid="50"/>
                                        </p:tgtEl>
                                      </p:cBhvr>
                                      <p:to x="100000" y="80000"/>
                                    </p:animScale>
                                    <p:animScale>
                                      <p:cBhvr>
                                        <p:cTn id="100" dur="166" decel="50000">
                                          <p:stCondLst>
                                            <p:cond delay="1338"/>
                                          </p:stCondLst>
                                        </p:cTn>
                                        <p:tgtEl>
                                          <p:spTgt spid="50"/>
                                        </p:tgtEl>
                                      </p:cBhvr>
                                      <p:to x="100000" y="100000"/>
                                    </p:animScale>
                                    <p:animScale>
                                      <p:cBhvr>
                                        <p:cTn id="101" dur="26">
                                          <p:stCondLst>
                                            <p:cond delay="1642"/>
                                          </p:stCondLst>
                                        </p:cTn>
                                        <p:tgtEl>
                                          <p:spTgt spid="50"/>
                                        </p:tgtEl>
                                      </p:cBhvr>
                                      <p:to x="100000" y="90000"/>
                                    </p:animScale>
                                    <p:animScale>
                                      <p:cBhvr>
                                        <p:cTn id="102" dur="166" decel="50000">
                                          <p:stCondLst>
                                            <p:cond delay="1668"/>
                                          </p:stCondLst>
                                        </p:cTn>
                                        <p:tgtEl>
                                          <p:spTgt spid="50"/>
                                        </p:tgtEl>
                                      </p:cBhvr>
                                      <p:to x="100000" y="100000"/>
                                    </p:animScale>
                                    <p:animScale>
                                      <p:cBhvr>
                                        <p:cTn id="103" dur="26">
                                          <p:stCondLst>
                                            <p:cond delay="1808"/>
                                          </p:stCondLst>
                                        </p:cTn>
                                        <p:tgtEl>
                                          <p:spTgt spid="50"/>
                                        </p:tgtEl>
                                      </p:cBhvr>
                                      <p:to x="100000" y="95000"/>
                                    </p:animScale>
                                    <p:animScale>
                                      <p:cBhvr>
                                        <p:cTn id="104" dur="166" decel="50000">
                                          <p:stCondLst>
                                            <p:cond delay="1834"/>
                                          </p:stCondLst>
                                        </p:cTn>
                                        <p:tgtEl>
                                          <p:spTgt spid="50"/>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53"/>
                                        </p:tgtEl>
                                        <p:attrNameLst>
                                          <p:attrName>style.visibility</p:attrName>
                                        </p:attrNameLst>
                                      </p:cBhvr>
                                      <p:to>
                                        <p:strVal val="visible"/>
                                      </p:to>
                                    </p:set>
                                    <p:anim calcmode="lin" valueType="num">
                                      <p:cBhvr additive="base">
                                        <p:cTn id="109" dur="500" fill="hold"/>
                                        <p:tgtEl>
                                          <p:spTgt spid="53"/>
                                        </p:tgtEl>
                                        <p:attrNameLst>
                                          <p:attrName>ppt_x</p:attrName>
                                        </p:attrNameLst>
                                      </p:cBhvr>
                                      <p:tavLst>
                                        <p:tav tm="0">
                                          <p:val>
                                            <p:strVal val="#ppt_x"/>
                                          </p:val>
                                        </p:tav>
                                        <p:tav tm="100000">
                                          <p:val>
                                            <p:strVal val="#ppt_x"/>
                                          </p:val>
                                        </p:tav>
                                      </p:tavLst>
                                    </p:anim>
                                    <p:anim calcmode="lin" valueType="num">
                                      <p:cBhvr additive="base">
                                        <p:cTn id="110" dur="500" fill="hold"/>
                                        <p:tgtEl>
                                          <p:spTgt spid="53"/>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additive="base">
                                        <p:cTn id="113" dur="500" fill="hold"/>
                                        <p:tgtEl>
                                          <p:spTgt spid="30"/>
                                        </p:tgtEl>
                                        <p:attrNameLst>
                                          <p:attrName>ppt_x</p:attrName>
                                        </p:attrNameLst>
                                      </p:cBhvr>
                                      <p:tavLst>
                                        <p:tav tm="0">
                                          <p:val>
                                            <p:strVal val="#ppt_x"/>
                                          </p:val>
                                        </p:tav>
                                        <p:tav tm="100000">
                                          <p:val>
                                            <p:strVal val="#ppt_x"/>
                                          </p:val>
                                        </p:tav>
                                      </p:tavLst>
                                    </p:anim>
                                    <p:anim calcmode="lin" valueType="num">
                                      <p:cBhvr additive="base">
                                        <p:cTn id="1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inVertical)">
                                      <p:cBhvr>
                                        <p:cTn id="119" dur="500"/>
                                        <p:tgtEl>
                                          <p:spTgt spid="54"/>
                                        </p:tgtEl>
                                      </p:cBhvr>
                                    </p:animEffect>
                                  </p:childTnLst>
                                </p:cTn>
                              </p:par>
                              <p:par>
                                <p:cTn id="120" presetID="16" presetClass="entr" presetSubtype="21"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barn(inVertical)">
                                      <p:cBhvr>
                                        <p:cTn id="1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27" grpId="0" animBg="1"/>
      <p:bldP spid="30" grpId="0" animBg="1"/>
      <p:bldP spid="32"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stretch>
            <a:fillRect/>
          </a:stretch>
        </p:blipFill>
        <p:spPr>
          <a:xfrm>
            <a:off x="1776905" y="4713998"/>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TextBox 18"/>
          <p:cNvSpPr txBox="1">
            <a:spLocks noChangeArrowheads="1"/>
          </p:cNvSpPr>
          <p:nvPr/>
        </p:nvSpPr>
        <p:spPr bwMode="auto">
          <a:xfrm>
            <a:off x="506813" y="635491"/>
            <a:ext cx="5453282" cy="370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en-US" altLang="vi-VN" sz="11735" b="1" dirty="0">
                <a:solidFill>
                  <a:srgbClr val="FF0000"/>
                </a:solidFill>
                <a:ea typeface="Microsoft YaHei" panose="020B0503020204020204" charset="-122"/>
                <a:sym typeface="Microsoft YaHei" panose="020B0503020204020204" charset="-122"/>
              </a:rPr>
              <a:t>LUYỆN TẬP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46" y="335018"/>
            <a:ext cx="12053454" cy="2062103"/>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Câu 1</a:t>
            </a:r>
            <a:r>
              <a:rPr lang="en-US" sz="3200" b="1">
                <a:latin typeface="Times New Roman" pitchFamily="18" charset="0"/>
                <a:cs typeface="Times New Roman" pitchFamily="18" charset="0"/>
              </a:rPr>
              <a:t>:</a:t>
            </a:r>
            <a:r>
              <a:rPr lang="en-US" sz="3200">
                <a:latin typeface="Times New Roman" pitchFamily="18" charset="0"/>
                <a:cs typeface="Times New Roman" pitchFamily="18" charset="0"/>
              </a:rPr>
              <a:t> Liên kết được hình thành bởi sự dùng chung electron giữa 2 nguyên tử là liên kết nào?</a:t>
            </a:r>
          </a:p>
          <a:p>
            <a:pPr lvl="0"/>
            <a:r>
              <a:rPr lang="en-US" sz="3200">
                <a:latin typeface="Times New Roman" pitchFamily="18" charset="0"/>
                <a:cs typeface="Times New Roman" pitchFamily="18" charset="0"/>
              </a:rPr>
              <a:t>A. Liên kết ion                                 B. Liên kết cộng hóa trị</a:t>
            </a:r>
          </a:p>
          <a:p>
            <a:r>
              <a:rPr lang="en-US" sz="3200">
                <a:latin typeface="Times New Roman" pitchFamily="18" charset="0"/>
                <a:cs typeface="Times New Roman" pitchFamily="18" charset="0"/>
              </a:rPr>
              <a:t>C.Liên kết hydrogen                         D. Liên kết kim loại</a:t>
            </a:r>
          </a:p>
        </p:txBody>
      </p:sp>
      <p:sp>
        <p:nvSpPr>
          <p:cNvPr id="4" name="Rectangle 3"/>
          <p:cNvSpPr/>
          <p:nvPr/>
        </p:nvSpPr>
        <p:spPr>
          <a:xfrm>
            <a:off x="138545" y="2937079"/>
            <a:ext cx="11792197" cy="2554545"/>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Câu 2:</a:t>
            </a:r>
            <a:r>
              <a:rPr lang="en-US" sz="3200" b="1">
                <a:latin typeface="Times New Roman" pitchFamily="18" charset="0"/>
                <a:cs typeface="Times New Roman" pitchFamily="18" charset="0"/>
              </a:rPr>
              <a:t> </a:t>
            </a:r>
            <a:r>
              <a:rPr lang="en-US" sz="3200">
                <a:latin typeface="Times New Roman" pitchFamily="18" charset="0"/>
                <a:cs typeface="Times New Roman" pitchFamily="18" charset="0"/>
              </a:rPr>
              <a:t>Liên kết cộng hóa trị phân cực là liên kết giữa:</a:t>
            </a:r>
          </a:p>
          <a:p>
            <a:pPr lvl="0"/>
            <a:r>
              <a:rPr lang="fr-FR" sz="3200">
                <a:latin typeface="Times New Roman" pitchFamily="18" charset="0"/>
                <a:cs typeface="Times New Roman" pitchFamily="18" charset="0"/>
              </a:rPr>
              <a:t>A. Hai phi kim khác nhau.</a:t>
            </a:r>
            <a:endParaRPr lang="en-US" sz="3200">
              <a:latin typeface="Times New Roman" pitchFamily="18" charset="0"/>
              <a:cs typeface="Times New Roman" pitchFamily="18" charset="0"/>
            </a:endParaRPr>
          </a:p>
          <a:p>
            <a:pPr lvl="0"/>
            <a:r>
              <a:rPr lang="fr-FR" sz="3200">
                <a:latin typeface="Times New Roman" pitchFamily="18" charset="0"/>
                <a:cs typeface="Times New Roman" pitchFamily="18" charset="0"/>
              </a:rPr>
              <a:t>B. Kim loại điển hình với phi kim yếu.</a:t>
            </a:r>
            <a:endParaRPr lang="en-US" sz="3200">
              <a:latin typeface="Times New Roman" pitchFamily="18" charset="0"/>
              <a:cs typeface="Times New Roman" pitchFamily="18" charset="0"/>
            </a:endParaRPr>
          </a:p>
          <a:p>
            <a:pPr lvl="0"/>
            <a:r>
              <a:rPr lang="de-DE" sz="3200">
                <a:latin typeface="Times New Roman" pitchFamily="18" charset="0"/>
                <a:cs typeface="Times New Roman" pitchFamily="18" charset="0"/>
              </a:rPr>
              <a:t>C. Hai phi kim giống nhau.</a:t>
            </a:r>
            <a:endParaRPr lang="en-US" sz="3200">
              <a:latin typeface="Times New Roman" pitchFamily="18" charset="0"/>
              <a:cs typeface="Times New Roman" pitchFamily="18" charset="0"/>
            </a:endParaRPr>
          </a:p>
          <a:p>
            <a:pPr lvl="0"/>
            <a:r>
              <a:rPr lang="en-US" sz="3200">
                <a:latin typeface="Times New Roman" pitchFamily="18" charset="0"/>
                <a:cs typeface="Times New Roman" pitchFamily="18" charset="0"/>
              </a:rPr>
              <a:t>D. Hai kim loại với nhau</a:t>
            </a:r>
          </a:p>
        </p:txBody>
      </p:sp>
      <p:sp>
        <p:nvSpPr>
          <p:cNvPr id="5" name="Oval 4"/>
          <p:cNvSpPr/>
          <p:nvPr/>
        </p:nvSpPr>
        <p:spPr>
          <a:xfrm>
            <a:off x="5867730" y="1366069"/>
            <a:ext cx="595086" cy="580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4574" y="3471316"/>
            <a:ext cx="595086" cy="580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8019"/>
            <a:ext cx="12032343" cy="2554545"/>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Câu 3:</a:t>
            </a:r>
            <a:r>
              <a:rPr lang="en-US" sz="3200">
                <a:latin typeface="Times New Roman" pitchFamily="18" charset="0"/>
                <a:cs typeface="Times New Roman" pitchFamily="18" charset="0"/>
              </a:rPr>
              <a:t> Liên kết cộng hóa trị </a:t>
            </a:r>
            <a:r>
              <a:rPr lang="en-US" sz="3200" b="1" i="1">
                <a:latin typeface="Times New Roman" pitchFamily="18" charset="0"/>
                <a:cs typeface="Times New Roman" pitchFamily="18" charset="0"/>
              </a:rPr>
              <a:t>không</a:t>
            </a:r>
            <a:r>
              <a:rPr lang="en-US" sz="3200">
                <a:latin typeface="Times New Roman" pitchFamily="18" charset="0"/>
                <a:cs typeface="Times New Roman" pitchFamily="18" charset="0"/>
              </a:rPr>
              <a:t> phân cực thường là liên kết giữa:</a:t>
            </a:r>
          </a:p>
          <a:p>
            <a:pPr lvl="0"/>
            <a:r>
              <a:rPr lang="en-US" sz="3200">
                <a:latin typeface="Times New Roman" pitchFamily="18" charset="0"/>
                <a:cs typeface="Times New Roman" pitchFamily="18" charset="0"/>
              </a:rPr>
              <a:t>A, Hai kim loại giống nhau.</a:t>
            </a:r>
          </a:p>
          <a:p>
            <a:pPr lvl="0"/>
            <a:r>
              <a:rPr lang="de-DE" sz="3200">
                <a:latin typeface="Times New Roman" pitchFamily="18" charset="0"/>
                <a:cs typeface="Times New Roman" pitchFamily="18" charset="0"/>
              </a:rPr>
              <a:t>B. Hai phi kim giống nhau.</a:t>
            </a:r>
            <a:endParaRPr lang="en-US" sz="3200">
              <a:latin typeface="Times New Roman" pitchFamily="18" charset="0"/>
              <a:cs typeface="Times New Roman" pitchFamily="18" charset="0"/>
            </a:endParaRPr>
          </a:p>
          <a:p>
            <a:pPr lvl="0"/>
            <a:r>
              <a:rPr lang="de-DE" sz="3200">
                <a:latin typeface="Times New Roman" pitchFamily="18" charset="0"/>
                <a:cs typeface="Times New Roman" pitchFamily="18" charset="0"/>
              </a:rPr>
              <a:t>C. Một kim loại mạnh và một phi kim mạnh.</a:t>
            </a:r>
            <a:endParaRPr lang="en-US" sz="3200">
              <a:latin typeface="Times New Roman" pitchFamily="18" charset="0"/>
              <a:cs typeface="Times New Roman" pitchFamily="18" charset="0"/>
            </a:endParaRPr>
          </a:p>
          <a:p>
            <a:pPr lvl="0"/>
            <a:r>
              <a:rPr lang="de-DE" sz="3200">
                <a:latin typeface="Times New Roman" pitchFamily="18" charset="0"/>
                <a:cs typeface="Times New Roman" pitchFamily="18" charset="0"/>
              </a:rPr>
              <a:t>D. Một kim loại yếu và một phi kim yếu.</a:t>
            </a:r>
            <a:endParaRPr lang="en-US" sz="3200">
              <a:latin typeface="Times New Roman" pitchFamily="18" charset="0"/>
              <a:cs typeface="Times New Roman" pitchFamily="18" charset="0"/>
            </a:endParaRPr>
          </a:p>
        </p:txBody>
      </p:sp>
      <p:sp>
        <p:nvSpPr>
          <p:cNvPr id="3" name="Rectangle 2"/>
          <p:cNvSpPr/>
          <p:nvPr/>
        </p:nvSpPr>
        <p:spPr>
          <a:xfrm>
            <a:off x="116114" y="2869928"/>
            <a:ext cx="11916228" cy="4031873"/>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Câu 4:</a:t>
            </a:r>
            <a:r>
              <a:rPr lang="en-US" sz="3200" b="1">
                <a:latin typeface="Times New Roman" pitchFamily="18" charset="0"/>
                <a:cs typeface="Times New Roman" pitchFamily="18" charset="0"/>
              </a:rPr>
              <a:t> </a:t>
            </a:r>
            <a:r>
              <a:rPr lang="en-US" sz="3200">
                <a:latin typeface="Times New Roman" pitchFamily="18" charset="0"/>
                <a:cs typeface="Times New Roman" pitchFamily="18" charset="0"/>
              </a:rPr>
              <a:t>Nhận định </a:t>
            </a:r>
            <a:r>
              <a:rPr lang="en-US" sz="3200" b="1" i="1">
                <a:latin typeface="Times New Roman" pitchFamily="18" charset="0"/>
                <a:cs typeface="Times New Roman" pitchFamily="18" charset="0"/>
              </a:rPr>
              <a:t>sai</a:t>
            </a:r>
            <a:r>
              <a:rPr lang="en-US" sz="3200">
                <a:latin typeface="Times New Roman" pitchFamily="18" charset="0"/>
                <a:cs typeface="Times New Roman" pitchFamily="18" charset="0"/>
              </a:rPr>
              <a:t> về hợp chất cộng hóa trị là:</a:t>
            </a:r>
          </a:p>
          <a:p>
            <a:pPr lvl="0"/>
            <a:r>
              <a:rPr lang="en-US" sz="3200">
                <a:latin typeface="Times New Roman" pitchFamily="18" charset="0"/>
                <a:cs typeface="Times New Roman" pitchFamily="18" charset="0"/>
              </a:rPr>
              <a:t>A. Các hợp chất cộng hóa trị thường là chất rắn, chất lỏng hoặc chất khí, có nhiệt độ nóng chảy, nhiệt độ sôi thấp.</a:t>
            </a:r>
          </a:p>
          <a:p>
            <a:pPr lvl="0"/>
            <a:r>
              <a:rPr lang="en-US" sz="3200">
                <a:latin typeface="Times New Roman" pitchFamily="18" charset="0"/>
                <a:cs typeface="Times New Roman" pitchFamily="18" charset="0"/>
              </a:rPr>
              <a:t>B. Các hợp chất cộng hóa trị không cực tan tốt trong các dung môi hữu cơ.</a:t>
            </a:r>
          </a:p>
          <a:p>
            <a:pPr lvl="0"/>
            <a:r>
              <a:rPr lang="en-US" sz="3200">
                <a:latin typeface="Times New Roman" pitchFamily="18" charset="0"/>
                <a:cs typeface="Times New Roman" pitchFamily="18" charset="0"/>
              </a:rPr>
              <a:t>C. Các hợp chất cộng hóa trị tan tốt trong nước.</a:t>
            </a:r>
          </a:p>
          <a:p>
            <a:pPr lvl="0"/>
            <a:r>
              <a:rPr lang="en-US" sz="3200">
                <a:latin typeface="Times New Roman" pitchFamily="18" charset="0"/>
                <a:cs typeface="Times New Roman" pitchFamily="18" charset="0"/>
              </a:rPr>
              <a:t>D. Các hợp chất cộng hóa trị không cực không dẫn điện ở mọi trạng thái.</a:t>
            </a:r>
          </a:p>
        </p:txBody>
      </p:sp>
      <p:sp>
        <p:nvSpPr>
          <p:cNvPr id="4" name="Oval 3"/>
          <p:cNvSpPr/>
          <p:nvPr/>
        </p:nvSpPr>
        <p:spPr>
          <a:xfrm>
            <a:off x="116114" y="5254172"/>
            <a:ext cx="595086" cy="580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769" y="1045005"/>
            <a:ext cx="595086" cy="580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86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7" y="210280"/>
            <a:ext cx="11845637" cy="1569660"/>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Câu 5:</a:t>
            </a:r>
            <a:r>
              <a:rPr lang="en-US" sz="3200" b="1">
                <a:latin typeface="Times New Roman" pitchFamily="18" charset="0"/>
                <a:cs typeface="Times New Roman" pitchFamily="18" charset="0"/>
              </a:rPr>
              <a:t> </a:t>
            </a:r>
            <a:r>
              <a:rPr lang="en-US" sz="3200">
                <a:latin typeface="Times New Roman" pitchFamily="18" charset="0"/>
                <a:cs typeface="Times New Roman" pitchFamily="18" charset="0"/>
              </a:rPr>
              <a:t>Chất nào sau đây có liên kết ion?</a:t>
            </a:r>
          </a:p>
          <a:p>
            <a:pPr lvl="0"/>
            <a:r>
              <a:rPr lang="de-DE" sz="3200">
                <a:latin typeface="Times New Roman" pitchFamily="18" charset="0"/>
                <a:cs typeface="Times New Roman" pitchFamily="18" charset="0"/>
              </a:rPr>
              <a:t>A. Hydrogen                               B. Potassium chloride          </a:t>
            </a:r>
          </a:p>
          <a:p>
            <a:pPr lvl="0"/>
            <a:r>
              <a:rPr lang="de-DE" sz="3200">
                <a:latin typeface="Times New Roman" pitchFamily="18" charset="0"/>
                <a:cs typeface="Times New Roman" pitchFamily="18" charset="0"/>
              </a:rPr>
              <a:t> C. Nitrogen                                D. Flourine</a:t>
            </a:r>
            <a:endParaRPr lang="en-US" sz="3200">
              <a:latin typeface="Times New Roman" pitchFamily="18" charset="0"/>
              <a:cs typeface="Times New Roman" pitchFamily="18" charset="0"/>
            </a:endParaRPr>
          </a:p>
        </p:txBody>
      </p:sp>
      <p:sp>
        <p:nvSpPr>
          <p:cNvPr id="3" name="Rectangle 2"/>
          <p:cNvSpPr/>
          <p:nvPr/>
        </p:nvSpPr>
        <p:spPr>
          <a:xfrm>
            <a:off x="207816" y="2044005"/>
            <a:ext cx="11984183" cy="1569660"/>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Câu 6:</a:t>
            </a:r>
            <a:r>
              <a:rPr lang="en-US" sz="3200" b="1">
                <a:latin typeface="Times New Roman" pitchFamily="18" charset="0"/>
                <a:cs typeface="Times New Roman" pitchFamily="18" charset="0"/>
              </a:rPr>
              <a:t> </a:t>
            </a:r>
            <a:r>
              <a:rPr lang="en-US" sz="3200">
                <a:latin typeface="Times New Roman" pitchFamily="18" charset="0"/>
                <a:cs typeface="Times New Roman" pitchFamily="18" charset="0"/>
              </a:rPr>
              <a:t>Chất nào sau đây là chất  cộng hóa trị?</a:t>
            </a:r>
          </a:p>
          <a:p>
            <a:pPr marL="514350" indent="-514350">
              <a:buAutoNum type="alphaUcPeriod"/>
            </a:pPr>
            <a:r>
              <a:rPr lang="en-US" sz="3200">
                <a:latin typeface="Times New Roman" pitchFamily="18" charset="0"/>
                <a:cs typeface="Times New Roman" pitchFamily="18" charset="0"/>
              </a:rPr>
              <a:t>Potassium chloride                     B. Calcium chloride         </a:t>
            </a:r>
          </a:p>
          <a:p>
            <a:r>
              <a:rPr lang="en-US" sz="3200">
                <a:latin typeface="Times New Roman" pitchFamily="18" charset="0"/>
                <a:cs typeface="Times New Roman" pitchFamily="18" charset="0"/>
              </a:rPr>
              <a:t> C. Nitrogen                                     D. Sodium oxide</a:t>
            </a:r>
          </a:p>
        </p:txBody>
      </p:sp>
      <p:sp>
        <p:nvSpPr>
          <p:cNvPr id="4" name="Rectangle 3"/>
          <p:cNvSpPr/>
          <p:nvPr/>
        </p:nvSpPr>
        <p:spPr>
          <a:xfrm>
            <a:off x="207816" y="3633372"/>
            <a:ext cx="11845638" cy="1569660"/>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Câu 7</a:t>
            </a:r>
            <a:r>
              <a:rPr lang="en-US" sz="3200" b="1">
                <a:latin typeface="Times New Roman" pitchFamily="18" charset="0"/>
                <a:cs typeface="Times New Roman" pitchFamily="18" charset="0"/>
              </a:rPr>
              <a:t>:</a:t>
            </a:r>
            <a:r>
              <a:rPr lang="en-US" sz="3200">
                <a:latin typeface="Times New Roman" pitchFamily="18" charset="0"/>
                <a:cs typeface="Times New Roman" pitchFamily="18" charset="0"/>
              </a:rPr>
              <a:t> Nguyên tử O khi nhận thêm 2 electron thì trở thành ion nào?</a:t>
            </a:r>
          </a:p>
          <a:p>
            <a:pPr lvl="0"/>
            <a:r>
              <a:rPr lang="en-US" sz="3200">
                <a:latin typeface="Times New Roman" pitchFamily="18" charset="0"/>
                <a:cs typeface="Times New Roman" pitchFamily="18" charset="0"/>
              </a:rPr>
              <a:t>A. O</a:t>
            </a:r>
            <a:r>
              <a:rPr lang="en-US" sz="3200" baseline="30000">
                <a:latin typeface="Times New Roman" pitchFamily="18" charset="0"/>
                <a:cs typeface="Times New Roman" pitchFamily="18" charset="0"/>
              </a:rPr>
              <a:t>+</a:t>
            </a:r>
            <a:r>
              <a:rPr lang="en-US" sz="3200">
                <a:latin typeface="Times New Roman" pitchFamily="18" charset="0"/>
                <a:cs typeface="Times New Roman" pitchFamily="18" charset="0"/>
              </a:rPr>
              <a:t>               B. O</a:t>
            </a:r>
            <a:r>
              <a:rPr lang="en-US" sz="3200" baseline="30000">
                <a:latin typeface="Times New Roman" pitchFamily="18" charset="0"/>
                <a:cs typeface="Times New Roman" pitchFamily="18" charset="0"/>
              </a:rPr>
              <a:t> -</a:t>
            </a:r>
            <a:r>
              <a:rPr lang="en-US" sz="3200">
                <a:latin typeface="Times New Roman" pitchFamily="18" charset="0"/>
                <a:cs typeface="Times New Roman" pitchFamily="18" charset="0"/>
              </a:rPr>
              <a:t>                          C. O </a:t>
            </a:r>
            <a:r>
              <a:rPr lang="en-US" sz="3200" baseline="30000">
                <a:latin typeface="Times New Roman" pitchFamily="18" charset="0"/>
                <a:cs typeface="Times New Roman" pitchFamily="18" charset="0"/>
              </a:rPr>
              <a:t>2-</a:t>
            </a:r>
            <a:r>
              <a:rPr lang="en-US" sz="3200">
                <a:latin typeface="Times New Roman" pitchFamily="18" charset="0"/>
                <a:cs typeface="Times New Roman" pitchFamily="18" charset="0"/>
              </a:rPr>
              <a:t>                             D. O </a:t>
            </a:r>
            <a:r>
              <a:rPr lang="en-US" sz="3200" baseline="30000">
                <a:latin typeface="Times New Roman" pitchFamily="18" charset="0"/>
                <a:cs typeface="Times New Roman" pitchFamily="18" charset="0"/>
              </a:rPr>
              <a:t>2+</a:t>
            </a:r>
            <a:endParaRPr lang="en-US" sz="3200">
              <a:latin typeface="Times New Roman" pitchFamily="18" charset="0"/>
              <a:cs typeface="Times New Roman" pitchFamily="18" charset="0"/>
            </a:endParaRPr>
          </a:p>
          <a:p>
            <a:r>
              <a:rPr lang="en-US" sz="3200" b="1">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5" name="Rectangle 4"/>
          <p:cNvSpPr/>
          <p:nvPr/>
        </p:nvSpPr>
        <p:spPr>
          <a:xfrm>
            <a:off x="207816" y="5093064"/>
            <a:ext cx="11845638" cy="1077218"/>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Câu 8:</a:t>
            </a:r>
            <a:r>
              <a:rPr lang="en-US" sz="3200">
                <a:latin typeface="Times New Roman" pitchFamily="18" charset="0"/>
                <a:cs typeface="Times New Roman" pitchFamily="18" charset="0"/>
              </a:rPr>
              <a:t> Nguyên tử Ba khi nhường đi 2 electron thì trở thành ion nào?</a:t>
            </a:r>
          </a:p>
          <a:p>
            <a:pPr lvl="0"/>
            <a:r>
              <a:rPr lang="en-US" sz="3200">
                <a:latin typeface="Times New Roman" pitchFamily="18" charset="0"/>
                <a:cs typeface="Times New Roman" pitchFamily="18" charset="0"/>
              </a:rPr>
              <a:t>A. Ba</a:t>
            </a:r>
            <a:r>
              <a:rPr lang="en-US" sz="3200" baseline="30000">
                <a:latin typeface="Times New Roman" pitchFamily="18" charset="0"/>
                <a:cs typeface="Times New Roman" pitchFamily="18" charset="0"/>
              </a:rPr>
              <a:t>+</a:t>
            </a:r>
            <a:r>
              <a:rPr lang="en-US" sz="3200">
                <a:latin typeface="Times New Roman" pitchFamily="18" charset="0"/>
                <a:cs typeface="Times New Roman" pitchFamily="18" charset="0"/>
              </a:rPr>
              <a:t>                       B. Ba</a:t>
            </a:r>
            <a:r>
              <a:rPr lang="en-US" sz="3200" baseline="30000">
                <a:latin typeface="Times New Roman" pitchFamily="18" charset="0"/>
                <a:cs typeface="Times New Roman" pitchFamily="18" charset="0"/>
              </a:rPr>
              <a:t> -</a:t>
            </a:r>
            <a:r>
              <a:rPr lang="en-US" sz="3200">
                <a:latin typeface="Times New Roman" pitchFamily="18" charset="0"/>
                <a:cs typeface="Times New Roman" pitchFamily="18" charset="0"/>
              </a:rPr>
              <a:t>            C. Ba </a:t>
            </a:r>
            <a:r>
              <a:rPr lang="en-US" sz="3200" baseline="30000">
                <a:latin typeface="Times New Roman" pitchFamily="18" charset="0"/>
                <a:cs typeface="Times New Roman" pitchFamily="18" charset="0"/>
              </a:rPr>
              <a:t>2-</a:t>
            </a:r>
            <a:r>
              <a:rPr lang="en-US" sz="3200">
                <a:latin typeface="Times New Roman" pitchFamily="18" charset="0"/>
                <a:cs typeface="Times New Roman" pitchFamily="18" charset="0"/>
              </a:rPr>
              <a:t>                             D. Ba </a:t>
            </a:r>
            <a:r>
              <a:rPr lang="en-US" sz="3200" baseline="30000">
                <a:latin typeface="Times New Roman" pitchFamily="18" charset="0"/>
                <a:cs typeface="Times New Roman" pitchFamily="18" charset="0"/>
              </a:rPr>
              <a:t>2+</a:t>
            </a:r>
            <a:endParaRPr lang="en-US" sz="3200">
              <a:latin typeface="Times New Roman" pitchFamily="18" charset="0"/>
              <a:cs typeface="Times New Roman" pitchFamily="18" charset="0"/>
            </a:endParaRPr>
          </a:p>
        </p:txBody>
      </p:sp>
      <p:sp>
        <p:nvSpPr>
          <p:cNvPr id="6" name="Oval 5"/>
          <p:cNvSpPr/>
          <p:nvPr/>
        </p:nvSpPr>
        <p:spPr>
          <a:xfrm>
            <a:off x="5439332" y="704824"/>
            <a:ext cx="595086" cy="580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1009" y="3033094"/>
            <a:ext cx="595086" cy="580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30635" y="4127916"/>
            <a:ext cx="595086" cy="580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038958" y="5681953"/>
            <a:ext cx="595086" cy="580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5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37" y="154908"/>
            <a:ext cx="11914908" cy="1569660"/>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Câu 9:</a:t>
            </a:r>
            <a:r>
              <a:rPr lang="en-US" sz="3200">
                <a:latin typeface="Times New Roman" pitchFamily="18" charset="0"/>
                <a:cs typeface="Times New Roman" pitchFamily="18" charset="0"/>
              </a:rPr>
              <a:t> Nguyên tử S trở thành ion S</a:t>
            </a:r>
            <a:r>
              <a:rPr lang="en-US" sz="3200" baseline="30000">
                <a:latin typeface="Times New Roman" pitchFamily="18" charset="0"/>
                <a:cs typeface="Times New Roman" pitchFamily="18" charset="0"/>
              </a:rPr>
              <a:t>2-</a:t>
            </a:r>
            <a:r>
              <a:rPr lang="en-US" sz="3200">
                <a:latin typeface="Times New Roman" pitchFamily="18" charset="0"/>
                <a:cs typeface="Times New Roman" pitchFamily="18" charset="0"/>
              </a:rPr>
              <a:t> khi : </a:t>
            </a:r>
          </a:p>
          <a:p>
            <a:pPr lvl="0"/>
            <a:r>
              <a:rPr lang="en-US" sz="3200">
                <a:latin typeface="Times New Roman" pitchFamily="18" charset="0"/>
                <a:cs typeface="Times New Roman" pitchFamily="18" charset="0"/>
              </a:rPr>
              <a:t>A. Nhận thêm 1 electron                            B. Nhận thêm 2 electron</a:t>
            </a:r>
          </a:p>
          <a:p>
            <a:r>
              <a:rPr lang="en-US" sz="3200">
                <a:latin typeface="Times New Roman" pitchFamily="18" charset="0"/>
                <a:cs typeface="Times New Roman" pitchFamily="18" charset="0"/>
              </a:rPr>
              <a:t>C.Nhường đi 1 electron                              D. Nhường đi 2 electron</a:t>
            </a:r>
          </a:p>
        </p:txBody>
      </p:sp>
      <p:sp>
        <p:nvSpPr>
          <p:cNvPr id="3" name="Rectangle 2"/>
          <p:cNvSpPr/>
          <p:nvPr/>
        </p:nvSpPr>
        <p:spPr>
          <a:xfrm>
            <a:off x="110837" y="1796349"/>
            <a:ext cx="11914908" cy="1569660"/>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Câu 10:</a:t>
            </a:r>
            <a:r>
              <a:rPr lang="en-US" sz="3200">
                <a:solidFill>
                  <a:srgbClr val="FF0000"/>
                </a:solidFill>
                <a:latin typeface="Times New Roman" pitchFamily="18" charset="0"/>
                <a:cs typeface="Times New Roman" pitchFamily="18" charset="0"/>
              </a:rPr>
              <a:t> </a:t>
            </a:r>
            <a:r>
              <a:rPr lang="en-US" sz="3200">
                <a:latin typeface="Times New Roman" pitchFamily="18" charset="0"/>
                <a:cs typeface="Times New Roman" pitchFamily="18" charset="0"/>
              </a:rPr>
              <a:t>Nguyên tử Al trở thành ion Al</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khi : </a:t>
            </a:r>
          </a:p>
          <a:p>
            <a:pPr lvl="0"/>
            <a:r>
              <a:rPr lang="en-US" sz="3200">
                <a:latin typeface="Times New Roman" pitchFamily="18" charset="0"/>
                <a:cs typeface="Times New Roman" pitchFamily="18" charset="0"/>
              </a:rPr>
              <a:t>A. Nhận thêm 1 electron                            B. Nhận thêm 3 electron</a:t>
            </a:r>
          </a:p>
          <a:p>
            <a:r>
              <a:rPr lang="en-US" sz="3200">
                <a:latin typeface="Times New Roman" pitchFamily="18" charset="0"/>
                <a:cs typeface="Times New Roman" pitchFamily="18" charset="0"/>
              </a:rPr>
              <a:t>C.Nhường đi 1 electron                              D. Nhường đi 3 electron</a:t>
            </a:r>
          </a:p>
        </p:txBody>
      </p:sp>
      <p:sp>
        <p:nvSpPr>
          <p:cNvPr id="4" name="Rectangle 3"/>
          <p:cNvSpPr/>
          <p:nvPr/>
        </p:nvSpPr>
        <p:spPr>
          <a:xfrm>
            <a:off x="110837" y="3729382"/>
            <a:ext cx="11707090" cy="2062103"/>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Câu 11:</a:t>
            </a:r>
            <a:r>
              <a:rPr lang="en-US" sz="3200">
                <a:latin typeface="Times New Roman" pitchFamily="18" charset="0"/>
                <a:cs typeface="Times New Roman" pitchFamily="18" charset="0"/>
              </a:rPr>
              <a:t> Cho Na (Z =11), Mg (Z=12), Al (Z =13), khi tham gia liên kết thì các nguyên tử Na, Mg, Al có xu hướng tạo thành ion:</a:t>
            </a:r>
          </a:p>
          <a:p>
            <a:r>
              <a:rPr lang="en-US" sz="3200" b="1">
                <a:latin typeface="Times New Roman" pitchFamily="18" charset="0"/>
                <a:cs typeface="Times New Roman" pitchFamily="18" charset="0"/>
              </a:rPr>
              <a:t>    A.</a:t>
            </a:r>
            <a:r>
              <a:rPr lang="en-US" sz="3200">
                <a:latin typeface="Times New Roman" pitchFamily="18" charset="0"/>
                <a:cs typeface="Times New Roman" pitchFamily="18" charset="0"/>
              </a:rPr>
              <a:t> Na</a:t>
            </a:r>
            <a:r>
              <a:rPr lang="en-US" sz="3200" baseline="30000">
                <a:latin typeface="Times New Roman" pitchFamily="18" charset="0"/>
                <a:cs typeface="Times New Roman" pitchFamily="18" charset="0"/>
              </a:rPr>
              <a:t>+</a:t>
            </a:r>
            <a:r>
              <a:rPr lang="en-US" sz="3200">
                <a:latin typeface="Times New Roman" pitchFamily="18" charset="0"/>
                <a:cs typeface="Times New Roman" pitchFamily="18" charset="0"/>
              </a:rPr>
              <a:t>, Mg</a:t>
            </a:r>
            <a:r>
              <a:rPr lang="en-US" sz="3200" baseline="30000">
                <a:latin typeface="Times New Roman" pitchFamily="18" charset="0"/>
                <a:cs typeface="Times New Roman" pitchFamily="18" charset="0"/>
              </a:rPr>
              <a:t>+</a:t>
            </a:r>
            <a:r>
              <a:rPr lang="en-US" sz="3200">
                <a:latin typeface="Times New Roman" pitchFamily="18" charset="0"/>
                <a:cs typeface="Times New Roman" pitchFamily="18" charset="0"/>
              </a:rPr>
              <a:t>, Al</a:t>
            </a:r>
            <a:r>
              <a:rPr lang="en-US" sz="3200" baseline="30000">
                <a:latin typeface="Times New Roman" pitchFamily="18" charset="0"/>
                <a:cs typeface="Times New Roman" pitchFamily="18" charset="0"/>
              </a:rPr>
              <a:t>+</a:t>
            </a:r>
            <a:r>
              <a:rPr lang="en-US" sz="3200">
                <a:latin typeface="Times New Roman" pitchFamily="18" charset="0"/>
                <a:cs typeface="Times New Roman" pitchFamily="18" charset="0"/>
              </a:rPr>
              <a:t>.                                            </a:t>
            </a:r>
            <a:r>
              <a:rPr lang="en-US" sz="3200" b="1">
                <a:latin typeface="Times New Roman" pitchFamily="18" charset="0"/>
                <a:cs typeface="Times New Roman" pitchFamily="18" charset="0"/>
              </a:rPr>
              <a:t>B.</a:t>
            </a:r>
            <a:r>
              <a:rPr lang="en-US" sz="3200">
                <a:latin typeface="Times New Roman" pitchFamily="18" charset="0"/>
                <a:cs typeface="Times New Roman" pitchFamily="18" charset="0"/>
              </a:rPr>
              <a:t> Na</a:t>
            </a:r>
            <a:r>
              <a:rPr lang="en-US" sz="3200" baseline="30000">
                <a:latin typeface="Times New Roman" pitchFamily="18" charset="0"/>
                <a:cs typeface="Times New Roman" pitchFamily="18" charset="0"/>
              </a:rPr>
              <a:t>+</a:t>
            </a:r>
            <a:r>
              <a:rPr lang="en-US" sz="3200">
                <a:latin typeface="Times New Roman" pitchFamily="18" charset="0"/>
                <a:cs typeface="Times New Roman" pitchFamily="18" charset="0"/>
              </a:rPr>
              <a:t>, Mg</a:t>
            </a:r>
            <a:r>
              <a:rPr lang="en-US" sz="3200" baseline="30000">
                <a:latin typeface="Times New Roman" pitchFamily="18" charset="0"/>
                <a:cs typeface="Times New Roman" pitchFamily="18" charset="0"/>
              </a:rPr>
              <a:t>2+</a:t>
            </a:r>
            <a:r>
              <a:rPr lang="en-US" sz="3200">
                <a:latin typeface="Times New Roman" pitchFamily="18" charset="0"/>
                <a:cs typeface="Times New Roman" pitchFamily="18" charset="0"/>
              </a:rPr>
              <a:t>, Al</a:t>
            </a:r>
            <a:r>
              <a:rPr lang="en-US" sz="3200" baseline="30000">
                <a:latin typeface="Times New Roman" pitchFamily="18" charset="0"/>
                <a:cs typeface="Times New Roman" pitchFamily="18" charset="0"/>
              </a:rPr>
              <a:t>4+</a:t>
            </a:r>
            <a:r>
              <a:rPr lang="en-US" sz="3200">
                <a:latin typeface="Times New Roman" pitchFamily="18" charset="0"/>
                <a:cs typeface="Times New Roman" pitchFamily="18" charset="0"/>
              </a:rPr>
              <a:t>.</a:t>
            </a:r>
          </a:p>
          <a:p>
            <a:r>
              <a:rPr lang="en-US" sz="3200" b="1">
                <a:latin typeface="Times New Roman" pitchFamily="18" charset="0"/>
                <a:cs typeface="Times New Roman" pitchFamily="18" charset="0"/>
              </a:rPr>
              <a:t>    C.</a:t>
            </a:r>
            <a:r>
              <a:rPr lang="en-US" sz="3200">
                <a:latin typeface="Times New Roman" pitchFamily="18" charset="0"/>
                <a:cs typeface="Times New Roman" pitchFamily="18" charset="0"/>
              </a:rPr>
              <a:t> Na</a:t>
            </a:r>
            <a:r>
              <a:rPr lang="en-US" sz="3200" baseline="30000">
                <a:latin typeface="Times New Roman" pitchFamily="18" charset="0"/>
                <a:cs typeface="Times New Roman" pitchFamily="18" charset="0"/>
              </a:rPr>
              <a:t>2+</a:t>
            </a:r>
            <a:r>
              <a:rPr lang="en-US" sz="3200">
                <a:latin typeface="Times New Roman" pitchFamily="18" charset="0"/>
                <a:cs typeface="Times New Roman" pitchFamily="18" charset="0"/>
              </a:rPr>
              <a:t>, Mg</a:t>
            </a:r>
            <a:r>
              <a:rPr lang="en-US" sz="3200" baseline="30000">
                <a:latin typeface="Times New Roman" pitchFamily="18" charset="0"/>
                <a:cs typeface="Times New Roman" pitchFamily="18" charset="0"/>
              </a:rPr>
              <a:t>2+</a:t>
            </a:r>
            <a:r>
              <a:rPr lang="en-US" sz="3200">
                <a:latin typeface="Times New Roman" pitchFamily="18" charset="0"/>
                <a:cs typeface="Times New Roman" pitchFamily="18" charset="0"/>
              </a:rPr>
              <a:t>, Al</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a:t>
            </a:r>
            <a:r>
              <a:rPr lang="en-US" sz="3200" b="1">
                <a:latin typeface="Times New Roman" pitchFamily="18" charset="0"/>
                <a:cs typeface="Times New Roman" pitchFamily="18" charset="0"/>
              </a:rPr>
              <a:t>D.</a:t>
            </a:r>
            <a:r>
              <a:rPr lang="en-US" sz="3200">
                <a:latin typeface="Times New Roman" pitchFamily="18" charset="0"/>
                <a:cs typeface="Times New Roman" pitchFamily="18" charset="0"/>
              </a:rPr>
              <a:t> Na</a:t>
            </a:r>
            <a:r>
              <a:rPr lang="en-US" sz="3200" baseline="30000">
                <a:latin typeface="Times New Roman" pitchFamily="18" charset="0"/>
                <a:cs typeface="Times New Roman" pitchFamily="18" charset="0"/>
              </a:rPr>
              <a:t>+</a:t>
            </a:r>
            <a:r>
              <a:rPr lang="en-US" sz="3200">
                <a:latin typeface="Times New Roman" pitchFamily="18" charset="0"/>
                <a:cs typeface="Times New Roman" pitchFamily="18" charset="0"/>
              </a:rPr>
              <a:t>, Mg</a:t>
            </a:r>
            <a:r>
              <a:rPr lang="en-US" sz="3200" baseline="30000">
                <a:latin typeface="Times New Roman" pitchFamily="18" charset="0"/>
                <a:cs typeface="Times New Roman" pitchFamily="18" charset="0"/>
              </a:rPr>
              <a:t>2+</a:t>
            </a:r>
            <a:r>
              <a:rPr lang="en-US" sz="3200">
                <a:latin typeface="Times New Roman" pitchFamily="18" charset="0"/>
                <a:cs typeface="Times New Roman" pitchFamily="18" charset="0"/>
              </a:rPr>
              <a:t>, Al</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a:t>
            </a:r>
          </a:p>
        </p:txBody>
      </p:sp>
      <p:sp>
        <p:nvSpPr>
          <p:cNvPr id="5" name="Oval 4"/>
          <p:cNvSpPr/>
          <p:nvPr/>
        </p:nvSpPr>
        <p:spPr>
          <a:xfrm>
            <a:off x="6879769" y="649452"/>
            <a:ext cx="595086" cy="580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977855" y="2785438"/>
            <a:ext cx="595086" cy="580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48009" y="5210914"/>
            <a:ext cx="595086" cy="580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16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4909"/>
            <a:ext cx="12090400" cy="1569660"/>
          </a:xfrm>
          <a:prstGeom prst="rect">
            <a:avLst/>
          </a:prstGeom>
        </p:spPr>
        <p:txBody>
          <a:bodyPr wrap="square">
            <a:spAutoFit/>
          </a:bodyPr>
          <a:lstStyle/>
          <a:p>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12:</a:t>
            </a: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ion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a:t>
            </a:r>
          </a:p>
          <a:p>
            <a:r>
              <a:rPr lang="en-US" sz="3200" b="1" dirty="0">
                <a:latin typeface="Times New Roman" pitchFamily="18" charset="0"/>
                <a:cs typeface="Times New Roman" pitchFamily="18" charset="0"/>
              </a:rPr>
              <a:t>A.</a:t>
            </a:r>
            <a:r>
              <a:rPr lang="en-US" sz="3200" dirty="0">
                <a:latin typeface="Times New Roman" pitchFamily="18" charset="0"/>
                <a:cs typeface="Times New Roman" pitchFamily="18" charset="0"/>
              </a:rPr>
              <a:t> Na</a:t>
            </a:r>
            <a:r>
              <a:rPr lang="en-US" sz="3200" baseline="-25000" dirty="0">
                <a:latin typeface="Times New Roman" pitchFamily="18" charset="0"/>
                <a:cs typeface="Times New Roman" pitchFamily="18" charset="0"/>
              </a:rPr>
              <a:t>2</a:t>
            </a:r>
            <a:r>
              <a:rPr lang="en-US" sz="3200" dirty="0">
                <a:latin typeface="Times New Roman" pitchFamily="18" charset="0"/>
                <a:cs typeface="Times New Roman" pitchFamily="18" charset="0"/>
              </a:rPr>
              <a:t>O ; </a:t>
            </a:r>
            <a:r>
              <a:rPr lang="en-US" sz="3200" dirty="0" err="1">
                <a:latin typeface="Times New Roman" pitchFamily="18" charset="0"/>
                <a:cs typeface="Times New Roman" pitchFamily="18" charset="0"/>
              </a:rPr>
              <a:t>KCl</a:t>
            </a:r>
            <a:r>
              <a:rPr lang="en-US" sz="3200" dirty="0">
                <a:latin typeface="Times New Roman" pitchFamily="18" charset="0"/>
                <a:cs typeface="Times New Roman" pitchFamily="18" charset="0"/>
              </a:rPr>
              <a:t> ; HCl.                                   </a:t>
            </a:r>
            <a:r>
              <a:rPr lang="en-US" sz="3200" b="1" dirty="0">
                <a:latin typeface="Times New Roman" pitchFamily="18" charset="0"/>
                <a:cs typeface="Times New Roman" pitchFamily="18" charset="0"/>
              </a:rPr>
              <a:t>B.</a:t>
            </a:r>
            <a:r>
              <a:rPr lang="en-US" sz="3200" dirty="0">
                <a:latin typeface="Times New Roman" pitchFamily="18" charset="0"/>
                <a:cs typeface="Times New Roman" pitchFamily="18" charset="0"/>
              </a:rPr>
              <a:t> K</a:t>
            </a:r>
            <a:r>
              <a:rPr lang="en-US" sz="3200" baseline="-25000" dirty="0">
                <a:latin typeface="Times New Roman" pitchFamily="18" charset="0"/>
                <a:cs typeface="Times New Roman" pitchFamily="18" charset="0"/>
              </a:rPr>
              <a:t>2</a:t>
            </a:r>
            <a:r>
              <a:rPr lang="en-US" sz="3200" dirty="0">
                <a:latin typeface="Times New Roman" pitchFamily="18" charset="0"/>
                <a:cs typeface="Times New Roman" pitchFamily="18" charset="0"/>
              </a:rPr>
              <a:t>O ; BaCl</a:t>
            </a:r>
            <a:r>
              <a:rPr lang="en-US" sz="3200" baseline="-25000" dirty="0">
                <a:latin typeface="Times New Roman" pitchFamily="18" charset="0"/>
                <a:cs typeface="Times New Roman" pitchFamily="18" charset="0"/>
              </a:rPr>
              <a:t>2</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CaF</a:t>
            </a:r>
            <a:r>
              <a:rPr lang="en-US" sz="3200" dirty="0">
                <a:latin typeface="Times New Roman" pitchFamily="18" charset="0"/>
                <a:cs typeface="Times New Roman" pitchFamily="18" charset="0"/>
              </a:rPr>
              <a:t>.</a:t>
            </a:r>
          </a:p>
          <a:p>
            <a:r>
              <a:rPr lang="en-US" sz="3200" b="1" dirty="0">
                <a:latin typeface="Times New Roman" pitchFamily="18" charset="0"/>
                <a:cs typeface="Times New Roman" pitchFamily="18" charset="0"/>
              </a:rPr>
              <a:t> C.</a:t>
            </a:r>
            <a:r>
              <a:rPr lang="en-US" sz="3200" dirty="0">
                <a:latin typeface="Times New Roman" pitchFamily="18" charset="0"/>
                <a:cs typeface="Times New Roman" pitchFamily="18" charset="0"/>
              </a:rPr>
              <a:t> Na</a:t>
            </a:r>
            <a:r>
              <a:rPr lang="en-US" sz="3200" baseline="-25000" dirty="0">
                <a:latin typeface="Times New Roman" pitchFamily="18" charset="0"/>
                <a:cs typeface="Times New Roman" pitchFamily="18" charset="0"/>
              </a:rPr>
              <a:t>2</a:t>
            </a:r>
            <a:r>
              <a:rPr lang="en-US" sz="3200" dirty="0">
                <a:latin typeface="Times New Roman" pitchFamily="18" charset="0"/>
                <a:cs typeface="Times New Roman" pitchFamily="18" charset="0"/>
              </a:rPr>
              <a:t>O ; H</a:t>
            </a:r>
            <a:r>
              <a:rPr lang="en-US" sz="3200" baseline="-25000" dirty="0">
                <a:latin typeface="Times New Roman" pitchFamily="18" charset="0"/>
                <a:cs typeface="Times New Roman" pitchFamily="18" charset="0"/>
              </a:rPr>
              <a:t>2</a:t>
            </a:r>
            <a:r>
              <a:rPr lang="en-US" sz="3200" dirty="0">
                <a:latin typeface="Times New Roman" pitchFamily="18" charset="0"/>
                <a:cs typeface="Times New Roman" pitchFamily="18" charset="0"/>
              </a:rPr>
              <a:t>S ; NaCl                                  </a:t>
            </a:r>
            <a:r>
              <a:rPr lang="en-US" sz="3200" b="1" dirty="0">
                <a:latin typeface="Times New Roman" pitchFamily="18" charset="0"/>
                <a:cs typeface="Times New Roman" pitchFamily="18" charset="0"/>
              </a:rPr>
              <a:t>D.</a:t>
            </a:r>
            <a:r>
              <a:rPr lang="en-US" sz="3200" dirty="0">
                <a:latin typeface="Times New Roman" pitchFamily="18" charset="0"/>
                <a:cs typeface="Times New Roman" pitchFamily="18" charset="0"/>
              </a:rPr>
              <a:t> CO</a:t>
            </a:r>
            <a:r>
              <a:rPr lang="en-US" sz="3200" baseline="-25000" dirty="0">
                <a:latin typeface="Times New Roman" pitchFamily="18" charset="0"/>
                <a:cs typeface="Times New Roman" pitchFamily="18" charset="0"/>
              </a:rPr>
              <a:t>2</a:t>
            </a:r>
            <a:r>
              <a:rPr lang="en-US" sz="3200" dirty="0">
                <a:latin typeface="Times New Roman" pitchFamily="18" charset="0"/>
                <a:cs typeface="Times New Roman" pitchFamily="18" charset="0"/>
              </a:rPr>
              <a:t> ; K</a:t>
            </a:r>
            <a:r>
              <a:rPr lang="en-US" sz="3200" baseline="-25000" dirty="0">
                <a:latin typeface="Times New Roman" pitchFamily="18" charset="0"/>
                <a:cs typeface="Times New Roman" pitchFamily="18" charset="0"/>
              </a:rPr>
              <a:t>2</a:t>
            </a:r>
            <a:r>
              <a:rPr lang="en-US" sz="3200" dirty="0">
                <a:latin typeface="Times New Roman" pitchFamily="18" charset="0"/>
                <a:cs typeface="Times New Roman" pitchFamily="18" charset="0"/>
              </a:rPr>
              <a:t>O ; CaO.</a:t>
            </a:r>
          </a:p>
        </p:txBody>
      </p:sp>
      <p:sp>
        <p:nvSpPr>
          <p:cNvPr id="3" name="Rectangle 2"/>
          <p:cNvSpPr/>
          <p:nvPr/>
        </p:nvSpPr>
        <p:spPr>
          <a:xfrm>
            <a:off x="0" y="1789047"/>
            <a:ext cx="12090400" cy="1569660"/>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Câu 13: </a:t>
            </a:r>
            <a:r>
              <a:rPr lang="en-US" sz="3200">
                <a:latin typeface="Times New Roman" pitchFamily="18" charset="0"/>
                <a:cs typeface="Times New Roman" pitchFamily="18" charset="0"/>
              </a:rPr>
              <a:t>Cho dãy các chất: N</a:t>
            </a:r>
            <a:r>
              <a:rPr lang="en-US" sz="3200" baseline="-25000">
                <a:latin typeface="Times New Roman" pitchFamily="18" charset="0"/>
                <a:cs typeface="Times New Roman" pitchFamily="18" charset="0"/>
              </a:rPr>
              <a:t>2</a:t>
            </a:r>
            <a:r>
              <a:rPr lang="en-US" sz="3200">
                <a:latin typeface="Times New Roman" pitchFamily="18" charset="0"/>
                <a:cs typeface="Times New Roman" pitchFamily="18" charset="0"/>
              </a:rPr>
              <a:t>, H</a:t>
            </a:r>
            <a:r>
              <a:rPr lang="en-US" sz="3200" baseline="-25000">
                <a:latin typeface="Times New Roman" pitchFamily="18" charset="0"/>
                <a:cs typeface="Times New Roman" pitchFamily="18" charset="0"/>
              </a:rPr>
              <a:t>2</a:t>
            </a:r>
            <a:r>
              <a:rPr lang="en-US" sz="3200">
                <a:latin typeface="Times New Roman" pitchFamily="18" charset="0"/>
                <a:cs typeface="Times New Roman" pitchFamily="18" charset="0"/>
              </a:rPr>
              <a:t>, NH</a:t>
            </a:r>
            <a:r>
              <a:rPr lang="en-US" sz="3200" baseline="-25000">
                <a:latin typeface="Times New Roman" pitchFamily="18" charset="0"/>
                <a:cs typeface="Times New Roman" pitchFamily="18" charset="0"/>
              </a:rPr>
              <a:t>3</a:t>
            </a:r>
            <a:r>
              <a:rPr lang="en-US" sz="3200">
                <a:latin typeface="Times New Roman" pitchFamily="18" charset="0"/>
                <a:cs typeface="Times New Roman" pitchFamily="18" charset="0"/>
              </a:rPr>
              <a:t>, NaCl, HCl, H</a:t>
            </a:r>
            <a:r>
              <a:rPr lang="en-US" sz="3200" baseline="-25000">
                <a:latin typeface="Times New Roman" pitchFamily="18" charset="0"/>
                <a:cs typeface="Times New Roman" pitchFamily="18" charset="0"/>
              </a:rPr>
              <a:t>2</a:t>
            </a:r>
            <a:r>
              <a:rPr lang="en-US" sz="3200">
                <a:latin typeface="Times New Roman" pitchFamily="18" charset="0"/>
                <a:cs typeface="Times New Roman" pitchFamily="18" charset="0"/>
              </a:rPr>
              <a:t>O. Số chất trong dãy mà phân tử chỉ chứa liên kết cộng hóa trị phân cực là             </a:t>
            </a:r>
          </a:p>
          <a:p>
            <a:r>
              <a:rPr lang="en-US" sz="3200" b="1">
                <a:latin typeface="Times New Roman" pitchFamily="18" charset="0"/>
                <a:cs typeface="Times New Roman" pitchFamily="18" charset="0"/>
              </a:rPr>
              <a:t>       A.</a:t>
            </a:r>
            <a:r>
              <a:rPr lang="en-US" sz="3200">
                <a:latin typeface="Times New Roman" pitchFamily="18" charset="0"/>
                <a:cs typeface="Times New Roman" pitchFamily="18" charset="0"/>
              </a:rPr>
              <a:t> 2.  	          </a:t>
            </a:r>
            <a:r>
              <a:rPr lang="en-US" sz="3200" b="1">
                <a:latin typeface="Times New Roman" pitchFamily="18" charset="0"/>
                <a:cs typeface="Times New Roman" pitchFamily="18" charset="0"/>
              </a:rPr>
              <a:t>B.</a:t>
            </a:r>
            <a:r>
              <a:rPr lang="en-US" sz="3200">
                <a:latin typeface="Times New Roman" pitchFamily="18" charset="0"/>
                <a:cs typeface="Times New Roman" pitchFamily="18" charset="0"/>
              </a:rPr>
              <a:t> 3.            	</a:t>
            </a:r>
            <a:r>
              <a:rPr lang="en-US" sz="3200" b="1">
                <a:latin typeface="Times New Roman" pitchFamily="18" charset="0"/>
                <a:cs typeface="Times New Roman" pitchFamily="18" charset="0"/>
              </a:rPr>
              <a:t>C.</a:t>
            </a:r>
            <a:r>
              <a:rPr lang="en-US" sz="3200">
                <a:latin typeface="Times New Roman" pitchFamily="18" charset="0"/>
                <a:cs typeface="Times New Roman" pitchFamily="18" charset="0"/>
              </a:rPr>
              <a:t> 4.	             </a:t>
            </a:r>
            <a:r>
              <a:rPr lang="en-US" sz="3200" b="1">
                <a:latin typeface="Times New Roman" pitchFamily="18" charset="0"/>
                <a:cs typeface="Times New Roman" pitchFamily="18" charset="0"/>
              </a:rPr>
              <a:t>D.</a:t>
            </a:r>
            <a:r>
              <a:rPr lang="en-US" sz="3200">
                <a:latin typeface="Times New Roman" pitchFamily="18" charset="0"/>
                <a:cs typeface="Times New Roman" pitchFamily="18" charset="0"/>
              </a:rPr>
              <a:t> 5.</a:t>
            </a:r>
          </a:p>
        </p:txBody>
      </p:sp>
      <p:sp>
        <p:nvSpPr>
          <p:cNvPr id="4" name="Rectangle 3"/>
          <p:cNvSpPr/>
          <p:nvPr/>
        </p:nvSpPr>
        <p:spPr>
          <a:xfrm>
            <a:off x="116114" y="3628349"/>
            <a:ext cx="11974285" cy="1077218"/>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Câu 14</a:t>
            </a:r>
            <a:r>
              <a:rPr lang="en-US" sz="3200" b="1">
                <a:latin typeface="Times New Roman" pitchFamily="18" charset="0"/>
                <a:cs typeface="Times New Roman" pitchFamily="18" charset="0"/>
              </a:rPr>
              <a:t>:</a:t>
            </a:r>
            <a:r>
              <a:rPr lang="en-US" sz="3200">
                <a:latin typeface="Times New Roman" pitchFamily="18" charset="0"/>
                <a:cs typeface="Times New Roman" pitchFamily="18" charset="0"/>
              </a:rPr>
              <a:t> Chất nào sau đây là hợp chất ion?</a:t>
            </a:r>
          </a:p>
          <a:p>
            <a:r>
              <a:rPr lang="en-US" sz="3200">
                <a:latin typeface="Times New Roman" pitchFamily="18" charset="0"/>
                <a:cs typeface="Times New Roman" pitchFamily="18" charset="0"/>
              </a:rPr>
              <a:t>	</a:t>
            </a:r>
            <a:r>
              <a:rPr lang="en-US" sz="3200" b="1">
                <a:latin typeface="Times New Roman" pitchFamily="18" charset="0"/>
                <a:cs typeface="Times New Roman" pitchFamily="18" charset="0"/>
              </a:rPr>
              <a:t>A.</a:t>
            </a:r>
            <a:r>
              <a:rPr lang="en-US" sz="3200">
                <a:latin typeface="Times New Roman" pitchFamily="18" charset="0"/>
                <a:cs typeface="Times New Roman" pitchFamily="18" charset="0"/>
              </a:rPr>
              <a:t> H</a:t>
            </a:r>
            <a:r>
              <a:rPr lang="en-US" sz="3200" baseline="-25000">
                <a:latin typeface="Times New Roman" pitchFamily="18" charset="0"/>
                <a:cs typeface="Times New Roman" pitchFamily="18" charset="0"/>
              </a:rPr>
              <a:t>2</a:t>
            </a:r>
            <a:r>
              <a:rPr lang="en-US" sz="3200">
                <a:latin typeface="Times New Roman" pitchFamily="18" charset="0"/>
                <a:cs typeface="Times New Roman" pitchFamily="18" charset="0"/>
              </a:rPr>
              <a:t>CO</a:t>
            </a:r>
            <a:r>
              <a:rPr lang="en-US" sz="3200" baseline="-25000">
                <a:latin typeface="Times New Roman" pitchFamily="18" charset="0"/>
                <a:cs typeface="Times New Roman" pitchFamily="18" charset="0"/>
              </a:rPr>
              <a:t>3</a:t>
            </a:r>
            <a:r>
              <a:rPr lang="en-US" sz="3200">
                <a:latin typeface="Times New Roman" pitchFamily="18" charset="0"/>
                <a:cs typeface="Times New Roman" pitchFamily="18" charset="0"/>
              </a:rPr>
              <a:t>.  	</a:t>
            </a:r>
            <a:r>
              <a:rPr lang="en-US" sz="3200" b="1">
                <a:latin typeface="Times New Roman" pitchFamily="18" charset="0"/>
                <a:cs typeface="Times New Roman" pitchFamily="18" charset="0"/>
              </a:rPr>
              <a:t>B.</a:t>
            </a:r>
            <a:r>
              <a:rPr lang="en-US" sz="3200">
                <a:latin typeface="Times New Roman" pitchFamily="18" charset="0"/>
                <a:cs typeface="Times New Roman" pitchFamily="18" charset="0"/>
              </a:rPr>
              <a:t> Na</a:t>
            </a:r>
            <a:r>
              <a:rPr lang="en-US" sz="3200" baseline="-25000">
                <a:latin typeface="Times New Roman" pitchFamily="18" charset="0"/>
                <a:cs typeface="Times New Roman" pitchFamily="18" charset="0"/>
              </a:rPr>
              <a:t>2</a:t>
            </a:r>
            <a:r>
              <a:rPr lang="en-US" sz="3200">
                <a:latin typeface="Times New Roman" pitchFamily="18" charset="0"/>
                <a:cs typeface="Times New Roman" pitchFamily="18" charset="0"/>
              </a:rPr>
              <a:t>O.	</a:t>
            </a:r>
            <a:r>
              <a:rPr lang="en-US" sz="3200" b="1">
                <a:latin typeface="Times New Roman" pitchFamily="18" charset="0"/>
                <a:cs typeface="Times New Roman" pitchFamily="18" charset="0"/>
              </a:rPr>
              <a:t>C.</a:t>
            </a:r>
            <a:r>
              <a:rPr lang="en-US" sz="3200">
                <a:latin typeface="Times New Roman" pitchFamily="18" charset="0"/>
                <a:cs typeface="Times New Roman" pitchFamily="18" charset="0"/>
              </a:rPr>
              <a:t> NO</a:t>
            </a:r>
            <a:r>
              <a:rPr lang="en-US" sz="3200" baseline="-25000">
                <a:latin typeface="Times New Roman" pitchFamily="18" charset="0"/>
                <a:cs typeface="Times New Roman" pitchFamily="18" charset="0"/>
              </a:rPr>
              <a:t>2</a:t>
            </a:r>
            <a:r>
              <a:rPr lang="en-US" sz="3200">
                <a:latin typeface="Times New Roman" pitchFamily="18" charset="0"/>
                <a:cs typeface="Times New Roman" pitchFamily="18" charset="0"/>
              </a:rPr>
              <a:t>.	</a:t>
            </a:r>
            <a:r>
              <a:rPr lang="en-US" sz="3200" b="1">
                <a:latin typeface="Times New Roman" pitchFamily="18" charset="0"/>
                <a:cs typeface="Times New Roman" pitchFamily="18" charset="0"/>
              </a:rPr>
              <a:t>D.</a:t>
            </a:r>
            <a:r>
              <a:rPr lang="en-US" sz="3200">
                <a:latin typeface="Times New Roman" pitchFamily="18" charset="0"/>
                <a:cs typeface="Times New Roman" pitchFamily="18" charset="0"/>
              </a:rPr>
              <a:t> O</a:t>
            </a:r>
            <a:r>
              <a:rPr lang="en-US" sz="3200" baseline="-25000">
                <a:latin typeface="Times New Roman" pitchFamily="18" charset="0"/>
                <a:cs typeface="Times New Roman" pitchFamily="18" charset="0"/>
              </a:rPr>
              <a:t>3</a:t>
            </a:r>
            <a:r>
              <a:rPr lang="en-US" sz="3200">
                <a:latin typeface="Times New Roman" pitchFamily="18" charset="0"/>
                <a:cs typeface="Times New Roman" pitchFamily="18" charset="0"/>
              </a:rPr>
              <a:t>.</a:t>
            </a:r>
          </a:p>
        </p:txBody>
      </p:sp>
      <p:sp>
        <p:nvSpPr>
          <p:cNvPr id="5" name="Rectangle 4"/>
          <p:cNvSpPr/>
          <p:nvPr/>
        </p:nvSpPr>
        <p:spPr>
          <a:xfrm>
            <a:off x="116113" y="5020494"/>
            <a:ext cx="11974285" cy="1569660"/>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Câu 15:</a:t>
            </a:r>
            <a:r>
              <a:rPr lang="en-US" sz="3200">
                <a:solidFill>
                  <a:srgbClr val="FF0000"/>
                </a:solidFill>
                <a:latin typeface="Times New Roman" pitchFamily="18" charset="0"/>
                <a:cs typeface="Times New Roman" pitchFamily="18" charset="0"/>
              </a:rPr>
              <a:t> </a:t>
            </a:r>
            <a:r>
              <a:rPr lang="en-US" sz="3200">
                <a:latin typeface="Times New Roman" pitchFamily="18" charset="0"/>
                <a:cs typeface="Times New Roman" pitchFamily="18" charset="0"/>
              </a:rPr>
              <a:t>Dãy gồm các chất trong phân tử chỉ có liên kết cộng hóa trị phân cực là</a:t>
            </a:r>
          </a:p>
          <a:p>
            <a:r>
              <a:rPr lang="en-US" sz="3200">
                <a:latin typeface="Times New Roman" pitchFamily="18" charset="0"/>
                <a:cs typeface="Times New Roman" pitchFamily="18" charset="0"/>
              </a:rPr>
              <a:t>	</a:t>
            </a:r>
            <a:r>
              <a:rPr lang="en-US" sz="3200" b="1">
                <a:latin typeface="Times New Roman" pitchFamily="18" charset="0"/>
                <a:cs typeface="Times New Roman" pitchFamily="18" charset="0"/>
              </a:rPr>
              <a:t>A.</a:t>
            </a:r>
            <a:r>
              <a:rPr lang="en-US" sz="3200">
                <a:latin typeface="Times New Roman" pitchFamily="18" charset="0"/>
                <a:cs typeface="Times New Roman" pitchFamily="18" charset="0"/>
              </a:rPr>
              <a:t> HCl, O</a:t>
            </a:r>
            <a:r>
              <a:rPr lang="en-US" sz="3200" baseline="-25000">
                <a:latin typeface="Times New Roman" pitchFamily="18" charset="0"/>
                <a:cs typeface="Times New Roman" pitchFamily="18" charset="0"/>
              </a:rPr>
              <a:t>2</a:t>
            </a:r>
            <a:r>
              <a:rPr lang="en-US" sz="3200">
                <a:latin typeface="Times New Roman" pitchFamily="18" charset="0"/>
                <a:cs typeface="Times New Roman" pitchFamily="18" charset="0"/>
              </a:rPr>
              <a:t>.  	</a:t>
            </a:r>
            <a:r>
              <a:rPr lang="en-US" sz="3200" b="1">
                <a:latin typeface="Times New Roman" pitchFamily="18" charset="0"/>
                <a:cs typeface="Times New Roman" pitchFamily="18" charset="0"/>
              </a:rPr>
              <a:t>B.</a:t>
            </a:r>
            <a:r>
              <a:rPr lang="en-US" sz="3200">
                <a:latin typeface="Times New Roman" pitchFamily="18" charset="0"/>
                <a:cs typeface="Times New Roman" pitchFamily="18" charset="0"/>
              </a:rPr>
              <a:t> HF, Cl</a:t>
            </a:r>
            <a:r>
              <a:rPr lang="en-US" sz="3200" baseline="-25000">
                <a:latin typeface="Times New Roman" pitchFamily="18" charset="0"/>
                <a:cs typeface="Times New Roman" pitchFamily="18" charset="0"/>
              </a:rPr>
              <a:t>2</a:t>
            </a:r>
            <a:r>
              <a:rPr lang="en-US" sz="3200">
                <a:latin typeface="Times New Roman" pitchFamily="18" charset="0"/>
                <a:cs typeface="Times New Roman" pitchFamily="18" charset="0"/>
              </a:rPr>
              <a:t>.	       </a:t>
            </a:r>
            <a:r>
              <a:rPr lang="en-US" sz="3200" b="1">
                <a:latin typeface="Times New Roman" pitchFamily="18" charset="0"/>
                <a:cs typeface="Times New Roman" pitchFamily="18" charset="0"/>
              </a:rPr>
              <a:t>C.</a:t>
            </a:r>
            <a:r>
              <a:rPr lang="en-US" sz="3200">
                <a:latin typeface="Times New Roman" pitchFamily="18" charset="0"/>
                <a:cs typeface="Times New Roman" pitchFamily="18" charset="0"/>
              </a:rPr>
              <a:t> H</a:t>
            </a:r>
            <a:r>
              <a:rPr lang="en-US" sz="3200" baseline="-25000">
                <a:latin typeface="Times New Roman" pitchFamily="18" charset="0"/>
                <a:cs typeface="Times New Roman" pitchFamily="18" charset="0"/>
              </a:rPr>
              <a:t>2</a:t>
            </a:r>
            <a:r>
              <a:rPr lang="en-US" sz="3200">
                <a:latin typeface="Times New Roman" pitchFamily="18" charset="0"/>
                <a:cs typeface="Times New Roman" pitchFamily="18" charset="0"/>
              </a:rPr>
              <a:t>O, HF.     	</a:t>
            </a:r>
            <a:r>
              <a:rPr lang="en-US" sz="3200" b="1">
                <a:latin typeface="Times New Roman" pitchFamily="18" charset="0"/>
                <a:cs typeface="Times New Roman" pitchFamily="18" charset="0"/>
              </a:rPr>
              <a:t>D.</a:t>
            </a:r>
            <a:r>
              <a:rPr lang="en-US" sz="3200">
                <a:latin typeface="Times New Roman" pitchFamily="18" charset="0"/>
                <a:cs typeface="Times New Roman" pitchFamily="18" charset="0"/>
              </a:rPr>
              <a:t> H</a:t>
            </a:r>
            <a:r>
              <a:rPr lang="en-US" sz="3200" baseline="-25000">
                <a:latin typeface="Times New Roman" pitchFamily="18" charset="0"/>
                <a:cs typeface="Times New Roman" pitchFamily="18" charset="0"/>
              </a:rPr>
              <a:t>2</a:t>
            </a:r>
            <a:r>
              <a:rPr lang="en-US" sz="3200">
                <a:latin typeface="Times New Roman" pitchFamily="18" charset="0"/>
                <a:cs typeface="Times New Roman" pitchFamily="18" charset="0"/>
              </a:rPr>
              <a:t>O, N</a:t>
            </a:r>
            <a:r>
              <a:rPr lang="en-US" sz="3200" baseline="-25000">
                <a:latin typeface="Times New Roman" pitchFamily="18" charset="0"/>
                <a:cs typeface="Times New Roman" pitchFamily="18" charset="0"/>
              </a:rPr>
              <a:t>2</a:t>
            </a:r>
            <a:r>
              <a:rPr lang="en-US" sz="3200">
                <a:latin typeface="Times New Roman" pitchFamily="18" charset="0"/>
                <a:cs typeface="Times New Roman" pitchFamily="18" charset="0"/>
              </a:rPr>
              <a:t>.</a:t>
            </a:r>
          </a:p>
        </p:txBody>
      </p:sp>
      <p:sp>
        <p:nvSpPr>
          <p:cNvPr id="6" name="Oval 5"/>
          <p:cNvSpPr/>
          <p:nvPr/>
        </p:nvSpPr>
        <p:spPr>
          <a:xfrm>
            <a:off x="6997757" y="649453"/>
            <a:ext cx="595086" cy="580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35473" y="2778136"/>
            <a:ext cx="595086" cy="580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94118" y="4121071"/>
            <a:ext cx="595086" cy="580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21203" y="6009583"/>
            <a:ext cx="595086" cy="580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65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stretch>
            <a:fillRect/>
          </a:stretch>
        </p:blipFill>
        <p:spPr>
          <a:xfrm>
            <a:off x="1776905" y="4713998"/>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TextBox 18"/>
          <p:cNvSpPr txBox="1">
            <a:spLocks noChangeArrowheads="1"/>
          </p:cNvSpPr>
          <p:nvPr/>
        </p:nvSpPr>
        <p:spPr bwMode="auto">
          <a:xfrm>
            <a:off x="506813" y="635491"/>
            <a:ext cx="5453282" cy="36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en-US" altLang="vi-VN" sz="11500" b="1" dirty="0">
                <a:solidFill>
                  <a:srgbClr val="FF0000"/>
                </a:solidFill>
                <a:ea typeface="Microsoft YaHei" panose="020B0503020204020204" charset="-122"/>
                <a:sym typeface="Microsoft YaHei" panose="020B0503020204020204" charset="-122"/>
              </a:rPr>
              <a:t>VẬN DỤNG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566420" y="416560"/>
            <a:ext cx="11250295" cy="6000750"/>
          </a:xfrm>
          <a:prstGeom prst="rect">
            <a:avLst/>
          </a:prstGeom>
          <a:noFill/>
          <a:ln w="9525">
            <a:noFill/>
          </a:ln>
        </p:spPr>
        <p:txBody>
          <a:bodyPr wrap="square">
            <a:spAutoFit/>
          </a:bodyPr>
          <a:lstStyle/>
          <a:p>
            <a:pPr indent="0"/>
            <a:r>
              <a:rPr lang="en-US" sz="3200" b="1">
                <a:latin typeface="Times New Roman" panose="02020603050405020304" pitchFamily="18" charset="0"/>
              </a:rPr>
              <a:t>Câu 1:</a:t>
            </a:r>
            <a:r>
              <a:rPr lang="en-US" sz="3200" b="0">
                <a:latin typeface="Times New Roman" panose="02020603050405020304" pitchFamily="18" charset="0"/>
                <a:cs typeface="Calibri" panose="020F0502020204030204" charset="0"/>
              </a:rPr>
              <a:t> </a:t>
            </a:r>
          </a:p>
          <a:p>
            <a:pPr indent="0"/>
            <a:r>
              <a:rPr lang="en-US" sz="3200" b="0">
                <a:latin typeface="Times New Roman" panose="02020603050405020304" pitchFamily="18" charset="0"/>
                <a:cs typeface="Calibri" panose="020F0502020204030204" charset="0"/>
              </a:rPr>
              <a:t>a) Liên kết cộng hoá trị là gì?</a:t>
            </a:r>
          </a:p>
          <a:p>
            <a:pPr indent="0"/>
            <a:r>
              <a:rPr lang="en-US" sz="3200" b="0">
                <a:latin typeface="Times New Roman" panose="02020603050405020304" pitchFamily="18" charset="0"/>
                <a:cs typeface="Calibri" panose="020F0502020204030204" charset="0"/>
              </a:rPr>
              <a:t>b) Liên kết cộng hoá trị khác với liên kết ion như thế nào?</a:t>
            </a:r>
          </a:p>
          <a:p>
            <a:pPr indent="0"/>
            <a:r>
              <a:rPr lang="en-US" sz="3200" b="0">
                <a:latin typeface="Times New Roman" panose="02020603050405020304" pitchFamily="18" charset="0"/>
                <a:cs typeface="Calibri" panose="020F0502020204030204" charset="0"/>
              </a:rPr>
              <a:t>c) Liên kết cộng hoá trị và liên kết ion có điểm gì tương tự nhau?</a:t>
            </a:r>
            <a:endParaRPr lang="en-US" sz="3200" b="1">
              <a:latin typeface="Times New Roman" panose="02020603050405020304" pitchFamily="18" charset="0"/>
            </a:endParaRPr>
          </a:p>
          <a:p>
            <a:pPr indent="0"/>
            <a:r>
              <a:rPr lang="en-US" sz="3200" b="1">
                <a:latin typeface="Times New Roman" panose="02020603050405020304" pitchFamily="18" charset="0"/>
              </a:rPr>
              <a:t>Câu 2:</a:t>
            </a:r>
            <a:r>
              <a:rPr lang="en-US" sz="3200" b="0">
                <a:latin typeface="Times New Roman" panose="02020603050405020304" pitchFamily="18" charset="0"/>
                <a:cs typeface="Calibri" panose="020F0502020204030204" charset="0"/>
              </a:rPr>
              <a:t> Hãy vẽ sơ đồ mô tả sự hình thành liên kết ion giữa calcium và oxygen.</a:t>
            </a:r>
            <a:endParaRPr lang="en-US" sz="3200" b="1">
              <a:latin typeface="Times New Roman" panose="02020603050405020304" pitchFamily="18" charset="0"/>
            </a:endParaRPr>
          </a:p>
          <a:p>
            <a:pPr indent="0"/>
            <a:r>
              <a:rPr lang="en-US" sz="3200" b="1">
                <a:latin typeface="Times New Roman" panose="02020603050405020304" pitchFamily="18" charset="0"/>
              </a:rPr>
              <a:t>Câu 3:</a:t>
            </a:r>
            <a:r>
              <a:rPr lang="en-US" sz="3200" b="0">
                <a:latin typeface="Times New Roman" panose="02020603050405020304" pitchFamily="18" charset="0"/>
                <a:cs typeface="Calibri" panose="020F0502020204030204" charset="0"/>
              </a:rPr>
              <a:t> Hãy vẽ sơ đồ mô tả sự hình thành liên kết cộng hoá trị trong phân tử CH</a:t>
            </a:r>
            <a:r>
              <a:rPr lang="en-US" sz="3200" b="0" baseline="-25000">
                <a:latin typeface="Times New Roman" panose="02020603050405020304" pitchFamily="18" charset="0"/>
                <a:cs typeface="Calibri" panose="020F0502020204030204" charset="0"/>
              </a:rPr>
              <a:t>4</a:t>
            </a:r>
            <a:r>
              <a:rPr lang="en-US" sz="3200" b="0">
                <a:latin typeface="Times New Roman" panose="02020603050405020304" pitchFamily="18" charset="0"/>
                <a:cs typeface="Calibri" panose="020F0502020204030204" charset="0"/>
              </a:rPr>
              <a:t>, giữa 1 nguyên tử C và 4 nguyên tử H.</a:t>
            </a:r>
            <a:endParaRPr lang="en-US" sz="3200" b="1">
              <a:latin typeface="Times New Roman" panose="02020603050405020304" pitchFamily="18" charset="0"/>
            </a:endParaRPr>
          </a:p>
          <a:p>
            <a:pPr indent="0"/>
            <a:r>
              <a:rPr lang="en-US" sz="3200" b="1">
                <a:latin typeface="Times New Roman" panose="02020603050405020304" pitchFamily="18" charset="0"/>
              </a:rPr>
              <a:t>Câu 4: </a:t>
            </a:r>
            <a:r>
              <a:rPr lang="en-US" sz="3200" b="0">
                <a:latin typeface="Times New Roman" panose="02020603050405020304" pitchFamily="18" charset="0"/>
              </a:rPr>
              <a:t>Vận dụng khái niệm liên kết hóa học để giải thích được vì sao trong tự nhiên, muối ăn ở trạng thái rắn, khó nóng chảy, khó bay hơi, còn đường ăn, nước đá ở thể rắn dễ nóng chảy và nước ở thể lỏng dễ bay hơi?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35527" y="850900"/>
            <a:ext cx="11651673" cy="5632311"/>
          </a:xfrm>
          <a:prstGeom prst="rect">
            <a:avLst/>
          </a:prstGeom>
          <a:noFill/>
          <a:ln w="9525">
            <a:noFill/>
          </a:ln>
        </p:spPr>
        <p:txBody>
          <a:bodyPr wrap="square">
            <a:spAutoFit/>
          </a:bodyPr>
          <a:lstStyle/>
          <a:p>
            <a:pPr indent="0" algn="just"/>
            <a:r>
              <a:rPr lang="en-US" sz="3200" b="1">
                <a:solidFill>
                  <a:srgbClr val="000000"/>
                </a:solidFill>
                <a:latin typeface="Times New Roman" panose="02020603050405020304" pitchFamily="18" charset="0"/>
              </a:rPr>
              <a:t>                         </a:t>
            </a:r>
            <a:r>
              <a:rPr lang="en-US" sz="4000" b="1">
                <a:solidFill>
                  <a:srgbClr val="000000"/>
                </a:solidFill>
                <a:latin typeface="Times New Roman" panose="02020603050405020304" pitchFamily="18" charset="0"/>
              </a:rPr>
              <a:t>PHIẾU HỌC TẬP SỐ 2</a:t>
            </a:r>
          </a:p>
          <a:p>
            <a:pPr indent="0" algn="just"/>
            <a:r>
              <a:rPr lang="en-US" sz="4000" b="1">
                <a:solidFill>
                  <a:srgbClr val="000000"/>
                </a:solidFill>
                <a:latin typeface="Times New Roman" panose="02020603050405020304" pitchFamily="18" charset="0"/>
              </a:rPr>
              <a:t>Quan sát hình 6.1, đọc thông tin SGK</a:t>
            </a:r>
            <a:endParaRPr lang="en-US" sz="4000" b="0">
              <a:solidFill>
                <a:srgbClr val="000000"/>
              </a:solidFill>
              <a:latin typeface="Times New Roman" panose="02020603050405020304" pitchFamily="18" charset="0"/>
              <a:cs typeface="Calibri" panose="020F0502020204030204" charset="0"/>
            </a:endParaRPr>
          </a:p>
          <a:p>
            <a:pPr indent="0" algn="just"/>
            <a:r>
              <a:rPr lang="en-US" sz="4000" b="0">
                <a:solidFill>
                  <a:srgbClr val="000000"/>
                </a:solidFill>
                <a:latin typeface="Times New Roman" panose="02020603050405020304" pitchFamily="18" charset="0"/>
                <a:cs typeface="Calibri" panose="020F0502020204030204" charset="0"/>
              </a:rPr>
              <a:t>1/ Nêu tên và kí hiệu hóa học của một số nguyên tố khí hiếm.</a:t>
            </a:r>
          </a:p>
          <a:p>
            <a:pPr indent="0" algn="just"/>
            <a:r>
              <a:rPr lang="en-US" sz="4000" b="0">
                <a:solidFill>
                  <a:srgbClr val="000000"/>
                </a:solidFill>
                <a:latin typeface="Times New Roman" panose="02020603050405020304" pitchFamily="18" charset="0"/>
                <a:cs typeface="Calibri" panose="020F0502020204030204" charset="0"/>
              </a:rPr>
              <a:t>2/ Các nguyên tử khí hiếm có mấy lớp electron, bao nhiêu electron trong mỗi lớp? So sánh số electron lớp ngoài cùng của các nguyên tử khí hiếm trong hình 6.1.</a:t>
            </a:r>
            <a:endParaRPr lang="en-US" sz="4000" b="0">
              <a:solidFill>
                <a:srgbClr val="000000"/>
              </a:solidFill>
              <a:latin typeface="Times New Roman" panose="02020603050405020304" pitchFamily="18" charset="0"/>
            </a:endParaRPr>
          </a:p>
          <a:p>
            <a:pPr indent="0" algn="just"/>
            <a:r>
              <a:rPr lang="en-US" sz="4000" b="0">
                <a:solidFill>
                  <a:srgbClr val="000000"/>
                </a:solidFill>
                <a:latin typeface="Times New Roman" panose="02020603050405020304" pitchFamily="18" charset="0"/>
              </a:rPr>
              <a:t>3/ Giải thích vì sao các khí hiếm tồn tại dưới dạng đơn nguyên tử bền vững?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527050" y="349885"/>
            <a:ext cx="11099165" cy="6000750"/>
          </a:xfrm>
          <a:prstGeom prst="rect">
            <a:avLst/>
          </a:prstGeom>
          <a:noFill/>
          <a:ln w="9525">
            <a:noFill/>
          </a:ln>
        </p:spPr>
        <p:txBody>
          <a:bodyPr wrap="square">
            <a:spAutoFit/>
          </a:bodyPr>
          <a:lstStyle/>
          <a:p>
            <a:pPr indent="0"/>
            <a:r>
              <a:rPr lang="en-US" sz="3200" b="1">
                <a:latin typeface="Times New Roman" panose="02020603050405020304" pitchFamily="18" charset="0"/>
              </a:rPr>
              <a:t>ĐÁP ÁN</a:t>
            </a:r>
          </a:p>
          <a:p>
            <a:pPr indent="0"/>
            <a:r>
              <a:rPr lang="en-US" sz="3200" b="1">
                <a:latin typeface="Times New Roman" panose="02020603050405020304" pitchFamily="18" charset="0"/>
              </a:rPr>
              <a:t>Câu 1:</a:t>
            </a:r>
            <a:r>
              <a:rPr lang="en-US" sz="3200" b="0">
                <a:latin typeface="Times New Roman" panose="02020603050405020304" pitchFamily="18" charset="0"/>
                <a:cs typeface="Calibri" panose="020F0502020204030204" charset="0"/>
              </a:rPr>
              <a:t> </a:t>
            </a:r>
          </a:p>
          <a:p>
            <a:pPr indent="0"/>
            <a:r>
              <a:rPr lang="en-US" sz="3200" b="0">
                <a:latin typeface="Times New Roman" panose="02020603050405020304" pitchFamily="18" charset="0"/>
                <a:cs typeface="Calibri" panose="020F0502020204030204" charset="0"/>
              </a:rPr>
              <a:t>a) Liên kết cộng hoá trị là liên kết được tạo nên giữa hai nguyên tử bằng một hay nhiều cặp electron dùng chung. </a:t>
            </a:r>
          </a:p>
          <a:p>
            <a:pPr indent="0"/>
            <a:r>
              <a:rPr lang="en-US" sz="3200" b="0">
                <a:latin typeface="Times New Roman" panose="02020603050405020304" pitchFamily="18" charset="0"/>
                <a:cs typeface="Calibri" panose="020F0502020204030204" charset="0"/>
              </a:rPr>
              <a:t>b) Liên kết cộng hoá trị khác với liên kết ion như sau: Trong liên kết cộng hoá trị, các nguyên tử góp chung electron để tạo liên kết; trong liên kết ion, electron được chuyển hẳn từ nguyên tử này sang nguyên tử kia để tạo thành các ion mang điện tích trái dấu hút nhau.</a:t>
            </a:r>
          </a:p>
          <a:p>
            <a:pPr indent="0"/>
            <a:r>
              <a:rPr lang="en-US" sz="3200" b="0">
                <a:latin typeface="Times New Roman" panose="02020603050405020304" pitchFamily="18" charset="0"/>
                <a:cs typeface="Calibri" panose="020F0502020204030204" charset="0"/>
              </a:rPr>
              <a:t>c) Liên kết cộng hoá trị và liên kết ion đều là liên kết hoá học, các nguyên tử sau khi hình thành liên kết thì bền hơn trước khi hình thành liên kết.</a:t>
            </a:r>
            <a:r>
              <a:rPr lang="en-US" sz="1400" b="0">
                <a:latin typeface="Times New Roman" panose="02020603050405020304" pitchFamily="18" charset="0"/>
                <a:cs typeface="Calibri" panose="020F0502020204030204"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1555750" y="700405"/>
            <a:ext cx="9251315" cy="1076325"/>
          </a:xfrm>
          <a:prstGeom prst="rect">
            <a:avLst/>
          </a:prstGeom>
          <a:noFill/>
          <a:ln w="9525">
            <a:noFill/>
          </a:ln>
        </p:spPr>
        <p:txBody>
          <a:bodyPr wrap="square">
            <a:spAutoFit/>
          </a:bodyPr>
          <a:lstStyle/>
          <a:p>
            <a:pPr indent="0"/>
            <a:r>
              <a:rPr lang="en-US" sz="3200" b="1">
                <a:latin typeface="Times New Roman" panose="02020603050405020304" pitchFamily="18" charset="0"/>
              </a:rPr>
              <a:t>Câu 2:</a:t>
            </a:r>
            <a:r>
              <a:rPr lang="en-US" sz="3200" b="0">
                <a:latin typeface="Times New Roman" panose="02020603050405020304" pitchFamily="18" charset="0"/>
                <a:cs typeface="Calibri" panose="020F0502020204030204" charset="0"/>
              </a:rPr>
              <a:t> Sơ đồ mô tả sự hình thành liên kết ion giữa calcium và oxygen</a:t>
            </a:r>
            <a:r>
              <a:rPr lang="en-US" sz="1400" b="0">
                <a:latin typeface="Times New Roman" panose="02020603050405020304" pitchFamily="18" charset="0"/>
                <a:cs typeface="Calibri" panose="020F0502020204030204" charset="0"/>
              </a:rPr>
              <a:t>.</a:t>
            </a:r>
          </a:p>
        </p:txBody>
      </p:sp>
      <p:pic>
        <p:nvPicPr>
          <p:cNvPr id="2" name="Picture 1"/>
          <p:cNvPicPr/>
          <p:nvPr/>
        </p:nvPicPr>
        <p:blipFill>
          <a:blip r:embed="rId2"/>
          <a:stretch>
            <a:fillRect/>
          </a:stretch>
        </p:blipFill>
        <p:spPr>
          <a:xfrm>
            <a:off x="2660650" y="1924050"/>
            <a:ext cx="7632700" cy="1493520"/>
          </a:xfrm>
          <a:prstGeom prst="rect">
            <a:avLst/>
          </a:prstGeom>
          <a:noFill/>
          <a:ln w="9525">
            <a:noFill/>
          </a:ln>
        </p:spPr>
      </p:pic>
      <p:sp>
        <p:nvSpPr>
          <p:cNvPr id="106" name="Text Box 105"/>
          <p:cNvSpPr txBox="1"/>
          <p:nvPr/>
        </p:nvSpPr>
        <p:spPr>
          <a:xfrm>
            <a:off x="1918335" y="3418205"/>
            <a:ext cx="8889365" cy="2753360"/>
          </a:xfrm>
          <a:prstGeom prst="rect">
            <a:avLst/>
          </a:prstGeom>
          <a:noFill/>
          <a:ln w="9525">
            <a:noFill/>
          </a:ln>
        </p:spPr>
        <p:txBody>
          <a:bodyPr wrap="square">
            <a:spAutoFit/>
          </a:bodyPr>
          <a:lstStyle/>
          <a:p>
            <a:pPr indent="0" algn="just"/>
            <a:endParaRPr lang="en-US" sz="1300" b="0">
              <a:latin typeface="Times New Roman" panose="02020603050405020304" pitchFamily="18" charset="0"/>
              <a:cs typeface="Calibri" panose="020F0502020204030204" charset="0"/>
            </a:endParaRPr>
          </a:p>
          <a:p>
            <a:pPr indent="0" algn="just"/>
            <a:r>
              <a:rPr lang="en-US" sz="1300" b="0">
                <a:latin typeface="Times New Roman" panose="02020603050405020304" pitchFamily="18" charset="0"/>
                <a:cs typeface="Calibri" panose="020F0502020204030204" charset="0"/>
              </a:rPr>
              <a:t> </a:t>
            </a:r>
            <a:r>
              <a:rPr lang="en-US" sz="4000" b="0">
                <a:latin typeface="Times New Roman" panose="02020603050405020304" pitchFamily="18" charset="0"/>
                <a:cs typeface="Calibri" panose="020F0502020204030204" charset="0"/>
              </a:rPr>
              <a:t>Nguyên tử Ca nhường 2 electron ở lớp ngoài cùng của nó cho nguyên tử O tạo thành các ion Ca</a:t>
            </a:r>
            <a:r>
              <a:rPr lang="en-US" sz="4000" b="0" baseline="30000">
                <a:latin typeface="Times New Roman" panose="02020603050405020304" pitchFamily="18" charset="0"/>
                <a:cs typeface="Calibri" panose="020F0502020204030204" charset="0"/>
              </a:rPr>
              <a:t>2+</a:t>
            </a:r>
            <a:r>
              <a:rPr lang="en-US" sz="4000" b="0">
                <a:latin typeface="Times New Roman" panose="02020603050405020304" pitchFamily="18" charset="0"/>
                <a:cs typeface="Calibri" panose="020F0502020204030204" charset="0"/>
              </a:rPr>
              <a:t> và O</a:t>
            </a:r>
            <a:r>
              <a:rPr lang="en-US" sz="4000" b="0" baseline="30000">
                <a:latin typeface="Times New Roman" panose="02020603050405020304" pitchFamily="18" charset="0"/>
                <a:cs typeface="Calibri" panose="020F0502020204030204" charset="0"/>
              </a:rPr>
              <a:t>2-</a:t>
            </a:r>
            <a:r>
              <a:rPr lang="en-US" sz="4000" b="0">
                <a:latin typeface="Times New Roman" panose="02020603050405020304" pitchFamily="18" charset="0"/>
                <a:cs typeface="Calibri" panose="020F0502020204030204" charset="0"/>
              </a:rPr>
              <a:t> mang điện tích trái dấu hút nhau.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Grp="1" noChangeAspect="1" noChangeArrowheads="1"/>
          </p:cNvPicPr>
          <p:nvPr>
            <p:ph type="pic" sz="quarter" idx="13"/>
          </p:nvPr>
        </p:nvPicPr>
        <p:blipFill>
          <a:blip r:embed="rId2">
            <a:extLst>
              <a:ext uri="{BEBA8EAE-BF5A-486C-A8C5-ECC9F3942E4B}">
                <a14:imgProps xmlns:a14="http://schemas.microsoft.com/office/drawing/2010/main">
                  <a14:imgLayer r:embed="rId3">
                    <a14:imgEffect>
                      <a14:brightnessContrast bright="20000" contrast="-4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101658" y="789708"/>
            <a:ext cx="11799397" cy="6068291"/>
          </a:xfrm>
          <a:prstGeom prst="rect">
            <a:avLst/>
          </a:prstGeom>
          <a:noFill/>
          <a:ln>
            <a:noFill/>
          </a:ln>
        </p:spPr>
      </p:pic>
      <p:sp>
        <p:nvSpPr>
          <p:cNvPr id="106" name="Text Box 105"/>
          <p:cNvSpPr txBox="1"/>
          <p:nvPr/>
        </p:nvSpPr>
        <p:spPr>
          <a:xfrm>
            <a:off x="101658" y="12931"/>
            <a:ext cx="12090342" cy="953135"/>
          </a:xfrm>
          <a:prstGeom prst="rect">
            <a:avLst/>
          </a:prstGeom>
          <a:noFill/>
          <a:ln w="9525">
            <a:noFill/>
          </a:ln>
        </p:spPr>
        <p:txBody>
          <a:bodyPr wrap="square">
            <a:spAutoFit/>
          </a:bodyPr>
          <a:lstStyle/>
          <a:p>
            <a:pPr indent="0"/>
            <a:r>
              <a:rPr lang="en-US" sz="2800" b="1">
                <a:latin typeface="Times New Roman" panose="02020603050405020304" pitchFamily="18" charset="0"/>
              </a:rPr>
              <a:t>Câu 3:</a:t>
            </a:r>
            <a:r>
              <a:rPr lang="en-US" sz="2800" b="0">
                <a:latin typeface="Times New Roman" panose="02020603050405020304" pitchFamily="18" charset="0"/>
                <a:cs typeface="Calibri" panose="020F0502020204030204" charset="0"/>
              </a:rPr>
              <a:t> Sơ đồ mô tả sự hình thành liên kết cộng hoá trị trong phân tử CH</a:t>
            </a:r>
            <a:r>
              <a:rPr lang="en-US" sz="2800" b="0" baseline="-25000">
                <a:latin typeface="Times New Roman" panose="02020603050405020304" pitchFamily="18" charset="0"/>
                <a:cs typeface="Calibri" panose="020F0502020204030204" charset="0"/>
              </a:rPr>
              <a:t>4</a:t>
            </a:r>
            <a:r>
              <a:rPr lang="en-US" sz="2800" b="0">
                <a:latin typeface="Times New Roman" panose="02020603050405020304" pitchFamily="18" charset="0"/>
                <a:cs typeface="Calibri" panose="020F0502020204030204" charset="0"/>
              </a:rPr>
              <a:t>, giữa 1 nguyên tử C và 4 nguyên tử 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75385" y="1054100"/>
            <a:ext cx="9555480" cy="3046095"/>
          </a:xfrm>
          <a:prstGeom prst="rect">
            <a:avLst/>
          </a:prstGeom>
          <a:noFill/>
          <a:ln w="9525">
            <a:noFill/>
          </a:ln>
        </p:spPr>
        <p:txBody>
          <a:bodyPr wrap="square">
            <a:spAutoFit/>
          </a:bodyPr>
          <a:lstStyle/>
          <a:p>
            <a:pPr indent="0" algn="just"/>
            <a:r>
              <a:rPr lang="en-US" sz="3200" b="1">
                <a:latin typeface="Times New Roman" panose="02020603050405020304" pitchFamily="18" charset="0"/>
              </a:rPr>
              <a:t>Câu 4: </a:t>
            </a:r>
            <a:r>
              <a:rPr lang="en-US" sz="3200" b="0">
                <a:solidFill>
                  <a:srgbClr val="000000"/>
                </a:solidFill>
                <a:latin typeface="Times New Roman" panose="02020603050405020304" pitchFamily="18" charset="0"/>
              </a:rPr>
              <a:t>- Muối ăn là hợp chất ion nên là chất rắn ở điều kiện thường, khó bay hơi, khó nóng chảy.</a:t>
            </a:r>
          </a:p>
          <a:p>
            <a:pPr indent="0" algn="just"/>
            <a:r>
              <a:rPr lang="en-US" sz="3200" b="0">
                <a:solidFill>
                  <a:srgbClr val="000000"/>
                </a:solidFill>
                <a:latin typeface="Times New Roman" panose="02020603050405020304" pitchFamily="18" charset="0"/>
              </a:rPr>
              <a:t>- Đường ăn và nước đá là hợp chất cộng hóa trị nên ở thể rắn, dễ nóng chảy và nước ở thể lỏng sẽ dễ bay hơi do các chất cộng hóa trị thường có nhiệt độ nóng chảy và nhiệt độ sôi thấp.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750570" y="419100"/>
            <a:ext cx="10336530" cy="1076325"/>
          </a:xfrm>
          <a:prstGeom prst="rect">
            <a:avLst/>
          </a:prstGeom>
          <a:noFill/>
          <a:ln w="9525">
            <a:noFill/>
          </a:ln>
        </p:spPr>
        <p:txBody>
          <a:bodyPr wrap="square">
            <a:spAutoFit/>
          </a:bodyPr>
          <a:lstStyle/>
          <a:p>
            <a:pPr indent="0"/>
            <a:r>
              <a:rPr lang="en-US" sz="3200" b="1">
                <a:latin typeface="Times New Roman" panose="02020603050405020304" pitchFamily="18" charset="0"/>
              </a:rPr>
              <a:t>Câu 5: </a:t>
            </a:r>
            <a:r>
              <a:rPr lang="en-US" sz="3200" b="0">
                <a:latin typeface="Times New Roman" panose="02020603050405020304" pitchFamily="18" charset="0"/>
                <a:cs typeface="Calibri" panose="020F0502020204030204" charset="0"/>
              </a:rPr>
              <a:t>a) Điển các thông tin còn thiếu để hoàn thành bảng sau vế các kim loại.</a:t>
            </a:r>
          </a:p>
        </p:txBody>
      </p:sp>
      <p:graphicFrame>
        <p:nvGraphicFramePr>
          <p:cNvPr id="2" name="Table 1"/>
          <p:cNvGraphicFramePr/>
          <p:nvPr/>
        </p:nvGraphicFramePr>
        <p:xfrm>
          <a:off x="749935" y="1503680"/>
          <a:ext cx="9645015" cy="2829560"/>
        </p:xfrm>
        <a:graphic>
          <a:graphicData uri="http://schemas.openxmlformats.org/drawingml/2006/table">
            <a:tbl>
              <a:tblPr firstRow="1" bandRow="1">
                <a:tableStyleId>{5940675A-B579-460E-94D1-54222C63F5DA}</a:tableStyleId>
              </a:tblPr>
              <a:tblGrid>
                <a:gridCol w="6647180">
                  <a:extLst>
                    <a:ext uri="{9D8B030D-6E8A-4147-A177-3AD203B41FA5}">
                      <a16:colId xmlns:a16="http://schemas.microsoft.com/office/drawing/2014/main" val="20000"/>
                    </a:ext>
                  </a:extLst>
                </a:gridCol>
                <a:gridCol w="996950">
                  <a:extLst>
                    <a:ext uri="{9D8B030D-6E8A-4147-A177-3AD203B41FA5}">
                      <a16:colId xmlns:a16="http://schemas.microsoft.com/office/drawing/2014/main" val="20001"/>
                    </a:ext>
                  </a:extLst>
                </a:gridCol>
                <a:gridCol w="991870">
                  <a:extLst>
                    <a:ext uri="{9D8B030D-6E8A-4147-A177-3AD203B41FA5}">
                      <a16:colId xmlns:a16="http://schemas.microsoft.com/office/drawing/2014/main" val="20002"/>
                    </a:ext>
                  </a:extLst>
                </a:gridCol>
                <a:gridCol w="1009015">
                  <a:extLst>
                    <a:ext uri="{9D8B030D-6E8A-4147-A177-3AD203B41FA5}">
                      <a16:colId xmlns:a16="http://schemas.microsoft.com/office/drawing/2014/main" val="20003"/>
                    </a:ext>
                  </a:extLst>
                </a:gridCol>
              </a:tblGrid>
              <a:tr h="505460">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Nguyên tố</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1400" b="1">
                          <a:solidFill>
                            <a:srgbClr val="192430"/>
                          </a:solidFill>
                          <a:latin typeface="Times New Roman" panose="02020603050405020304" pitchFamily="18" charset="0"/>
                          <a:cs typeface="Times New Roman" panose="02020603050405020304" pitchFamily="18" charset="0"/>
                        </a:rPr>
                        <a:t>Na</a:t>
                      </a:r>
                      <a:endParaRPr lang="en-US" sz="14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1400" b="1">
                          <a:solidFill>
                            <a:srgbClr val="192430"/>
                          </a:solidFill>
                          <a:latin typeface="Times New Roman" panose="02020603050405020304" pitchFamily="18" charset="0"/>
                          <a:cs typeface="Times New Roman" panose="02020603050405020304" pitchFamily="18" charset="0"/>
                        </a:rPr>
                        <a:t>Mg</a:t>
                      </a:r>
                      <a:endParaRPr lang="en-US" sz="14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buNone/>
                      </a:pPr>
                      <a:r>
                        <a:rPr lang="en-US" sz="1400" b="1">
                          <a:solidFill>
                            <a:srgbClr val="192430"/>
                          </a:solidFill>
                          <a:latin typeface="Times New Roman" panose="02020603050405020304" pitchFamily="18" charset="0"/>
                          <a:cs typeface="Times New Roman" panose="02020603050405020304" pitchFamily="18" charset="0"/>
                        </a:rPr>
                        <a:t>AI</a:t>
                      </a:r>
                      <a:endParaRPr lang="en-US" sz="14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val="10000"/>
                  </a:ext>
                </a:extLst>
              </a:tr>
              <a:tr h="45974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0546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ở lớp ngoài cùng</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85090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ổ electron nhường đi để đạt được lớp electronngoài 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0546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3" name="Text Box 2"/>
          <p:cNvSpPr txBox="1"/>
          <p:nvPr/>
        </p:nvSpPr>
        <p:spPr>
          <a:xfrm>
            <a:off x="749300" y="4541520"/>
            <a:ext cx="10337800" cy="1276350"/>
          </a:xfrm>
          <a:prstGeom prst="rect">
            <a:avLst/>
          </a:prstGeom>
          <a:noFill/>
          <a:ln w="9525">
            <a:noFill/>
          </a:ln>
        </p:spPr>
        <p:txBody>
          <a:bodyPr wrap="square">
            <a:spAutoFit/>
          </a:bodyPr>
          <a:lstStyle/>
          <a:p>
            <a:pPr indent="0"/>
            <a:endParaRPr lang="en-US" sz="1300" b="0">
              <a:solidFill>
                <a:srgbClr val="2B2B2C"/>
              </a:solidFill>
              <a:latin typeface="Times New Roman" panose="02020603050405020304" pitchFamily="18" charset="0"/>
              <a:cs typeface="Segoe UI" panose="020B0502040204020203" charset="0"/>
            </a:endParaRPr>
          </a:p>
          <a:p>
            <a:pPr indent="0"/>
            <a:r>
              <a:rPr lang="en-US" sz="3200" b="0">
                <a:solidFill>
                  <a:srgbClr val="2B2B2C"/>
                </a:solidFill>
                <a:latin typeface="Times New Roman" panose="02020603050405020304" pitchFamily="18" charset="0"/>
                <a:cs typeface="Segoe UI" panose="020B0502040204020203" charset="0"/>
              </a:rPr>
              <a:t>b) Hãy nhận xét về số thứ tự của nhóm trong bảng tuần hoàn và điện tích của các ion kim loại tạo thành</a:t>
            </a:r>
            <a:r>
              <a:rPr lang="en-US" sz="1300" b="0">
                <a:solidFill>
                  <a:srgbClr val="2B2B2C"/>
                </a:solidFill>
                <a:latin typeface="Times New Roman" panose="02020603050405020304" pitchFamily="18" charset="0"/>
                <a:cs typeface="Segoe UI" panose="020B0502040204020203" charset="0"/>
              </a:rPr>
              <a:t>.</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56970" y="304800"/>
            <a:ext cx="9859645" cy="1383665"/>
          </a:xfrm>
          <a:prstGeom prst="rect">
            <a:avLst/>
          </a:prstGeom>
          <a:noFill/>
          <a:ln w="9525">
            <a:noFill/>
          </a:ln>
        </p:spPr>
        <p:txBody>
          <a:bodyPr wrap="square">
            <a:spAutoFit/>
          </a:bodyPr>
          <a:lstStyle/>
          <a:p>
            <a:pPr indent="0"/>
            <a:r>
              <a:rPr lang="en-US" sz="2800" b="1">
                <a:latin typeface="Times New Roman" panose="02020603050405020304" pitchFamily="18" charset="0"/>
              </a:rPr>
              <a:t>ĐÁP ÁN</a:t>
            </a:r>
          </a:p>
          <a:p>
            <a:pPr indent="0"/>
            <a:r>
              <a:rPr lang="en-US" sz="2800" b="1">
                <a:latin typeface="Times New Roman" panose="02020603050405020304" pitchFamily="18" charset="0"/>
              </a:rPr>
              <a:t>Câu 5:</a:t>
            </a:r>
            <a:r>
              <a:rPr lang="en-US" sz="2800" b="0">
                <a:latin typeface="Times New Roman" panose="02020603050405020304" pitchFamily="18" charset="0"/>
                <a:cs typeface="Calibri" panose="020F0502020204030204" charset="0"/>
              </a:rPr>
              <a:t> a) Điển các thông tin còn thiếu để hoàn thành bảng sau về các kim loại.</a:t>
            </a:r>
          </a:p>
        </p:txBody>
      </p:sp>
      <p:graphicFrame>
        <p:nvGraphicFramePr>
          <p:cNvPr id="2" name="Table 1"/>
          <p:cNvGraphicFramePr/>
          <p:nvPr/>
        </p:nvGraphicFramePr>
        <p:xfrm>
          <a:off x="1156970" y="1722120"/>
          <a:ext cx="8935085" cy="3413760"/>
        </p:xfrm>
        <a:graphic>
          <a:graphicData uri="http://schemas.openxmlformats.org/drawingml/2006/table">
            <a:tbl>
              <a:tblPr firstRow="1" bandRow="1">
                <a:tableStyleId>{5940675A-B579-460E-94D1-54222C63F5DA}</a:tableStyleId>
              </a:tblPr>
              <a:tblGrid>
                <a:gridCol w="5854065">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1109980">
                  <a:extLst>
                    <a:ext uri="{9D8B030D-6E8A-4147-A177-3AD203B41FA5}">
                      <a16:colId xmlns:a16="http://schemas.microsoft.com/office/drawing/2014/main" val="20002"/>
                    </a:ext>
                  </a:extLst>
                </a:gridCol>
                <a:gridCol w="1047115">
                  <a:extLst>
                    <a:ext uri="{9D8B030D-6E8A-4147-A177-3AD203B41FA5}">
                      <a16:colId xmlns:a16="http://schemas.microsoft.com/office/drawing/2014/main" val="20003"/>
                    </a:ext>
                  </a:extLst>
                </a:gridCol>
              </a:tblGrid>
              <a:tr h="426720">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Nguyên tố</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Na</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Mg</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buNone/>
                      </a:pPr>
                      <a:r>
                        <a:rPr lang="en-US" sz="2800" b="1">
                          <a:solidFill>
                            <a:srgbClr val="192430"/>
                          </a:solidFill>
                          <a:latin typeface="Times New Roman" panose="02020603050405020304" pitchFamily="18" charset="0"/>
                          <a:cs typeface="Times New Roman" panose="02020603050405020304" pitchFamily="18" charset="0"/>
                        </a:rPr>
                        <a:t>AI</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val="10000"/>
                  </a:ext>
                </a:extLst>
              </a:tr>
              <a:tr h="85344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II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III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a:t>
                      </a:r>
                      <a:r>
                        <a:rPr lang="en-US" sz="2800" b="0" i="1">
                          <a:solidFill>
                            <a:srgbClr val="2B2B2C"/>
                          </a:solidFill>
                          <a:latin typeface="Times New Roman" panose="02020603050405020304" pitchFamily="18" charset="0"/>
                          <a:cs typeface="Times New Roman" panose="02020603050405020304" pitchFamily="18" charset="0"/>
                        </a:rPr>
                        <a:t>ở</a:t>
                      </a:r>
                      <a:r>
                        <a:rPr lang="en-US" sz="2800" b="0">
                          <a:solidFill>
                            <a:srgbClr val="2B2B2C"/>
                          </a:solidFill>
                          <a:latin typeface="Times New Roman" panose="02020603050405020304" pitchFamily="18" charset="0"/>
                          <a:cs typeface="Times New Roman" panose="02020603050405020304" pitchFamily="18" charset="0"/>
                        </a:rPr>
                        <a:t>lớp ngoài cùng</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28016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Sổ electron nhường đi để đạt được lớp electron ngoài 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3" name="Text Box 2"/>
          <p:cNvSpPr txBox="1"/>
          <p:nvPr/>
        </p:nvSpPr>
        <p:spPr>
          <a:xfrm>
            <a:off x="1328420" y="5052060"/>
            <a:ext cx="10050145" cy="1276350"/>
          </a:xfrm>
          <a:prstGeom prst="rect">
            <a:avLst/>
          </a:prstGeom>
          <a:noFill/>
          <a:ln w="9525">
            <a:noFill/>
          </a:ln>
        </p:spPr>
        <p:txBody>
          <a:bodyPr wrap="square">
            <a:spAutoFit/>
          </a:bodyPr>
          <a:lstStyle/>
          <a:p>
            <a:pPr indent="0"/>
            <a:endParaRPr lang="en-US" sz="1300" b="0">
              <a:solidFill>
                <a:srgbClr val="2B2B2C"/>
              </a:solidFill>
              <a:latin typeface="Times New Roman" panose="02020603050405020304" pitchFamily="18" charset="0"/>
              <a:cs typeface="Segoe UI" panose="020B0502040204020203" charset="0"/>
            </a:endParaRPr>
          </a:p>
          <a:p>
            <a:pPr indent="0"/>
            <a:r>
              <a:rPr lang="en-US" sz="3200" b="0">
                <a:solidFill>
                  <a:srgbClr val="2B2B2C"/>
                </a:solidFill>
                <a:latin typeface="Times New Roman" panose="02020603050405020304" pitchFamily="18" charset="0"/>
                <a:cs typeface="Segoe UI" panose="020B0502040204020203" charset="0"/>
              </a:rPr>
              <a:t>b) Số thứ tự của nhóm trong bảng tuần hoàn bằng số điện tích của các ion kim loại tạo thành.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1212850" y="392430"/>
            <a:ext cx="10211435" cy="1076325"/>
          </a:xfrm>
          <a:prstGeom prst="rect">
            <a:avLst/>
          </a:prstGeom>
          <a:noFill/>
          <a:ln w="9525">
            <a:noFill/>
          </a:ln>
        </p:spPr>
        <p:txBody>
          <a:bodyPr wrap="square">
            <a:spAutoFit/>
          </a:bodyPr>
          <a:lstStyle/>
          <a:p>
            <a:pPr indent="0"/>
            <a:r>
              <a:rPr lang="en-US" sz="3200" b="1">
                <a:latin typeface="Times New Roman" panose="02020603050405020304" pitchFamily="18" charset="0"/>
              </a:rPr>
              <a:t>Câu 6: </a:t>
            </a:r>
            <a:r>
              <a:rPr lang="en-US" sz="3200">
                <a:latin typeface="Times New Roman" panose="02020603050405020304" pitchFamily="18" charset="0"/>
              </a:rPr>
              <a:t>a</a:t>
            </a:r>
            <a:r>
              <a:rPr lang="en-US" sz="3200" b="0">
                <a:solidFill>
                  <a:srgbClr val="3D3D3E"/>
                </a:solidFill>
                <a:latin typeface="Times New Roman" panose="02020603050405020304" pitchFamily="18" charset="0"/>
                <a:cs typeface="Calibri" panose="020F0502020204030204" charset="0"/>
              </a:rPr>
              <a:t>) Điển các thông tin còn thiếu để hoàn thành bảng sau vể các phi kim</a:t>
            </a:r>
            <a:r>
              <a:rPr lang="en-US" sz="1300" b="0">
                <a:solidFill>
                  <a:srgbClr val="3D3D3E"/>
                </a:solidFill>
                <a:latin typeface="Times New Roman" panose="02020603050405020304" pitchFamily="18" charset="0"/>
                <a:cs typeface="Calibri" panose="020F0502020204030204" charset="0"/>
              </a:rPr>
              <a:t>.</a:t>
            </a:r>
            <a:endParaRPr lang="en-US"/>
          </a:p>
        </p:txBody>
      </p:sp>
      <p:graphicFrame>
        <p:nvGraphicFramePr>
          <p:cNvPr id="2" name="Table 1"/>
          <p:cNvGraphicFramePr/>
          <p:nvPr/>
        </p:nvGraphicFramePr>
        <p:xfrm>
          <a:off x="1212850" y="1576705"/>
          <a:ext cx="10210800" cy="2820670"/>
        </p:xfrm>
        <a:graphic>
          <a:graphicData uri="http://schemas.openxmlformats.org/drawingml/2006/table">
            <a:tbl>
              <a:tblPr firstRow="1" bandRow="1">
                <a:tableStyleId>{5940675A-B579-460E-94D1-54222C63F5DA}</a:tableStyleId>
              </a:tblPr>
              <a:tblGrid>
                <a:gridCol w="7592060">
                  <a:extLst>
                    <a:ext uri="{9D8B030D-6E8A-4147-A177-3AD203B41FA5}">
                      <a16:colId xmlns:a16="http://schemas.microsoft.com/office/drawing/2014/main" val="20000"/>
                    </a:ext>
                  </a:extLst>
                </a:gridCol>
                <a:gridCol w="1298575">
                  <a:extLst>
                    <a:ext uri="{9D8B030D-6E8A-4147-A177-3AD203B41FA5}">
                      <a16:colId xmlns:a16="http://schemas.microsoft.com/office/drawing/2014/main" val="20001"/>
                    </a:ext>
                  </a:extLst>
                </a:gridCol>
                <a:gridCol w="1320165">
                  <a:extLst>
                    <a:ext uri="{9D8B030D-6E8A-4147-A177-3AD203B41FA5}">
                      <a16:colId xmlns:a16="http://schemas.microsoft.com/office/drawing/2014/main" val="20002"/>
                    </a:ext>
                  </a:extLst>
                </a:gridCol>
              </a:tblGrid>
              <a:tr h="426720">
                <a:tc>
                  <a:txBody>
                    <a:bodyPr/>
                    <a:lstStyle/>
                    <a:p>
                      <a:pPr indent="0" algn="ctr">
                        <a:buNone/>
                      </a:pPr>
                      <a:r>
                        <a:rPr lang="en-US" sz="2800" b="1">
                          <a:solidFill>
                            <a:srgbClr val="3D3D3E"/>
                          </a:solidFill>
                          <a:latin typeface="Times New Roman" panose="02020603050405020304" pitchFamily="18" charset="0"/>
                          <a:cs typeface="Times New Roman" panose="02020603050405020304" pitchFamily="18" charset="0"/>
                        </a:rPr>
                        <a:t>Nguyên tố</a:t>
                      </a:r>
                      <a:endParaRPr lang="en-US" sz="28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5D3E7"/>
                    </a:solidFill>
                  </a:tcPr>
                </a:tc>
                <a:tc>
                  <a:txBody>
                    <a:bodyPr/>
                    <a:lstStyle/>
                    <a:p>
                      <a:pPr indent="0" algn="ctr">
                        <a:buNone/>
                      </a:pPr>
                      <a:r>
                        <a:rPr lang="en-US" sz="1300" b="1">
                          <a:solidFill>
                            <a:srgbClr val="3D3D3E"/>
                          </a:solidFill>
                          <a:latin typeface="Times New Roman" panose="02020603050405020304" pitchFamily="18" charset="0"/>
                          <a:cs typeface="Times New Roman" panose="02020603050405020304" pitchFamily="18" charset="0"/>
                        </a:rPr>
                        <a:t>Cl</a:t>
                      </a:r>
                      <a:endParaRPr lang="en-US" sz="13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1300" b="1">
                          <a:solidFill>
                            <a:srgbClr val="192430"/>
                          </a:solidFill>
                          <a:latin typeface="Times New Roman" panose="02020603050405020304" pitchFamily="18" charset="0"/>
                          <a:cs typeface="Times New Roman" panose="02020603050405020304" pitchFamily="18" charset="0"/>
                        </a:rPr>
                        <a:t>0</a:t>
                      </a:r>
                      <a:endParaRPr lang="en-US" sz="13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val="10000"/>
                  </a:ext>
                </a:extLst>
              </a:tr>
              <a:tr h="687070">
                <a:tc>
                  <a:txBody>
                    <a:bodyPr/>
                    <a:lstStyle/>
                    <a:p>
                      <a:pPr indent="0">
                        <a:buNone/>
                      </a:pPr>
                      <a:r>
                        <a:rPr lang="en-US" sz="2800" b="0">
                          <a:solidFill>
                            <a:srgbClr val="3D3D3E"/>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AEAEA"/>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ở </a:t>
                      </a:r>
                      <a:r>
                        <a:rPr lang="en-US" sz="2800" b="0">
                          <a:solidFill>
                            <a:srgbClr val="3D3D3E"/>
                          </a:solidFill>
                          <a:latin typeface="Times New Roman" panose="02020603050405020304" pitchFamily="18" charset="0"/>
                          <a:cs typeface="Times New Roman" panose="02020603050405020304" pitchFamily="18" charset="0"/>
                        </a:rPr>
                        <a:t>lớp ngoài cùng</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853440">
                <a:tc>
                  <a:txBody>
                    <a:bodyPr/>
                    <a:lstStyle/>
                    <a:p>
                      <a:pPr indent="0" algn="just">
                        <a:buNone/>
                      </a:pPr>
                      <a:r>
                        <a:rPr lang="en-US" sz="2800" b="0">
                          <a:solidFill>
                            <a:srgbClr val="2B2B2C"/>
                          </a:solidFill>
                          <a:latin typeface="Times New Roman" panose="02020603050405020304" pitchFamily="18" charset="0"/>
                          <a:cs typeface="Times New Roman" panose="02020603050405020304" pitchFamily="18" charset="0"/>
                        </a:rPr>
                        <a:t>Sổ electron nhận vào để đạt được lớp electron ngoàicùng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3" name="Text Box 2"/>
          <p:cNvSpPr txBox="1"/>
          <p:nvPr/>
        </p:nvSpPr>
        <p:spPr>
          <a:xfrm>
            <a:off x="1212215" y="4549140"/>
            <a:ext cx="9842500" cy="1768475"/>
          </a:xfrm>
          <a:prstGeom prst="rect">
            <a:avLst/>
          </a:prstGeom>
          <a:noFill/>
          <a:ln w="9525">
            <a:noFill/>
          </a:ln>
        </p:spPr>
        <p:txBody>
          <a:bodyPr wrap="square">
            <a:spAutoFit/>
          </a:bodyPr>
          <a:lstStyle/>
          <a:p>
            <a:pPr indent="0"/>
            <a:endParaRPr lang="en-US" sz="1300" b="0">
              <a:solidFill>
                <a:srgbClr val="2B2B2C"/>
              </a:solidFill>
              <a:latin typeface="Times New Roman" panose="02020603050405020304" pitchFamily="18" charset="0"/>
              <a:cs typeface="Segoe UI" panose="020B0502040204020203" charset="0"/>
            </a:endParaRPr>
          </a:p>
          <a:p>
            <a:pPr indent="0"/>
            <a:r>
              <a:rPr lang="en-US" sz="3200" b="0">
                <a:solidFill>
                  <a:srgbClr val="2B2B2C"/>
                </a:solidFill>
                <a:latin typeface="Times New Roman" panose="02020603050405020304" pitchFamily="18" charset="0"/>
                <a:cs typeface="Segoe UI" panose="020B0502040204020203" charset="0"/>
              </a:rPr>
              <a:t>b) Hãy nhận xét về mối quan hệ giữa số thứ tự của nhóm trong bảng tuần hoàn và điện tích của các ion phi kim tạo thành.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59758" y="1125517"/>
            <a:ext cx="5135879" cy="1014730"/>
            <a:chOff x="1959758" y="2031013"/>
            <a:chExt cx="5135881" cy="1014731"/>
          </a:xfrm>
        </p:grpSpPr>
        <p:grpSp>
          <p:nvGrpSpPr>
            <p:cNvPr id="7" name="组合 6"/>
            <p:cNvGrpSpPr/>
            <p:nvPr/>
          </p:nvGrpSpPr>
          <p:grpSpPr>
            <a:xfrm>
              <a:off x="1959758" y="2099469"/>
              <a:ext cx="742339" cy="762489"/>
              <a:chOff x="7823200" y="2696411"/>
              <a:chExt cx="742339" cy="762489"/>
            </a:xfrm>
          </p:grpSpPr>
          <p:sp>
            <p:nvSpPr>
              <p:cNvPr id="8" name="矩形 7"/>
              <p:cNvSpPr/>
              <p:nvPr/>
            </p:nvSpPr>
            <p:spPr>
              <a:xfrm>
                <a:off x="7823200" y="2696411"/>
                <a:ext cx="742339" cy="762489"/>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9" name="文本框 8"/>
              <p:cNvSpPr txBox="1"/>
              <p:nvPr/>
            </p:nvSpPr>
            <p:spPr>
              <a:xfrm>
                <a:off x="7924780" y="2778875"/>
                <a:ext cx="635967" cy="584776"/>
              </a:xfrm>
              <a:prstGeom prst="rect">
                <a:avLst/>
              </a:prstGeom>
              <a:noFill/>
            </p:spPr>
            <p:txBody>
              <a:bodyPr wrap="square" rtlCol="0">
                <a:spAutoFit/>
              </a:body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sp>
          <p:nvSpPr>
            <p:cNvPr id="10" name="文本框 9"/>
            <p:cNvSpPr txBox="1"/>
            <p:nvPr/>
          </p:nvSpPr>
          <p:spPr>
            <a:xfrm>
              <a:off x="3147843" y="2031013"/>
              <a:ext cx="3947796" cy="1014731"/>
            </a:xfrm>
            <a:prstGeom prst="rect">
              <a:avLst/>
            </a:prstGeom>
            <a:noFill/>
          </p:spPr>
          <p:txBody>
            <a:bodyPr wrap="square" rtlCol="0">
              <a:spAutoFit/>
            </a:bodyPr>
            <a:lstStyle/>
            <a:p>
              <a:r>
                <a:rPr lang="en-US" sz="2000" b="1">
                  <a:solidFill>
                    <a:srgbClr val="2B2B2C"/>
                  </a:solidFill>
                  <a:latin typeface="Times New Roman" panose="02020603050405020304" pitchFamily="18" charset="0"/>
                  <a:cs typeface="Segoe UI" panose="020B0502040204020203" charset="0"/>
                  <a:sym typeface="+mn-ea"/>
                </a:rPr>
                <a:t>Nguyên tử carbon góp chung 1 electron với mỗi nguyên tử hydrogen.</a:t>
              </a:r>
              <a:endParaRPr lang="en-US" altLang="vi-VN" sz="2000" b="1" dirty="0">
                <a:solidFill>
                  <a:srgbClr val="2B2B2C"/>
                </a:solidFill>
                <a:latin typeface="Times New Roman" panose="02020603050405020304" pitchFamily="18" charset="0"/>
                <a:cs typeface="Segoe UI" panose="020B0502040204020203" charset="0"/>
                <a:sym typeface="+mn-ea"/>
              </a:endParaRPr>
            </a:p>
          </p:txBody>
        </p:sp>
      </p:grpSp>
      <p:grpSp>
        <p:nvGrpSpPr>
          <p:cNvPr id="17" name="组合 16"/>
          <p:cNvGrpSpPr/>
          <p:nvPr/>
        </p:nvGrpSpPr>
        <p:grpSpPr>
          <a:xfrm>
            <a:off x="1959758" y="2353448"/>
            <a:ext cx="5637817" cy="813706"/>
            <a:chOff x="1959758" y="3395793"/>
            <a:chExt cx="5637820" cy="813706"/>
          </a:xfrm>
        </p:grpSpPr>
        <p:grpSp>
          <p:nvGrpSpPr>
            <p:cNvPr id="20" name="组合 19"/>
            <p:cNvGrpSpPr/>
            <p:nvPr/>
          </p:nvGrpSpPr>
          <p:grpSpPr>
            <a:xfrm>
              <a:off x="1959758" y="3447011"/>
              <a:ext cx="742339" cy="762488"/>
              <a:chOff x="7823200" y="2696411"/>
              <a:chExt cx="742339" cy="762488"/>
            </a:xfrm>
          </p:grpSpPr>
          <p:sp>
            <p:nvSpPr>
              <p:cNvPr id="22" name="矩形 21"/>
              <p:cNvSpPr/>
              <p:nvPr/>
            </p:nvSpPr>
            <p:spPr>
              <a:xfrm>
                <a:off x="7823200" y="2696411"/>
                <a:ext cx="742339" cy="76248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3" name="文本框 22"/>
              <p:cNvSpPr txBox="1"/>
              <p:nvPr/>
            </p:nvSpPr>
            <p:spPr>
              <a:xfrm>
                <a:off x="7930297" y="2767552"/>
                <a:ext cx="415498" cy="584775"/>
              </a:xfrm>
              <a:prstGeom prst="rect">
                <a:avLst/>
              </a:prstGeom>
              <a:noFill/>
            </p:spPr>
            <p:txBody>
              <a:bodyPr wrap="none" rtlCol="0">
                <a:spAutoFit/>
              </a:body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sp>
          <p:nvSpPr>
            <p:cNvPr id="21" name="文本框 20"/>
            <p:cNvSpPr txBox="1"/>
            <p:nvPr/>
          </p:nvSpPr>
          <p:spPr>
            <a:xfrm>
              <a:off x="3147496" y="3395793"/>
              <a:ext cx="4450082" cy="706755"/>
            </a:xfrm>
            <a:prstGeom prst="rect">
              <a:avLst/>
            </a:prstGeom>
            <a:noFill/>
          </p:spPr>
          <p:txBody>
            <a:bodyPr wrap="none" rtlCol="0">
              <a:spAutoFit/>
            </a:bodyPr>
            <a:lstStyle/>
            <a:p>
              <a:pPr algn="l"/>
              <a:r>
                <a:rPr lang="en-US" sz="2000" b="1">
                  <a:solidFill>
                    <a:srgbClr val="2B2B2C"/>
                  </a:solidFill>
                  <a:latin typeface="Times New Roman" panose="02020603050405020304" pitchFamily="18" charset="0"/>
                  <a:cs typeface="Segoe UI" panose="020B0502040204020203" charset="0"/>
                  <a:sym typeface="+mn-ea"/>
                </a:rPr>
                <a:t>Nguyên tử carbon góp chung 2 electron</a:t>
              </a:r>
            </a:p>
            <a:p>
              <a:pPr algn="l"/>
              <a:r>
                <a:rPr lang="en-US" sz="2000" b="1">
                  <a:solidFill>
                    <a:srgbClr val="2B2B2C"/>
                  </a:solidFill>
                  <a:latin typeface="Times New Roman" panose="02020603050405020304" pitchFamily="18" charset="0"/>
                  <a:cs typeface="Segoe UI" panose="020B0502040204020203" charset="0"/>
                  <a:sym typeface="+mn-ea"/>
                </a:rPr>
                <a:t> với mỗi nguyên tử hydrogen.</a:t>
              </a:r>
              <a:endParaRPr lang="en-US" altLang="vi-VN" sz="2000" b="1" dirty="0">
                <a:solidFill>
                  <a:srgbClr val="002060"/>
                </a:solidFill>
                <a:latin typeface="Arial" panose="020B0604020202020204" pitchFamily="34" charset="0"/>
                <a:cs typeface="+mn-ea"/>
                <a:sym typeface="+mn-lt"/>
              </a:endParaRPr>
            </a:p>
          </p:txBody>
        </p:sp>
      </p:grpSp>
      <p:grpSp>
        <p:nvGrpSpPr>
          <p:cNvPr id="15" name="组合 14"/>
          <p:cNvGrpSpPr/>
          <p:nvPr/>
        </p:nvGrpSpPr>
        <p:grpSpPr>
          <a:xfrm>
            <a:off x="1999876" y="3612071"/>
            <a:ext cx="5600167" cy="706755"/>
            <a:chOff x="1887613" y="4744275"/>
            <a:chExt cx="5600168" cy="706755"/>
          </a:xfrm>
        </p:grpSpPr>
        <p:grpSp>
          <p:nvGrpSpPr>
            <p:cNvPr id="26" name="组合 25"/>
            <p:cNvGrpSpPr/>
            <p:nvPr/>
          </p:nvGrpSpPr>
          <p:grpSpPr>
            <a:xfrm>
              <a:off x="1887613" y="4759472"/>
              <a:ext cx="630075" cy="662100"/>
              <a:chOff x="7751055" y="2661330"/>
              <a:chExt cx="630075" cy="662100"/>
            </a:xfrm>
          </p:grpSpPr>
          <p:sp>
            <p:nvSpPr>
              <p:cNvPr id="28" name="矩形 27"/>
              <p:cNvSpPr/>
              <p:nvPr/>
            </p:nvSpPr>
            <p:spPr>
              <a:xfrm>
                <a:off x="7751055" y="2664683"/>
                <a:ext cx="630075" cy="658747"/>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9" name="文本框 28"/>
              <p:cNvSpPr txBox="1"/>
              <p:nvPr/>
            </p:nvSpPr>
            <p:spPr>
              <a:xfrm>
                <a:off x="7794434" y="2661330"/>
                <a:ext cx="402674" cy="584775"/>
              </a:xfrm>
              <a:prstGeom prst="rect">
                <a:avLst/>
              </a:prstGeom>
              <a:noFill/>
            </p:spPr>
            <p:txBody>
              <a:bodyPr wrap="none" rtlCol="0">
                <a:spAutoFit/>
              </a:body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sp>
          <p:nvSpPr>
            <p:cNvPr id="27" name="文本框 26"/>
            <p:cNvSpPr txBox="1"/>
            <p:nvPr/>
          </p:nvSpPr>
          <p:spPr>
            <a:xfrm>
              <a:off x="3037700" y="4744275"/>
              <a:ext cx="4450081" cy="706755"/>
            </a:xfrm>
            <a:prstGeom prst="rect">
              <a:avLst/>
            </a:prstGeom>
            <a:noFill/>
          </p:spPr>
          <p:txBody>
            <a:bodyPr wrap="none" rtlCol="0">
              <a:spAutoFit/>
            </a:bodyPr>
            <a:lstStyle/>
            <a:p>
              <a:pPr algn="l"/>
              <a:r>
                <a:rPr lang="en-US" sz="2000" b="1">
                  <a:latin typeface="Times New Roman" panose="02020603050405020304" pitchFamily="18" charset="0"/>
                  <a:cs typeface="Calibri" panose="020F0502020204030204" charset="0"/>
                  <a:sym typeface="+mn-ea"/>
                </a:rPr>
                <a:t>Nguyên tử carbon góp chung 3 electron</a:t>
              </a:r>
            </a:p>
            <a:p>
              <a:pPr algn="l"/>
              <a:r>
                <a:rPr lang="en-US" sz="2000" b="1">
                  <a:latin typeface="Times New Roman" panose="02020603050405020304" pitchFamily="18" charset="0"/>
                  <a:cs typeface="Calibri" panose="020F0502020204030204" charset="0"/>
                  <a:sym typeface="+mn-ea"/>
                </a:rPr>
                <a:t> với mỗi nguyên tử hydrogen.</a:t>
              </a:r>
              <a:endParaRPr lang="en-US" altLang="vi-VN" sz="2000" b="1" dirty="0">
                <a:solidFill>
                  <a:srgbClr val="002060"/>
                </a:solidFill>
                <a:latin typeface="Arial" panose="020B0604020202020204" pitchFamily="34" charset="0"/>
                <a:cs typeface="+mn-ea"/>
                <a:sym typeface="+mn-lt"/>
              </a:endParaRPr>
            </a:p>
          </p:txBody>
        </p:sp>
      </p:grpSp>
      <p:grpSp>
        <p:nvGrpSpPr>
          <p:cNvPr id="31" name="组合 16"/>
          <p:cNvGrpSpPr/>
          <p:nvPr/>
        </p:nvGrpSpPr>
        <p:grpSpPr>
          <a:xfrm>
            <a:off x="1999875" y="4775988"/>
            <a:ext cx="5228764" cy="739885"/>
            <a:chOff x="1887610" y="3299617"/>
            <a:chExt cx="5228766" cy="739883"/>
          </a:xfrm>
        </p:grpSpPr>
        <p:grpSp>
          <p:nvGrpSpPr>
            <p:cNvPr id="32" name="组合 19"/>
            <p:cNvGrpSpPr/>
            <p:nvPr/>
          </p:nvGrpSpPr>
          <p:grpSpPr>
            <a:xfrm>
              <a:off x="1887610" y="3299617"/>
              <a:ext cx="630074" cy="587167"/>
              <a:chOff x="7751052" y="2549017"/>
              <a:chExt cx="630074" cy="587167"/>
            </a:xfrm>
          </p:grpSpPr>
          <p:sp>
            <p:nvSpPr>
              <p:cNvPr id="40" name="矩形 21"/>
              <p:cNvSpPr/>
              <p:nvPr/>
            </p:nvSpPr>
            <p:spPr>
              <a:xfrm>
                <a:off x="7751052" y="2549017"/>
                <a:ext cx="630074" cy="587167"/>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41" name="文本框 22"/>
              <p:cNvSpPr txBox="1"/>
              <p:nvPr/>
            </p:nvSpPr>
            <p:spPr>
              <a:xfrm>
                <a:off x="7782324" y="2549017"/>
                <a:ext cx="442750" cy="584774"/>
              </a:xfrm>
              <a:prstGeom prst="rect">
                <a:avLst/>
              </a:prstGeom>
              <a:noFill/>
            </p:spPr>
            <p:txBody>
              <a:bodyPr wrap="none" rtlCol="0">
                <a:spAutoFit/>
              </a:body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sp>
          <p:nvSpPr>
            <p:cNvPr id="33" name="文本框 20"/>
            <p:cNvSpPr txBox="1"/>
            <p:nvPr/>
          </p:nvSpPr>
          <p:spPr>
            <a:xfrm>
              <a:off x="3035229" y="3394342"/>
              <a:ext cx="4081147" cy="645158"/>
            </a:xfrm>
            <a:prstGeom prst="rect">
              <a:avLst/>
            </a:prstGeom>
            <a:noFill/>
          </p:spPr>
          <p:txBody>
            <a:bodyPr wrap="none" rtlCol="0">
              <a:spAutoFit/>
            </a:bodyPr>
            <a:lstStyle/>
            <a:p>
              <a:pPr algn="l"/>
              <a:r>
                <a:rPr lang="en-US" b="1">
                  <a:latin typeface="Times New Roman" panose="02020603050405020304" pitchFamily="18" charset="0"/>
                  <a:cs typeface="Calibri" panose="020F0502020204030204" charset="0"/>
                  <a:sym typeface="+mn-ea"/>
                </a:rPr>
                <a:t>Nguyên tử carbon góp chung 4 electron </a:t>
              </a:r>
            </a:p>
            <a:p>
              <a:pPr algn="l"/>
              <a:r>
                <a:rPr lang="en-US" b="1">
                  <a:latin typeface="Times New Roman" panose="02020603050405020304" pitchFamily="18" charset="0"/>
                  <a:cs typeface="Calibri" panose="020F0502020204030204" charset="0"/>
                  <a:sym typeface="+mn-ea"/>
                </a:rPr>
                <a:t>với mỗi nguyên tử hydrogen.</a:t>
              </a:r>
              <a:endParaRPr lang="en-US" altLang="vi-VN" b="1" dirty="0">
                <a:solidFill>
                  <a:srgbClr val="002060"/>
                </a:solidFill>
                <a:latin typeface="Arial" panose="020B0604020202020204" pitchFamily="34" charset="0"/>
                <a:cs typeface="+mn-ea"/>
                <a:sym typeface="+mn-ea"/>
              </a:endParaRPr>
            </a:p>
          </p:txBody>
        </p:sp>
      </p:grpSp>
      <p:sp>
        <p:nvSpPr>
          <p:cNvPr id="42" name="Synergistically utilize technically sound portals with frictionless chains. Dramatically customize…"/>
          <p:cNvSpPr txBox="1"/>
          <p:nvPr/>
        </p:nvSpPr>
        <p:spPr>
          <a:xfrm>
            <a:off x="644610" y="5714402"/>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24" name="矩形 62"/>
          <p:cNvSpPr/>
          <p:nvPr/>
        </p:nvSpPr>
        <p:spPr>
          <a:xfrm>
            <a:off x="7672070" y="1276350"/>
            <a:ext cx="3948430" cy="4438015"/>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Arial" panose="020B0604020202020204" pitchFamily="34" charset="0"/>
              </a:rPr>
              <a:t>Câu </a:t>
            </a:r>
            <a:r>
              <a:rPr lang="en-US" altLang="vi-VN" sz="2800" b="1" dirty="0">
                <a:solidFill>
                  <a:srgbClr val="FF0000"/>
                </a:solidFill>
                <a:latin typeface="Arial" panose="020B0604020202020204" pitchFamily="34" charset="0"/>
              </a:rPr>
              <a:t>7</a:t>
            </a:r>
            <a:endParaRPr lang="vi-VN" sz="2800" b="1" dirty="0">
              <a:solidFill>
                <a:srgbClr val="FF0000"/>
              </a:solidFill>
              <a:latin typeface="Arial" panose="020B0604020202020204" pitchFamily="34" charset="0"/>
            </a:endParaRPr>
          </a:p>
          <a:p>
            <a:pPr algn="ctr"/>
            <a:r>
              <a:rPr lang="en-US" sz="2800" b="1">
                <a:solidFill>
                  <a:srgbClr val="2B2B2C"/>
                </a:solidFill>
                <a:latin typeface="Times New Roman" panose="02020603050405020304" pitchFamily="18" charset="0"/>
                <a:sym typeface="+mn-ea"/>
              </a:rPr>
              <a:t> </a:t>
            </a:r>
            <a:r>
              <a:rPr lang="en-US" sz="2800">
                <a:solidFill>
                  <a:srgbClr val="2B2B2C"/>
                </a:solidFill>
                <a:latin typeface="Times New Roman" panose="02020603050405020304" pitchFamily="18" charset="0"/>
                <a:cs typeface="Segoe UI" panose="020B0502040204020203" charset="0"/>
                <a:sym typeface="+mn-ea"/>
              </a:rPr>
              <a:t>Phân tử methane gồm một nguyên tử carbon liên kết với bốn nguyên tử hydrogen. Khi hình thành liên kết cộng hoá trị trong methane, nguyên tử carbon góp chung bao nhiêu electron với mỗi nguyên tử hydrogen?</a:t>
            </a:r>
            <a:endParaRPr lang="en-US" altLang="vi-VN" sz="2800" dirty="0">
              <a:solidFill>
                <a:schemeClr val="tx1"/>
              </a:solidFill>
              <a:latin typeface="Arial" panose="020B0604020202020204" pitchFamily="34" charset="0"/>
              <a:cs typeface="+mn-ea"/>
              <a:sym typeface="+mn-lt"/>
            </a:endParaRPr>
          </a:p>
        </p:txBody>
      </p:sp>
      <p:sp>
        <p:nvSpPr>
          <p:cNvPr id="2" name="Text Box 1"/>
          <p:cNvSpPr txBox="1"/>
          <p:nvPr/>
        </p:nvSpPr>
        <p:spPr>
          <a:xfrm>
            <a:off x="4448175" y="1943100"/>
            <a:ext cx="309880" cy="368300"/>
          </a:xfrm>
          <a:prstGeom prst="rect">
            <a:avLst/>
          </a:prstGeom>
          <a:noFill/>
        </p:spPr>
        <p:txBody>
          <a:bodyPr wrap="none" rtlCol="0">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855587" y="3027286"/>
            <a:ext cx="3967548" cy="1242060"/>
            <a:chOff x="4953265" y="4135964"/>
            <a:chExt cx="2975661" cy="931545"/>
          </a:xfrm>
        </p:grpSpPr>
        <p:sp>
          <p:nvSpPr>
            <p:cNvPr id="18" name="矩形 17"/>
            <p:cNvSpPr/>
            <p:nvPr/>
          </p:nvSpPr>
          <p:spPr>
            <a:xfrm>
              <a:off x="5492548" y="4135964"/>
              <a:ext cx="2436378" cy="93154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altLang="zh-CN" sz="3735" dirty="0">
                  <a:solidFill>
                    <a:schemeClr val="tx1"/>
                  </a:solidFill>
                  <a:cs typeface="+mn-ea"/>
                  <a:sym typeface="+mn-lt"/>
                </a:rPr>
                <a:t>cộng hóa trị</a:t>
              </a:r>
            </a:p>
          </p:txBody>
        </p:sp>
        <p:grpSp>
          <p:nvGrpSpPr>
            <p:cNvPr id="20" name="组合 18"/>
            <p:cNvGrpSpPr/>
            <p:nvPr/>
          </p:nvGrpSpPr>
          <p:grpSpPr>
            <a:xfrm>
              <a:off x="4953265" y="4468051"/>
              <a:ext cx="397778" cy="465246"/>
              <a:chOff x="7817307" y="2696411"/>
              <a:chExt cx="397778" cy="465246"/>
            </a:xfrm>
          </p:grpSpPr>
          <p:sp>
            <p:nvSpPr>
              <p:cNvPr id="22" name="矩形 19"/>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23" name="文本框 20"/>
              <p:cNvSpPr txBox="1"/>
              <p:nvPr/>
            </p:nvSpPr>
            <p:spPr>
              <a:xfrm>
                <a:off x="7817307" y="2723076"/>
                <a:ext cx="324849"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grpSp>
      <p:grpSp>
        <p:nvGrpSpPr>
          <p:cNvPr id="12" name="组合 11"/>
          <p:cNvGrpSpPr/>
          <p:nvPr/>
        </p:nvGrpSpPr>
        <p:grpSpPr>
          <a:xfrm>
            <a:off x="6355926" y="3027285"/>
            <a:ext cx="5414621" cy="1242060"/>
            <a:chOff x="8328519" y="4135963"/>
            <a:chExt cx="4060966" cy="931545"/>
          </a:xfrm>
        </p:grpSpPr>
        <p:sp>
          <p:nvSpPr>
            <p:cNvPr id="13" name="矩形 27"/>
            <p:cNvSpPr/>
            <p:nvPr/>
          </p:nvSpPr>
          <p:spPr>
            <a:xfrm>
              <a:off x="8877507" y="4135963"/>
              <a:ext cx="3511978" cy="93154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altLang="vi-VN" sz="3735" dirty="0"/>
                <a:t>ion</a:t>
              </a:r>
              <a:endParaRPr lang="en-US" altLang="vi-VN" sz="3735" dirty="0">
                <a:solidFill>
                  <a:schemeClr val="tx1">
                    <a:lumMod val="75000"/>
                    <a:lumOff val="25000"/>
                  </a:schemeClr>
                </a:solidFill>
                <a:cs typeface="+mn-ea"/>
                <a:sym typeface="+mn-lt"/>
              </a:endParaRPr>
            </a:p>
          </p:txBody>
        </p:sp>
        <p:grpSp>
          <p:nvGrpSpPr>
            <p:cNvPr id="14" name="组合 28"/>
            <p:cNvGrpSpPr/>
            <p:nvPr/>
          </p:nvGrpSpPr>
          <p:grpSpPr>
            <a:xfrm>
              <a:off x="8328519" y="4468051"/>
              <a:ext cx="397778" cy="465246"/>
              <a:chOff x="7817307" y="2696411"/>
              <a:chExt cx="397778" cy="465246"/>
            </a:xfrm>
          </p:grpSpPr>
          <p:sp>
            <p:nvSpPr>
              <p:cNvPr id="16" name="矩形 29"/>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17" name="文本框 30"/>
              <p:cNvSpPr txBox="1"/>
              <p:nvPr/>
            </p:nvSpPr>
            <p:spPr>
              <a:xfrm>
                <a:off x="7817307" y="2723076"/>
                <a:ext cx="311624"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grpSp>
      <p:grpSp>
        <p:nvGrpSpPr>
          <p:cNvPr id="24" name="组合 10"/>
          <p:cNvGrpSpPr/>
          <p:nvPr/>
        </p:nvGrpSpPr>
        <p:grpSpPr>
          <a:xfrm>
            <a:off x="1855586" y="4587533"/>
            <a:ext cx="4504268" cy="1242059"/>
            <a:chOff x="4953265" y="4111173"/>
            <a:chExt cx="3378201" cy="931544"/>
          </a:xfrm>
        </p:grpSpPr>
        <p:sp>
          <p:nvSpPr>
            <p:cNvPr id="25" name="矩形 17"/>
            <p:cNvSpPr/>
            <p:nvPr/>
          </p:nvSpPr>
          <p:spPr>
            <a:xfrm>
              <a:off x="5489602" y="4111173"/>
              <a:ext cx="2841864" cy="93154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vi-VN" sz="3735" dirty="0"/>
                <a:t> kim loại.</a:t>
              </a:r>
              <a:endParaRPr lang="en-US" altLang="zh-CN" sz="3735" dirty="0">
                <a:solidFill>
                  <a:schemeClr val="tx1">
                    <a:lumMod val="75000"/>
                    <a:lumOff val="25000"/>
                  </a:schemeClr>
                </a:solidFill>
                <a:cs typeface="+mn-ea"/>
                <a:sym typeface="+mn-lt"/>
              </a:endParaRPr>
            </a:p>
          </p:txBody>
        </p:sp>
        <p:grpSp>
          <p:nvGrpSpPr>
            <p:cNvPr id="26" name="组合 18"/>
            <p:cNvGrpSpPr/>
            <p:nvPr/>
          </p:nvGrpSpPr>
          <p:grpSpPr>
            <a:xfrm>
              <a:off x="4953265" y="4468051"/>
              <a:ext cx="397778" cy="465246"/>
              <a:chOff x="7817307" y="2696411"/>
              <a:chExt cx="397778" cy="465246"/>
            </a:xfrm>
          </p:grpSpPr>
          <p:sp>
            <p:nvSpPr>
              <p:cNvPr id="27" name="矩形 19"/>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28" name="文本框 20"/>
              <p:cNvSpPr txBox="1"/>
              <p:nvPr/>
            </p:nvSpPr>
            <p:spPr>
              <a:xfrm>
                <a:off x="7817307" y="2723076"/>
                <a:ext cx="302005"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grpSp>
      <p:grpSp>
        <p:nvGrpSpPr>
          <p:cNvPr id="29" name="组合 11"/>
          <p:cNvGrpSpPr/>
          <p:nvPr/>
        </p:nvGrpSpPr>
        <p:grpSpPr>
          <a:xfrm>
            <a:off x="6355925" y="4529825"/>
            <a:ext cx="3960956" cy="1242059"/>
            <a:chOff x="8328519" y="4067892"/>
            <a:chExt cx="2970717" cy="931544"/>
          </a:xfrm>
        </p:grpSpPr>
        <p:sp>
          <p:nvSpPr>
            <p:cNvPr id="30" name="矩形 27"/>
            <p:cNvSpPr/>
            <p:nvPr/>
          </p:nvSpPr>
          <p:spPr>
            <a:xfrm>
              <a:off x="8862858" y="4067892"/>
              <a:ext cx="2436378" cy="93154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altLang="vi-VN" sz="3735" dirty="0"/>
                <a:t>phi kim</a:t>
              </a:r>
              <a:endParaRPr lang="en-US" altLang="vi-VN" sz="3735" dirty="0">
                <a:solidFill>
                  <a:schemeClr val="tx1">
                    <a:lumMod val="75000"/>
                    <a:lumOff val="25000"/>
                  </a:schemeClr>
                </a:solidFill>
                <a:cs typeface="+mn-ea"/>
                <a:sym typeface="+mn-lt"/>
              </a:endParaRPr>
            </a:p>
          </p:txBody>
        </p:sp>
        <p:grpSp>
          <p:nvGrpSpPr>
            <p:cNvPr id="31" name="组合 28"/>
            <p:cNvGrpSpPr/>
            <p:nvPr/>
          </p:nvGrpSpPr>
          <p:grpSpPr>
            <a:xfrm>
              <a:off x="8328519" y="4468051"/>
              <a:ext cx="397778" cy="465246"/>
              <a:chOff x="7817307" y="2696411"/>
              <a:chExt cx="397778" cy="465246"/>
            </a:xfrm>
          </p:grpSpPr>
          <p:sp>
            <p:nvSpPr>
              <p:cNvPr id="32" name="矩形 29"/>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33" name="文本框 30"/>
              <p:cNvSpPr txBox="1"/>
              <p:nvPr/>
            </p:nvSpPr>
            <p:spPr>
              <a:xfrm>
                <a:off x="7817307" y="2723076"/>
                <a:ext cx="332063"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grpSp>
      <p:sp>
        <p:nvSpPr>
          <p:cNvPr id="35" name="Synergistically utilize technically sound portals with frictionless chains. Dramatically customize…"/>
          <p:cNvSpPr txBox="1"/>
          <p:nvPr/>
        </p:nvSpPr>
        <p:spPr>
          <a:xfrm>
            <a:off x="689664" y="5921306"/>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34" name="矩形 62"/>
          <p:cNvSpPr/>
          <p:nvPr/>
        </p:nvSpPr>
        <p:spPr>
          <a:xfrm>
            <a:off x="1998920" y="513673"/>
            <a:ext cx="9611833" cy="1814508"/>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a:t>
            </a:r>
            <a:r>
              <a:rPr lang="en-US" altLang="vi-VN" sz="3735" b="1" dirty="0">
                <a:solidFill>
                  <a:srgbClr val="FF0000"/>
                </a:solidFill>
                <a:latin typeface="Arial" panose="020B0604020202020204" pitchFamily="34" charset="0"/>
              </a:rPr>
              <a:t>8</a:t>
            </a:r>
            <a:endParaRPr lang="vi-VN" sz="3735" b="1" dirty="0">
              <a:solidFill>
                <a:srgbClr val="FF0000"/>
              </a:solidFill>
              <a:latin typeface="Arial" panose="020B0604020202020204" pitchFamily="34" charset="0"/>
            </a:endParaRPr>
          </a:p>
          <a:p>
            <a:pPr algn="ctr"/>
            <a:r>
              <a:rPr lang="vi-VN" sz="3200" dirty="0">
                <a:solidFill>
                  <a:schemeClr val="tx1"/>
                </a:solidFill>
                <a:latin typeface="Arial" panose="020B0604020202020204" pitchFamily="34" charset="0"/>
              </a:rPr>
              <a:t>Liên kết giữa</a:t>
            </a:r>
            <a:r>
              <a:rPr lang="en-US" altLang="vi-VN" sz="3200" dirty="0">
                <a:solidFill>
                  <a:schemeClr val="tx1"/>
                </a:solidFill>
                <a:latin typeface="Arial" panose="020B0604020202020204" pitchFamily="34" charset="0"/>
              </a:rPr>
              <a:t> các</a:t>
            </a:r>
            <a:r>
              <a:rPr lang="vi-VN" sz="3200" dirty="0">
                <a:solidFill>
                  <a:schemeClr val="tx1"/>
                </a:solidFill>
                <a:latin typeface="Arial" panose="020B0604020202020204" pitchFamily="34" charset="0"/>
              </a:rPr>
              <a:t> nguyên tử</a:t>
            </a:r>
            <a:r>
              <a:rPr lang="en-US" altLang="vi-VN" sz="3200" dirty="0">
                <a:solidFill>
                  <a:schemeClr val="tx1"/>
                </a:solidFill>
                <a:latin typeface="Arial" panose="020B0604020202020204" pitchFamily="34" charset="0"/>
              </a:rPr>
              <a:t> trong phân tử nước là liên kết</a:t>
            </a:r>
            <a:endParaRPr lang="en-US" altLang="vi-VN" sz="3200" dirty="0">
              <a:solidFill>
                <a:schemeClr val="tx1"/>
              </a:solidFill>
              <a:latin typeface="Arial" panose="020B060402020202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par>
                                <p:cTn id="14" presetID="6"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ircle(in)">
                                      <p:cBhvr>
                                        <p:cTn id="16" dur="20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59758" y="1125517"/>
            <a:ext cx="5135879" cy="1014730"/>
            <a:chOff x="1959758" y="2031013"/>
            <a:chExt cx="5135881" cy="1014731"/>
          </a:xfrm>
        </p:grpSpPr>
        <p:grpSp>
          <p:nvGrpSpPr>
            <p:cNvPr id="7" name="组合 6"/>
            <p:cNvGrpSpPr/>
            <p:nvPr/>
          </p:nvGrpSpPr>
          <p:grpSpPr>
            <a:xfrm>
              <a:off x="1959758" y="2099469"/>
              <a:ext cx="742339" cy="762489"/>
              <a:chOff x="7823200" y="2696411"/>
              <a:chExt cx="742339" cy="762489"/>
            </a:xfrm>
          </p:grpSpPr>
          <p:sp>
            <p:nvSpPr>
              <p:cNvPr id="8" name="矩形 7"/>
              <p:cNvSpPr/>
              <p:nvPr/>
            </p:nvSpPr>
            <p:spPr>
              <a:xfrm>
                <a:off x="7823200" y="2696411"/>
                <a:ext cx="742339" cy="762489"/>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9" name="文本框 8"/>
              <p:cNvSpPr txBox="1"/>
              <p:nvPr/>
            </p:nvSpPr>
            <p:spPr>
              <a:xfrm>
                <a:off x="7924780" y="2778875"/>
                <a:ext cx="635967" cy="584776"/>
              </a:xfrm>
              <a:prstGeom prst="rect">
                <a:avLst/>
              </a:prstGeom>
              <a:noFill/>
            </p:spPr>
            <p:txBody>
              <a:bodyPr wrap="square" rtlCol="0">
                <a:spAutoFit/>
              </a:body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sp>
          <p:nvSpPr>
            <p:cNvPr id="10" name="文本框 9"/>
            <p:cNvSpPr txBox="1"/>
            <p:nvPr/>
          </p:nvSpPr>
          <p:spPr>
            <a:xfrm>
              <a:off x="3147843" y="2031013"/>
              <a:ext cx="3947796" cy="1014731"/>
            </a:xfrm>
            <a:prstGeom prst="rect">
              <a:avLst/>
            </a:prstGeom>
            <a:noFill/>
          </p:spPr>
          <p:txBody>
            <a:bodyPr wrap="square" rtlCol="0">
              <a:spAutoFit/>
            </a:bodyPr>
            <a:lstStyle/>
            <a:p>
              <a:r>
                <a:rPr lang="en-US" altLang="vi-VN" sz="2000" b="1" dirty="0">
                  <a:solidFill>
                    <a:srgbClr val="002060"/>
                  </a:solidFill>
                  <a:latin typeface="Arial" panose="020B0604020202020204" pitchFamily="34" charset="0"/>
                </a:rPr>
                <a:t>Nguyên tử oxygen nhận electron,</a:t>
              </a:r>
              <a:r>
                <a:rPr lang="en-US" altLang="vi-VN" sz="2000" b="1" dirty="0">
                  <a:solidFill>
                    <a:srgbClr val="002060"/>
                  </a:solidFill>
                  <a:latin typeface="Arial" panose="020B0604020202020204" pitchFamily="34" charset="0"/>
                  <a:cs typeface="+mn-ea"/>
                  <a:sym typeface="+mn-lt"/>
                </a:rPr>
                <a:t> nguyên tử hydrogen nhường electron</a:t>
              </a:r>
            </a:p>
          </p:txBody>
        </p:sp>
      </p:grpSp>
      <p:grpSp>
        <p:nvGrpSpPr>
          <p:cNvPr id="17" name="组合 16"/>
          <p:cNvGrpSpPr/>
          <p:nvPr/>
        </p:nvGrpSpPr>
        <p:grpSpPr>
          <a:xfrm>
            <a:off x="1959758" y="2353448"/>
            <a:ext cx="5710208" cy="813706"/>
            <a:chOff x="1959758" y="3395793"/>
            <a:chExt cx="5710211" cy="813706"/>
          </a:xfrm>
        </p:grpSpPr>
        <p:grpSp>
          <p:nvGrpSpPr>
            <p:cNvPr id="20" name="组合 19"/>
            <p:cNvGrpSpPr/>
            <p:nvPr/>
          </p:nvGrpSpPr>
          <p:grpSpPr>
            <a:xfrm>
              <a:off x="1959758" y="3447011"/>
              <a:ext cx="742339" cy="762488"/>
              <a:chOff x="7823200" y="2696411"/>
              <a:chExt cx="742339" cy="762488"/>
            </a:xfrm>
          </p:grpSpPr>
          <p:sp>
            <p:nvSpPr>
              <p:cNvPr id="22" name="矩形 21"/>
              <p:cNvSpPr/>
              <p:nvPr/>
            </p:nvSpPr>
            <p:spPr>
              <a:xfrm>
                <a:off x="7823200" y="2696411"/>
                <a:ext cx="742339" cy="76248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3" name="文本框 22"/>
              <p:cNvSpPr txBox="1"/>
              <p:nvPr/>
            </p:nvSpPr>
            <p:spPr>
              <a:xfrm>
                <a:off x="7930297" y="2767552"/>
                <a:ext cx="415498" cy="584775"/>
              </a:xfrm>
              <a:prstGeom prst="rect">
                <a:avLst/>
              </a:prstGeom>
              <a:noFill/>
            </p:spPr>
            <p:txBody>
              <a:bodyPr wrap="none" rtlCol="0">
                <a:spAutoFit/>
              </a:body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sp>
          <p:nvSpPr>
            <p:cNvPr id="21" name="文本框 20"/>
            <p:cNvSpPr txBox="1"/>
            <p:nvPr/>
          </p:nvSpPr>
          <p:spPr>
            <a:xfrm>
              <a:off x="3147496" y="3395793"/>
              <a:ext cx="4522473" cy="706755"/>
            </a:xfrm>
            <a:prstGeom prst="rect">
              <a:avLst/>
            </a:prstGeom>
            <a:noFill/>
          </p:spPr>
          <p:txBody>
            <a:bodyPr wrap="none" rtlCol="0">
              <a:spAutoFit/>
            </a:bodyPr>
            <a:lstStyle/>
            <a:p>
              <a:pPr algn="l"/>
              <a:r>
                <a:rPr lang="en-US" altLang="vi-VN" sz="2000" b="1" dirty="0">
                  <a:solidFill>
                    <a:srgbClr val="002060"/>
                  </a:solidFill>
                  <a:latin typeface="Arial" panose="020B0604020202020204" pitchFamily="34" charset="0"/>
                  <a:sym typeface="+mn-ea"/>
                </a:rPr>
                <a:t>Nguyên tử oxygen nhường electron</a:t>
              </a:r>
              <a:endParaRPr lang="en-US" altLang="vi-VN" sz="2000" b="1" dirty="0">
                <a:solidFill>
                  <a:srgbClr val="002060"/>
                </a:solidFill>
                <a:latin typeface="Arial" panose="020B0604020202020204" pitchFamily="34" charset="0"/>
              </a:endParaRPr>
            </a:p>
            <a:p>
              <a:pPr algn="l"/>
              <a:r>
                <a:rPr lang="en-US" altLang="vi-VN" sz="2000" b="1" dirty="0">
                  <a:solidFill>
                    <a:srgbClr val="002060"/>
                  </a:solidFill>
                  <a:latin typeface="Arial" panose="020B0604020202020204" pitchFamily="34" charset="0"/>
                  <a:cs typeface="+mn-ea"/>
                  <a:sym typeface="+mn-lt"/>
                </a:rPr>
                <a:t>Nguyên tử hydrogen nhận electron</a:t>
              </a:r>
            </a:p>
          </p:txBody>
        </p:sp>
      </p:grpSp>
      <p:grpSp>
        <p:nvGrpSpPr>
          <p:cNvPr id="15" name="组合 14"/>
          <p:cNvGrpSpPr/>
          <p:nvPr/>
        </p:nvGrpSpPr>
        <p:grpSpPr>
          <a:xfrm>
            <a:off x="1999876" y="3612071"/>
            <a:ext cx="5294732" cy="1014730"/>
            <a:chOff x="1887613" y="4744275"/>
            <a:chExt cx="5294733" cy="1014730"/>
          </a:xfrm>
        </p:grpSpPr>
        <p:grpSp>
          <p:nvGrpSpPr>
            <p:cNvPr id="26" name="组合 25"/>
            <p:cNvGrpSpPr/>
            <p:nvPr/>
          </p:nvGrpSpPr>
          <p:grpSpPr>
            <a:xfrm>
              <a:off x="1887613" y="4759472"/>
              <a:ext cx="630075" cy="662100"/>
              <a:chOff x="7751055" y="2661330"/>
              <a:chExt cx="630075" cy="662100"/>
            </a:xfrm>
          </p:grpSpPr>
          <p:sp>
            <p:nvSpPr>
              <p:cNvPr id="28" name="矩形 27"/>
              <p:cNvSpPr/>
              <p:nvPr/>
            </p:nvSpPr>
            <p:spPr>
              <a:xfrm>
                <a:off x="7751055" y="2664683"/>
                <a:ext cx="630075" cy="658747"/>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9" name="文本框 28"/>
              <p:cNvSpPr txBox="1"/>
              <p:nvPr/>
            </p:nvSpPr>
            <p:spPr>
              <a:xfrm>
                <a:off x="7794434" y="2661330"/>
                <a:ext cx="402674" cy="584775"/>
              </a:xfrm>
              <a:prstGeom prst="rect">
                <a:avLst/>
              </a:prstGeom>
              <a:noFill/>
            </p:spPr>
            <p:txBody>
              <a:bodyPr wrap="none" rtlCol="0">
                <a:spAutoFit/>
              </a:body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sp>
          <p:nvSpPr>
            <p:cNvPr id="27" name="文本框 26"/>
            <p:cNvSpPr txBox="1"/>
            <p:nvPr/>
          </p:nvSpPr>
          <p:spPr>
            <a:xfrm>
              <a:off x="3037700" y="4744275"/>
              <a:ext cx="4144646" cy="1014730"/>
            </a:xfrm>
            <a:prstGeom prst="rect">
              <a:avLst/>
            </a:prstGeom>
            <a:noFill/>
          </p:spPr>
          <p:txBody>
            <a:bodyPr wrap="none" rtlCol="0">
              <a:spAutoFit/>
            </a:bodyPr>
            <a:lstStyle/>
            <a:p>
              <a:pPr algn="l"/>
              <a:r>
                <a:rPr lang="en-US" altLang="vi-VN" sz="2000" b="1" dirty="0">
                  <a:solidFill>
                    <a:srgbClr val="002060"/>
                  </a:solidFill>
                  <a:latin typeface="Arial" panose="020B0604020202020204" pitchFamily="34" charset="0"/>
                  <a:sym typeface="+mn-ea"/>
                </a:rPr>
                <a:t>Nguyên tử oxygen và nguyên tử </a:t>
              </a:r>
            </a:p>
            <a:p>
              <a:pPr algn="l"/>
              <a:r>
                <a:rPr lang="en-US" altLang="vi-VN" sz="2000" b="1" dirty="0">
                  <a:solidFill>
                    <a:srgbClr val="002060"/>
                  </a:solidFill>
                  <a:latin typeface="Arial" panose="020B0604020202020204" pitchFamily="34" charset="0"/>
                  <a:sym typeface="+mn-ea"/>
                </a:rPr>
                <a:t>hydrogen góp chung electron</a:t>
              </a:r>
              <a:endParaRPr lang="en-US" altLang="vi-VN" sz="2000" b="1" dirty="0">
                <a:solidFill>
                  <a:srgbClr val="002060"/>
                </a:solidFill>
                <a:latin typeface="Arial" panose="020B0604020202020204" pitchFamily="34" charset="0"/>
              </a:endParaRPr>
            </a:p>
            <a:p>
              <a:pPr algn="l"/>
              <a:endParaRPr lang="en-US" altLang="vi-VN" sz="2000" b="1" dirty="0">
                <a:solidFill>
                  <a:srgbClr val="002060"/>
                </a:solidFill>
                <a:latin typeface="Arial" panose="020B0604020202020204" pitchFamily="34" charset="0"/>
                <a:cs typeface="+mn-ea"/>
                <a:sym typeface="+mn-lt"/>
              </a:endParaRPr>
            </a:p>
          </p:txBody>
        </p:sp>
      </p:grpSp>
      <p:grpSp>
        <p:nvGrpSpPr>
          <p:cNvPr id="31" name="组合 16"/>
          <p:cNvGrpSpPr/>
          <p:nvPr/>
        </p:nvGrpSpPr>
        <p:grpSpPr>
          <a:xfrm>
            <a:off x="1999875" y="4775988"/>
            <a:ext cx="4900469" cy="739885"/>
            <a:chOff x="1887610" y="3299617"/>
            <a:chExt cx="4900471" cy="739883"/>
          </a:xfrm>
        </p:grpSpPr>
        <p:grpSp>
          <p:nvGrpSpPr>
            <p:cNvPr id="32" name="组合 19"/>
            <p:cNvGrpSpPr/>
            <p:nvPr/>
          </p:nvGrpSpPr>
          <p:grpSpPr>
            <a:xfrm>
              <a:off x="1887610" y="3299617"/>
              <a:ext cx="630074" cy="587167"/>
              <a:chOff x="7751052" y="2549017"/>
              <a:chExt cx="630074" cy="587167"/>
            </a:xfrm>
          </p:grpSpPr>
          <p:sp>
            <p:nvSpPr>
              <p:cNvPr id="40" name="矩形 21"/>
              <p:cNvSpPr/>
              <p:nvPr/>
            </p:nvSpPr>
            <p:spPr>
              <a:xfrm>
                <a:off x="7751052" y="2549017"/>
                <a:ext cx="630074" cy="587167"/>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41" name="文本框 22"/>
              <p:cNvSpPr txBox="1"/>
              <p:nvPr/>
            </p:nvSpPr>
            <p:spPr>
              <a:xfrm>
                <a:off x="7782324" y="2549017"/>
                <a:ext cx="442750" cy="584774"/>
              </a:xfrm>
              <a:prstGeom prst="rect">
                <a:avLst/>
              </a:prstGeom>
              <a:noFill/>
            </p:spPr>
            <p:txBody>
              <a:bodyPr wrap="none" rtlCol="0">
                <a:spAutoFit/>
              </a:body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sp>
          <p:nvSpPr>
            <p:cNvPr id="33" name="文本框 20"/>
            <p:cNvSpPr txBox="1"/>
            <p:nvPr/>
          </p:nvSpPr>
          <p:spPr>
            <a:xfrm>
              <a:off x="3035229" y="3394342"/>
              <a:ext cx="3752852" cy="645158"/>
            </a:xfrm>
            <a:prstGeom prst="rect">
              <a:avLst/>
            </a:prstGeom>
            <a:noFill/>
          </p:spPr>
          <p:txBody>
            <a:bodyPr wrap="none" rtlCol="0">
              <a:spAutoFit/>
            </a:bodyPr>
            <a:lstStyle/>
            <a:p>
              <a:pPr algn="l"/>
              <a:r>
                <a:rPr lang="en-US" altLang="vi-VN" b="1" dirty="0">
                  <a:solidFill>
                    <a:srgbClr val="002060"/>
                  </a:solidFill>
                  <a:latin typeface="Arial" panose="020B0604020202020204" pitchFamily="34" charset="0"/>
                  <a:sym typeface="+mn-ea"/>
                </a:rPr>
                <a:t>Nguyên tử oxygen và nguyên tử </a:t>
              </a:r>
            </a:p>
            <a:p>
              <a:pPr algn="l"/>
              <a:r>
                <a:rPr lang="en-US" altLang="vi-VN" b="1" dirty="0">
                  <a:solidFill>
                    <a:srgbClr val="002060"/>
                  </a:solidFill>
                  <a:latin typeface="Arial" panose="020B0604020202020204" pitchFamily="34" charset="0"/>
                  <a:sym typeface="+mn-ea"/>
                </a:rPr>
                <a:t>hydrogen góp chung proton</a:t>
              </a:r>
              <a:endParaRPr lang="en-US" altLang="vi-VN" b="1" dirty="0">
                <a:solidFill>
                  <a:srgbClr val="002060"/>
                </a:solidFill>
                <a:latin typeface="Arial" panose="020B0604020202020204" pitchFamily="34" charset="0"/>
                <a:cs typeface="+mn-ea"/>
                <a:sym typeface="+mn-ea"/>
              </a:endParaRPr>
            </a:p>
          </p:txBody>
        </p:sp>
      </p:grpSp>
      <p:sp>
        <p:nvSpPr>
          <p:cNvPr id="42" name="Synergistically utilize technically sound portals with frictionless chains. Dramatically customize…"/>
          <p:cNvSpPr txBox="1"/>
          <p:nvPr/>
        </p:nvSpPr>
        <p:spPr>
          <a:xfrm>
            <a:off x="644610" y="5714402"/>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C </a:t>
            </a:r>
            <a:endParaRPr lang="en-US" altLang="zh-CN" sz="3200" b="1" dirty="0">
              <a:solidFill>
                <a:srgbClr val="FF0000"/>
              </a:solidFill>
              <a:cs typeface="Arial" panose="020B0604020202020204" pitchFamily="34" charset="0"/>
              <a:sym typeface="+mn-lt"/>
            </a:endParaRPr>
          </a:p>
        </p:txBody>
      </p:sp>
      <p:sp>
        <p:nvSpPr>
          <p:cNvPr id="24" name="矩形 62"/>
          <p:cNvSpPr/>
          <p:nvPr/>
        </p:nvSpPr>
        <p:spPr>
          <a:xfrm>
            <a:off x="7672137" y="1276437"/>
            <a:ext cx="3948335" cy="3387647"/>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Arial" panose="020B0604020202020204" pitchFamily="34" charset="0"/>
              </a:rPr>
              <a:t>Câu </a:t>
            </a:r>
            <a:r>
              <a:rPr lang="en-US" altLang="vi-VN" sz="2800" b="1" dirty="0">
                <a:solidFill>
                  <a:srgbClr val="FF0000"/>
                </a:solidFill>
                <a:latin typeface="Arial" panose="020B0604020202020204" pitchFamily="34" charset="0"/>
              </a:rPr>
              <a:t>9</a:t>
            </a:r>
            <a:endParaRPr lang="vi-VN" sz="2800" b="1" dirty="0">
              <a:solidFill>
                <a:srgbClr val="FF0000"/>
              </a:solidFill>
              <a:latin typeface="Arial" panose="020B0604020202020204" pitchFamily="34" charset="0"/>
            </a:endParaRPr>
          </a:p>
          <a:p>
            <a:pPr algn="ctr"/>
            <a:r>
              <a:rPr lang="en-US" altLang="vi-VN" sz="2800" dirty="0">
                <a:solidFill>
                  <a:schemeClr val="tx1"/>
                </a:solidFill>
                <a:latin typeface="Arial" panose="020B0604020202020204" pitchFamily="34" charset="0"/>
              </a:rPr>
              <a:t>LK hóa học giữa các nguyên tử oxygen và hydrogen trong phân tử nước được hình thành bằng cách</a:t>
            </a:r>
            <a:endParaRPr lang="en-US" altLang="vi-VN" sz="2800" dirty="0">
              <a:solidFill>
                <a:schemeClr val="tx1"/>
              </a:solidFill>
              <a:latin typeface="Arial" panose="020B060402020202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6220691" cy="6858000"/>
          </a:xfrm>
          <a:prstGeom prst="rect">
            <a:avLst/>
          </a:prstGeom>
          <a:gradFill>
            <a:gsLst>
              <a:gs pos="0">
                <a:schemeClr val="accent1"/>
              </a:gs>
              <a:gs pos="100000">
                <a:schemeClr val="accent2"/>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6"/>
          <p:cNvSpPr/>
          <p:nvPr/>
        </p:nvSpPr>
        <p:spPr>
          <a:xfrm>
            <a:off x="6400800" y="-9047"/>
            <a:ext cx="5638140" cy="4625174"/>
          </a:xfrm>
          <a:prstGeom prst="rect">
            <a:avLst/>
          </a:prstGeom>
          <a:solidFill>
            <a:schemeClr val="bg1"/>
          </a:solidFill>
          <a:ln w="38100">
            <a:solidFill>
              <a:schemeClr val="tx1">
                <a:lumMod val="75000"/>
                <a:lumOff val="2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1" dirty="0">
                <a:solidFill>
                  <a:srgbClr val="996600"/>
                </a:solidFill>
                <a:effectLst/>
              </a:rPr>
              <a:t>Trong tự nhiên, chỉ có các khí hiếm tồn tại ở dạng đơn nguyên tử bền vững, còn nguyên tử của các nguyên tố khác thường có xu hướng kết hợp với nhau bằng các liên kết hóa học. Các liên kết hóa học được hình thành như thế nào?</a:t>
            </a:r>
            <a:endParaRPr lang="zh-CN" altLang="en-US" sz="3200" i="1" dirty="0">
              <a:solidFill>
                <a:srgbClr val="996600"/>
              </a:solidFill>
              <a:cs typeface="Arial" panose="020B0604020202020204" pitchFamily="34" charset="0"/>
            </a:endParaRPr>
          </a:p>
        </p:txBody>
      </p:sp>
      <p:sp>
        <p:nvSpPr>
          <p:cNvPr id="22" name="Flowchart: Connector 21"/>
          <p:cNvSpPr/>
          <p:nvPr/>
        </p:nvSpPr>
        <p:spPr>
          <a:xfrm>
            <a:off x="5079872" y="1902534"/>
            <a:ext cx="1140818" cy="1072662"/>
          </a:xfrm>
          <a:prstGeom prst="flowChartConnector">
            <a:avLst/>
          </a:prstGeom>
          <a:solidFill>
            <a:srgbClr val="A5CDF7"/>
          </a:solidFill>
          <a:ln>
            <a:solidFill>
              <a:srgbClr val="A5CDF7"/>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Ne </a:t>
            </a:r>
          </a:p>
        </p:txBody>
      </p:sp>
      <p:grpSp>
        <p:nvGrpSpPr>
          <p:cNvPr id="23" name="Group 22"/>
          <p:cNvGrpSpPr/>
          <p:nvPr/>
        </p:nvGrpSpPr>
        <p:grpSpPr>
          <a:xfrm>
            <a:off x="2185928" y="2975196"/>
            <a:ext cx="1848832" cy="984705"/>
            <a:chOff x="8029575" y="2414587"/>
            <a:chExt cx="1452562" cy="757238"/>
          </a:xfrm>
        </p:grpSpPr>
        <p:sp>
          <p:nvSpPr>
            <p:cNvPr id="24" name="Flowchart: Connector 23"/>
            <p:cNvSpPr/>
            <p:nvPr/>
          </p:nvSpPr>
          <p:spPr>
            <a:xfrm>
              <a:off x="8029575" y="2414588"/>
              <a:ext cx="800100" cy="757237"/>
            </a:xfrm>
            <a:prstGeom prst="flowChartConnector">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25" name="Flowchart: Connector 24"/>
            <p:cNvSpPr/>
            <p:nvPr/>
          </p:nvSpPr>
          <p:spPr>
            <a:xfrm>
              <a:off x="8682037" y="2414587"/>
              <a:ext cx="800100" cy="757237"/>
            </a:xfrm>
            <a:prstGeom prst="flowChartConnector">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grpSp>
        <p:nvGrpSpPr>
          <p:cNvPr id="26" name="Group 25"/>
          <p:cNvGrpSpPr/>
          <p:nvPr/>
        </p:nvGrpSpPr>
        <p:grpSpPr>
          <a:xfrm>
            <a:off x="614014" y="3391506"/>
            <a:ext cx="1325537" cy="872802"/>
            <a:chOff x="3147370" y="3576246"/>
            <a:chExt cx="1325537" cy="872802"/>
          </a:xfrm>
        </p:grpSpPr>
        <p:sp>
          <p:nvSpPr>
            <p:cNvPr id="27" name="Flowchart: Connector 26"/>
            <p:cNvSpPr/>
            <p:nvPr/>
          </p:nvSpPr>
          <p:spPr>
            <a:xfrm>
              <a:off x="3147370" y="3735272"/>
              <a:ext cx="630162" cy="659182"/>
            </a:xfrm>
            <a:prstGeom prst="flowChartConnector">
              <a:avLst/>
            </a:prstGeom>
            <a:solidFill>
              <a:srgbClr val="FFCCF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1600" b="1" dirty="0">
                  <a:solidFill>
                    <a:schemeClr val="tx1"/>
                  </a:solidFill>
                  <a:latin typeface="Arial" panose="020B0604020202020204" pitchFamily="34" charset="0"/>
                  <a:cs typeface="Arial" panose="020B0604020202020204" pitchFamily="34" charset="0"/>
                </a:rPr>
                <a:t>Na</a:t>
              </a:r>
              <a:r>
                <a:rPr lang="vi-VN" sz="1600" b="1" baseline="30000" dirty="0">
                  <a:solidFill>
                    <a:schemeClr val="tx1"/>
                  </a:solidFill>
                  <a:latin typeface="Arial" panose="020B0604020202020204" pitchFamily="34" charset="0"/>
                  <a:cs typeface="Arial" panose="020B0604020202020204" pitchFamily="34" charset="0"/>
                </a:rPr>
                <a:t>+</a:t>
              </a:r>
            </a:p>
          </p:txBody>
        </p:sp>
        <p:sp>
          <p:nvSpPr>
            <p:cNvPr id="28" name="Flowchart: Connector 27"/>
            <p:cNvSpPr/>
            <p:nvPr/>
          </p:nvSpPr>
          <p:spPr>
            <a:xfrm>
              <a:off x="3664682" y="3576246"/>
              <a:ext cx="808225" cy="872802"/>
            </a:xfrm>
            <a:prstGeom prst="flowChartConnector">
              <a:avLst/>
            </a:prstGeom>
            <a:solidFill>
              <a:srgbClr val="FFFF99"/>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solidFill>
                    <a:schemeClr val="tx1"/>
                  </a:solidFill>
                  <a:latin typeface="Arial" panose="020B0604020202020204" pitchFamily="34" charset="0"/>
                  <a:cs typeface="Arial" panose="020B0604020202020204" pitchFamily="34" charset="0"/>
                </a:rPr>
                <a:t>Cl</a:t>
              </a:r>
              <a:r>
                <a:rPr lang="vi-VN" sz="2000" b="1" baseline="30000" dirty="0">
                  <a:solidFill>
                    <a:schemeClr val="tx1"/>
                  </a:solidFill>
                  <a:latin typeface="Arial" panose="020B0604020202020204" pitchFamily="34" charset="0"/>
                  <a:cs typeface="Arial" panose="020B0604020202020204" pitchFamily="34" charset="0"/>
                </a:rPr>
                <a:t>-</a:t>
              </a:r>
            </a:p>
          </p:txBody>
        </p:sp>
      </p:grpSp>
      <p:sp>
        <p:nvSpPr>
          <p:cNvPr id="29" name="Thought Bubble: Cloud 28"/>
          <p:cNvSpPr/>
          <p:nvPr/>
        </p:nvSpPr>
        <p:spPr>
          <a:xfrm>
            <a:off x="178149" y="0"/>
            <a:ext cx="3189291" cy="2898612"/>
          </a:xfrm>
          <a:prstGeom prst="cloudCallout">
            <a:avLst>
              <a:gd name="adj1" fmla="val 52089"/>
              <a:gd name="adj2" fmla="val 47697"/>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mj-lt"/>
                <a:cs typeface="Arial" panose="020B0604020202020204" pitchFamily="34" charset="0"/>
              </a:rPr>
              <a:t>Tại sao các nguyên tử khác luôn kết hợp với nhau?</a:t>
            </a:r>
          </a:p>
        </p:txBody>
      </p:sp>
      <p:grpSp>
        <p:nvGrpSpPr>
          <p:cNvPr id="30" name="Group 29"/>
          <p:cNvGrpSpPr/>
          <p:nvPr/>
        </p:nvGrpSpPr>
        <p:grpSpPr>
          <a:xfrm>
            <a:off x="3180938" y="4194530"/>
            <a:ext cx="2782124" cy="2877702"/>
            <a:chOff x="411650" y="4061619"/>
            <a:chExt cx="2782124" cy="1695309"/>
          </a:xfrm>
        </p:grpSpPr>
        <p:sp>
          <p:nvSpPr>
            <p:cNvPr id="31" name="Thought Bubble: Cloud 30"/>
            <p:cNvSpPr/>
            <p:nvPr/>
          </p:nvSpPr>
          <p:spPr>
            <a:xfrm>
              <a:off x="416036" y="4712386"/>
              <a:ext cx="2777737" cy="984704"/>
            </a:xfrm>
            <a:prstGeom prst="cloudCallout">
              <a:avLst>
                <a:gd name="adj1" fmla="val 18890"/>
                <a:gd name="adj2" fmla="val -155520"/>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Arial" panose="020B0604020202020204" pitchFamily="34" charset="0"/>
                <a:cs typeface="Arial" panose="020B0604020202020204" pitchFamily="34" charset="0"/>
              </a:endParaRPr>
            </a:p>
          </p:txBody>
        </p:sp>
        <p:sp>
          <p:nvSpPr>
            <p:cNvPr id="32" name="Thought Bubble: Cloud 31"/>
            <p:cNvSpPr/>
            <p:nvPr/>
          </p:nvSpPr>
          <p:spPr>
            <a:xfrm>
              <a:off x="411650" y="4061619"/>
              <a:ext cx="2782124" cy="1695309"/>
            </a:xfrm>
            <a:prstGeom prst="cloudCallout">
              <a:avLst>
                <a:gd name="adj1" fmla="val 37835"/>
                <a:gd name="adj2" fmla="val -81501"/>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mj-lt"/>
                  <a:cs typeface="Arial" panose="020B0604020202020204" pitchFamily="34" charset="0"/>
                </a:rPr>
                <a:t>Tại sao khí hiếm như neon chỉ tồn tại độc lập?</a:t>
              </a:r>
              <a:endParaRPr lang="vi-VN" sz="2800" dirty="0">
                <a:latin typeface="+mj-lt"/>
                <a:cs typeface="Arial" panose="020B0604020202020204" pitchFamily="34" charset="0"/>
              </a:endParaRPr>
            </a:p>
          </p:txBody>
        </p:sp>
      </p:grpSp>
    </p:spTree>
    <p:extLst>
      <p:ext uri="{BB962C8B-B14F-4D97-AF65-F5344CB8AC3E}">
        <p14:creationId xmlns:p14="http://schemas.microsoft.com/office/powerpoint/2010/main" val="225447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349828" y="3070837"/>
            <a:ext cx="558166" cy="830997"/>
          </a:xfrm>
          <a:prstGeom prst="rect">
            <a:avLst/>
          </a:prstGeom>
          <a:noFill/>
        </p:spPr>
        <p:txBody>
          <a:bodyPr wrap="none" rtlCol="0">
            <a:spAutoFit/>
          </a:bodyPr>
          <a:lstStyle/>
          <a:p>
            <a:r>
              <a:rPr lang="en-US" altLang="zh-CN" sz="4800" b="1" dirty="0">
                <a:solidFill>
                  <a:srgbClr val="3D0263"/>
                </a:solidFill>
                <a:cs typeface="+mn-ea"/>
                <a:sym typeface="+mn-lt"/>
              </a:rPr>
              <a:t>A</a:t>
            </a:r>
            <a:endParaRPr lang="zh-CN" altLang="en-US" sz="4800" b="1" dirty="0">
              <a:solidFill>
                <a:srgbClr val="3D0263"/>
              </a:solidFill>
              <a:cs typeface="+mn-ea"/>
              <a:sym typeface="+mn-lt"/>
            </a:endParaRPr>
          </a:p>
        </p:txBody>
      </p:sp>
      <p:grpSp>
        <p:nvGrpSpPr>
          <p:cNvPr id="30" name="组合 29"/>
          <p:cNvGrpSpPr/>
          <p:nvPr/>
        </p:nvGrpSpPr>
        <p:grpSpPr>
          <a:xfrm>
            <a:off x="867447" y="4014772"/>
            <a:ext cx="2267309" cy="1826466"/>
            <a:chOff x="1632479" y="3819338"/>
            <a:chExt cx="2267309" cy="1826467"/>
          </a:xfrm>
        </p:grpSpPr>
        <p:grpSp>
          <p:nvGrpSpPr>
            <p:cNvPr id="28" name="组合 27"/>
            <p:cNvGrpSpPr/>
            <p:nvPr/>
          </p:nvGrpSpPr>
          <p:grpSpPr>
            <a:xfrm>
              <a:off x="1632479" y="3819338"/>
              <a:ext cx="2267309" cy="1826467"/>
              <a:chOff x="1614698" y="4213962"/>
              <a:chExt cx="2267309" cy="1826467"/>
            </a:xfrm>
          </p:grpSpPr>
          <p:sp>
            <p:nvSpPr>
              <p:cNvPr id="25" name="矩形 24"/>
              <p:cNvSpPr/>
              <p:nvPr/>
            </p:nvSpPr>
            <p:spPr>
              <a:xfrm>
                <a:off x="1614698" y="4213962"/>
                <a:ext cx="2154083"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26" name="矩形 25"/>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29" name="矩形 28"/>
            <p:cNvSpPr/>
            <p:nvPr/>
          </p:nvSpPr>
          <p:spPr>
            <a:xfrm>
              <a:off x="1873026" y="4189781"/>
              <a:ext cx="1913537" cy="911860"/>
            </a:xfrm>
            <a:prstGeom prst="rect">
              <a:avLst/>
            </a:prstGeom>
          </p:spPr>
          <p:txBody>
            <a:bodyPr wrap="square">
              <a:spAutoFit/>
            </a:bodyPr>
            <a:lstStyle/>
            <a:p>
              <a:pPr algn="ctr"/>
              <a:r>
                <a:rPr lang="en-US" altLang="vi-VN" sz="2665" dirty="0"/>
                <a:t>góp chung proton</a:t>
              </a:r>
              <a:endParaRPr lang="en-US" altLang="vi-VN" sz="2665" dirty="0">
                <a:solidFill>
                  <a:schemeClr val="tx1">
                    <a:lumMod val="75000"/>
                    <a:lumOff val="25000"/>
                  </a:schemeClr>
                </a:solidFill>
                <a:cs typeface="+mn-ea"/>
                <a:sym typeface="+mn-lt"/>
              </a:endParaRPr>
            </a:p>
          </p:txBody>
        </p:sp>
      </p:grpSp>
      <p:sp>
        <p:nvSpPr>
          <p:cNvPr id="65" name="文本框 64"/>
          <p:cNvSpPr txBox="1"/>
          <p:nvPr/>
        </p:nvSpPr>
        <p:spPr>
          <a:xfrm>
            <a:off x="3993795" y="3070837"/>
            <a:ext cx="529312" cy="830997"/>
          </a:xfrm>
          <a:prstGeom prst="rect">
            <a:avLst/>
          </a:prstGeom>
          <a:noFill/>
        </p:spPr>
        <p:txBody>
          <a:bodyPr wrap="none" rtlCol="0">
            <a:spAutoFit/>
          </a:bodyPr>
          <a:lstStyle/>
          <a:p>
            <a:r>
              <a:rPr lang="en-US" altLang="zh-CN" sz="4800" b="1" dirty="0">
                <a:solidFill>
                  <a:srgbClr val="FA6D06"/>
                </a:solidFill>
                <a:cs typeface="+mn-ea"/>
                <a:sym typeface="+mn-lt"/>
              </a:rPr>
              <a:t>B</a:t>
            </a:r>
            <a:endParaRPr lang="zh-CN" altLang="en-US" sz="4800" b="1" dirty="0">
              <a:solidFill>
                <a:srgbClr val="FA6D06"/>
              </a:solidFill>
              <a:cs typeface="+mn-ea"/>
              <a:sym typeface="+mn-lt"/>
            </a:endParaRPr>
          </a:p>
        </p:txBody>
      </p:sp>
      <p:grpSp>
        <p:nvGrpSpPr>
          <p:cNvPr id="66" name="组合 65"/>
          <p:cNvGrpSpPr/>
          <p:nvPr/>
        </p:nvGrpSpPr>
        <p:grpSpPr>
          <a:xfrm>
            <a:off x="3581144" y="4014772"/>
            <a:ext cx="2267309" cy="1938893"/>
            <a:chOff x="1632479" y="3819338"/>
            <a:chExt cx="2267309" cy="1938894"/>
          </a:xfrm>
        </p:grpSpPr>
        <p:grpSp>
          <p:nvGrpSpPr>
            <p:cNvPr id="67" name="组合 66"/>
            <p:cNvGrpSpPr/>
            <p:nvPr/>
          </p:nvGrpSpPr>
          <p:grpSpPr>
            <a:xfrm>
              <a:off x="1632479" y="3819338"/>
              <a:ext cx="2267309" cy="1826467"/>
              <a:chOff x="1614698" y="4213962"/>
              <a:chExt cx="2267309" cy="1826467"/>
            </a:xfrm>
          </p:grpSpPr>
          <p:sp>
            <p:nvSpPr>
              <p:cNvPr id="69" name="矩形 68"/>
              <p:cNvSpPr/>
              <p:nvPr/>
            </p:nvSpPr>
            <p:spPr>
              <a:xfrm>
                <a:off x="1614698" y="4213962"/>
                <a:ext cx="2154083"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70" name="矩形 69"/>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68" name="矩形 67"/>
            <p:cNvSpPr/>
            <p:nvPr/>
          </p:nvSpPr>
          <p:spPr>
            <a:xfrm>
              <a:off x="1873026" y="4189781"/>
              <a:ext cx="1996546" cy="1568451"/>
            </a:xfrm>
            <a:prstGeom prst="rect">
              <a:avLst/>
            </a:prstGeom>
          </p:spPr>
          <p:txBody>
            <a:bodyPr wrap="square">
              <a:spAutoFit/>
            </a:bodyPr>
            <a:lstStyle/>
            <a:p>
              <a:pPr algn="ctr"/>
              <a:r>
                <a:rPr lang="en-US" altLang="vi-VN" sz="2400" dirty="0"/>
                <a:t>chuyển e từ nguyên từ này sang nguyên tử kia</a:t>
              </a:r>
              <a:endParaRPr lang="en-US" altLang="vi-VN" sz="2400" dirty="0">
                <a:solidFill>
                  <a:schemeClr val="tx1">
                    <a:lumMod val="75000"/>
                    <a:lumOff val="25000"/>
                  </a:schemeClr>
                </a:solidFill>
                <a:cs typeface="+mn-ea"/>
                <a:sym typeface="+mn-lt"/>
              </a:endParaRPr>
            </a:p>
          </p:txBody>
        </p:sp>
      </p:grpSp>
      <p:sp>
        <p:nvSpPr>
          <p:cNvPr id="73" name="文本框 72"/>
          <p:cNvSpPr txBox="1"/>
          <p:nvPr/>
        </p:nvSpPr>
        <p:spPr>
          <a:xfrm>
            <a:off x="6637762" y="3070837"/>
            <a:ext cx="510076" cy="830997"/>
          </a:xfrm>
          <a:prstGeom prst="rect">
            <a:avLst/>
          </a:prstGeom>
          <a:noFill/>
        </p:spPr>
        <p:txBody>
          <a:bodyPr wrap="none" rtlCol="0">
            <a:spAutoFit/>
          </a:bodyPr>
          <a:lstStyle/>
          <a:p>
            <a:r>
              <a:rPr lang="en-US" altLang="zh-CN" sz="4800" b="1" dirty="0">
                <a:solidFill>
                  <a:srgbClr val="3D0263"/>
                </a:solidFill>
                <a:cs typeface="+mn-ea"/>
                <a:sym typeface="+mn-lt"/>
              </a:rPr>
              <a:t>C</a:t>
            </a:r>
            <a:endParaRPr lang="zh-CN" altLang="en-US" sz="4800" b="1" dirty="0">
              <a:solidFill>
                <a:srgbClr val="3D0263"/>
              </a:solidFill>
              <a:cs typeface="+mn-ea"/>
              <a:sym typeface="+mn-lt"/>
            </a:endParaRPr>
          </a:p>
        </p:txBody>
      </p:sp>
      <p:grpSp>
        <p:nvGrpSpPr>
          <p:cNvPr id="74" name="组合 73"/>
          <p:cNvGrpSpPr/>
          <p:nvPr/>
        </p:nvGrpSpPr>
        <p:grpSpPr>
          <a:xfrm>
            <a:off x="6194895" y="4026343"/>
            <a:ext cx="2267309" cy="1938893"/>
            <a:chOff x="1632479" y="3819338"/>
            <a:chExt cx="2267309" cy="1938894"/>
          </a:xfrm>
        </p:grpSpPr>
        <p:grpSp>
          <p:nvGrpSpPr>
            <p:cNvPr id="75" name="组合 74"/>
            <p:cNvGrpSpPr/>
            <p:nvPr/>
          </p:nvGrpSpPr>
          <p:grpSpPr>
            <a:xfrm>
              <a:off x="1632479" y="3819338"/>
              <a:ext cx="2267309" cy="1826467"/>
              <a:chOff x="1614698" y="4213962"/>
              <a:chExt cx="2267309" cy="1826467"/>
            </a:xfrm>
          </p:grpSpPr>
          <p:sp>
            <p:nvSpPr>
              <p:cNvPr id="77" name="矩形 76"/>
              <p:cNvSpPr/>
              <p:nvPr/>
            </p:nvSpPr>
            <p:spPr>
              <a:xfrm>
                <a:off x="1614698" y="4213962"/>
                <a:ext cx="2154083"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78" name="矩形 77"/>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76" name="矩形 75"/>
            <p:cNvSpPr/>
            <p:nvPr/>
          </p:nvSpPr>
          <p:spPr>
            <a:xfrm>
              <a:off x="1873026" y="4189781"/>
              <a:ext cx="1913537" cy="1568451"/>
            </a:xfrm>
            <a:prstGeom prst="rect">
              <a:avLst/>
            </a:prstGeom>
          </p:spPr>
          <p:txBody>
            <a:bodyPr wrap="square">
              <a:spAutoFit/>
            </a:bodyPr>
            <a:lstStyle/>
            <a:p>
              <a:pPr algn="ctr"/>
              <a:r>
                <a:rPr lang="en-US" altLang="vi-VN" sz="2400" dirty="0">
                  <a:sym typeface="+mn-ea"/>
                </a:rPr>
                <a:t>chuyển p từ nguyên từ này sang nguyên tử kia</a:t>
              </a:r>
              <a:endParaRPr lang="en-US" altLang="vi-VN" sz="2400" dirty="0">
                <a:solidFill>
                  <a:schemeClr val="tx1">
                    <a:lumMod val="75000"/>
                    <a:lumOff val="25000"/>
                  </a:schemeClr>
                </a:solidFill>
                <a:cs typeface="+mn-ea"/>
                <a:sym typeface="+mn-ea"/>
              </a:endParaRPr>
            </a:p>
          </p:txBody>
        </p:sp>
      </p:grpSp>
      <p:sp>
        <p:nvSpPr>
          <p:cNvPr id="81" name="文本框 80"/>
          <p:cNvSpPr txBox="1"/>
          <p:nvPr/>
        </p:nvSpPr>
        <p:spPr>
          <a:xfrm>
            <a:off x="9281729" y="3070837"/>
            <a:ext cx="572593" cy="830997"/>
          </a:xfrm>
          <a:prstGeom prst="rect">
            <a:avLst/>
          </a:prstGeom>
          <a:noFill/>
        </p:spPr>
        <p:txBody>
          <a:bodyPr wrap="none" rtlCol="0">
            <a:spAutoFit/>
          </a:bodyPr>
          <a:lstStyle/>
          <a:p>
            <a:r>
              <a:rPr lang="en-US" altLang="zh-CN" sz="4800" b="1" dirty="0">
                <a:solidFill>
                  <a:srgbClr val="FA6D06"/>
                </a:solidFill>
                <a:cs typeface="+mn-ea"/>
                <a:sym typeface="+mn-lt"/>
              </a:rPr>
              <a:t>D</a:t>
            </a:r>
            <a:endParaRPr lang="zh-CN" altLang="en-US" sz="4800" b="1" dirty="0">
              <a:solidFill>
                <a:srgbClr val="FA6D06"/>
              </a:solidFill>
              <a:cs typeface="+mn-ea"/>
              <a:sym typeface="+mn-lt"/>
            </a:endParaRPr>
          </a:p>
        </p:txBody>
      </p:sp>
      <p:grpSp>
        <p:nvGrpSpPr>
          <p:cNvPr id="82" name="组合 81"/>
          <p:cNvGrpSpPr/>
          <p:nvPr/>
        </p:nvGrpSpPr>
        <p:grpSpPr>
          <a:xfrm>
            <a:off x="8838862" y="4026347"/>
            <a:ext cx="2267309" cy="1826466"/>
            <a:chOff x="1632479" y="3819338"/>
            <a:chExt cx="2267309" cy="1826467"/>
          </a:xfrm>
        </p:grpSpPr>
        <p:grpSp>
          <p:nvGrpSpPr>
            <p:cNvPr id="83" name="组合 82"/>
            <p:cNvGrpSpPr/>
            <p:nvPr/>
          </p:nvGrpSpPr>
          <p:grpSpPr>
            <a:xfrm>
              <a:off x="1632479" y="3819338"/>
              <a:ext cx="2267309" cy="1826467"/>
              <a:chOff x="1614698" y="4213962"/>
              <a:chExt cx="2267309" cy="1826467"/>
            </a:xfrm>
          </p:grpSpPr>
          <p:sp>
            <p:nvSpPr>
              <p:cNvPr id="85" name="矩形 84"/>
              <p:cNvSpPr/>
              <p:nvPr/>
            </p:nvSpPr>
            <p:spPr>
              <a:xfrm>
                <a:off x="1614698" y="4213962"/>
                <a:ext cx="2154083"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86" name="矩形 85"/>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84" name="矩形 83"/>
            <p:cNvSpPr/>
            <p:nvPr/>
          </p:nvSpPr>
          <p:spPr>
            <a:xfrm>
              <a:off x="1873026" y="4189781"/>
              <a:ext cx="1913537" cy="911860"/>
            </a:xfrm>
            <a:prstGeom prst="rect">
              <a:avLst/>
            </a:prstGeom>
          </p:spPr>
          <p:txBody>
            <a:bodyPr wrap="square">
              <a:spAutoFit/>
            </a:bodyPr>
            <a:lstStyle/>
            <a:p>
              <a:pPr algn="ctr"/>
              <a:r>
                <a:rPr lang="en-US" altLang="vi-VN" sz="2665" dirty="0"/>
                <a:t>góp chung electron</a:t>
              </a:r>
              <a:endParaRPr lang="en-US" altLang="vi-VN" sz="2665" dirty="0">
                <a:solidFill>
                  <a:schemeClr val="tx1">
                    <a:lumMod val="75000"/>
                    <a:lumOff val="25000"/>
                  </a:schemeClr>
                </a:solidFill>
                <a:cs typeface="+mn-ea"/>
                <a:sym typeface="+mn-lt"/>
              </a:endParaRPr>
            </a:p>
          </p:txBody>
        </p:sp>
      </p:grpSp>
      <p:sp>
        <p:nvSpPr>
          <p:cNvPr id="43" name="Synergistically utilize technically sound portals with frictionless chains. Dramatically customize…"/>
          <p:cNvSpPr txBox="1"/>
          <p:nvPr/>
        </p:nvSpPr>
        <p:spPr>
          <a:xfrm>
            <a:off x="691847" y="5923857"/>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D </a:t>
            </a:r>
            <a:endParaRPr lang="en-US" altLang="zh-CN" sz="3200" b="1" dirty="0">
              <a:solidFill>
                <a:srgbClr val="FF0000"/>
              </a:solidFill>
              <a:cs typeface="Arial" panose="020B0604020202020204" pitchFamily="34" charset="0"/>
              <a:sym typeface="+mn-lt"/>
            </a:endParaRPr>
          </a:p>
        </p:txBody>
      </p:sp>
      <p:sp>
        <p:nvSpPr>
          <p:cNvPr id="31" name="矩形 62"/>
          <p:cNvSpPr/>
          <p:nvPr/>
        </p:nvSpPr>
        <p:spPr>
          <a:xfrm>
            <a:off x="1801234" y="554196"/>
            <a:ext cx="9611833" cy="25166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Arial" panose="020B0604020202020204" pitchFamily="34" charset="0"/>
              </a:rPr>
              <a:t>Câu </a:t>
            </a:r>
            <a:r>
              <a:rPr lang="en-US" altLang="vi-VN" sz="3200" b="1" dirty="0">
                <a:solidFill>
                  <a:srgbClr val="FF0000"/>
                </a:solidFill>
                <a:latin typeface="Arial" panose="020B0604020202020204" pitchFamily="34" charset="0"/>
              </a:rPr>
              <a:t>10</a:t>
            </a:r>
            <a:r>
              <a:rPr lang="vi-VN" sz="3200" b="1" dirty="0">
                <a:solidFill>
                  <a:srgbClr val="FF0000"/>
                </a:solidFill>
                <a:latin typeface="Arial" panose="020B0604020202020204" pitchFamily="34" charset="0"/>
              </a:rPr>
              <a:t> </a:t>
            </a:r>
          </a:p>
          <a:p>
            <a:pPr algn="ctr"/>
            <a:r>
              <a:rPr lang="en-US" altLang="vi-VN" sz="3200" dirty="0">
                <a:solidFill>
                  <a:schemeClr val="tx1"/>
                </a:solidFill>
                <a:latin typeface="Arial" panose="020B0604020202020204" pitchFamily="34" charset="0"/>
              </a:rPr>
              <a:t>Trong phân tử oxygen, khi hai nguyên tử oxygen liên kết với nhau, chúng </a:t>
            </a:r>
            <a:endParaRPr lang="en-US" altLang="vi-VN" sz="3200" dirty="0">
              <a:solidFill>
                <a:schemeClr val="tx1"/>
              </a:solidFill>
              <a:latin typeface="Arial" panose="020B0604020202020204" pitchFamily="34" charset="0"/>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500"/>
                                        <p:tgtEl>
                                          <p:spTgt spid="6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left)">
                                      <p:cBhvr>
                                        <p:cTn id="23" dur="500"/>
                                        <p:tgtEl>
                                          <p:spTgt spid="7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left)">
                                      <p:cBhvr>
                                        <p:cTn id="31" dur="500"/>
                                        <p:tgtEl>
                                          <p:spTgt spid="8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left)">
                                      <p:cBhvr>
                                        <p:cTn id="35" dur="500"/>
                                        <p:tgtEl>
                                          <p:spTgt spid="8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arn(inVertical)">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5" grpId="0"/>
      <p:bldP spid="73" grpId="0"/>
      <p:bldP spid="81" grpId="0"/>
      <p:bldP spid="4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943;p39"/>
          <p:cNvSpPr txBox="1"/>
          <p:nvPr/>
        </p:nvSpPr>
        <p:spPr>
          <a:xfrm flipH="1">
            <a:off x="3291296" y="5032075"/>
            <a:ext cx="3388249"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vi-VN" sz="3735" dirty="0"/>
              <a:t>kim loại</a:t>
            </a:r>
          </a:p>
        </p:txBody>
      </p:sp>
      <p:sp>
        <p:nvSpPr>
          <p:cNvPr id="49" name="Google Shape;944;p39"/>
          <p:cNvSpPr txBox="1"/>
          <p:nvPr/>
        </p:nvSpPr>
        <p:spPr>
          <a:xfrm flipH="1">
            <a:off x="6294401" y="3138663"/>
            <a:ext cx="3686027"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vi-VN" sz="3735" dirty="0"/>
              <a:t>ion</a:t>
            </a:r>
          </a:p>
        </p:txBody>
      </p:sp>
      <p:sp>
        <p:nvSpPr>
          <p:cNvPr id="85" name="Google Shape;945;p39"/>
          <p:cNvSpPr txBox="1"/>
          <p:nvPr/>
        </p:nvSpPr>
        <p:spPr>
          <a:xfrm flipH="1">
            <a:off x="2594342" y="5191093"/>
            <a:ext cx="531228"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C</a:t>
            </a:r>
          </a:p>
        </p:txBody>
      </p:sp>
      <p:sp>
        <p:nvSpPr>
          <p:cNvPr id="86" name="Google Shape;946;p39"/>
          <p:cNvSpPr txBox="1"/>
          <p:nvPr/>
        </p:nvSpPr>
        <p:spPr>
          <a:xfrm flipH="1">
            <a:off x="7172774" y="5032075"/>
            <a:ext cx="531228"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D</a:t>
            </a:r>
          </a:p>
        </p:txBody>
      </p:sp>
      <p:sp>
        <p:nvSpPr>
          <p:cNvPr id="87" name="Google Shape;947;p39"/>
          <p:cNvSpPr txBox="1"/>
          <p:nvPr/>
        </p:nvSpPr>
        <p:spPr>
          <a:xfrm flipH="1">
            <a:off x="7790802" y="4957593"/>
            <a:ext cx="3128997"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vi-VN" sz="3735" dirty="0"/>
              <a:t>phi kim</a:t>
            </a:r>
          </a:p>
        </p:txBody>
      </p:sp>
      <p:sp>
        <p:nvSpPr>
          <p:cNvPr id="88" name="Google Shape;948;p39"/>
          <p:cNvSpPr txBox="1"/>
          <p:nvPr/>
        </p:nvSpPr>
        <p:spPr>
          <a:xfrm flipH="1">
            <a:off x="5646716" y="3138663"/>
            <a:ext cx="531227"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B</a:t>
            </a:r>
          </a:p>
        </p:txBody>
      </p:sp>
      <p:sp>
        <p:nvSpPr>
          <p:cNvPr id="89" name="Google Shape;949;p39"/>
          <p:cNvSpPr txBox="1"/>
          <p:nvPr/>
        </p:nvSpPr>
        <p:spPr>
          <a:xfrm flipH="1">
            <a:off x="852143" y="3153495"/>
            <a:ext cx="531227"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A</a:t>
            </a:r>
          </a:p>
        </p:txBody>
      </p:sp>
      <p:sp>
        <p:nvSpPr>
          <p:cNvPr id="90" name="Google Shape;950;p39"/>
          <p:cNvSpPr txBox="1"/>
          <p:nvPr/>
        </p:nvSpPr>
        <p:spPr>
          <a:xfrm flipH="1">
            <a:off x="1383385" y="3153495"/>
            <a:ext cx="3195703"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vi-VN" sz="3735" dirty="0"/>
              <a:t>Cộng hóa trị</a:t>
            </a:r>
          </a:p>
        </p:txBody>
      </p:sp>
      <p:sp>
        <p:nvSpPr>
          <p:cNvPr id="91" name="Synergistically utilize technically sound portals with frictionless chains. Dramatically customize…"/>
          <p:cNvSpPr txBox="1"/>
          <p:nvPr/>
        </p:nvSpPr>
        <p:spPr>
          <a:xfrm>
            <a:off x="241446" y="5798677"/>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B </a:t>
            </a:r>
            <a:endParaRPr lang="en-US" altLang="zh-CN" sz="3200" b="1" dirty="0">
              <a:solidFill>
                <a:srgbClr val="FF0000"/>
              </a:solidFill>
              <a:cs typeface="Arial" panose="020B0604020202020204" pitchFamily="34" charset="0"/>
              <a:sym typeface="+mn-lt"/>
            </a:endParaRPr>
          </a:p>
        </p:txBody>
      </p:sp>
      <p:sp>
        <p:nvSpPr>
          <p:cNvPr id="12" name="矩形 62"/>
          <p:cNvSpPr/>
          <p:nvPr/>
        </p:nvSpPr>
        <p:spPr>
          <a:xfrm>
            <a:off x="1998920" y="513672"/>
            <a:ext cx="9611833" cy="2378384"/>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a:t>
            </a:r>
            <a:r>
              <a:rPr lang="en-US" altLang="vi-VN" sz="3735" b="1" dirty="0">
                <a:solidFill>
                  <a:srgbClr val="FF0000"/>
                </a:solidFill>
                <a:latin typeface="Arial" panose="020B0604020202020204" pitchFamily="34" charset="0"/>
              </a:rPr>
              <a:t>11</a:t>
            </a:r>
            <a:r>
              <a:rPr lang="vi-VN" sz="3735" b="1" dirty="0">
                <a:solidFill>
                  <a:srgbClr val="FF0000"/>
                </a:solidFill>
                <a:latin typeface="Arial" panose="020B0604020202020204" pitchFamily="34" charset="0"/>
              </a:rPr>
              <a:t> </a:t>
            </a:r>
          </a:p>
          <a:p>
            <a:pPr algn="ctr"/>
            <a:r>
              <a:rPr lang="en-US" altLang="vi-VN" sz="3735" dirty="0">
                <a:solidFill>
                  <a:schemeClr val="tx1"/>
                </a:solidFill>
              </a:rPr>
              <a:t>Trong phân tử KCl, nguyên tử K (potassium) và nguyên tử Cl (chlorine) liên kết với nhau bằng liên kết</a:t>
            </a:r>
            <a:endParaRPr lang="en-US" altLang="vi-VN" sz="3735" dirty="0">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9B16C72-34D4-7E62-7153-54908DE102CC}"/>
              </a:ext>
            </a:extLst>
          </p:cNvPr>
          <p:cNvSpPr/>
          <p:nvPr/>
        </p:nvSpPr>
        <p:spPr>
          <a:xfrm>
            <a:off x="1305251" y="1351623"/>
            <a:ext cx="608042" cy="611707"/>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Oval 6">
            <a:extLst>
              <a:ext uri="{FF2B5EF4-FFF2-40B4-BE49-F238E27FC236}">
                <a16:creationId xmlns:a16="http://schemas.microsoft.com/office/drawing/2014/main" id="{DA1DE9AD-F3DA-0116-12D8-F2C581AA482E}"/>
              </a:ext>
            </a:extLst>
          </p:cNvPr>
          <p:cNvSpPr/>
          <p:nvPr/>
        </p:nvSpPr>
        <p:spPr>
          <a:xfrm>
            <a:off x="1119982" y="1163300"/>
            <a:ext cx="986021" cy="972249"/>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84906F26-4559-E9B6-A1DD-51653C4056AE}"/>
              </a:ext>
            </a:extLst>
          </p:cNvPr>
          <p:cNvSpPr txBox="1"/>
          <p:nvPr/>
        </p:nvSpPr>
        <p:spPr>
          <a:xfrm>
            <a:off x="1305250" y="1384883"/>
            <a:ext cx="749929" cy="461664"/>
          </a:xfrm>
          <a:prstGeom prst="rect">
            <a:avLst/>
          </a:prstGeom>
          <a:noFill/>
        </p:spPr>
        <p:txBody>
          <a:bodyPr wrap="square" rtlCol="0">
            <a:spAutoFit/>
          </a:bodyPr>
          <a:lstStyle/>
          <a:p>
            <a:r>
              <a:rPr lang="en-US" sz="2400">
                <a:latin typeface="Times New Roman" pitchFamily="18" charset="0"/>
                <a:cs typeface="Times New Roman" pitchFamily="18" charset="0"/>
              </a:rPr>
              <a:t>+13</a:t>
            </a:r>
            <a:endParaRPr lang="vi-VN" sz="2400" dirty="0">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id="{DC54184E-D08E-D5CB-A34B-13C02A08AB7B}"/>
              </a:ext>
            </a:extLst>
          </p:cNvPr>
          <p:cNvSpPr/>
          <p:nvPr/>
        </p:nvSpPr>
        <p:spPr>
          <a:xfrm flipH="1" flipV="1">
            <a:off x="1973336" y="1801908"/>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Oval 9">
            <a:extLst>
              <a:ext uri="{FF2B5EF4-FFF2-40B4-BE49-F238E27FC236}">
                <a16:creationId xmlns:a16="http://schemas.microsoft.com/office/drawing/2014/main" id="{9252D37A-5FBA-F117-646A-00B940BDBB73}"/>
              </a:ext>
            </a:extLst>
          </p:cNvPr>
          <p:cNvSpPr/>
          <p:nvPr/>
        </p:nvSpPr>
        <p:spPr>
          <a:xfrm>
            <a:off x="745402" y="783843"/>
            <a:ext cx="1722959" cy="1698892"/>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a:extLst>
              <a:ext uri="{FF2B5EF4-FFF2-40B4-BE49-F238E27FC236}">
                <a16:creationId xmlns:a16="http://schemas.microsoft.com/office/drawing/2014/main" id="{940659F4-AD31-2466-7CF8-D98545B68F77}"/>
              </a:ext>
            </a:extLst>
          </p:cNvPr>
          <p:cNvSpPr/>
          <p:nvPr/>
        </p:nvSpPr>
        <p:spPr>
          <a:xfrm flipH="1" flipV="1">
            <a:off x="2035793" y="2232692"/>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Oval 11">
            <a:extLst>
              <a:ext uri="{FF2B5EF4-FFF2-40B4-BE49-F238E27FC236}">
                <a16:creationId xmlns:a16="http://schemas.microsoft.com/office/drawing/2014/main" id="{F4591737-E918-C320-7C80-6280F0A777BE}"/>
              </a:ext>
            </a:extLst>
          </p:cNvPr>
          <p:cNvSpPr/>
          <p:nvPr/>
        </p:nvSpPr>
        <p:spPr>
          <a:xfrm flipH="1" flipV="1">
            <a:off x="1249534" y="1188540"/>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Oval 12">
            <a:extLst>
              <a:ext uri="{FF2B5EF4-FFF2-40B4-BE49-F238E27FC236}">
                <a16:creationId xmlns:a16="http://schemas.microsoft.com/office/drawing/2014/main" id="{9C121FEB-AC1F-DE5D-1D77-245B516D3F29}"/>
              </a:ext>
            </a:extLst>
          </p:cNvPr>
          <p:cNvSpPr/>
          <p:nvPr/>
        </p:nvSpPr>
        <p:spPr>
          <a:xfrm>
            <a:off x="441971" y="517765"/>
            <a:ext cx="2295382" cy="226332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DDB0DFD6-EA8B-8811-72C8-D2F7AD411D34}"/>
              </a:ext>
            </a:extLst>
          </p:cNvPr>
          <p:cNvSpPr/>
          <p:nvPr/>
        </p:nvSpPr>
        <p:spPr>
          <a:xfrm flipH="1" flipV="1">
            <a:off x="1973336" y="801683"/>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Oval 14">
            <a:extLst>
              <a:ext uri="{FF2B5EF4-FFF2-40B4-BE49-F238E27FC236}">
                <a16:creationId xmlns:a16="http://schemas.microsoft.com/office/drawing/2014/main" id="{AC0995B0-4782-71CF-97CF-07269C0DB866}"/>
              </a:ext>
            </a:extLst>
          </p:cNvPr>
          <p:cNvSpPr/>
          <p:nvPr/>
        </p:nvSpPr>
        <p:spPr>
          <a:xfrm flipH="1" flipV="1">
            <a:off x="2297130" y="1200452"/>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Oval 15">
            <a:extLst>
              <a:ext uri="{FF2B5EF4-FFF2-40B4-BE49-F238E27FC236}">
                <a16:creationId xmlns:a16="http://schemas.microsoft.com/office/drawing/2014/main" id="{DF8E1B9E-5475-14AE-C20C-6C2828BF5479}"/>
              </a:ext>
            </a:extLst>
          </p:cNvPr>
          <p:cNvSpPr/>
          <p:nvPr/>
        </p:nvSpPr>
        <p:spPr>
          <a:xfrm flipH="1" flipV="1">
            <a:off x="1417175" y="714836"/>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7" name="Oval 16">
            <a:extLst>
              <a:ext uri="{FF2B5EF4-FFF2-40B4-BE49-F238E27FC236}">
                <a16:creationId xmlns:a16="http://schemas.microsoft.com/office/drawing/2014/main" id="{563C4378-2142-F764-5492-920F268D172F}"/>
              </a:ext>
            </a:extLst>
          </p:cNvPr>
          <p:cNvSpPr/>
          <p:nvPr/>
        </p:nvSpPr>
        <p:spPr>
          <a:xfrm flipH="1" flipV="1">
            <a:off x="788298" y="1165439"/>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 name="Oval 17">
            <a:extLst>
              <a:ext uri="{FF2B5EF4-FFF2-40B4-BE49-F238E27FC236}">
                <a16:creationId xmlns:a16="http://schemas.microsoft.com/office/drawing/2014/main" id="{1E54C05B-FA0E-FBDD-D572-1C2EA0050897}"/>
              </a:ext>
            </a:extLst>
          </p:cNvPr>
          <p:cNvSpPr/>
          <p:nvPr/>
        </p:nvSpPr>
        <p:spPr>
          <a:xfrm flipH="1" flipV="1">
            <a:off x="706028" y="1839058"/>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Oval 18">
            <a:extLst>
              <a:ext uri="{FF2B5EF4-FFF2-40B4-BE49-F238E27FC236}">
                <a16:creationId xmlns:a16="http://schemas.microsoft.com/office/drawing/2014/main" id="{3DF53B4C-13E8-8944-7DD7-C18D72172AAB}"/>
              </a:ext>
            </a:extLst>
          </p:cNvPr>
          <p:cNvSpPr/>
          <p:nvPr/>
        </p:nvSpPr>
        <p:spPr>
          <a:xfrm flipH="1" flipV="1">
            <a:off x="1285862" y="2337450"/>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Oval 20">
            <a:extLst>
              <a:ext uri="{FF2B5EF4-FFF2-40B4-BE49-F238E27FC236}">
                <a16:creationId xmlns:a16="http://schemas.microsoft.com/office/drawing/2014/main" id="{08A0D35E-E5DB-B9FF-5E74-3BF5CABCB180}"/>
              </a:ext>
            </a:extLst>
          </p:cNvPr>
          <p:cNvSpPr/>
          <p:nvPr/>
        </p:nvSpPr>
        <p:spPr>
          <a:xfrm flipH="1" flipV="1">
            <a:off x="2382745" y="1748433"/>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Oval 23">
            <a:extLst>
              <a:ext uri="{FF2B5EF4-FFF2-40B4-BE49-F238E27FC236}">
                <a16:creationId xmlns:a16="http://schemas.microsoft.com/office/drawing/2014/main" id="{A37C29DD-6146-6CE5-40B5-7A3B4042124E}"/>
              </a:ext>
            </a:extLst>
          </p:cNvPr>
          <p:cNvSpPr/>
          <p:nvPr/>
        </p:nvSpPr>
        <p:spPr>
          <a:xfrm flipH="1" flipV="1">
            <a:off x="1589662" y="430460"/>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5" name="Oval 24">
            <a:extLst>
              <a:ext uri="{FF2B5EF4-FFF2-40B4-BE49-F238E27FC236}">
                <a16:creationId xmlns:a16="http://schemas.microsoft.com/office/drawing/2014/main" id="{40974FA3-FCEC-93FF-A0A9-08BABD5863AC}"/>
              </a:ext>
            </a:extLst>
          </p:cNvPr>
          <p:cNvSpPr/>
          <p:nvPr/>
        </p:nvSpPr>
        <p:spPr>
          <a:xfrm flipH="1" flipV="1">
            <a:off x="2430534" y="2191125"/>
            <a:ext cx="182123" cy="189797"/>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6" name="Oval 25">
            <a:extLst>
              <a:ext uri="{FF2B5EF4-FFF2-40B4-BE49-F238E27FC236}">
                <a16:creationId xmlns:a16="http://schemas.microsoft.com/office/drawing/2014/main" id="{A02656E8-D015-66C8-A1BC-F2BAEA32C35E}"/>
              </a:ext>
            </a:extLst>
          </p:cNvPr>
          <p:cNvSpPr/>
          <p:nvPr/>
        </p:nvSpPr>
        <p:spPr>
          <a:xfrm flipH="1" flipV="1">
            <a:off x="615802" y="2215643"/>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28" name="Group 27"/>
          <p:cNvGrpSpPr/>
          <p:nvPr/>
        </p:nvGrpSpPr>
        <p:grpSpPr>
          <a:xfrm>
            <a:off x="3535754" y="156814"/>
            <a:ext cx="2380716" cy="2301141"/>
            <a:chOff x="6553797" y="366162"/>
            <a:chExt cx="1490663" cy="1589150"/>
          </a:xfrm>
        </p:grpSpPr>
        <p:sp>
          <p:nvSpPr>
            <p:cNvPr id="29" name="Oval 28">
              <a:extLst>
                <a:ext uri="{FF2B5EF4-FFF2-40B4-BE49-F238E27FC236}">
                  <a16:creationId xmlns:a16="http://schemas.microsoft.com/office/drawing/2014/main" id="{29B16C72-34D4-7E62-7153-54908DE102CC}"/>
                </a:ext>
              </a:extLst>
            </p:cNvPr>
            <p:cNvSpPr/>
            <p:nvPr/>
          </p:nvSpPr>
          <p:spPr>
            <a:xfrm>
              <a:off x="7120357" y="961155"/>
              <a:ext cx="301658" cy="328062"/>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30" name="Group 29"/>
            <p:cNvGrpSpPr/>
            <p:nvPr/>
          </p:nvGrpSpPr>
          <p:grpSpPr>
            <a:xfrm>
              <a:off x="6553797" y="366162"/>
              <a:ext cx="1490663" cy="1589150"/>
              <a:chOff x="5242562" y="2728277"/>
              <a:chExt cx="1490663" cy="1589150"/>
            </a:xfrm>
          </p:grpSpPr>
          <p:sp>
            <p:nvSpPr>
              <p:cNvPr id="31" name="Oval 30">
                <a:extLst>
                  <a:ext uri="{FF2B5EF4-FFF2-40B4-BE49-F238E27FC236}">
                    <a16:creationId xmlns:a16="http://schemas.microsoft.com/office/drawing/2014/main" id="{DA1DE9AD-F3DA-0116-12D8-F2C581AA482E}"/>
                  </a:ext>
                </a:extLst>
              </p:cNvPr>
              <p:cNvSpPr/>
              <p:nvPr/>
            </p:nvSpPr>
            <p:spPr>
              <a:xfrm>
                <a:off x="5667092" y="3174079"/>
                <a:ext cx="617388" cy="67142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TextBox 31">
                <a:extLst>
                  <a:ext uri="{FF2B5EF4-FFF2-40B4-BE49-F238E27FC236}">
                    <a16:creationId xmlns:a16="http://schemas.microsoft.com/office/drawing/2014/main" id="{84906F26-4559-E9B6-A1DD-51653C4056AE}"/>
                  </a:ext>
                </a:extLst>
              </p:cNvPr>
              <p:cNvSpPr txBox="1"/>
              <p:nvPr/>
            </p:nvSpPr>
            <p:spPr>
              <a:xfrm>
                <a:off x="5727849" y="3321734"/>
                <a:ext cx="469561" cy="318822"/>
              </a:xfrm>
              <a:prstGeom prst="rect">
                <a:avLst/>
              </a:prstGeom>
              <a:noFill/>
            </p:spPr>
            <p:txBody>
              <a:bodyPr wrap="square" rtlCol="0">
                <a:spAutoFit/>
              </a:bodyPr>
              <a:lstStyle/>
              <a:p>
                <a:r>
                  <a:rPr lang="en-US" sz="2400" dirty="0">
                    <a:latin typeface="Times New Roman" pitchFamily="18" charset="0"/>
                    <a:cs typeface="Times New Roman" pitchFamily="18" charset="0"/>
                  </a:rPr>
                  <a:t>+17</a:t>
                </a:r>
                <a:endParaRPr lang="vi-VN" sz="2400" dirty="0">
                  <a:latin typeface="Times New Roman" pitchFamily="18" charset="0"/>
                  <a:cs typeface="Times New Roman" pitchFamily="18" charset="0"/>
                </a:endParaRPr>
              </a:p>
            </p:txBody>
          </p:sp>
          <p:sp>
            <p:nvSpPr>
              <p:cNvPr id="33" name="Oval 32">
                <a:extLst>
                  <a:ext uri="{FF2B5EF4-FFF2-40B4-BE49-F238E27FC236}">
                    <a16:creationId xmlns:a16="http://schemas.microsoft.com/office/drawing/2014/main" id="{DC54184E-D08E-D5CB-A34B-13C02A08AB7B}"/>
                  </a:ext>
                </a:extLst>
              </p:cNvPr>
              <p:cNvSpPr/>
              <p:nvPr/>
            </p:nvSpPr>
            <p:spPr>
              <a:xfrm flipH="1" flipV="1">
                <a:off x="6201412" y="361509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Oval 33">
                <a:extLst>
                  <a:ext uri="{FF2B5EF4-FFF2-40B4-BE49-F238E27FC236}">
                    <a16:creationId xmlns:a16="http://schemas.microsoft.com/office/drawing/2014/main" id="{9252D37A-5FBA-F117-646A-00B940BDBB73}"/>
                  </a:ext>
                </a:extLst>
              </p:cNvPr>
              <p:cNvSpPr/>
              <p:nvPr/>
            </p:nvSpPr>
            <p:spPr>
              <a:xfrm>
                <a:off x="5432553" y="2912029"/>
                <a:ext cx="1078814" cy="117324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Oval 34">
                <a:extLst>
                  <a:ext uri="{FF2B5EF4-FFF2-40B4-BE49-F238E27FC236}">
                    <a16:creationId xmlns:a16="http://schemas.microsoft.com/office/drawing/2014/main" id="{940659F4-AD31-2466-7CF8-D98545B68F77}"/>
                  </a:ext>
                </a:extLst>
              </p:cNvPr>
              <p:cNvSpPr/>
              <p:nvPr/>
            </p:nvSpPr>
            <p:spPr>
              <a:xfrm flipH="1" flipV="1">
                <a:off x="6240518" y="391259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6" name="Oval 35">
                <a:extLst>
                  <a:ext uri="{FF2B5EF4-FFF2-40B4-BE49-F238E27FC236}">
                    <a16:creationId xmlns:a16="http://schemas.microsoft.com/office/drawing/2014/main" id="{F4591737-E918-C320-7C80-6280F0A777BE}"/>
                  </a:ext>
                </a:extLst>
              </p:cNvPr>
              <p:cNvSpPr/>
              <p:nvPr/>
            </p:nvSpPr>
            <p:spPr>
              <a:xfrm flipH="1" flipV="1">
                <a:off x="5748210" y="319151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Oval 36">
                <a:extLst>
                  <a:ext uri="{FF2B5EF4-FFF2-40B4-BE49-F238E27FC236}">
                    <a16:creationId xmlns:a16="http://schemas.microsoft.com/office/drawing/2014/main" id="{9C121FEB-AC1F-DE5D-1D77-245B516D3F29}"/>
                  </a:ext>
                </a:extLst>
              </p:cNvPr>
              <p:cNvSpPr/>
              <p:nvPr/>
            </p:nvSpPr>
            <p:spPr>
              <a:xfrm>
                <a:off x="5242562" y="2728277"/>
                <a:ext cx="1437232" cy="156303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Oval 37">
                <a:extLst>
                  <a:ext uri="{FF2B5EF4-FFF2-40B4-BE49-F238E27FC236}">
                    <a16:creationId xmlns:a16="http://schemas.microsoft.com/office/drawing/2014/main" id="{DDB0DFD6-EA8B-8811-72C8-D2F7AD411D34}"/>
                  </a:ext>
                </a:extLst>
              </p:cNvPr>
              <p:cNvSpPr/>
              <p:nvPr/>
            </p:nvSpPr>
            <p:spPr>
              <a:xfrm flipH="1" flipV="1">
                <a:off x="6201412" y="292434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9" name="Oval 38">
                <a:extLst>
                  <a:ext uri="{FF2B5EF4-FFF2-40B4-BE49-F238E27FC236}">
                    <a16:creationId xmlns:a16="http://schemas.microsoft.com/office/drawing/2014/main" id="{AC0995B0-4782-71CF-97CF-07269C0DB866}"/>
                  </a:ext>
                </a:extLst>
              </p:cNvPr>
              <p:cNvSpPr/>
              <p:nvPr/>
            </p:nvSpPr>
            <p:spPr>
              <a:xfrm flipH="1" flipV="1">
                <a:off x="6404153" y="319973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0" name="Oval 39">
                <a:extLst>
                  <a:ext uri="{FF2B5EF4-FFF2-40B4-BE49-F238E27FC236}">
                    <a16:creationId xmlns:a16="http://schemas.microsoft.com/office/drawing/2014/main" id="{DF8E1B9E-5475-14AE-C20C-6C2828BF5479}"/>
                  </a:ext>
                </a:extLst>
              </p:cNvPr>
              <p:cNvSpPr/>
              <p:nvPr/>
            </p:nvSpPr>
            <p:spPr>
              <a:xfrm flipH="1" flipV="1">
                <a:off x="5853178" y="286437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1" name="Oval 40">
                <a:extLst>
                  <a:ext uri="{FF2B5EF4-FFF2-40B4-BE49-F238E27FC236}">
                    <a16:creationId xmlns:a16="http://schemas.microsoft.com/office/drawing/2014/main" id="{563C4378-2142-F764-5492-920F268D172F}"/>
                  </a:ext>
                </a:extLst>
              </p:cNvPr>
              <p:cNvSpPr/>
              <p:nvPr/>
            </p:nvSpPr>
            <p:spPr>
              <a:xfrm flipH="1" flipV="1">
                <a:off x="5459412" y="317555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Oval 41">
                <a:extLst>
                  <a:ext uri="{FF2B5EF4-FFF2-40B4-BE49-F238E27FC236}">
                    <a16:creationId xmlns:a16="http://schemas.microsoft.com/office/drawing/2014/main" id="{1E54C05B-FA0E-FBDD-D572-1C2EA0050897}"/>
                  </a:ext>
                </a:extLst>
              </p:cNvPr>
              <p:cNvSpPr/>
              <p:nvPr/>
            </p:nvSpPr>
            <p:spPr>
              <a:xfrm flipH="1" flipV="1">
                <a:off x="5407899" y="364075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3" name="Oval 42">
                <a:extLst>
                  <a:ext uri="{FF2B5EF4-FFF2-40B4-BE49-F238E27FC236}">
                    <a16:creationId xmlns:a16="http://schemas.microsoft.com/office/drawing/2014/main" id="{3DF53B4C-13E8-8944-7DD7-C18D72172AAB}"/>
                  </a:ext>
                </a:extLst>
              </p:cNvPr>
              <p:cNvSpPr/>
              <p:nvPr/>
            </p:nvSpPr>
            <p:spPr>
              <a:xfrm flipH="1" flipV="1">
                <a:off x="5770957" y="398493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4" name="Oval 43">
                <a:extLst>
                  <a:ext uri="{FF2B5EF4-FFF2-40B4-BE49-F238E27FC236}">
                    <a16:creationId xmlns:a16="http://schemas.microsoft.com/office/drawing/2014/main" id="{86D530CF-B4E1-3135-057F-D4F31F09EA67}"/>
                  </a:ext>
                </a:extLst>
              </p:cNvPr>
              <p:cNvSpPr/>
              <p:nvPr/>
            </p:nvSpPr>
            <p:spPr>
              <a:xfrm flipH="1" flipV="1">
                <a:off x="5601313" y="274823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Oval 44">
                <a:extLst>
                  <a:ext uri="{FF2B5EF4-FFF2-40B4-BE49-F238E27FC236}">
                    <a16:creationId xmlns:a16="http://schemas.microsoft.com/office/drawing/2014/main" id="{08A0D35E-E5DB-B9FF-5E74-3BF5CABCB180}"/>
                  </a:ext>
                </a:extLst>
              </p:cNvPr>
              <p:cNvSpPr/>
              <p:nvPr/>
            </p:nvSpPr>
            <p:spPr>
              <a:xfrm flipH="1" flipV="1">
                <a:off x="6457760" y="357816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6" name="Oval 45">
                <a:extLst>
                  <a:ext uri="{FF2B5EF4-FFF2-40B4-BE49-F238E27FC236}">
                    <a16:creationId xmlns:a16="http://schemas.microsoft.com/office/drawing/2014/main" id="{2B8B72E9-F75B-DCD0-97D0-2087855B2C61}"/>
                  </a:ext>
                </a:extLst>
              </p:cNvPr>
              <p:cNvSpPr/>
              <p:nvPr/>
            </p:nvSpPr>
            <p:spPr>
              <a:xfrm flipH="1" flipV="1">
                <a:off x="5268327" y="379212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7" name="Oval 46">
                <a:extLst>
                  <a:ext uri="{FF2B5EF4-FFF2-40B4-BE49-F238E27FC236}">
                    <a16:creationId xmlns:a16="http://schemas.microsoft.com/office/drawing/2014/main" id="{0F4D30A2-B79C-9A3D-3A15-3486ABA2F2D7}"/>
                  </a:ext>
                </a:extLst>
              </p:cNvPr>
              <p:cNvSpPr/>
              <p:nvPr/>
            </p:nvSpPr>
            <p:spPr>
              <a:xfrm flipH="1" flipV="1">
                <a:off x="6625225" y="346884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8" name="Oval 47">
                <a:extLst>
                  <a:ext uri="{FF2B5EF4-FFF2-40B4-BE49-F238E27FC236}">
                    <a16:creationId xmlns:a16="http://schemas.microsoft.com/office/drawing/2014/main" id="{A37C29DD-6146-6CE5-40B5-7A3B4042124E}"/>
                  </a:ext>
                </a:extLst>
              </p:cNvPr>
              <p:cNvSpPr/>
              <p:nvPr/>
            </p:nvSpPr>
            <p:spPr>
              <a:xfrm flipH="1" flipV="1">
                <a:off x="6303745" y="277273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9" name="Oval 48">
                <a:extLst>
                  <a:ext uri="{FF2B5EF4-FFF2-40B4-BE49-F238E27FC236}">
                    <a16:creationId xmlns:a16="http://schemas.microsoft.com/office/drawing/2014/main" id="{40974FA3-FCEC-93FF-A0A9-08BABD5863AC}"/>
                  </a:ext>
                </a:extLst>
              </p:cNvPr>
              <p:cNvSpPr/>
              <p:nvPr/>
            </p:nvSpPr>
            <p:spPr>
              <a:xfrm flipH="1" flipV="1">
                <a:off x="6493864" y="387937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0" name="Oval 49">
                <a:extLst>
                  <a:ext uri="{FF2B5EF4-FFF2-40B4-BE49-F238E27FC236}">
                    <a16:creationId xmlns:a16="http://schemas.microsoft.com/office/drawing/2014/main" id="{A02656E8-D015-66C8-A1BC-F2BAEA32C35E}"/>
                  </a:ext>
                </a:extLst>
              </p:cNvPr>
              <p:cNvSpPr/>
              <p:nvPr/>
            </p:nvSpPr>
            <p:spPr>
              <a:xfrm flipH="1" flipV="1">
                <a:off x="5650530" y="415882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1" name="Oval 50">
                <a:extLst>
                  <a:ext uri="{FF2B5EF4-FFF2-40B4-BE49-F238E27FC236}">
                    <a16:creationId xmlns:a16="http://schemas.microsoft.com/office/drawing/2014/main" id="{1A4FEC70-4016-8CFE-CAD2-7C787FC67005}"/>
                  </a:ext>
                </a:extLst>
              </p:cNvPr>
              <p:cNvSpPr/>
              <p:nvPr/>
            </p:nvSpPr>
            <p:spPr>
              <a:xfrm flipH="1" flipV="1">
                <a:off x="6081842" y="419997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52" name="Group 51"/>
          <p:cNvGrpSpPr/>
          <p:nvPr/>
        </p:nvGrpSpPr>
        <p:grpSpPr>
          <a:xfrm>
            <a:off x="2579231" y="2974525"/>
            <a:ext cx="2380716" cy="2301141"/>
            <a:chOff x="6553797" y="366162"/>
            <a:chExt cx="1490663" cy="1589150"/>
          </a:xfrm>
        </p:grpSpPr>
        <p:sp>
          <p:nvSpPr>
            <p:cNvPr id="53" name="Oval 52">
              <a:extLst>
                <a:ext uri="{FF2B5EF4-FFF2-40B4-BE49-F238E27FC236}">
                  <a16:creationId xmlns:a16="http://schemas.microsoft.com/office/drawing/2014/main" id="{29B16C72-34D4-7E62-7153-54908DE102CC}"/>
                </a:ext>
              </a:extLst>
            </p:cNvPr>
            <p:cNvSpPr/>
            <p:nvPr/>
          </p:nvSpPr>
          <p:spPr>
            <a:xfrm>
              <a:off x="7120357" y="961155"/>
              <a:ext cx="301658" cy="328062"/>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54" name="Group 53"/>
            <p:cNvGrpSpPr/>
            <p:nvPr/>
          </p:nvGrpSpPr>
          <p:grpSpPr>
            <a:xfrm>
              <a:off x="6553797" y="366162"/>
              <a:ext cx="1490663" cy="1589150"/>
              <a:chOff x="5242562" y="2728277"/>
              <a:chExt cx="1490663" cy="1589150"/>
            </a:xfrm>
          </p:grpSpPr>
          <p:sp>
            <p:nvSpPr>
              <p:cNvPr id="55" name="Oval 54">
                <a:extLst>
                  <a:ext uri="{FF2B5EF4-FFF2-40B4-BE49-F238E27FC236}">
                    <a16:creationId xmlns:a16="http://schemas.microsoft.com/office/drawing/2014/main" id="{DA1DE9AD-F3DA-0116-12D8-F2C581AA482E}"/>
                  </a:ext>
                </a:extLst>
              </p:cNvPr>
              <p:cNvSpPr/>
              <p:nvPr/>
            </p:nvSpPr>
            <p:spPr>
              <a:xfrm>
                <a:off x="5667092" y="3174079"/>
                <a:ext cx="617388" cy="67142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TextBox 55">
                <a:extLst>
                  <a:ext uri="{FF2B5EF4-FFF2-40B4-BE49-F238E27FC236}">
                    <a16:creationId xmlns:a16="http://schemas.microsoft.com/office/drawing/2014/main" id="{84906F26-4559-E9B6-A1DD-51653C4056AE}"/>
                  </a:ext>
                </a:extLst>
              </p:cNvPr>
              <p:cNvSpPr txBox="1"/>
              <p:nvPr/>
            </p:nvSpPr>
            <p:spPr>
              <a:xfrm>
                <a:off x="5727849" y="3321734"/>
                <a:ext cx="469561" cy="318822"/>
              </a:xfrm>
              <a:prstGeom prst="rect">
                <a:avLst/>
              </a:prstGeom>
              <a:noFill/>
            </p:spPr>
            <p:txBody>
              <a:bodyPr wrap="square" rtlCol="0">
                <a:spAutoFit/>
              </a:bodyPr>
              <a:lstStyle/>
              <a:p>
                <a:r>
                  <a:rPr lang="en-US" sz="2400" dirty="0">
                    <a:latin typeface="Times New Roman" pitchFamily="18" charset="0"/>
                    <a:cs typeface="Times New Roman" pitchFamily="18" charset="0"/>
                  </a:rPr>
                  <a:t>+17</a:t>
                </a:r>
                <a:endParaRPr lang="vi-VN" sz="2400" dirty="0">
                  <a:latin typeface="Times New Roman" pitchFamily="18" charset="0"/>
                  <a:cs typeface="Times New Roman" pitchFamily="18" charset="0"/>
                </a:endParaRPr>
              </a:p>
            </p:txBody>
          </p:sp>
          <p:sp>
            <p:nvSpPr>
              <p:cNvPr id="57" name="Oval 56">
                <a:extLst>
                  <a:ext uri="{FF2B5EF4-FFF2-40B4-BE49-F238E27FC236}">
                    <a16:creationId xmlns:a16="http://schemas.microsoft.com/office/drawing/2014/main" id="{DC54184E-D08E-D5CB-A34B-13C02A08AB7B}"/>
                  </a:ext>
                </a:extLst>
              </p:cNvPr>
              <p:cNvSpPr/>
              <p:nvPr/>
            </p:nvSpPr>
            <p:spPr>
              <a:xfrm flipH="1" flipV="1">
                <a:off x="6201412" y="361509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8" name="Oval 57">
                <a:extLst>
                  <a:ext uri="{FF2B5EF4-FFF2-40B4-BE49-F238E27FC236}">
                    <a16:creationId xmlns:a16="http://schemas.microsoft.com/office/drawing/2014/main" id="{9252D37A-5FBA-F117-646A-00B940BDBB73}"/>
                  </a:ext>
                </a:extLst>
              </p:cNvPr>
              <p:cNvSpPr/>
              <p:nvPr/>
            </p:nvSpPr>
            <p:spPr>
              <a:xfrm>
                <a:off x="5432553" y="2912029"/>
                <a:ext cx="1078814" cy="117324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Oval 58">
                <a:extLst>
                  <a:ext uri="{FF2B5EF4-FFF2-40B4-BE49-F238E27FC236}">
                    <a16:creationId xmlns:a16="http://schemas.microsoft.com/office/drawing/2014/main" id="{940659F4-AD31-2466-7CF8-D98545B68F77}"/>
                  </a:ext>
                </a:extLst>
              </p:cNvPr>
              <p:cNvSpPr/>
              <p:nvPr/>
            </p:nvSpPr>
            <p:spPr>
              <a:xfrm flipH="1" flipV="1">
                <a:off x="6240518" y="391259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0" name="Oval 59">
                <a:extLst>
                  <a:ext uri="{FF2B5EF4-FFF2-40B4-BE49-F238E27FC236}">
                    <a16:creationId xmlns:a16="http://schemas.microsoft.com/office/drawing/2014/main" id="{F4591737-E918-C320-7C80-6280F0A777BE}"/>
                  </a:ext>
                </a:extLst>
              </p:cNvPr>
              <p:cNvSpPr/>
              <p:nvPr/>
            </p:nvSpPr>
            <p:spPr>
              <a:xfrm flipH="1" flipV="1">
                <a:off x="5748210" y="319151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1" name="Oval 60">
                <a:extLst>
                  <a:ext uri="{FF2B5EF4-FFF2-40B4-BE49-F238E27FC236}">
                    <a16:creationId xmlns:a16="http://schemas.microsoft.com/office/drawing/2014/main" id="{9C121FEB-AC1F-DE5D-1D77-245B516D3F29}"/>
                  </a:ext>
                </a:extLst>
              </p:cNvPr>
              <p:cNvSpPr/>
              <p:nvPr/>
            </p:nvSpPr>
            <p:spPr>
              <a:xfrm>
                <a:off x="5242562" y="2728277"/>
                <a:ext cx="1437232" cy="156303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Oval 61">
                <a:extLst>
                  <a:ext uri="{FF2B5EF4-FFF2-40B4-BE49-F238E27FC236}">
                    <a16:creationId xmlns:a16="http://schemas.microsoft.com/office/drawing/2014/main" id="{DDB0DFD6-EA8B-8811-72C8-D2F7AD411D34}"/>
                  </a:ext>
                </a:extLst>
              </p:cNvPr>
              <p:cNvSpPr/>
              <p:nvPr/>
            </p:nvSpPr>
            <p:spPr>
              <a:xfrm flipH="1" flipV="1">
                <a:off x="6201412" y="292434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3" name="Oval 62">
                <a:extLst>
                  <a:ext uri="{FF2B5EF4-FFF2-40B4-BE49-F238E27FC236}">
                    <a16:creationId xmlns:a16="http://schemas.microsoft.com/office/drawing/2014/main" id="{AC0995B0-4782-71CF-97CF-07269C0DB866}"/>
                  </a:ext>
                </a:extLst>
              </p:cNvPr>
              <p:cNvSpPr/>
              <p:nvPr/>
            </p:nvSpPr>
            <p:spPr>
              <a:xfrm flipH="1" flipV="1">
                <a:off x="6404153" y="319973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4" name="Oval 63">
                <a:extLst>
                  <a:ext uri="{FF2B5EF4-FFF2-40B4-BE49-F238E27FC236}">
                    <a16:creationId xmlns:a16="http://schemas.microsoft.com/office/drawing/2014/main" id="{DF8E1B9E-5475-14AE-C20C-6C2828BF5479}"/>
                  </a:ext>
                </a:extLst>
              </p:cNvPr>
              <p:cNvSpPr/>
              <p:nvPr/>
            </p:nvSpPr>
            <p:spPr>
              <a:xfrm flipH="1" flipV="1">
                <a:off x="5853178" y="286437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5" name="Oval 64">
                <a:extLst>
                  <a:ext uri="{FF2B5EF4-FFF2-40B4-BE49-F238E27FC236}">
                    <a16:creationId xmlns:a16="http://schemas.microsoft.com/office/drawing/2014/main" id="{563C4378-2142-F764-5492-920F268D172F}"/>
                  </a:ext>
                </a:extLst>
              </p:cNvPr>
              <p:cNvSpPr/>
              <p:nvPr/>
            </p:nvSpPr>
            <p:spPr>
              <a:xfrm flipH="1" flipV="1">
                <a:off x="5459412" y="317555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6" name="Oval 65">
                <a:extLst>
                  <a:ext uri="{FF2B5EF4-FFF2-40B4-BE49-F238E27FC236}">
                    <a16:creationId xmlns:a16="http://schemas.microsoft.com/office/drawing/2014/main" id="{1E54C05B-FA0E-FBDD-D572-1C2EA0050897}"/>
                  </a:ext>
                </a:extLst>
              </p:cNvPr>
              <p:cNvSpPr/>
              <p:nvPr/>
            </p:nvSpPr>
            <p:spPr>
              <a:xfrm flipH="1" flipV="1">
                <a:off x="5407899" y="364075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7" name="Oval 66">
                <a:extLst>
                  <a:ext uri="{FF2B5EF4-FFF2-40B4-BE49-F238E27FC236}">
                    <a16:creationId xmlns:a16="http://schemas.microsoft.com/office/drawing/2014/main" id="{3DF53B4C-13E8-8944-7DD7-C18D72172AAB}"/>
                  </a:ext>
                </a:extLst>
              </p:cNvPr>
              <p:cNvSpPr/>
              <p:nvPr/>
            </p:nvSpPr>
            <p:spPr>
              <a:xfrm flipH="1" flipV="1">
                <a:off x="5770957" y="398493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8" name="Oval 67">
                <a:extLst>
                  <a:ext uri="{FF2B5EF4-FFF2-40B4-BE49-F238E27FC236}">
                    <a16:creationId xmlns:a16="http://schemas.microsoft.com/office/drawing/2014/main" id="{86D530CF-B4E1-3135-057F-D4F31F09EA67}"/>
                  </a:ext>
                </a:extLst>
              </p:cNvPr>
              <p:cNvSpPr/>
              <p:nvPr/>
            </p:nvSpPr>
            <p:spPr>
              <a:xfrm flipH="1" flipV="1">
                <a:off x="5514563" y="280564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9" name="Oval 68">
                <a:extLst>
                  <a:ext uri="{FF2B5EF4-FFF2-40B4-BE49-F238E27FC236}">
                    <a16:creationId xmlns:a16="http://schemas.microsoft.com/office/drawing/2014/main" id="{08A0D35E-E5DB-B9FF-5E74-3BF5CABCB180}"/>
                  </a:ext>
                </a:extLst>
              </p:cNvPr>
              <p:cNvSpPr/>
              <p:nvPr/>
            </p:nvSpPr>
            <p:spPr>
              <a:xfrm flipH="1" flipV="1">
                <a:off x="6457760" y="357816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0" name="Oval 69">
                <a:extLst>
                  <a:ext uri="{FF2B5EF4-FFF2-40B4-BE49-F238E27FC236}">
                    <a16:creationId xmlns:a16="http://schemas.microsoft.com/office/drawing/2014/main" id="{2B8B72E9-F75B-DCD0-97D0-2087855B2C61}"/>
                  </a:ext>
                </a:extLst>
              </p:cNvPr>
              <p:cNvSpPr/>
              <p:nvPr/>
            </p:nvSpPr>
            <p:spPr>
              <a:xfrm flipH="1" flipV="1">
                <a:off x="5268327" y="379212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1" name="Oval 70">
                <a:extLst>
                  <a:ext uri="{FF2B5EF4-FFF2-40B4-BE49-F238E27FC236}">
                    <a16:creationId xmlns:a16="http://schemas.microsoft.com/office/drawing/2014/main" id="{0F4D30A2-B79C-9A3D-3A15-3486ABA2F2D7}"/>
                  </a:ext>
                </a:extLst>
              </p:cNvPr>
              <p:cNvSpPr/>
              <p:nvPr/>
            </p:nvSpPr>
            <p:spPr>
              <a:xfrm flipH="1" flipV="1">
                <a:off x="6625225" y="346884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2" name="Oval 71">
                <a:extLst>
                  <a:ext uri="{FF2B5EF4-FFF2-40B4-BE49-F238E27FC236}">
                    <a16:creationId xmlns:a16="http://schemas.microsoft.com/office/drawing/2014/main" id="{A37C29DD-6146-6CE5-40B5-7A3B4042124E}"/>
                  </a:ext>
                </a:extLst>
              </p:cNvPr>
              <p:cNvSpPr/>
              <p:nvPr/>
            </p:nvSpPr>
            <p:spPr>
              <a:xfrm flipH="1" flipV="1">
                <a:off x="6303745" y="277273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3" name="Oval 72">
                <a:extLst>
                  <a:ext uri="{FF2B5EF4-FFF2-40B4-BE49-F238E27FC236}">
                    <a16:creationId xmlns:a16="http://schemas.microsoft.com/office/drawing/2014/main" id="{40974FA3-FCEC-93FF-A0A9-08BABD5863AC}"/>
                  </a:ext>
                </a:extLst>
              </p:cNvPr>
              <p:cNvSpPr/>
              <p:nvPr/>
            </p:nvSpPr>
            <p:spPr>
              <a:xfrm flipH="1" flipV="1">
                <a:off x="6493864" y="387937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4" name="Oval 73">
                <a:extLst>
                  <a:ext uri="{FF2B5EF4-FFF2-40B4-BE49-F238E27FC236}">
                    <a16:creationId xmlns:a16="http://schemas.microsoft.com/office/drawing/2014/main" id="{A02656E8-D015-66C8-A1BC-F2BAEA32C35E}"/>
                  </a:ext>
                </a:extLst>
              </p:cNvPr>
              <p:cNvSpPr/>
              <p:nvPr/>
            </p:nvSpPr>
            <p:spPr>
              <a:xfrm flipH="1" flipV="1">
                <a:off x="5650530" y="415882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5" name="Oval 74">
                <a:extLst>
                  <a:ext uri="{FF2B5EF4-FFF2-40B4-BE49-F238E27FC236}">
                    <a16:creationId xmlns:a16="http://schemas.microsoft.com/office/drawing/2014/main" id="{1A4FEC70-4016-8CFE-CAD2-7C787FC67005}"/>
                  </a:ext>
                </a:extLst>
              </p:cNvPr>
              <p:cNvSpPr/>
              <p:nvPr/>
            </p:nvSpPr>
            <p:spPr>
              <a:xfrm flipH="1" flipV="1">
                <a:off x="6081842" y="419997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76" name="Group 75"/>
          <p:cNvGrpSpPr/>
          <p:nvPr/>
        </p:nvGrpSpPr>
        <p:grpSpPr>
          <a:xfrm>
            <a:off x="295100" y="4179052"/>
            <a:ext cx="2380716" cy="2301141"/>
            <a:chOff x="6553797" y="366162"/>
            <a:chExt cx="1490663" cy="1589150"/>
          </a:xfrm>
        </p:grpSpPr>
        <p:sp>
          <p:nvSpPr>
            <p:cNvPr id="77" name="Oval 76">
              <a:extLst>
                <a:ext uri="{FF2B5EF4-FFF2-40B4-BE49-F238E27FC236}">
                  <a16:creationId xmlns:a16="http://schemas.microsoft.com/office/drawing/2014/main" id="{29B16C72-34D4-7E62-7153-54908DE102CC}"/>
                </a:ext>
              </a:extLst>
            </p:cNvPr>
            <p:cNvSpPr/>
            <p:nvPr/>
          </p:nvSpPr>
          <p:spPr>
            <a:xfrm>
              <a:off x="7120357" y="961155"/>
              <a:ext cx="301658" cy="328062"/>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78" name="Group 77"/>
            <p:cNvGrpSpPr/>
            <p:nvPr/>
          </p:nvGrpSpPr>
          <p:grpSpPr>
            <a:xfrm>
              <a:off x="6553797" y="366162"/>
              <a:ext cx="1490663" cy="1589150"/>
              <a:chOff x="5242562" y="2728277"/>
              <a:chExt cx="1490663" cy="1589150"/>
            </a:xfrm>
          </p:grpSpPr>
          <p:sp>
            <p:nvSpPr>
              <p:cNvPr id="79" name="Oval 78">
                <a:extLst>
                  <a:ext uri="{FF2B5EF4-FFF2-40B4-BE49-F238E27FC236}">
                    <a16:creationId xmlns:a16="http://schemas.microsoft.com/office/drawing/2014/main" id="{DA1DE9AD-F3DA-0116-12D8-F2C581AA482E}"/>
                  </a:ext>
                </a:extLst>
              </p:cNvPr>
              <p:cNvSpPr/>
              <p:nvPr/>
            </p:nvSpPr>
            <p:spPr>
              <a:xfrm>
                <a:off x="5667092" y="3174079"/>
                <a:ext cx="617388" cy="67142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TextBox 79">
                <a:extLst>
                  <a:ext uri="{FF2B5EF4-FFF2-40B4-BE49-F238E27FC236}">
                    <a16:creationId xmlns:a16="http://schemas.microsoft.com/office/drawing/2014/main" id="{84906F26-4559-E9B6-A1DD-51653C4056AE}"/>
                  </a:ext>
                </a:extLst>
              </p:cNvPr>
              <p:cNvSpPr txBox="1"/>
              <p:nvPr/>
            </p:nvSpPr>
            <p:spPr>
              <a:xfrm>
                <a:off x="5727849" y="3321734"/>
                <a:ext cx="469561" cy="318822"/>
              </a:xfrm>
              <a:prstGeom prst="rect">
                <a:avLst/>
              </a:prstGeom>
              <a:noFill/>
            </p:spPr>
            <p:txBody>
              <a:bodyPr wrap="square" rtlCol="0">
                <a:spAutoFit/>
              </a:bodyPr>
              <a:lstStyle/>
              <a:p>
                <a:r>
                  <a:rPr lang="en-US" sz="2400" dirty="0">
                    <a:latin typeface="Times New Roman" pitchFamily="18" charset="0"/>
                    <a:cs typeface="Times New Roman" pitchFamily="18" charset="0"/>
                  </a:rPr>
                  <a:t>+17</a:t>
                </a:r>
                <a:endParaRPr lang="vi-VN" sz="2400" dirty="0">
                  <a:latin typeface="Times New Roman" pitchFamily="18" charset="0"/>
                  <a:cs typeface="Times New Roman" pitchFamily="18" charset="0"/>
                </a:endParaRPr>
              </a:p>
            </p:txBody>
          </p:sp>
          <p:sp>
            <p:nvSpPr>
              <p:cNvPr id="81" name="Oval 80">
                <a:extLst>
                  <a:ext uri="{FF2B5EF4-FFF2-40B4-BE49-F238E27FC236}">
                    <a16:creationId xmlns:a16="http://schemas.microsoft.com/office/drawing/2014/main" id="{DC54184E-D08E-D5CB-A34B-13C02A08AB7B}"/>
                  </a:ext>
                </a:extLst>
              </p:cNvPr>
              <p:cNvSpPr/>
              <p:nvPr/>
            </p:nvSpPr>
            <p:spPr>
              <a:xfrm flipH="1" flipV="1">
                <a:off x="6201412" y="361509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2" name="Oval 81">
                <a:extLst>
                  <a:ext uri="{FF2B5EF4-FFF2-40B4-BE49-F238E27FC236}">
                    <a16:creationId xmlns:a16="http://schemas.microsoft.com/office/drawing/2014/main" id="{9252D37A-5FBA-F117-646A-00B940BDBB73}"/>
                  </a:ext>
                </a:extLst>
              </p:cNvPr>
              <p:cNvSpPr/>
              <p:nvPr/>
            </p:nvSpPr>
            <p:spPr>
              <a:xfrm>
                <a:off x="5432553" y="2912029"/>
                <a:ext cx="1078814" cy="117324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Oval 82">
                <a:extLst>
                  <a:ext uri="{FF2B5EF4-FFF2-40B4-BE49-F238E27FC236}">
                    <a16:creationId xmlns:a16="http://schemas.microsoft.com/office/drawing/2014/main" id="{940659F4-AD31-2466-7CF8-D98545B68F77}"/>
                  </a:ext>
                </a:extLst>
              </p:cNvPr>
              <p:cNvSpPr/>
              <p:nvPr/>
            </p:nvSpPr>
            <p:spPr>
              <a:xfrm flipH="1" flipV="1">
                <a:off x="6240518" y="391259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4" name="Oval 83">
                <a:extLst>
                  <a:ext uri="{FF2B5EF4-FFF2-40B4-BE49-F238E27FC236}">
                    <a16:creationId xmlns:a16="http://schemas.microsoft.com/office/drawing/2014/main" id="{F4591737-E918-C320-7C80-6280F0A777BE}"/>
                  </a:ext>
                </a:extLst>
              </p:cNvPr>
              <p:cNvSpPr/>
              <p:nvPr/>
            </p:nvSpPr>
            <p:spPr>
              <a:xfrm flipH="1" flipV="1">
                <a:off x="5748210" y="319151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5" name="Oval 84">
                <a:extLst>
                  <a:ext uri="{FF2B5EF4-FFF2-40B4-BE49-F238E27FC236}">
                    <a16:creationId xmlns:a16="http://schemas.microsoft.com/office/drawing/2014/main" id="{9C121FEB-AC1F-DE5D-1D77-245B516D3F29}"/>
                  </a:ext>
                </a:extLst>
              </p:cNvPr>
              <p:cNvSpPr/>
              <p:nvPr/>
            </p:nvSpPr>
            <p:spPr>
              <a:xfrm>
                <a:off x="5242562" y="2728277"/>
                <a:ext cx="1437232" cy="156303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Oval 85">
                <a:extLst>
                  <a:ext uri="{FF2B5EF4-FFF2-40B4-BE49-F238E27FC236}">
                    <a16:creationId xmlns:a16="http://schemas.microsoft.com/office/drawing/2014/main" id="{DDB0DFD6-EA8B-8811-72C8-D2F7AD411D34}"/>
                  </a:ext>
                </a:extLst>
              </p:cNvPr>
              <p:cNvSpPr/>
              <p:nvPr/>
            </p:nvSpPr>
            <p:spPr>
              <a:xfrm flipH="1" flipV="1">
                <a:off x="6201412" y="292434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Oval 86">
                <a:extLst>
                  <a:ext uri="{FF2B5EF4-FFF2-40B4-BE49-F238E27FC236}">
                    <a16:creationId xmlns:a16="http://schemas.microsoft.com/office/drawing/2014/main" id="{AC0995B0-4782-71CF-97CF-07269C0DB866}"/>
                  </a:ext>
                </a:extLst>
              </p:cNvPr>
              <p:cNvSpPr/>
              <p:nvPr/>
            </p:nvSpPr>
            <p:spPr>
              <a:xfrm flipH="1" flipV="1">
                <a:off x="6404153" y="319973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8" name="Oval 87">
                <a:extLst>
                  <a:ext uri="{FF2B5EF4-FFF2-40B4-BE49-F238E27FC236}">
                    <a16:creationId xmlns:a16="http://schemas.microsoft.com/office/drawing/2014/main" id="{DF8E1B9E-5475-14AE-C20C-6C2828BF5479}"/>
                  </a:ext>
                </a:extLst>
              </p:cNvPr>
              <p:cNvSpPr/>
              <p:nvPr/>
            </p:nvSpPr>
            <p:spPr>
              <a:xfrm flipH="1" flipV="1">
                <a:off x="5853178" y="286437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9" name="Oval 88">
                <a:extLst>
                  <a:ext uri="{FF2B5EF4-FFF2-40B4-BE49-F238E27FC236}">
                    <a16:creationId xmlns:a16="http://schemas.microsoft.com/office/drawing/2014/main" id="{563C4378-2142-F764-5492-920F268D172F}"/>
                  </a:ext>
                </a:extLst>
              </p:cNvPr>
              <p:cNvSpPr/>
              <p:nvPr/>
            </p:nvSpPr>
            <p:spPr>
              <a:xfrm flipH="1" flipV="1">
                <a:off x="5459412" y="317555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0" name="Oval 89">
                <a:extLst>
                  <a:ext uri="{FF2B5EF4-FFF2-40B4-BE49-F238E27FC236}">
                    <a16:creationId xmlns:a16="http://schemas.microsoft.com/office/drawing/2014/main" id="{1E54C05B-FA0E-FBDD-D572-1C2EA0050897}"/>
                  </a:ext>
                </a:extLst>
              </p:cNvPr>
              <p:cNvSpPr/>
              <p:nvPr/>
            </p:nvSpPr>
            <p:spPr>
              <a:xfrm flipH="1" flipV="1">
                <a:off x="5407899" y="364075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1" name="Oval 90">
                <a:extLst>
                  <a:ext uri="{FF2B5EF4-FFF2-40B4-BE49-F238E27FC236}">
                    <a16:creationId xmlns:a16="http://schemas.microsoft.com/office/drawing/2014/main" id="{3DF53B4C-13E8-8944-7DD7-C18D72172AAB}"/>
                  </a:ext>
                </a:extLst>
              </p:cNvPr>
              <p:cNvSpPr/>
              <p:nvPr/>
            </p:nvSpPr>
            <p:spPr>
              <a:xfrm flipH="1" flipV="1">
                <a:off x="5770957" y="398493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2" name="Oval 91">
                <a:extLst>
                  <a:ext uri="{FF2B5EF4-FFF2-40B4-BE49-F238E27FC236}">
                    <a16:creationId xmlns:a16="http://schemas.microsoft.com/office/drawing/2014/main" id="{86D530CF-B4E1-3135-057F-D4F31F09EA67}"/>
                  </a:ext>
                </a:extLst>
              </p:cNvPr>
              <p:cNvSpPr/>
              <p:nvPr/>
            </p:nvSpPr>
            <p:spPr>
              <a:xfrm flipH="1" flipV="1">
                <a:off x="5295925" y="305619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3" name="Oval 92">
                <a:extLst>
                  <a:ext uri="{FF2B5EF4-FFF2-40B4-BE49-F238E27FC236}">
                    <a16:creationId xmlns:a16="http://schemas.microsoft.com/office/drawing/2014/main" id="{08A0D35E-E5DB-B9FF-5E74-3BF5CABCB180}"/>
                  </a:ext>
                </a:extLst>
              </p:cNvPr>
              <p:cNvSpPr/>
              <p:nvPr/>
            </p:nvSpPr>
            <p:spPr>
              <a:xfrm flipH="1" flipV="1">
                <a:off x="6457760" y="357816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4" name="Oval 93">
                <a:extLst>
                  <a:ext uri="{FF2B5EF4-FFF2-40B4-BE49-F238E27FC236}">
                    <a16:creationId xmlns:a16="http://schemas.microsoft.com/office/drawing/2014/main" id="{2B8B72E9-F75B-DCD0-97D0-2087855B2C61}"/>
                  </a:ext>
                </a:extLst>
              </p:cNvPr>
              <p:cNvSpPr/>
              <p:nvPr/>
            </p:nvSpPr>
            <p:spPr>
              <a:xfrm flipH="1" flipV="1">
                <a:off x="5268327" y="379212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5" name="Oval 94">
                <a:extLst>
                  <a:ext uri="{FF2B5EF4-FFF2-40B4-BE49-F238E27FC236}">
                    <a16:creationId xmlns:a16="http://schemas.microsoft.com/office/drawing/2014/main" id="{0F4D30A2-B79C-9A3D-3A15-3486ABA2F2D7}"/>
                  </a:ext>
                </a:extLst>
              </p:cNvPr>
              <p:cNvSpPr/>
              <p:nvPr/>
            </p:nvSpPr>
            <p:spPr>
              <a:xfrm flipH="1" flipV="1">
                <a:off x="6625225" y="346884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6" name="Oval 95">
                <a:extLst>
                  <a:ext uri="{FF2B5EF4-FFF2-40B4-BE49-F238E27FC236}">
                    <a16:creationId xmlns:a16="http://schemas.microsoft.com/office/drawing/2014/main" id="{A37C29DD-6146-6CE5-40B5-7A3B4042124E}"/>
                  </a:ext>
                </a:extLst>
              </p:cNvPr>
              <p:cNvSpPr/>
              <p:nvPr/>
            </p:nvSpPr>
            <p:spPr>
              <a:xfrm flipH="1" flipV="1">
                <a:off x="6415496" y="290683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7" name="Oval 96">
                <a:extLst>
                  <a:ext uri="{FF2B5EF4-FFF2-40B4-BE49-F238E27FC236}">
                    <a16:creationId xmlns:a16="http://schemas.microsoft.com/office/drawing/2014/main" id="{40974FA3-FCEC-93FF-A0A9-08BABD5863AC}"/>
                  </a:ext>
                </a:extLst>
              </p:cNvPr>
              <p:cNvSpPr/>
              <p:nvPr/>
            </p:nvSpPr>
            <p:spPr>
              <a:xfrm flipH="1" flipV="1">
                <a:off x="6493864" y="387937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8" name="Oval 97">
                <a:extLst>
                  <a:ext uri="{FF2B5EF4-FFF2-40B4-BE49-F238E27FC236}">
                    <a16:creationId xmlns:a16="http://schemas.microsoft.com/office/drawing/2014/main" id="{A02656E8-D015-66C8-A1BC-F2BAEA32C35E}"/>
                  </a:ext>
                </a:extLst>
              </p:cNvPr>
              <p:cNvSpPr/>
              <p:nvPr/>
            </p:nvSpPr>
            <p:spPr>
              <a:xfrm flipH="1" flipV="1">
                <a:off x="5650530" y="415882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9" name="Oval 98">
                <a:extLst>
                  <a:ext uri="{FF2B5EF4-FFF2-40B4-BE49-F238E27FC236}">
                    <a16:creationId xmlns:a16="http://schemas.microsoft.com/office/drawing/2014/main" id="{1A4FEC70-4016-8CFE-CAD2-7C787FC67005}"/>
                  </a:ext>
                </a:extLst>
              </p:cNvPr>
              <p:cNvSpPr/>
              <p:nvPr/>
            </p:nvSpPr>
            <p:spPr>
              <a:xfrm flipH="1" flipV="1">
                <a:off x="6081842" y="419997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2" name="TextBox 1"/>
          <p:cNvSpPr txBox="1"/>
          <p:nvPr/>
        </p:nvSpPr>
        <p:spPr>
          <a:xfrm>
            <a:off x="1702955" y="2672284"/>
            <a:ext cx="949036" cy="584775"/>
          </a:xfrm>
          <a:prstGeom prst="rect">
            <a:avLst/>
          </a:prstGeom>
          <a:noFill/>
        </p:spPr>
        <p:txBody>
          <a:bodyPr wrap="square" rtlCol="0">
            <a:spAutoFit/>
          </a:bodyPr>
          <a:lstStyle/>
          <a:p>
            <a:r>
              <a:rPr lang="en-US" sz="3200">
                <a:latin typeface="Times New Roman" pitchFamily="18" charset="0"/>
                <a:cs typeface="Times New Roman" pitchFamily="18" charset="0"/>
              </a:rPr>
              <a:t>Al</a:t>
            </a:r>
            <a:r>
              <a:rPr lang="en-US" sz="3200" baseline="30000">
                <a:latin typeface="Times New Roman" pitchFamily="18" charset="0"/>
                <a:cs typeface="Times New Roman" pitchFamily="18" charset="0"/>
              </a:rPr>
              <a:t>3+</a:t>
            </a:r>
            <a:endParaRPr lang="en-US" sz="3200">
              <a:latin typeface="Times New Roman" pitchFamily="18" charset="0"/>
              <a:cs typeface="Times New Roman" pitchFamily="18" charset="0"/>
            </a:endParaRPr>
          </a:p>
        </p:txBody>
      </p:sp>
      <p:sp>
        <p:nvSpPr>
          <p:cNvPr id="101" name="TextBox 100"/>
          <p:cNvSpPr txBox="1"/>
          <p:nvPr/>
        </p:nvSpPr>
        <p:spPr>
          <a:xfrm>
            <a:off x="1736525" y="2683720"/>
            <a:ext cx="637308" cy="584775"/>
          </a:xfrm>
          <a:prstGeom prst="rect">
            <a:avLst/>
          </a:prstGeom>
          <a:noFill/>
        </p:spPr>
        <p:txBody>
          <a:bodyPr wrap="square" rtlCol="0">
            <a:spAutoFit/>
          </a:bodyPr>
          <a:lstStyle/>
          <a:p>
            <a:r>
              <a:rPr lang="en-US" sz="3200">
                <a:latin typeface="Times New Roman" pitchFamily="18" charset="0"/>
                <a:cs typeface="Times New Roman" pitchFamily="18" charset="0"/>
              </a:rPr>
              <a:t>Al</a:t>
            </a:r>
          </a:p>
        </p:txBody>
      </p:sp>
      <p:sp>
        <p:nvSpPr>
          <p:cNvPr id="102" name="TextBox 101"/>
          <p:cNvSpPr txBox="1"/>
          <p:nvPr/>
        </p:nvSpPr>
        <p:spPr>
          <a:xfrm>
            <a:off x="6117870" y="963517"/>
            <a:ext cx="637308" cy="584775"/>
          </a:xfrm>
          <a:prstGeom prst="rect">
            <a:avLst/>
          </a:prstGeom>
          <a:noFill/>
        </p:spPr>
        <p:txBody>
          <a:bodyPr wrap="square" rtlCol="0">
            <a:spAutoFit/>
          </a:bodyPr>
          <a:lstStyle/>
          <a:p>
            <a:r>
              <a:rPr lang="en-US" sz="3200">
                <a:latin typeface="Times New Roman" pitchFamily="18" charset="0"/>
                <a:cs typeface="Times New Roman" pitchFamily="18" charset="0"/>
              </a:rPr>
              <a:t>Cl</a:t>
            </a:r>
          </a:p>
        </p:txBody>
      </p:sp>
      <p:sp>
        <p:nvSpPr>
          <p:cNvPr id="103" name="TextBox 102"/>
          <p:cNvSpPr txBox="1"/>
          <p:nvPr/>
        </p:nvSpPr>
        <p:spPr>
          <a:xfrm>
            <a:off x="5002065" y="4192104"/>
            <a:ext cx="637308" cy="584775"/>
          </a:xfrm>
          <a:prstGeom prst="rect">
            <a:avLst/>
          </a:prstGeom>
          <a:noFill/>
        </p:spPr>
        <p:txBody>
          <a:bodyPr wrap="square" rtlCol="0">
            <a:spAutoFit/>
          </a:bodyPr>
          <a:lstStyle/>
          <a:p>
            <a:r>
              <a:rPr lang="en-US" sz="3200">
                <a:latin typeface="Times New Roman" pitchFamily="18" charset="0"/>
                <a:cs typeface="Times New Roman" pitchFamily="18" charset="0"/>
              </a:rPr>
              <a:t>Cl</a:t>
            </a:r>
          </a:p>
        </p:txBody>
      </p:sp>
      <p:sp>
        <p:nvSpPr>
          <p:cNvPr id="104" name="TextBox 103"/>
          <p:cNvSpPr txBox="1"/>
          <p:nvPr/>
        </p:nvSpPr>
        <p:spPr>
          <a:xfrm>
            <a:off x="2111880" y="6149985"/>
            <a:ext cx="637308" cy="584775"/>
          </a:xfrm>
          <a:prstGeom prst="rect">
            <a:avLst/>
          </a:prstGeom>
          <a:noFill/>
        </p:spPr>
        <p:txBody>
          <a:bodyPr wrap="square" rtlCol="0">
            <a:spAutoFit/>
          </a:bodyPr>
          <a:lstStyle/>
          <a:p>
            <a:r>
              <a:rPr lang="en-US" sz="3200">
                <a:latin typeface="Times New Roman" pitchFamily="18" charset="0"/>
                <a:cs typeface="Times New Roman" pitchFamily="18" charset="0"/>
              </a:rPr>
              <a:t>Cl</a:t>
            </a:r>
          </a:p>
        </p:txBody>
      </p:sp>
      <p:grpSp>
        <p:nvGrpSpPr>
          <p:cNvPr id="4096" name="Group 4095"/>
          <p:cNvGrpSpPr/>
          <p:nvPr/>
        </p:nvGrpSpPr>
        <p:grpSpPr>
          <a:xfrm>
            <a:off x="6114519" y="959997"/>
            <a:ext cx="909695" cy="584775"/>
            <a:chOff x="8064093" y="2105515"/>
            <a:chExt cx="909695" cy="584775"/>
          </a:xfrm>
        </p:grpSpPr>
        <p:sp>
          <p:nvSpPr>
            <p:cNvPr id="105" name="TextBox 104"/>
            <p:cNvSpPr txBox="1"/>
            <p:nvPr/>
          </p:nvSpPr>
          <p:spPr>
            <a:xfrm>
              <a:off x="8064093" y="2105515"/>
              <a:ext cx="909695" cy="584775"/>
            </a:xfrm>
            <a:prstGeom prst="rect">
              <a:avLst/>
            </a:prstGeom>
            <a:noFill/>
          </p:spPr>
          <p:txBody>
            <a:bodyPr wrap="square" rtlCol="0">
              <a:spAutoFit/>
            </a:bodyPr>
            <a:lstStyle/>
            <a:p>
              <a:r>
                <a:rPr lang="en-US" sz="3200">
                  <a:latin typeface="Times New Roman" pitchFamily="18" charset="0"/>
                  <a:cs typeface="Times New Roman" pitchFamily="18" charset="0"/>
                </a:rPr>
                <a:t>Cl</a:t>
              </a:r>
            </a:p>
          </p:txBody>
        </p:sp>
        <p:cxnSp>
          <p:nvCxnSpPr>
            <p:cNvPr id="106" name="Straight Connector 105"/>
            <p:cNvCxnSpPr/>
            <p:nvPr/>
          </p:nvCxnSpPr>
          <p:spPr>
            <a:xfrm flipV="1">
              <a:off x="8648746" y="2286023"/>
              <a:ext cx="286374" cy="14658"/>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09" name="Group 108"/>
          <p:cNvGrpSpPr/>
          <p:nvPr/>
        </p:nvGrpSpPr>
        <p:grpSpPr>
          <a:xfrm>
            <a:off x="5011383" y="4192105"/>
            <a:ext cx="641316" cy="633665"/>
            <a:chOff x="6765416" y="1952655"/>
            <a:chExt cx="1026885" cy="584775"/>
          </a:xfrm>
        </p:grpSpPr>
        <p:sp>
          <p:nvSpPr>
            <p:cNvPr id="110" name="TextBox 109"/>
            <p:cNvSpPr txBox="1"/>
            <p:nvPr/>
          </p:nvSpPr>
          <p:spPr>
            <a:xfrm>
              <a:off x="6765416" y="1952655"/>
              <a:ext cx="909696" cy="584775"/>
            </a:xfrm>
            <a:prstGeom prst="rect">
              <a:avLst/>
            </a:prstGeom>
            <a:noFill/>
          </p:spPr>
          <p:txBody>
            <a:bodyPr wrap="square" rtlCol="0">
              <a:spAutoFit/>
            </a:bodyPr>
            <a:lstStyle/>
            <a:p>
              <a:r>
                <a:rPr lang="en-US" sz="3200">
                  <a:latin typeface="Times New Roman" pitchFamily="18" charset="0"/>
                  <a:cs typeface="Times New Roman" pitchFamily="18" charset="0"/>
                </a:rPr>
                <a:t>Cl</a:t>
              </a:r>
            </a:p>
          </p:txBody>
        </p:sp>
        <p:cxnSp>
          <p:nvCxnSpPr>
            <p:cNvPr id="111" name="Straight Connector 110"/>
            <p:cNvCxnSpPr/>
            <p:nvPr/>
          </p:nvCxnSpPr>
          <p:spPr>
            <a:xfrm flipV="1">
              <a:off x="7505928" y="2146165"/>
              <a:ext cx="286373" cy="14658"/>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12" name="Group 111"/>
          <p:cNvGrpSpPr/>
          <p:nvPr/>
        </p:nvGrpSpPr>
        <p:grpSpPr>
          <a:xfrm>
            <a:off x="2098801" y="6137599"/>
            <a:ext cx="909695" cy="584775"/>
            <a:chOff x="7702374" y="2397902"/>
            <a:chExt cx="909695" cy="584775"/>
          </a:xfrm>
        </p:grpSpPr>
        <p:sp>
          <p:nvSpPr>
            <p:cNvPr id="113" name="TextBox 112"/>
            <p:cNvSpPr txBox="1"/>
            <p:nvPr/>
          </p:nvSpPr>
          <p:spPr>
            <a:xfrm>
              <a:off x="7702374" y="2397902"/>
              <a:ext cx="909695" cy="584775"/>
            </a:xfrm>
            <a:prstGeom prst="rect">
              <a:avLst/>
            </a:prstGeom>
            <a:noFill/>
          </p:spPr>
          <p:txBody>
            <a:bodyPr wrap="square" rtlCol="0">
              <a:spAutoFit/>
            </a:bodyPr>
            <a:lstStyle/>
            <a:p>
              <a:r>
                <a:rPr lang="en-US" sz="3200">
                  <a:latin typeface="Times New Roman" pitchFamily="18" charset="0"/>
                  <a:cs typeface="Times New Roman" pitchFamily="18" charset="0"/>
                </a:rPr>
                <a:t>Cl</a:t>
              </a:r>
            </a:p>
          </p:txBody>
        </p:sp>
        <p:cxnSp>
          <p:nvCxnSpPr>
            <p:cNvPr id="114" name="Straight Connector 113"/>
            <p:cNvCxnSpPr/>
            <p:nvPr/>
          </p:nvCxnSpPr>
          <p:spPr>
            <a:xfrm flipV="1">
              <a:off x="8256868" y="2605331"/>
              <a:ext cx="286374" cy="14658"/>
            </a:xfrm>
            <a:prstGeom prst="line">
              <a:avLst/>
            </a:prstGeom>
            <a:ln w="28575"/>
          </p:spPr>
          <p:style>
            <a:lnRef idx="1">
              <a:schemeClr val="dk1"/>
            </a:lnRef>
            <a:fillRef idx="0">
              <a:schemeClr val="dk1"/>
            </a:fillRef>
            <a:effectRef idx="0">
              <a:schemeClr val="dk1"/>
            </a:effectRef>
            <a:fontRef idx="minor">
              <a:schemeClr val="tx1"/>
            </a:fontRef>
          </p:style>
        </p:cxnSp>
      </p:grpSp>
      <p:sp>
        <p:nvSpPr>
          <p:cNvPr id="4097" name="TextBox 4096"/>
          <p:cNvSpPr txBox="1"/>
          <p:nvPr/>
        </p:nvSpPr>
        <p:spPr>
          <a:xfrm>
            <a:off x="4434391" y="5774705"/>
            <a:ext cx="4705743" cy="584775"/>
          </a:xfrm>
          <a:prstGeom prst="rect">
            <a:avLst/>
          </a:prstGeom>
          <a:noFill/>
        </p:spPr>
        <p:txBody>
          <a:bodyPr wrap="square" rtlCol="0">
            <a:spAutoFit/>
          </a:bodyPr>
          <a:lstStyle/>
          <a:p>
            <a:r>
              <a:rPr lang="en-US" sz="3200">
                <a:latin typeface="Times New Roman" pitchFamily="18" charset="0"/>
                <a:cs typeface="Times New Roman" pitchFamily="18" charset="0"/>
              </a:rPr>
              <a:t>Al – 3e                Al</a:t>
            </a:r>
            <a:r>
              <a:rPr lang="en-US" sz="3200" baseline="30000">
                <a:latin typeface="Times New Roman" pitchFamily="18" charset="0"/>
                <a:cs typeface="Times New Roman" pitchFamily="18" charset="0"/>
              </a:rPr>
              <a:t>3+</a:t>
            </a:r>
            <a:endParaRPr lang="en-US" sz="3200">
              <a:latin typeface="Times New Roman" pitchFamily="18" charset="0"/>
              <a:cs typeface="Times New Roman" pitchFamily="18" charset="0"/>
            </a:endParaRPr>
          </a:p>
        </p:txBody>
      </p:sp>
      <p:cxnSp>
        <p:nvCxnSpPr>
          <p:cNvPr id="116" name="Straight Arrow Connector 115"/>
          <p:cNvCxnSpPr/>
          <p:nvPr/>
        </p:nvCxnSpPr>
        <p:spPr>
          <a:xfrm>
            <a:off x="5971503" y="6118552"/>
            <a:ext cx="1262743"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7" name="TextBox 116"/>
          <p:cNvSpPr txBox="1"/>
          <p:nvPr/>
        </p:nvSpPr>
        <p:spPr>
          <a:xfrm>
            <a:off x="4347293" y="6179760"/>
            <a:ext cx="4705743" cy="584775"/>
          </a:xfrm>
          <a:prstGeom prst="rect">
            <a:avLst/>
          </a:prstGeom>
          <a:noFill/>
        </p:spPr>
        <p:txBody>
          <a:bodyPr wrap="square" rtlCol="0">
            <a:spAutoFit/>
          </a:bodyPr>
          <a:lstStyle/>
          <a:p>
            <a:r>
              <a:rPr lang="en-US" sz="3200">
                <a:latin typeface="Times New Roman" pitchFamily="18" charset="0"/>
                <a:cs typeface="Times New Roman" pitchFamily="18" charset="0"/>
              </a:rPr>
              <a:t>3Cl + 3e               3 Cl</a:t>
            </a:r>
          </a:p>
        </p:txBody>
      </p:sp>
      <p:cxnSp>
        <p:nvCxnSpPr>
          <p:cNvPr id="118" name="Straight Arrow Connector 117"/>
          <p:cNvCxnSpPr/>
          <p:nvPr/>
        </p:nvCxnSpPr>
        <p:spPr>
          <a:xfrm>
            <a:off x="6023830" y="6480193"/>
            <a:ext cx="1262743"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9" name="Straight Connector 118"/>
          <p:cNvCxnSpPr/>
          <p:nvPr/>
        </p:nvCxnSpPr>
        <p:spPr>
          <a:xfrm flipV="1">
            <a:off x="8073841" y="6302788"/>
            <a:ext cx="286374" cy="14658"/>
          </a:xfrm>
          <a:prstGeom prst="line">
            <a:avLst/>
          </a:prstGeom>
          <a:ln w="28575"/>
        </p:spPr>
        <p:style>
          <a:lnRef idx="1">
            <a:schemeClr val="dk1"/>
          </a:lnRef>
          <a:fillRef idx="0">
            <a:schemeClr val="dk1"/>
          </a:fillRef>
          <a:effectRef idx="0">
            <a:schemeClr val="dk1"/>
          </a:effectRef>
          <a:fontRef idx="minor">
            <a:schemeClr val="tx1"/>
          </a:fontRef>
        </p:style>
      </p:cxnSp>
      <p:grpSp>
        <p:nvGrpSpPr>
          <p:cNvPr id="4101" name="Group 4100"/>
          <p:cNvGrpSpPr/>
          <p:nvPr/>
        </p:nvGrpSpPr>
        <p:grpSpPr>
          <a:xfrm>
            <a:off x="8841749" y="2264338"/>
            <a:ext cx="1878230" cy="1797697"/>
            <a:chOff x="8024407" y="1526143"/>
            <a:chExt cx="1878230" cy="1797697"/>
          </a:xfrm>
        </p:grpSpPr>
        <p:sp>
          <p:nvSpPr>
            <p:cNvPr id="131" name="Oval 130">
              <a:extLst>
                <a:ext uri="{FF2B5EF4-FFF2-40B4-BE49-F238E27FC236}">
                  <a16:creationId xmlns:a16="http://schemas.microsoft.com/office/drawing/2014/main" id="{29B16C72-34D4-7E62-7153-54908DE102CC}"/>
                </a:ext>
              </a:extLst>
            </p:cNvPr>
            <p:cNvSpPr/>
            <p:nvPr/>
          </p:nvSpPr>
          <p:spPr>
            <a:xfrm>
              <a:off x="8658768" y="2101997"/>
              <a:ext cx="608042" cy="611707"/>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4100" name="Group 4099"/>
            <p:cNvGrpSpPr/>
            <p:nvPr/>
          </p:nvGrpSpPr>
          <p:grpSpPr>
            <a:xfrm>
              <a:off x="8024407" y="1526143"/>
              <a:ext cx="1878230" cy="1797697"/>
              <a:chOff x="8633309" y="944305"/>
              <a:chExt cx="1878230" cy="1797697"/>
            </a:xfrm>
          </p:grpSpPr>
          <p:sp>
            <p:nvSpPr>
              <p:cNvPr id="132" name="Oval 131">
                <a:extLst>
                  <a:ext uri="{FF2B5EF4-FFF2-40B4-BE49-F238E27FC236}">
                    <a16:creationId xmlns:a16="http://schemas.microsoft.com/office/drawing/2014/main" id="{DC54184E-D08E-D5CB-A34B-13C02A08AB7B}"/>
                  </a:ext>
                </a:extLst>
              </p:cNvPr>
              <p:cNvSpPr/>
              <p:nvPr/>
            </p:nvSpPr>
            <p:spPr>
              <a:xfrm flipH="1" flipV="1">
                <a:off x="9929645" y="2031377"/>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3" name="Oval 132">
                <a:extLst>
                  <a:ext uri="{FF2B5EF4-FFF2-40B4-BE49-F238E27FC236}">
                    <a16:creationId xmlns:a16="http://schemas.microsoft.com/office/drawing/2014/main" id="{F4591737-E918-C320-7C80-6280F0A777BE}"/>
                  </a:ext>
                </a:extLst>
              </p:cNvPr>
              <p:cNvSpPr/>
              <p:nvPr/>
            </p:nvSpPr>
            <p:spPr>
              <a:xfrm flipH="1" flipV="1">
                <a:off x="9205843" y="1418009"/>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4" name="Oval 133">
                <a:extLst>
                  <a:ext uri="{FF2B5EF4-FFF2-40B4-BE49-F238E27FC236}">
                    <a16:creationId xmlns:a16="http://schemas.microsoft.com/office/drawing/2014/main" id="{DDB0DFD6-EA8B-8811-72C8-D2F7AD411D34}"/>
                  </a:ext>
                </a:extLst>
              </p:cNvPr>
              <p:cNvSpPr/>
              <p:nvPr/>
            </p:nvSpPr>
            <p:spPr>
              <a:xfrm flipH="1" flipV="1">
                <a:off x="9987701" y="1074694"/>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5" name="Oval 134">
                <a:extLst>
                  <a:ext uri="{FF2B5EF4-FFF2-40B4-BE49-F238E27FC236}">
                    <a16:creationId xmlns:a16="http://schemas.microsoft.com/office/drawing/2014/main" id="{AC0995B0-4782-71CF-97CF-07269C0DB866}"/>
                  </a:ext>
                </a:extLst>
              </p:cNvPr>
              <p:cNvSpPr/>
              <p:nvPr/>
            </p:nvSpPr>
            <p:spPr>
              <a:xfrm flipH="1" flipV="1">
                <a:off x="10253439" y="1429921"/>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6" name="Oval 135">
                <a:extLst>
                  <a:ext uri="{FF2B5EF4-FFF2-40B4-BE49-F238E27FC236}">
                    <a16:creationId xmlns:a16="http://schemas.microsoft.com/office/drawing/2014/main" id="{DF8E1B9E-5475-14AE-C20C-6C2828BF5479}"/>
                  </a:ext>
                </a:extLst>
              </p:cNvPr>
              <p:cNvSpPr/>
              <p:nvPr/>
            </p:nvSpPr>
            <p:spPr>
              <a:xfrm flipH="1" flipV="1">
                <a:off x="9257372" y="944305"/>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7" name="Oval 136">
                <a:extLst>
                  <a:ext uri="{FF2B5EF4-FFF2-40B4-BE49-F238E27FC236}">
                    <a16:creationId xmlns:a16="http://schemas.microsoft.com/office/drawing/2014/main" id="{563C4378-2142-F764-5492-920F268D172F}"/>
                  </a:ext>
                </a:extLst>
              </p:cNvPr>
              <p:cNvSpPr/>
              <p:nvPr/>
            </p:nvSpPr>
            <p:spPr>
              <a:xfrm flipH="1" flipV="1">
                <a:off x="8776271" y="1264282"/>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8" name="Oval 137">
                <a:extLst>
                  <a:ext uri="{FF2B5EF4-FFF2-40B4-BE49-F238E27FC236}">
                    <a16:creationId xmlns:a16="http://schemas.microsoft.com/office/drawing/2014/main" id="{1E54C05B-FA0E-FBDD-D572-1C2EA0050897}"/>
                  </a:ext>
                </a:extLst>
              </p:cNvPr>
              <p:cNvSpPr/>
              <p:nvPr/>
            </p:nvSpPr>
            <p:spPr>
              <a:xfrm flipH="1" flipV="1">
                <a:off x="8633309" y="1778247"/>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9" name="Oval 138">
                <a:extLst>
                  <a:ext uri="{FF2B5EF4-FFF2-40B4-BE49-F238E27FC236}">
                    <a16:creationId xmlns:a16="http://schemas.microsoft.com/office/drawing/2014/main" id="{3DF53B4C-13E8-8944-7DD7-C18D72172AAB}"/>
                  </a:ext>
                </a:extLst>
              </p:cNvPr>
              <p:cNvSpPr/>
              <p:nvPr/>
            </p:nvSpPr>
            <p:spPr>
              <a:xfrm flipH="1" flipV="1">
                <a:off x="9140573" y="2566919"/>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0" name="Oval 139">
                <a:extLst>
                  <a:ext uri="{FF2B5EF4-FFF2-40B4-BE49-F238E27FC236}">
                    <a16:creationId xmlns:a16="http://schemas.microsoft.com/office/drawing/2014/main" id="{08A0D35E-E5DB-B9FF-5E74-3BF5CABCB180}"/>
                  </a:ext>
                </a:extLst>
              </p:cNvPr>
              <p:cNvSpPr/>
              <p:nvPr/>
            </p:nvSpPr>
            <p:spPr>
              <a:xfrm flipH="1" flipV="1">
                <a:off x="10339054" y="1977902"/>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1" name="TextBox 140">
                <a:extLst>
                  <a:ext uri="{FF2B5EF4-FFF2-40B4-BE49-F238E27FC236}">
                    <a16:creationId xmlns:a16="http://schemas.microsoft.com/office/drawing/2014/main" id="{84906F26-4559-E9B6-A1DD-51653C4056AE}"/>
                  </a:ext>
                </a:extLst>
              </p:cNvPr>
              <p:cNvSpPr txBox="1"/>
              <p:nvPr/>
            </p:nvSpPr>
            <p:spPr>
              <a:xfrm>
                <a:off x="9242171" y="1660122"/>
                <a:ext cx="749929" cy="461664"/>
              </a:xfrm>
              <a:prstGeom prst="rect">
                <a:avLst/>
              </a:prstGeom>
              <a:noFill/>
            </p:spPr>
            <p:txBody>
              <a:bodyPr wrap="square" rtlCol="0">
                <a:spAutoFit/>
              </a:bodyPr>
              <a:lstStyle/>
              <a:p>
                <a:r>
                  <a:rPr lang="en-US" sz="2400">
                    <a:latin typeface="Times New Roman" pitchFamily="18" charset="0"/>
                    <a:cs typeface="Times New Roman" pitchFamily="18" charset="0"/>
                  </a:rPr>
                  <a:t>+13</a:t>
                </a:r>
                <a:endParaRPr lang="vi-VN" sz="2400" dirty="0">
                  <a:latin typeface="Times New Roman" pitchFamily="18" charset="0"/>
                  <a:cs typeface="Times New Roman" pitchFamily="18" charset="0"/>
                </a:endParaRPr>
              </a:p>
            </p:txBody>
          </p:sp>
          <p:sp>
            <p:nvSpPr>
              <p:cNvPr id="142" name="Oval 141">
                <a:extLst>
                  <a:ext uri="{FF2B5EF4-FFF2-40B4-BE49-F238E27FC236}">
                    <a16:creationId xmlns:a16="http://schemas.microsoft.com/office/drawing/2014/main" id="{DA1DE9AD-F3DA-0116-12D8-F2C581AA482E}"/>
                  </a:ext>
                </a:extLst>
              </p:cNvPr>
              <p:cNvSpPr/>
              <p:nvPr/>
            </p:nvSpPr>
            <p:spPr>
              <a:xfrm>
                <a:off x="9078681" y="1369069"/>
                <a:ext cx="986021" cy="972249"/>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3" name="Oval 142">
                <a:extLst>
                  <a:ext uri="{FF2B5EF4-FFF2-40B4-BE49-F238E27FC236}">
                    <a16:creationId xmlns:a16="http://schemas.microsoft.com/office/drawing/2014/main" id="{9252D37A-5FBA-F117-646A-00B940BDBB73}"/>
                  </a:ext>
                </a:extLst>
              </p:cNvPr>
              <p:cNvSpPr/>
              <p:nvPr/>
            </p:nvSpPr>
            <p:spPr>
              <a:xfrm>
                <a:off x="8704101" y="989612"/>
                <a:ext cx="1722959" cy="1698892"/>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4" name="Oval 143">
                <a:extLst>
                  <a:ext uri="{FF2B5EF4-FFF2-40B4-BE49-F238E27FC236}">
                    <a16:creationId xmlns:a16="http://schemas.microsoft.com/office/drawing/2014/main" id="{08A0D35E-E5DB-B9FF-5E74-3BF5CABCB180}"/>
                  </a:ext>
                </a:extLst>
              </p:cNvPr>
              <p:cNvSpPr/>
              <p:nvPr/>
            </p:nvSpPr>
            <p:spPr>
              <a:xfrm flipH="1" flipV="1">
                <a:off x="9750386" y="2571926"/>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4102" name="Group 4101"/>
          <p:cNvGrpSpPr/>
          <p:nvPr/>
        </p:nvGrpSpPr>
        <p:grpSpPr>
          <a:xfrm>
            <a:off x="8842143" y="71776"/>
            <a:ext cx="2399423" cy="2301141"/>
            <a:chOff x="9248103" y="-119306"/>
            <a:chExt cx="2399423" cy="2301141"/>
          </a:xfrm>
        </p:grpSpPr>
        <p:grpSp>
          <p:nvGrpSpPr>
            <p:cNvPr id="147" name="Group 146"/>
            <p:cNvGrpSpPr/>
            <p:nvPr/>
          </p:nvGrpSpPr>
          <p:grpSpPr>
            <a:xfrm>
              <a:off x="9266810" y="-119306"/>
              <a:ext cx="2380716" cy="2301141"/>
              <a:chOff x="6553797" y="366162"/>
              <a:chExt cx="1490663" cy="1589150"/>
            </a:xfrm>
          </p:grpSpPr>
          <p:sp>
            <p:nvSpPr>
              <p:cNvPr id="148" name="Oval 147">
                <a:extLst>
                  <a:ext uri="{FF2B5EF4-FFF2-40B4-BE49-F238E27FC236}">
                    <a16:creationId xmlns:a16="http://schemas.microsoft.com/office/drawing/2014/main" id="{29B16C72-34D4-7E62-7153-54908DE102CC}"/>
                  </a:ext>
                </a:extLst>
              </p:cNvPr>
              <p:cNvSpPr/>
              <p:nvPr/>
            </p:nvSpPr>
            <p:spPr>
              <a:xfrm>
                <a:off x="7120357" y="961155"/>
                <a:ext cx="301658" cy="328062"/>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149" name="Group 148"/>
              <p:cNvGrpSpPr/>
              <p:nvPr/>
            </p:nvGrpSpPr>
            <p:grpSpPr>
              <a:xfrm>
                <a:off x="6553797" y="366162"/>
                <a:ext cx="1490663" cy="1589150"/>
                <a:chOff x="5242562" y="2728277"/>
                <a:chExt cx="1490663" cy="1589150"/>
              </a:xfrm>
            </p:grpSpPr>
            <p:sp>
              <p:nvSpPr>
                <p:cNvPr id="150" name="Oval 149">
                  <a:extLst>
                    <a:ext uri="{FF2B5EF4-FFF2-40B4-BE49-F238E27FC236}">
                      <a16:creationId xmlns:a16="http://schemas.microsoft.com/office/drawing/2014/main" id="{DA1DE9AD-F3DA-0116-12D8-F2C581AA482E}"/>
                    </a:ext>
                  </a:extLst>
                </p:cNvPr>
                <p:cNvSpPr/>
                <p:nvPr/>
              </p:nvSpPr>
              <p:spPr>
                <a:xfrm>
                  <a:off x="5667092" y="3174079"/>
                  <a:ext cx="617388" cy="67142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1" name="TextBox 150">
                  <a:extLst>
                    <a:ext uri="{FF2B5EF4-FFF2-40B4-BE49-F238E27FC236}">
                      <a16:creationId xmlns:a16="http://schemas.microsoft.com/office/drawing/2014/main" id="{84906F26-4559-E9B6-A1DD-51653C4056AE}"/>
                    </a:ext>
                  </a:extLst>
                </p:cNvPr>
                <p:cNvSpPr txBox="1"/>
                <p:nvPr/>
              </p:nvSpPr>
              <p:spPr>
                <a:xfrm>
                  <a:off x="5727849" y="3321734"/>
                  <a:ext cx="469561" cy="318822"/>
                </a:xfrm>
                <a:prstGeom prst="rect">
                  <a:avLst/>
                </a:prstGeom>
                <a:noFill/>
              </p:spPr>
              <p:txBody>
                <a:bodyPr wrap="square" rtlCol="0">
                  <a:spAutoFit/>
                </a:bodyPr>
                <a:lstStyle/>
                <a:p>
                  <a:r>
                    <a:rPr lang="en-US" sz="2400" dirty="0">
                      <a:latin typeface="Times New Roman" pitchFamily="18" charset="0"/>
                      <a:cs typeface="Times New Roman" pitchFamily="18" charset="0"/>
                    </a:rPr>
                    <a:t>+17</a:t>
                  </a:r>
                  <a:endParaRPr lang="vi-VN" sz="2400" dirty="0">
                    <a:latin typeface="Times New Roman" pitchFamily="18" charset="0"/>
                    <a:cs typeface="Times New Roman" pitchFamily="18" charset="0"/>
                  </a:endParaRPr>
                </a:p>
              </p:txBody>
            </p:sp>
            <p:sp>
              <p:nvSpPr>
                <p:cNvPr id="152" name="Oval 151">
                  <a:extLst>
                    <a:ext uri="{FF2B5EF4-FFF2-40B4-BE49-F238E27FC236}">
                      <a16:creationId xmlns:a16="http://schemas.microsoft.com/office/drawing/2014/main" id="{DC54184E-D08E-D5CB-A34B-13C02A08AB7B}"/>
                    </a:ext>
                  </a:extLst>
                </p:cNvPr>
                <p:cNvSpPr/>
                <p:nvPr/>
              </p:nvSpPr>
              <p:spPr>
                <a:xfrm flipH="1" flipV="1">
                  <a:off x="6201412" y="361509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3" name="Oval 152">
                  <a:extLst>
                    <a:ext uri="{FF2B5EF4-FFF2-40B4-BE49-F238E27FC236}">
                      <a16:creationId xmlns:a16="http://schemas.microsoft.com/office/drawing/2014/main" id="{9252D37A-5FBA-F117-646A-00B940BDBB73}"/>
                    </a:ext>
                  </a:extLst>
                </p:cNvPr>
                <p:cNvSpPr/>
                <p:nvPr/>
              </p:nvSpPr>
              <p:spPr>
                <a:xfrm>
                  <a:off x="5432553" y="2912029"/>
                  <a:ext cx="1078814" cy="117324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4" name="Oval 153">
                  <a:extLst>
                    <a:ext uri="{FF2B5EF4-FFF2-40B4-BE49-F238E27FC236}">
                      <a16:creationId xmlns:a16="http://schemas.microsoft.com/office/drawing/2014/main" id="{940659F4-AD31-2466-7CF8-D98545B68F77}"/>
                    </a:ext>
                  </a:extLst>
                </p:cNvPr>
                <p:cNvSpPr/>
                <p:nvPr/>
              </p:nvSpPr>
              <p:spPr>
                <a:xfrm flipH="1" flipV="1">
                  <a:off x="6240518" y="391259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5" name="Oval 154">
                  <a:extLst>
                    <a:ext uri="{FF2B5EF4-FFF2-40B4-BE49-F238E27FC236}">
                      <a16:creationId xmlns:a16="http://schemas.microsoft.com/office/drawing/2014/main" id="{F4591737-E918-C320-7C80-6280F0A777BE}"/>
                    </a:ext>
                  </a:extLst>
                </p:cNvPr>
                <p:cNvSpPr/>
                <p:nvPr/>
              </p:nvSpPr>
              <p:spPr>
                <a:xfrm flipH="1" flipV="1">
                  <a:off x="5748210" y="319151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6" name="Oval 155">
                  <a:extLst>
                    <a:ext uri="{FF2B5EF4-FFF2-40B4-BE49-F238E27FC236}">
                      <a16:creationId xmlns:a16="http://schemas.microsoft.com/office/drawing/2014/main" id="{9C121FEB-AC1F-DE5D-1D77-245B516D3F29}"/>
                    </a:ext>
                  </a:extLst>
                </p:cNvPr>
                <p:cNvSpPr/>
                <p:nvPr/>
              </p:nvSpPr>
              <p:spPr>
                <a:xfrm>
                  <a:off x="5242562" y="2728277"/>
                  <a:ext cx="1437232" cy="156303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7" name="Oval 156">
                  <a:extLst>
                    <a:ext uri="{FF2B5EF4-FFF2-40B4-BE49-F238E27FC236}">
                      <a16:creationId xmlns:a16="http://schemas.microsoft.com/office/drawing/2014/main" id="{DDB0DFD6-EA8B-8811-72C8-D2F7AD411D34}"/>
                    </a:ext>
                  </a:extLst>
                </p:cNvPr>
                <p:cNvSpPr/>
                <p:nvPr/>
              </p:nvSpPr>
              <p:spPr>
                <a:xfrm flipH="1" flipV="1">
                  <a:off x="6201412" y="292434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8" name="Oval 157">
                  <a:extLst>
                    <a:ext uri="{FF2B5EF4-FFF2-40B4-BE49-F238E27FC236}">
                      <a16:creationId xmlns:a16="http://schemas.microsoft.com/office/drawing/2014/main" id="{AC0995B0-4782-71CF-97CF-07269C0DB866}"/>
                    </a:ext>
                  </a:extLst>
                </p:cNvPr>
                <p:cNvSpPr/>
                <p:nvPr/>
              </p:nvSpPr>
              <p:spPr>
                <a:xfrm flipH="1" flipV="1">
                  <a:off x="6404153" y="319973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9" name="Oval 158">
                  <a:extLst>
                    <a:ext uri="{FF2B5EF4-FFF2-40B4-BE49-F238E27FC236}">
                      <a16:creationId xmlns:a16="http://schemas.microsoft.com/office/drawing/2014/main" id="{DF8E1B9E-5475-14AE-C20C-6C2828BF5479}"/>
                    </a:ext>
                  </a:extLst>
                </p:cNvPr>
                <p:cNvSpPr/>
                <p:nvPr/>
              </p:nvSpPr>
              <p:spPr>
                <a:xfrm flipH="1" flipV="1">
                  <a:off x="5853178" y="286437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0" name="Oval 159">
                  <a:extLst>
                    <a:ext uri="{FF2B5EF4-FFF2-40B4-BE49-F238E27FC236}">
                      <a16:creationId xmlns:a16="http://schemas.microsoft.com/office/drawing/2014/main" id="{563C4378-2142-F764-5492-920F268D172F}"/>
                    </a:ext>
                  </a:extLst>
                </p:cNvPr>
                <p:cNvSpPr/>
                <p:nvPr/>
              </p:nvSpPr>
              <p:spPr>
                <a:xfrm flipH="1" flipV="1">
                  <a:off x="5459412" y="317555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1" name="Oval 160">
                  <a:extLst>
                    <a:ext uri="{FF2B5EF4-FFF2-40B4-BE49-F238E27FC236}">
                      <a16:creationId xmlns:a16="http://schemas.microsoft.com/office/drawing/2014/main" id="{1E54C05B-FA0E-FBDD-D572-1C2EA0050897}"/>
                    </a:ext>
                  </a:extLst>
                </p:cNvPr>
                <p:cNvSpPr/>
                <p:nvPr/>
              </p:nvSpPr>
              <p:spPr>
                <a:xfrm flipH="1" flipV="1">
                  <a:off x="5407899" y="364075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2" name="Oval 161">
                  <a:extLst>
                    <a:ext uri="{FF2B5EF4-FFF2-40B4-BE49-F238E27FC236}">
                      <a16:creationId xmlns:a16="http://schemas.microsoft.com/office/drawing/2014/main" id="{3DF53B4C-13E8-8944-7DD7-C18D72172AAB}"/>
                    </a:ext>
                  </a:extLst>
                </p:cNvPr>
                <p:cNvSpPr/>
                <p:nvPr/>
              </p:nvSpPr>
              <p:spPr>
                <a:xfrm flipH="1" flipV="1">
                  <a:off x="5770957" y="398493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3" name="Oval 162">
                  <a:extLst>
                    <a:ext uri="{FF2B5EF4-FFF2-40B4-BE49-F238E27FC236}">
                      <a16:creationId xmlns:a16="http://schemas.microsoft.com/office/drawing/2014/main" id="{86D530CF-B4E1-3135-057F-D4F31F09EA67}"/>
                    </a:ext>
                  </a:extLst>
                </p:cNvPr>
                <p:cNvSpPr/>
                <p:nvPr/>
              </p:nvSpPr>
              <p:spPr>
                <a:xfrm flipH="1" flipV="1">
                  <a:off x="5601313" y="274823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4" name="Oval 163">
                  <a:extLst>
                    <a:ext uri="{FF2B5EF4-FFF2-40B4-BE49-F238E27FC236}">
                      <a16:creationId xmlns:a16="http://schemas.microsoft.com/office/drawing/2014/main" id="{08A0D35E-E5DB-B9FF-5E74-3BF5CABCB180}"/>
                    </a:ext>
                  </a:extLst>
                </p:cNvPr>
                <p:cNvSpPr/>
                <p:nvPr/>
              </p:nvSpPr>
              <p:spPr>
                <a:xfrm flipH="1" flipV="1">
                  <a:off x="6457760" y="357816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5" name="Oval 164">
                  <a:extLst>
                    <a:ext uri="{FF2B5EF4-FFF2-40B4-BE49-F238E27FC236}">
                      <a16:creationId xmlns:a16="http://schemas.microsoft.com/office/drawing/2014/main" id="{2B8B72E9-F75B-DCD0-97D0-2087855B2C61}"/>
                    </a:ext>
                  </a:extLst>
                </p:cNvPr>
                <p:cNvSpPr/>
                <p:nvPr/>
              </p:nvSpPr>
              <p:spPr>
                <a:xfrm flipH="1" flipV="1">
                  <a:off x="5268327" y="379212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6" name="Oval 165">
                  <a:extLst>
                    <a:ext uri="{FF2B5EF4-FFF2-40B4-BE49-F238E27FC236}">
                      <a16:creationId xmlns:a16="http://schemas.microsoft.com/office/drawing/2014/main" id="{0F4D30A2-B79C-9A3D-3A15-3486ABA2F2D7}"/>
                    </a:ext>
                  </a:extLst>
                </p:cNvPr>
                <p:cNvSpPr/>
                <p:nvPr/>
              </p:nvSpPr>
              <p:spPr>
                <a:xfrm flipH="1" flipV="1">
                  <a:off x="6625225" y="346884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7" name="Oval 166">
                  <a:extLst>
                    <a:ext uri="{FF2B5EF4-FFF2-40B4-BE49-F238E27FC236}">
                      <a16:creationId xmlns:a16="http://schemas.microsoft.com/office/drawing/2014/main" id="{A37C29DD-6146-6CE5-40B5-7A3B4042124E}"/>
                    </a:ext>
                  </a:extLst>
                </p:cNvPr>
                <p:cNvSpPr/>
                <p:nvPr/>
              </p:nvSpPr>
              <p:spPr>
                <a:xfrm flipH="1" flipV="1">
                  <a:off x="6303745" y="277273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8" name="Oval 167">
                  <a:extLst>
                    <a:ext uri="{FF2B5EF4-FFF2-40B4-BE49-F238E27FC236}">
                      <a16:creationId xmlns:a16="http://schemas.microsoft.com/office/drawing/2014/main" id="{40974FA3-FCEC-93FF-A0A9-08BABD5863AC}"/>
                    </a:ext>
                  </a:extLst>
                </p:cNvPr>
                <p:cNvSpPr/>
                <p:nvPr/>
              </p:nvSpPr>
              <p:spPr>
                <a:xfrm flipH="1" flipV="1">
                  <a:off x="6493864" y="387937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9" name="Oval 168">
                  <a:extLst>
                    <a:ext uri="{FF2B5EF4-FFF2-40B4-BE49-F238E27FC236}">
                      <a16:creationId xmlns:a16="http://schemas.microsoft.com/office/drawing/2014/main" id="{A02656E8-D015-66C8-A1BC-F2BAEA32C35E}"/>
                    </a:ext>
                  </a:extLst>
                </p:cNvPr>
                <p:cNvSpPr/>
                <p:nvPr/>
              </p:nvSpPr>
              <p:spPr>
                <a:xfrm flipH="1" flipV="1">
                  <a:off x="5514210" y="412875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70" name="Oval 169">
                  <a:extLst>
                    <a:ext uri="{FF2B5EF4-FFF2-40B4-BE49-F238E27FC236}">
                      <a16:creationId xmlns:a16="http://schemas.microsoft.com/office/drawing/2014/main" id="{1A4FEC70-4016-8CFE-CAD2-7C787FC67005}"/>
                    </a:ext>
                  </a:extLst>
                </p:cNvPr>
                <p:cNvSpPr/>
                <p:nvPr/>
              </p:nvSpPr>
              <p:spPr>
                <a:xfrm flipH="1" flipV="1">
                  <a:off x="6172722" y="419997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171" name="Oval 170">
              <a:extLst>
                <a:ext uri="{FF2B5EF4-FFF2-40B4-BE49-F238E27FC236}">
                  <a16:creationId xmlns:a16="http://schemas.microsoft.com/office/drawing/2014/main" id="{DC54184E-D08E-D5CB-A34B-13C02A08AB7B}"/>
                </a:ext>
              </a:extLst>
            </p:cNvPr>
            <p:cNvSpPr/>
            <p:nvPr/>
          </p:nvSpPr>
          <p:spPr>
            <a:xfrm flipH="1" flipV="1">
              <a:off x="9248103" y="509612"/>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173" name="Group 172"/>
          <p:cNvGrpSpPr/>
          <p:nvPr/>
        </p:nvGrpSpPr>
        <p:grpSpPr>
          <a:xfrm>
            <a:off x="9813686" y="3599975"/>
            <a:ext cx="2399423" cy="2344806"/>
            <a:chOff x="9248103" y="-162971"/>
            <a:chExt cx="2399423" cy="2344806"/>
          </a:xfrm>
        </p:grpSpPr>
        <p:grpSp>
          <p:nvGrpSpPr>
            <p:cNvPr id="174" name="Group 173"/>
            <p:cNvGrpSpPr/>
            <p:nvPr/>
          </p:nvGrpSpPr>
          <p:grpSpPr>
            <a:xfrm>
              <a:off x="9266810" y="-162971"/>
              <a:ext cx="2380716" cy="2344806"/>
              <a:chOff x="6553797" y="336008"/>
              <a:chExt cx="1490663" cy="1619304"/>
            </a:xfrm>
          </p:grpSpPr>
          <p:sp>
            <p:nvSpPr>
              <p:cNvPr id="176" name="Oval 175">
                <a:extLst>
                  <a:ext uri="{FF2B5EF4-FFF2-40B4-BE49-F238E27FC236}">
                    <a16:creationId xmlns:a16="http://schemas.microsoft.com/office/drawing/2014/main" id="{29B16C72-34D4-7E62-7153-54908DE102CC}"/>
                  </a:ext>
                </a:extLst>
              </p:cNvPr>
              <p:cNvSpPr/>
              <p:nvPr/>
            </p:nvSpPr>
            <p:spPr>
              <a:xfrm>
                <a:off x="7120357" y="961155"/>
                <a:ext cx="301658" cy="328062"/>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177" name="Group 176"/>
              <p:cNvGrpSpPr/>
              <p:nvPr/>
            </p:nvGrpSpPr>
            <p:grpSpPr>
              <a:xfrm>
                <a:off x="6553797" y="336008"/>
                <a:ext cx="1490663" cy="1619304"/>
                <a:chOff x="5242562" y="2698123"/>
                <a:chExt cx="1490663" cy="1619304"/>
              </a:xfrm>
            </p:grpSpPr>
            <p:sp>
              <p:nvSpPr>
                <p:cNvPr id="178" name="Oval 177">
                  <a:extLst>
                    <a:ext uri="{FF2B5EF4-FFF2-40B4-BE49-F238E27FC236}">
                      <a16:creationId xmlns:a16="http://schemas.microsoft.com/office/drawing/2014/main" id="{DA1DE9AD-F3DA-0116-12D8-F2C581AA482E}"/>
                    </a:ext>
                  </a:extLst>
                </p:cNvPr>
                <p:cNvSpPr/>
                <p:nvPr/>
              </p:nvSpPr>
              <p:spPr>
                <a:xfrm>
                  <a:off x="5667092" y="3174079"/>
                  <a:ext cx="617388" cy="67142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9" name="TextBox 178">
                  <a:extLst>
                    <a:ext uri="{FF2B5EF4-FFF2-40B4-BE49-F238E27FC236}">
                      <a16:creationId xmlns:a16="http://schemas.microsoft.com/office/drawing/2014/main" id="{84906F26-4559-E9B6-A1DD-51653C4056AE}"/>
                    </a:ext>
                  </a:extLst>
                </p:cNvPr>
                <p:cNvSpPr txBox="1"/>
                <p:nvPr/>
              </p:nvSpPr>
              <p:spPr>
                <a:xfrm>
                  <a:off x="5727849" y="3321734"/>
                  <a:ext cx="469561" cy="318822"/>
                </a:xfrm>
                <a:prstGeom prst="rect">
                  <a:avLst/>
                </a:prstGeom>
                <a:noFill/>
              </p:spPr>
              <p:txBody>
                <a:bodyPr wrap="square" rtlCol="0">
                  <a:spAutoFit/>
                </a:bodyPr>
                <a:lstStyle/>
                <a:p>
                  <a:r>
                    <a:rPr lang="en-US" sz="2400" dirty="0">
                      <a:latin typeface="Times New Roman" pitchFamily="18" charset="0"/>
                      <a:cs typeface="Times New Roman" pitchFamily="18" charset="0"/>
                    </a:rPr>
                    <a:t>+17</a:t>
                  </a:r>
                  <a:endParaRPr lang="vi-VN" sz="2400" dirty="0">
                    <a:latin typeface="Times New Roman" pitchFamily="18" charset="0"/>
                    <a:cs typeface="Times New Roman" pitchFamily="18" charset="0"/>
                  </a:endParaRPr>
                </a:p>
              </p:txBody>
            </p:sp>
            <p:sp>
              <p:nvSpPr>
                <p:cNvPr id="180" name="Oval 179">
                  <a:extLst>
                    <a:ext uri="{FF2B5EF4-FFF2-40B4-BE49-F238E27FC236}">
                      <a16:creationId xmlns:a16="http://schemas.microsoft.com/office/drawing/2014/main" id="{DC54184E-D08E-D5CB-A34B-13C02A08AB7B}"/>
                    </a:ext>
                  </a:extLst>
                </p:cNvPr>
                <p:cNvSpPr/>
                <p:nvPr/>
              </p:nvSpPr>
              <p:spPr>
                <a:xfrm flipH="1" flipV="1">
                  <a:off x="6201412" y="361509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1" name="Oval 180">
                  <a:extLst>
                    <a:ext uri="{FF2B5EF4-FFF2-40B4-BE49-F238E27FC236}">
                      <a16:creationId xmlns:a16="http://schemas.microsoft.com/office/drawing/2014/main" id="{9252D37A-5FBA-F117-646A-00B940BDBB73}"/>
                    </a:ext>
                  </a:extLst>
                </p:cNvPr>
                <p:cNvSpPr/>
                <p:nvPr/>
              </p:nvSpPr>
              <p:spPr>
                <a:xfrm>
                  <a:off x="5432553" y="2912029"/>
                  <a:ext cx="1078814" cy="117324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2" name="Oval 181">
                  <a:extLst>
                    <a:ext uri="{FF2B5EF4-FFF2-40B4-BE49-F238E27FC236}">
                      <a16:creationId xmlns:a16="http://schemas.microsoft.com/office/drawing/2014/main" id="{940659F4-AD31-2466-7CF8-D98545B68F77}"/>
                    </a:ext>
                  </a:extLst>
                </p:cNvPr>
                <p:cNvSpPr/>
                <p:nvPr/>
              </p:nvSpPr>
              <p:spPr>
                <a:xfrm flipH="1" flipV="1">
                  <a:off x="6240518" y="391259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3" name="Oval 182">
                  <a:extLst>
                    <a:ext uri="{FF2B5EF4-FFF2-40B4-BE49-F238E27FC236}">
                      <a16:creationId xmlns:a16="http://schemas.microsoft.com/office/drawing/2014/main" id="{F4591737-E918-C320-7C80-6280F0A777BE}"/>
                    </a:ext>
                  </a:extLst>
                </p:cNvPr>
                <p:cNvSpPr/>
                <p:nvPr/>
              </p:nvSpPr>
              <p:spPr>
                <a:xfrm flipH="1" flipV="1">
                  <a:off x="5748210" y="319151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4" name="Oval 183">
                  <a:extLst>
                    <a:ext uri="{FF2B5EF4-FFF2-40B4-BE49-F238E27FC236}">
                      <a16:creationId xmlns:a16="http://schemas.microsoft.com/office/drawing/2014/main" id="{9C121FEB-AC1F-DE5D-1D77-245B516D3F29}"/>
                    </a:ext>
                  </a:extLst>
                </p:cNvPr>
                <p:cNvSpPr/>
                <p:nvPr/>
              </p:nvSpPr>
              <p:spPr>
                <a:xfrm>
                  <a:off x="5242562" y="2728277"/>
                  <a:ext cx="1437232" cy="156303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5" name="Oval 184">
                  <a:extLst>
                    <a:ext uri="{FF2B5EF4-FFF2-40B4-BE49-F238E27FC236}">
                      <a16:creationId xmlns:a16="http://schemas.microsoft.com/office/drawing/2014/main" id="{DDB0DFD6-EA8B-8811-72C8-D2F7AD411D34}"/>
                    </a:ext>
                  </a:extLst>
                </p:cNvPr>
                <p:cNvSpPr/>
                <p:nvPr/>
              </p:nvSpPr>
              <p:spPr>
                <a:xfrm flipH="1" flipV="1">
                  <a:off x="6201412" y="292434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6" name="Oval 185">
                  <a:extLst>
                    <a:ext uri="{FF2B5EF4-FFF2-40B4-BE49-F238E27FC236}">
                      <a16:creationId xmlns:a16="http://schemas.microsoft.com/office/drawing/2014/main" id="{AC0995B0-4782-71CF-97CF-07269C0DB866}"/>
                    </a:ext>
                  </a:extLst>
                </p:cNvPr>
                <p:cNvSpPr/>
                <p:nvPr/>
              </p:nvSpPr>
              <p:spPr>
                <a:xfrm flipH="1" flipV="1">
                  <a:off x="6404153" y="319973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7" name="Oval 186">
                  <a:extLst>
                    <a:ext uri="{FF2B5EF4-FFF2-40B4-BE49-F238E27FC236}">
                      <a16:creationId xmlns:a16="http://schemas.microsoft.com/office/drawing/2014/main" id="{DF8E1B9E-5475-14AE-C20C-6C2828BF5479}"/>
                    </a:ext>
                  </a:extLst>
                </p:cNvPr>
                <p:cNvSpPr/>
                <p:nvPr/>
              </p:nvSpPr>
              <p:spPr>
                <a:xfrm flipH="1" flipV="1">
                  <a:off x="5853178" y="286437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8" name="Oval 187">
                  <a:extLst>
                    <a:ext uri="{FF2B5EF4-FFF2-40B4-BE49-F238E27FC236}">
                      <a16:creationId xmlns:a16="http://schemas.microsoft.com/office/drawing/2014/main" id="{563C4378-2142-F764-5492-920F268D172F}"/>
                    </a:ext>
                  </a:extLst>
                </p:cNvPr>
                <p:cNvSpPr/>
                <p:nvPr/>
              </p:nvSpPr>
              <p:spPr>
                <a:xfrm flipH="1" flipV="1">
                  <a:off x="5459412" y="317555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9" name="Oval 188">
                  <a:extLst>
                    <a:ext uri="{FF2B5EF4-FFF2-40B4-BE49-F238E27FC236}">
                      <a16:creationId xmlns:a16="http://schemas.microsoft.com/office/drawing/2014/main" id="{1E54C05B-FA0E-FBDD-D572-1C2EA0050897}"/>
                    </a:ext>
                  </a:extLst>
                </p:cNvPr>
                <p:cNvSpPr/>
                <p:nvPr/>
              </p:nvSpPr>
              <p:spPr>
                <a:xfrm flipH="1" flipV="1">
                  <a:off x="5407899" y="364075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0" name="Oval 189">
                  <a:extLst>
                    <a:ext uri="{FF2B5EF4-FFF2-40B4-BE49-F238E27FC236}">
                      <a16:creationId xmlns:a16="http://schemas.microsoft.com/office/drawing/2014/main" id="{3DF53B4C-13E8-8944-7DD7-C18D72172AAB}"/>
                    </a:ext>
                  </a:extLst>
                </p:cNvPr>
                <p:cNvSpPr/>
                <p:nvPr/>
              </p:nvSpPr>
              <p:spPr>
                <a:xfrm flipH="1" flipV="1">
                  <a:off x="5770957" y="398493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1" name="Oval 190">
                  <a:extLst>
                    <a:ext uri="{FF2B5EF4-FFF2-40B4-BE49-F238E27FC236}">
                      <a16:creationId xmlns:a16="http://schemas.microsoft.com/office/drawing/2014/main" id="{86D530CF-B4E1-3135-057F-D4F31F09EA67}"/>
                    </a:ext>
                  </a:extLst>
                </p:cNvPr>
                <p:cNvSpPr/>
                <p:nvPr/>
              </p:nvSpPr>
              <p:spPr>
                <a:xfrm flipH="1" flipV="1">
                  <a:off x="5746721" y="269812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2" name="Oval 191">
                  <a:extLst>
                    <a:ext uri="{FF2B5EF4-FFF2-40B4-BE49-F238E27FC236}">
                      <a16:creationId xmlns:a16="http://schemas.microsoft.com/office/drawing/2014/main" id="{08A0D35E-E5DB-B9FF-5E74-3BF5CABCB180}"/>
                    </a:ext>
                  </a:extLst>
                </p:cNvPr>
                <p:cNvSpPr/>
                <p:nvPr/>
              </p:nvSpPr>
              <p:spPr>
                <a:xfrm flipH="1" flipV="1">
                  <a:off x="6457760" y="357816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3" name="Oval 192">
                  <a:extLst>
                    <a:ext uri="{FF2B5EF4-FFF2-40B4-BE49-F238E27FC236}">
                      <a16:creationId xmlns:a16="http://schemas.microsoft.com/office/drawing/2014/main" id="{2B8B72E9-F75B-DCD0-97D0-2087855B2C61}"/>
                    </a:ext>
                  </a:extLst>
                </p:cNvPr>
                <p:cNvSpPr/>
                <p:nvPr/>
              </p:nvSpPr>
              <p:spPr>
                <a:xfrm flipH="1" flipV="1">
                  <a:off x="5268327" y="379212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4" name="Oval 193">
                  <a:extLst>
                    <a:ext uri="{FF2B5EF4-FFF2-40B4-BE49-F238E27FC236}">
                      <a16:creationId xmlns:a16="http://schemas.microsoft.com/office/drawing/2014/main" id="{0F4D30A2-B79C-9A3D-3A15-3486ABA2F2D7}"/>
                    </a:ext>
                  </a:extLst>
                </p:cNvPr>
                <p:cNvSpPr/>
                <p:nvPr/>
              </p:nvSpPr>
              <p:spPr>
                <a:xfrm flipH="1" flipV="1">
                  <a:off x="6625225" y="346884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5" name="Oval 194">
                  <a:extLst>
                    <a:ext uri="{FF2B5EF4-FFF2-40B4-BE49-F238E27FC236}">
                      <a16:creationId xmlns:a16="http://schemas.microsoft.com/office/drawing/2014/main" id="{A37C29DD-6146-6CE5-40B5-7A3B4042124E}"/>
                    </a:ext>
                  </a:extLst>
                </p:cNvPr>
                <p:cNvSpPr/>
                <p:nvPr/>
              </p:nvSpPr>
              <p:spPr>
                <a:xfrm flipH="1" flipV="1">
                  <a:off x="6303745" y="277273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6" name="Oval 195">
                  <a:extLst>
                    <a:ext uri="{FF2B5EF4-FFF2-40B4-BE49-F238E27FC236}">
                      <a16:creationId xmlns:a16="http://schemas.microsoft.com/office/drawing/2014/main" id="{40974FA3-FCEC-93FF-A0A9-08BABD5863AC}"/>
                    </a:ext>
                  </a:extLst>
                </p:cNvPr>
                <p:cNvSpPr/>
                <p:nvPr/>
              </p:nvSpPr>
              <p:spPr>
                <a:xfrm flipH="1" flipV="1">
                  <a:off x="6493864" y="387937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7" name="Oval 196">
                  <a:extLst>
                    <a:ext uri="{FF2B5EF4-FFF2-40B4-BE49-F238E27FC236}">
                      <a16:creationId xmlns:a16="http://schemas.microsoft.com/office/drawing/2014/main" id="{A02656E8-D015-66C8-A1BC-F2BAEA32C35E}"/>
                    </a:ext>
                  </a:extLst>
                </p:cNvPr>
                <p:cNvSpPr/>
                <p:nvPr/>
              </p:nvSpPr>
              <p:spPr>
                <a:xfrm flipH="1" flipV="1">
                  <a:off x="5650530" y="415882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8" name="Oval 197">
                  <a:extLst>
                    <a:ext uri="{FF2B5EF4-FFF2-40B4-BE49-F238E27FC236}">
                      <a16:creationId xmlns:a16="http://schemas.microsoft.com/office/drawing/2014/main" id="{1A4FEC70-4016-8CFE-CAD2-7C787FC67005}"/>
                    </a:ext>
                  </a:extLst>
                </p:cNvPr>
                <p:cNvSpPr/>
                <p:nvPr/>
              </p:nvSpPr>
              <p:spPr>
                <a:xfrm flipH="1" flipV="1">
                  <a:off x="6081842" y="419997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175" name="Oval 174">
              <a:extLst>
                <a:ext uri="{FF2B5EF4-FFF2-40B4-BE49-F238E27FC236}">
                  <a16:creationId xmlns:a16="http://schemas.microsoft.com/office/drawing/2014/main" id="{DC54184E-D08E-D5CB-A34B-13C02A08AB7B}"/>
                </a:ext>
              </a:extLst>
            </p:cNvPr>
            <p:cNvSpPr/>
            <p:nvPr/>
          </p:nvSpPr>
          <p:spPr>
            <a:xfrm flipH="1" flipV="1">
              <a:off x="9248103" y="509612"/>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200" name="Group 199"/>
          <p:cNvGrpSpPr/>
          <p:nvPr/>
        </p:nvGrpSpPr>
        <p:grpSpPr>
          <a:xfrm>
            <a:off x="7018201" y="3299708"/>
            <a:ext cx="2399423" cy="2301141"/>
            <a:chOff x="9248103" y="-119306"/>
            <a:chExt cx="2399423" cy="2301141"/>
          </a:xfrm>
        </p:grpSpPr>
        <p:grpSp>
          <p:nvGrpSpPr>
            <p:cNvPr id="201" name="Group 200"/>
            <p:cNvGrpSpPr/>
            <p:nvPr/>
          </p:nvGrpSpPr>
          <p:grpSpPr>
            <a:xfrm>
              <a:off x="9266810" y="-119306"/>
              <a:ext cx="2380716" cy="2301141"/>
              <a:chOff x="6553797" y="366162"/>
              <a:chExt cx="1490663" cy="1589150"/>
            </a:xfrm>
          </p:grpSpPr>
          <p:sp>
            <p:nvSpPr>
              <p:cNvPr id="203" name="Oval 202">
                <a:extLst>
                  <a:ext uri="{FF2B5EF4-FFF2-40B4-BE49-F238E27FC236}">
                    <a16:creationId xmlns:a16="http://schemas.microsoft.com/office/drawing/2014/main" id="{29B16C72-34D4-7E62-7153-54908DE102CC}"/>
                  </a:ext>
                </a:extLst>
              </p:cNvPr>
              <p:cNvSpPr/>
              <p:nvPr/>
            </p:nvSpPr>
            <p:spPr>
              <a:xfrm>
                <a:off x="7120357" y="961155"/>
                <a:ext cx="301658" cy="328062"/>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204" name="Group 203"/>
              <p:cNvGrpSpPr/>
              <p:nvPr/>
            </p:nvGrpSpPr>
            <p:grpSpPr>
              <a:xfrm>
                <a:off x="6553797" y="366162"/>
                <a:ext cx="1490663" cy="1589150"/>
                <a:chOff x="5242562" y="2728277"/>
                <a:chExt cx="1490663" cy="1589150"/>
              </a:xfrm>
            </p:grpSpPr>
            <p:sp>
              <p:nvSpPr>
                <p:cNvPr id="205" name="Oval 204">
                  <a:extLst>
                    <a:ext uri="{FF2B5EF4-FFF2-40B4-BE49-F238E27FC236}">
                      <a16:creationId xmlns:a16="http://schemas.microsoft.com/office/drawing/2014/main" id="{DA1DE9AD-F3DA-0116-12D8-F2C581AA482E}"/>
                    </a:ext>
                  </a:extLst>
                </p:cNvPr>
                <p:cNvSpPr/>
                <p:nvPr/>
              </p:nvSpPr>
              <p:spPr>
                <a:xfrm>
                  <a:off x="5667092" y="3174079"/>
                  <a:ext cx="617388" cy="67142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6" name="TextBox 205">
                  <a:extLst>
                    <a:ext uri="{FF2B5EF4-FFF2-40B4-BE49-F238E27FC236}">
                      <a16:creationId xmlns:a16="http://schemas.microsoft.com/office/drawing/2014/main" id="{84906F26-4559-E9B6-A1DD-51653C4056AE}"/>
                    </a:ext>
                  </a:extLst>
                </p:cNvPr>
                <p:cNvSpPr txBox="1"/>
                <p:nvPr/>
              </p:nvSpPr>
              <p:spPr>
                <a:xfrm>
                  <a:off x="5727849" y="3321734"/>
                  <a:ext cx="469561" cy="318822"/>
                </a:xfrm>
                <a:prstGeom prst="rect">
                  <a:avLst/>
                </a:prstGeom>
                <a:noFill/>
              </p:spPr>
              <p:txBody>
                <a:bodyPr wrap="square" rtlCol="0">
                  <a:spAutoFit/>
                </a:bodyPr>
                <a:lstStyle/>
                <a:p>
                  <a:r>
                    <a:rPr lang="en-US" sz="2400" dirty="0">
                      <a:latin typeface="Times New Roman" pitchFamily="18" charset="0"/>
                      <a:cs typeface="Times New Roman" pitchFamily="18" charset="0"/>
                    </a:rPr>
                    <a:t>+17</a:t>
                  </a:r>
                  <a:endParaRPr lang="vi-VN" sz="2400" dirty="0">
                    <a:latin typeface="Times New Roman" pitchFamily="18" charset="0"/>
                    <a:cs typeface="Times New Roman" pitchFamily="18" charset="0"/>
                  </a:endParaRPr>
                </a:p>
              </p:txBody>
            </p:sp>
            <p:sp>
              <p:nvSpPr>
                <p:cNvPr id="207" name="Oval 206">
                  <a:extLst>
                    <a:ext uri="{FF2B5EF4-FFF2-40B4-BE49-F238E27FC236}">
                      <a16:creationId xmlns:a16="http://schemas.microsoft.com/office/drawing/2014/main" id="{DC54184E-D08E-D5CB-A34B-13C02A08AB7B}"/>
                    </a:ext>
                  </a:extLst>
                </p:cNvPr>
                <p:cNvSpPr/>
                <p:nvPr/>
              </p:nvSpPr>
              <p:spPr>
                <a:xfrm flipH="1" flipV="1">
                  <a:off x="6201412" y="361509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8" name="Oval 207">
                  <a:extLst>
                    <a:ext uri="{FF2B5EF4-FFF2-40B4-BE49-F238E27FC236}">
                      <a16:creationId xmlns:a16="http://schemas.microsoft.com/office/drawing/2014/main" id="{9252D37A-5FBA-F117-646A-00B940BDBB73}"/>
                    </a:ext>
                  </a:extLst>
                </p:cNvPr>
                <p:cNvSpPr/>
                <p:nvPr/>
              </p:nvSpPr>
              <p:spPr>
                <a:xfrm>
                  <a:off x="5432553" y="2912029"/>
                  <a:ext cx="1078814" cy="117324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9" name="Oval 208">
                  <a:extLst>
                    <a:ext uri="{FF2B5EF4-FFF2-40B4-BE49-F238E27FC236}">
                      <a16:creationId xmlns:a16="http://schemas.microsoft.com/office/drawing/2014/main" id="{940659F4-AD31-2466-7CF8-D98545B68F77}"/>
                    </a:ext>
                  </a:extLst>
                </p:cNvPr>
                <p:cNvSpPr/>
                <p:nvPr/>
              </p:nvSpPr>
              <p:spPr>
                <a:xfrm flipH="1" flipV="1">
                  <a:off x="6240518" y="391259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0" name="Oval 209">
                  <a:extLst>
                    <a:ext uri="{FF2B5EF4-FFF2-40B4-BE49-F238E27FC236}">
                      <a16:creationId xmlns:a16="http://schemas.microsoft.com/office/drawing/2014/main" id="{F4591737-E918-C320-7C80-6280F0A777BE}"/>
                    </a:ext>
                  </a:extLst>
                </p:cNvPr>
                <p:cNvSpPr/>
                <p:nvPr/>
              </p:nvSpPr>
              <p:spPr>
                <a:xfrm flipH="1" flipV="1">
                  <a:off x="5748210" y="319151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1" name="Oval 210">
                  <a:extLst>
                    <a:ext uri="{FF2B5EF4-FFF2-40B4-BE49-F238E27FC236}">
                      <a16:creationId xmlns:a16="http://schemas.microsoft.com/office/drawing/2014/main" id="{9C121FEB-AC1F-DE5D-1D77-245B516D3F29}"/>
                    </a:ext>
                  </a:extLst>
                </p:cNvPr>
                <p:cNvSpPr/>
                <p:nvPr/>
              </p:nvSpPr>
              <p:spPr>
                <a:xfrm>
                  <a:off x="5242562" y="2728277"/>
                  <a:ext cx="1437232" cy="156303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2" name="Oval 211">
                  <a:extLst>
                    <a:ext uri="{FF2B5EF4-FFF2-40B4-BE49-F238E27FC236}">
                      <a16:creationId xmlns:a16="http://schemas.microsoft.com/office/drawing/2014/main" id="{DDB0DFD6-EA8B-8811-72C8-D2F7AD411D34}"/>
                    </a:ext>
                  </a:extLst>
                </p:cNvPr>
                <p:cNvSpPr/>
                <p:nvPr/>
              </p:nvSpPr>
              <p:spPr>
                <a:xfrm flipH="1" flipV="1">
                  <a:off x="6201412" y="292434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3" name="Oval 212">
                  <a:extLst>
                    <a:ext uri="{FF2B5EF4-FFF2-40B4-BE49-F238E27FC236}">
                      <a16:creationId xmlns:a16="http://schemas.microsoft.com/office/drawing/2014/main" id="{AC0995B0-4782-71CF-97CF-07269C0DB866}"/>
                    </a:ext>
                  </a:extLst>
                </p:cNvPr>
                <p:cNvSpPr/>
                <p:nvPr/>
              </p:nvSpPr>
              <p:spPr>
                <a:xfrm flipH="1" flipV="1">
                  <a:off x="6404153" y="319973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4" name="Oval 213">
                  <a:extLst>
                    <a:ext uri="{FF2B5EF4-FFF2-40B4-BE49-F238E27FC236}">
                      <a16:creationId xmlns:a16="http://schemas.microsoft.com/office/drawing/2014/main" id="{DF8E1B9E-5475-14AE-C20C-6C2828BF5479}"/>
                    </a:ext>
                  </a:extLst>
                </p:cNvPr>
                <p:cNvSpPr/>
                <p:nvPr/>
              </p:nvSpPr>
              <p:spPr>
                <a:xfrm flipH="1" flipV="1">
                  <a:off x="5853178" y="286437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5" name="Oval 214">
                  <a:extLst>
                    <a:ext uri="{FF2B5EF4-FFF2-40B4-BE49-F238E27FC236}">
                      <a16:creationId xmlns:a16="http://schemas.microsoft.com/office/drawing/2014/main" id="{563C4378-2142-F764-5492-920F268D172F}"/>
                    </a:ext>
                  </a:extLst>
                </p:cNvPr>
                <p:cNvSpPr/>
                <p:nvPr/>
              </p:nvSpPr>
              <p:spPr>
                <a:xfrm flipH="1" flipV="1">
                  <a:off x="5459412" y="317555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6" name="Oval 215">
                  <a:extLst>
                    <a:ext uri="{FF2B5EF4-FFF2-40B4-BE49-F238E27FC236}">
                      <a16:creationId xmlns:a16="http://schemas.microsoft.com/office/drawing/2014/main" id="{1E54C05B-FA0E-FBDD-D572-1C2EA0050897}"/>
                    </a:ext>
                  </a:extLst>
                </p:cNvPr>
                <p:cNvSpPr/>
                <p:nvPr/>
              </p:nvSpPr>
              <p:spPr>
                <a:xfrm flipH="1" flipV="1">
                  <a:off x="5407899" y="364075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7" name="Oval 216">
                  <a:extLst>
                    <a:ext uri="{FF2B5EF4-FFF2-40B4-BE49-F238E27FC236}">
                      <a16:creationId xmlns:a16="http://schemas.microsoft.com/office/drawing/2014/main" id="{3DF53B4C-13E8-8944-7DD7-C18D72172AAB}"/>
                    </a:ext>
                  </a:extLst>
                </p:cNvPr>
                <p:cNvSpPr/>
                <p:nvPr/>
              </p:nvSpPr>
              <p:spPr>
                <a:xfrm flipH="1" flipV="1">
                  <a:off x="5770957" y="398493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8" name="Oval 217">
                  <a:extLst>
                    <a:ext uri="{FF2B5EF4-FFF2-40B4-BE49-F238E27FC236}">
                      <a16:creationId xmlns:a16="http://schemas.microsoft.com/office/drawing/2014/main" id="{86D530CF-B4E1-3135-057F-D4F31F09EA67}"/>
                    </a:ext>
                  </a:extLst>
                </p:cNvPr>
                <p:cNvSpPr/>
                <p:nvPr/>
              </p:nvSpPr>
              <p:spPr>
                <a:xfrm flipH="1" flipV="1">
                  <a:off x="5601313" y="274823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9" name="Oval 218">
                  <a:extLst>
                    <a:ext uri="{FF2B5EF4-FFF2-40B4-BE49-F238E27FC236}">
                      <a16:creationId xmlns:a16="http://schemas.microsoft.com/office/drawing/2014/main" id="{08A0D35E-E5DB-B9FF-5E74-3BF5CABCB180}"/>
                    </a:ext>
                  </a:extLst>
                </p:cNvPr>
                <p:cNvSpPr/>
                <p:nvPr/>
              </p:nvSpPr>
              <p:spPr>
                <a:xfrm flipH="1" flipV="1">
                  <a:off x="6457760" y="357816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0" name="Oval 219">
                  <a:extLst>
                    <a:ext uri="{FF2B5EF4-FFF2-40B4-BE49-F238E27FC236}">
                      <a16:creationId xmlns:a16="http://schemas.microsoft.com/office/drawing/2014/main" id="{2B8B72E9-F75B-DCD0-97D0-2087855B2C61}"/>
                    </a:ext>
                  </a:extLst>
                </p:cNvPr>
                <p:cNvSpPr/>
                <p:nvPr/>
              </p:nvSpPr>
              <p:spPr>
                <a:xfrm flipH="1" flipV="1">
                  <a:off x="5268327" y="379212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1" name="Oval 220">
                  <a:extLst>
                    <a:ext uri="{FF2B5EF4-FFF2-40B4-BE49-F238E27FC236}">
                      <a16:creationId xmlns:a16="http://schemas.microsoft.com/office/drawing/2014/main" id="{0F4D30A2-B79C-9A3D-3A15-3486ABA2F2D7}"/>
                    </a:ext>
                  </a:extLst>
                </p:cNvPr>
                <p:cNvSpPr/>
                <p:nvPr/>
              </p:nvSpPr>
              <p:spPr>
                <a:xfrm flipH="1" flipV="1">
                  <a:off x="6625225" y="346884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2" name="Oval 221">
                  <a:extLst>
                    <a:ext uri="{FF2B5EF4-FFF2-40B4-BE49-F238E27FC236}">
                      <a16:creationId xmlns:a16="http://schemas.microsoft.com/office/drawing/2014/main" id="{A37C29DD-6146-6CE5-40B5-7A3B4042124E}"/>
                    </a:ext>
                  </a:extLst>
                </p:cNvPr>
                <p:cNvSpPr/>
                <p:nvPr/>
              </p:nvSpPr>
              <p:spPr>
                <a:xfrm flipH="1" flipV="1">
                  <a:off x="6303745" y="277273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3" name="Oval 222">
                  <a:extLst>
                    <a:ext uri="{FF2B5EF4-FFF2-40B4-BE49-F238E27FC236}">
                      <a16:creationId xmlns:a16="http://schemas.microsoft.com/office/drawing/2014/main" id="{40974FA3-FCEC-93FF-A0A9-08BABD5863AC}"/>
                    </a:ext>
                  </a:extLst>
                </p:cNvPr>
                <p:cNvSpPr/>
                <p:nvPr/>
              </p:nvSpPr>
              <p:spPr>
                <a:xfrm flipH="1" flipV="1">
                  <a:off x="6493864" y="387937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4" name="Oval 223">
                  <a:extLst>
                    <a:ext uri="{FF2B5EF4-FFF2-40B4-BE49-F238E27FC236}">
                      <a16:creationId xmlns:a16="http://schemas.microsoft.com/office/drawing/2014/main" id="{A02656E8-D015-66C8-A1BC-F2BAEA32C35E}"/>
                    </a:ext>
                  </a:extLst>
                </p:cNvPr>
                <p:cNvSpPr/>
                <p:nvPr/>
              </p:nvSpPr>
              <p:spPr>
                <a:xfrm flipH="1" flipV="1">
                  <a:off x="5650530" y="415882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5" name="Oval 224">
                  <a:extLst>
                    <a:ext uri="{FF2B5EF4-FFF2-40B4-BE49-F238E27FC236}">
                      <a16:creationId xmlns:a16="http://schemas.microsoft.com/office/drawing/2014/main" id="{1A4FEC70-4016-8CFE-CAD2-7C787FC67005}"/>
                    </a:ext>
                  </a:extLst>
                </p:cNvPr>
                <p:cNvSpPr/>
                <p:nvPr/>
              </p:nvSpPr>
              <p:spPr>
                <a:xfrm flipH="1" flipV="1">
                  <a:off x="6081842" y="419997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202" name="Oval 201">
              <a:extLst>
                <a:ext uri="{FF2B5EF4-FFF2-40B4-BE49-F238E27FC236}">
                  <a16:creationId xmlns:a16="http://schemas.microsoft.com/office/drawing/2014/main" id="{DC54184E-D08E-D5CB-A34B-13C02A08AB7B}"/>
                </a:ext>
              </a:extLst>
            </p:cNvPr>
            <p:cNvSpPr/>
            <p:nvPr/>
          </p:nvSpPr>
          <p:spPr>
            <a:xfrm flipH="1" flipV="1">
              <a:off x="9248103" y="509612"/>
              <a:ext cx="172485" cy="17007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cxnSp>
        <p:nvCxnSpPr>
          <p:cNvPr id="227" name="Straight Arrow Connector 226"/>
          <p:cNvCxnSpPr/>
          <p:nvPr/>
        </p:nvCxnSpPr>
        <p:spPr>
          <a:xfrm>
            <a:off x="6108593" y="2834992"/>
            <a:ext cx="1262743"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104" name="TextBox 4103"/>
          <p:cNvSpPr txBox="1"/>
          <p:nvPr/>
        </p:nvSpPr>
        <p:spPr>
          <a:xfrm>
            <a:off x="9493847" y="6102767"/>
            <a:ext cx="2468575" cy="584775"/>
          </a:xfrm>
          <a:prstGeom prst="rect">
            <a:avLst/>
          </a:prstGeom>
          <a:noFill/>
        </p:spPr>
        <p:txBody>
          <a:bodyPr wrap="square" rtlCol="0">
            <a:spAutoFit/>
          </a:bodyPr>
          <a:lstStyle/>
          <a:p>
            <a:r>
              <a:rPr lang="en-US" sz="3200">
                <a:latin typeface="Times New Roman" pitchFamily="18" charset="0"/>
                <a:cs typeface="Times New Roman" pitchFamily="18" charset="0"/>
              </a:rPr>
              <a:t>Phân tử AlCl</a:t>
            </a:r>
            <a:r>
              <a:rPr lang="en-US" sz="3200" baseline="-25000">
                <a:latin typeface="Times New Roman" pitchFamily="18" charset="0"/>
                <a:cs typeface="Times New Roman" pitchFamily="18" charset="0"/>
              </a:rPr>
              <a:t>3</a:t>
            </a:r>
          </a:p>
        </p:txBody>
      </p:sp>
    </p:spTree>
    <p:extLst>
      <p:ext uri="{BB962C8B-B14F-4D97-AF65-F5344CB8AC3E}">
        <p14:creationId xmlns:p14="http://schemas.microsoft.com/office/powerpoint/2010/main" val="315548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08333E-7 -3.2948E-6 L 0.16094 0.04393 " pathEditMode="relative" rAng="0" ptsTypes="AA">
                                      <p:cBhvr>
                                        <p:cTn id="6" dur="2000" fill="hold"/>
                                        <p:tgtEl>
                                          <p:spTgt spid="24"/>
                                        </p:tgtEl>
                                        <p:attrNameLst>
                                          <p:attrName>ppt_x</p:attrName>
                                          <p:attrName>ppt_y</p:attrName>
                                        </p:attrNameLst>
                                      </p:cBhvr>
                                      <p:rCtr x="8047" y="2197"/>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8.33333E-7 2.02312E-6 L 0.01146 0.20878 " pathEditMode="relative" rAng="0" ptsTypes="AA">
                                      <p:cBhvr>
                                        <p:cTn id="10" dur="2000" fill="hold"/>
                                        <p:tgtEl>
                                          <p:spTgt spid="25"/>
                                        </p:tgtEl>
                                        <p:attrNameLst>
                                          <p:attrName>ppt_x</p:attrName>
                                          <p:attrName>ppt_y</p:attrName>
                                        </p:attrNameLst>
                                      </p:cBhvr>
                                      <p:rCtr x="573" y="1042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08333E-6 3.33333E-6 L 0.0638 0.2743 " pathEditMode="relative" rAng="0" ptsTypes="AA">
                                      <p:cBhvr>
                                        <p:cTn id="14" dur="2000" fill="hold"/>
                                        <p:tgtEl>
                                          <p:spTgt spid="26"/>
                                        </p:tgtEl>
                                        <p:attrNameLst>
                                          <p:attrName>ppt_x</p:attrName>
                                          <p:attrName>ppt_y</p:attrName>
                                        </p:attrNameLst>
                                      </p:cBhvr>
                                      <p:rCtr x="3190" y="13704"/>
                                    </p:animMotion>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3" presetClass="exit" presetSubtype="10" fill="hold" grpId="0" nodeType="withEffect">
                                  <p:stCondLst>
                                    <p:cond delay="0"/>
                                  </p:stCondLst>
                                  <p:childTnLst>
                                    <p:animEffect transition="out" filter="blinds(horizontal)">
                                      <p:cBhvr>
                                        <p:cTn id="26" dur="500"/>
                                        <p:tgtEl>
                                          <p:spTgt spid="101"/>
                                        </p:tgtEl>
                                      </p:cBhvr>
                                    </p:animEffect>
                                    <p:set>
                                      <p:cBhvr>
                                        <p:cTn id="27" dur="1" fill="hold">
                                          <p:stCondLst>
                                            <p:cond delay="499"/>
                                          </p:stCondLst>
                                        </p:cTn>
                                        <p:tgtEl>
                                          <p:spTgt spid="10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102"/>
                                        </p:tgtEl>
                                      </p:cBhvr>
                                    </p:animEffect>
                                    <p:set>
                                      <p:cBhvr>
                                        <p:cTn id="32" dur="1" fill="hold">
                                          <p:stCondLst>
                                            <p:cond delay="499"/>
                                          </p:stCondLst>
                                        </p:cTn>
                                        <p:tgtEl>
                                          <p:spTgt spid="102"/>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103"/>
                                        </p:tgtEl>
                                      </p:cBhvr>
                                    </p:animEffect>
                                    <p:set>
                                      <p:cBhvr>
                                        <p:cTn id="35" dur="1" fill="hold">
                                          <p:stCondLst>
                                            <p:cond delay="499"/>
                                          </p:stCondLst>
                                        </p:cTn>
                                        <p:tgtEl>
                                          <p:spTgt spid="103"/>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104"/>
                                        </p:tgtEl>
                                      </p:cBhvr>
                                    </p:animEffect>
                                    <p:set>
                                      <p:cBhvr>
                                        <p:cTn id="38" dur="1" fill="hold">
                                          <p:stCondLst>
                                            <p:cond delay="499"/>
                                          </p:stCondLst>
                                        </p:cTn>
                                        <p:tgtEl>
                                          <p:spTgt spid="10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96"/>
                                        </p:tgtEl>
                                        <p:attrNameLst>
                                          <p:attrName>style.visibility</p:attrName>
                                        </p:attrNameLst>
                                      </p:cBhvr>
                                      <p:to>
                                        <p:strVal val="visible"/>
                                      </p:to>
                                    </p:set>
                                    <p:animEffect transition="in" filter="fade">
                                      <p:cBhvr>
                                        <p:cTn id="43" dur="500"/>
                                        <p:tgtEl>
                                          <p:spTgt spid="4096"/>
                                        </p:tgtEl>
                                      </p:cBhvr>
                                    </p:animEffect>
                                  </p:childTnLst>
                                </p:cTn>
                              </p:par>
                              <p:par>
                                <p:cTn id="44" presetID="10" presetClass="entr" presetSubtype="0" fill="hold" nodeType="withEffect">
                                  <p:stCondLst>
                                    <p:cond delay="0"/>
                                  </p:stCondLst>
                                  <p:childTnLst>
                                    <p:set>
                                      <p:cBhvr>
                                        <p:cTn id="45" dur="1" fill="hold">
                                          <p:stCondLst>
                                            <p:cond delay="0"/>
                                          </p:stCondLst>
                                        </p:cTn>
                                        <p:tgtEl>
                                          <p:spTgt spid="109"/>
                                        </p:tgtEl>
                                        <p:attrNameLst>
                                          <p:attrName>style.visibility</p:attrName>
                                        </p:attrNameLst>
                                      </p:cBhvr>
                                      <p:to>
                                        <p:strVal val="visible"/>
                                      </p:to>
                                    </p:set>
                                    <p:animEffect transition="in" filter="fade">
                                      <p:cBhvr>
                                        <p:cTn id="46" dur="500"/>
                                        <p:tgtEl>
                                          <p:spTgt spid="109"/>
                                        </p:tgtEl>
                                      </p:cBhvr>
                                    </p:animEffect>
                                  </p:childTnLst>
                                </p:cTn>
                              </p:par>
                              <p:par>
                                <p:cTn id="47" presetID="10" presetClass="entr" presetSubtype="0" fill="hold" nodeType="withEffect">
                                  <p:stCondLst>
                                    <p:cond delay="0"/>
                                  </p:stCondLst>
                                  <p:childTnLst>
                                    <p:set>
                                      <p:cBhvr>
                                        <p:cTn id="48" dur="1" fill="hold">
                                          <p:stCondLst>
                                            <p:cond delay="0"/>
                                          </p:stCondLst>
                                        </p:cTn>
                                        <p:tgtEl>
                                          <p:spTgt spid="112"/>
                                        </p:tgtEl>
                                        <p:attrNameLst>
                                          <p:attrName>style.visibility</p:attrName>
                                        </p:attrNameLst>
                                      </p:cBhvr>
                                      <p:to>
                                        <p:strVal val="visible"/>
                                      </p:to>
                                    </p:set>
                                    <p:animEffect transition="in" filter="fade">
                                      <p:cBhvr>
                                        <p:cTn id="49" dur="500"/>
                                        <p:tgtEl>
                                          <p:spTgt spid="1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27"/>
                                        </p:tgtEl>
                                        <p:attrNameLst>
                                          <p:attrName>style.visibility</p:attrName>
                                        </p:attrNameLst>
                                      </p:cBhvr>
                                      <p:to>
                                        <p:strVal val="visible"/>
                                      </p:to>
                                    </p:set>
                                    <p:animEffect transition="in" filter="fade">
                                      <p:cBhvr>
                                        <p:cTn id="54" dur="500"/>
                                        <p:tgtEl>
                                          <p:spTgt spid="2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00"/>
                                        </p:tgtEl>
                                        <p:attrNameLst>
                                          <p:attrName>style.visibility</p:attrName>
                                        </p:attrNameLst>
                                      </p:cBhvr>
                                      <p:to>
                                        <p:strVal val="visible"/>
                                      </p:to>
                                    </p:set>
                                    <p:animEffect transition="in" filter="fade">
                                      <p:cBhvr>
                                        <p:cTn id="59" dur="500"/>
                                        <p:tgtEl>
                                          <p:spTgt spid="200"/>
                                        </p:tgtEl>
                                      </p:cBhvr>
                                    </p:animEffect>
                                  </p:childTnLst>
                                </p:cTn>
                              </p:par>
                              <p:par>
                                <p:cTn id="60" presetID="10" presetClass="entr" presetSubtype="0" fill="hold" nodeType="withEffect">
                                  <p:stCondLst>
                                    <p:cond delay="0"/>
                                  </p:stCondLst>
                                  <p:childTnLst>
                                    <p:set>
                                      <p:cBhvr>
                                        <p:cTn id="61" dur="1" fill="hold">
                                          <p:stCondLst>
                                            <p:cond delay="0"/>
                                          </p:stCondLst>
                                        </p:cTn>
                                        <p:tgtEl>
                                          <p:spTgt spid="4101"/>
                                        </p:tgtEl>
                                        <p:attrNameLst>
                                          <p:attrName>style.visibility</p:attrName>
                                        </p:attrNameLst>
                                      </p:cBhvr>
                                      <p:to>
                                        <p:strVal val="visible"/>
                                      </p:to>
                                    </p:set>
                                    <p:animEffect transition="in" filter="fade">
                                      <p:cBhvr>
                                        <p:cTn id="62" dur="500"/>
                                        <p:tgtEl>
                                          <p:spTgt spid="4101"/>
                                        </p:tgtEl>
                                      </p:cBhvr>
                                    </p:animEffect>
                                  </p:childTnLst>
                                </p:cTn>
                              </p:par>
                              <p:par>
                                <p:cTn id="63" presetID="10" presetClass="entr" presetSubtype="0" fill="hold" nodeType="withEffect">
                                  <p:stCondLst>
                                    <p:cond delay="0"/>
                                  </p:stCondLst>
                                  <p:childTnLst>
                                    <p:set>
                                      <p:cBhvr>
                                        <p:cTn id="64" dur="1" fill="hold">
                                          <p:stCondLst>
                                            <p:cond delay="0"/>
                                          </p:stCondLst>
                                        </p:cTn>
                                        <p:tgtEl>
                                          <p:spTgt spid="4102"/>
                                        </p:tgtEl>
                                        <p:attrNameLst>
                                          <p:attrName>style.visibility</p:attrName>
                                        </p:attrNameLst>
                                      </p:cBhvr>
                                      <p:to>
                                        <p:strVal val="visible"/>
                                      </p:to>
                                    </p:set>
                                    <p:animEffect transition="in" filter="fade">
                                      <p:cBhvr>
                                        <p:cTn id="65" dur="500"/>
                                        <p:tgtEl>
                                          <p:spTgt spid="4102"/>
                                        </p:tgtEl>
                                      </p:cBhvr>
                                    </p:animEffect>
                                  </p:childTnLst>
                                </p:cTn>
                              </p:par>
                              <p:par>
                                <p:cTn id="66" presetID="10" presetClass="entr" presetSubtype="0" fill="hold" nodeType="withEffect">
                                  <p:stCondLst>
                                    <p:cond delay="0"/>
                                  </p:stCondLst>
                                  <p:childTnLst>
                                    <p:set>
                                      <p:cBhvr>
                                        <p:cTn id="67" dur="1" fill="hold">
                                          <p:stCondLst>
                                            <p:cond delay="0"/>
                                          </p:stCondLst>
                                        </p:cTn>
                                        <p:tgtEl>
                                          <p:spTgt spid="173"/>
                                        </p:tgtEl>
                                        <p:attrNameLst>
                                          <p:attrName>style.visibility</p:attrName>
                                        </p:attrNameLst>
                                      </p:cBhvr>
                                      <p:to>
                                        <p:strVal val="visible"/>
                                      </p:to>
                                    </p:set>
                                    <p:animEffect transition="in" filter="fade">
                                      <p:cBhvr>
                                        <p:cTn id="68" dur="500"/>
                                        <p:tgtEl>
                                          <p:spTgt spid="17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104"/>
                                        </p:tgtEl>
                                        <p:attrNameLst>
                                          <p:attrName>style.visibility</p:attrName>
                                        </p:attrNameLst>
                                      </p:cBhvr>
                                      <p:to>
                                        <p:strVal val="visible"/>
                                      </p:to>
                                    </p:set>
                                    <p:animEffect transition="in" filter="fade">
                                      <p:cBhvr>
                                        <p:cTn id="73" dur="500"/>
                                        <p:tgtEl>
                                          <p:spTgt spid="410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097"/>
                                        </p:tgtEl>
                                        <p:attrNameLst>
                                          <p:attrName>style.visibility</p:attrName>
                                        </p:attrNameLst>
                                      </p:cBhvr>
                                      <p:to>
                                        <p:strVal val="visible"/>
                                      </p:to>
                                    </p:set>
                                    <p:animEffect transition="in" filter="fade">
                                      <p:cBhvr>
                                        <p:cTn id="78" dur="500"/>
                                        <p:tgtEl>
                                          <p:spTgt spid="4097"/>
                                        </p:tgtEl>
                                      </p:cBhvr>
                                    </p:animEffect>
                                  </p:childTnLst>
                                </p:cTn>
                              </p:par>
                              <p:par>
                                <p:cTn id="79" presetID="10" presetClass="entr" presetSubtype="0" fill="hold" nodeType="withEffect">
                                  <p:stCondLst>
                                    <p:cond delay="0"/>
                                  </p:stCondLst>
                                  <p:childTnLst>
                                    <p:set>
                                      <p:cBhvr>
                                        <p:cTn id="80" dur="1" fill="hold">
                                          <p:stCondLst>
                                            <p:cond delay="0"/>
                                          </p:stCondLst>
                                        </p:cTn>
                                        <p:tgtEl>
                                          <p:spTgt spid="116"/>
                                        </p:tgtEl>
                                        <p:attrNameLst>
                                          <p:attrName>style.visibility</p:attrName>
                                        </p:attrNameLst>
                                      </p:cBhvr>
                                      <p:to>
                                        <p:strVal val="visible"/>
                                      </p:to>
                                    </p:set>
                                    <p:animEffect transition="in" filter="fade">
                                      <p:cBhvr>
                                        <p:cTn id="81" dur="500"/>
                                        <p:tgtEl>
                                          <p:spTgt spid="11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17"/>
                                        </p:tgtEl>
                                        <p:attrNameLst>
                                          <p:attrName>style.visibility</p:attrName>
                                        </p:attrNameLst>
                                      </p:cBhvr>
                                      <p:to>
                                        <p:strVal val="visible"/>
                                      </p:to>
                                    </p:set>
                                    <p:animEffect transition="in" filter="fade">
                                      <p:cBhvr>
                                        <p:cTn id="86" dur="500"/>
                                        <p:tgtEl>
                                          <p:spTgt spid="117"/>
                                        </p:tgtEl>
                                      </p:cBhvr>
                                    </p:animEffect>
                                  </p:childTnLst>
                                </p:cTn>
                              </p:par>
                              <p:par>
                                <p:cTn id="87" presetID="10" presetClass="entr" presetSubtype="0" fill="hold" nodeType="with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fade">
                                      <p:cBhvr>
                                        <p:cTn id="89" dur="500"/>
                                        <p:tgtEl>
                                          <p:spTgt spid="118"/>
                                        </p:tgtEl>
                                      </p:cBhvr>
                                    </p:animEffect>
                                  </p:childTnLst>
                                </p:cTn>
                              </p:par>
                              <p:par>
                                <p:cTn id="90" presetID="10" presetClass="entr" presetSubtype="0" fill="hold" nodeType="withEffect">
                                  <p:stCondLst>
                                    <p:cond delay="0"/>
                                  </p:stCondLst>
                                  <p:childTnLst>
                                    <p:set>
                                      <p:cBhvr>
                                        <p:cTn id="91" dur="1" fill="hold">
                                          <p:stCondLst>
                                            <p:cond delay="0"/>
                                          </p:stCondLst>
                                        </p:cTn>
                                        <p:tgtEl>
                                          <p:spTgt spid="119"/>
                                        </p:tgtEl>
                                        <p:attrNameLst>
                                          <p:attrName>style.visibility</p:attrName>
                                        </p:attrNameLst>
                                      </p:cBhvr>
                                      <p:to>
                                        <p:strVal val="visible"/>
                                      </p:to>
                                    </p:set>
                                    <p:animEffect transition="in" filter="fade">
                                      <p:cBhvr>
                                        <p:cTn id="9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5" grpId="0" animBg="1"/>
      <p:bldP spid="26" grpId="0" animBg="1"/>
      <p:bldP spid="2" grpId="0"/>
      <p:bldP spid="101" grpId="0"/>
      <p:bldP spid="102" grpId="0"/>
      <p:bldP spid="103" grpId="0"/>
      <p:bldP spid="104" grpId="0"/>
      <p:bldP spid="4097" grpId="0"/>
      <p:bldP spid="117" grpId="0"/>
      <p:bldP spid="410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53071-C0B8-FCEA-6ADA-B28780B42FA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FC9071A-7ADA-49B2-9A06-F11B7A3A62A7}"/>
              </a:ext>
            </a:extLst>
          </p:cNvPr>
          <p:cNvSpPr txBox="1"/>
          <p:nvPr/>
        </p:nvSpPr>
        <p:spPr>
          <a:xfrm>
            <a:off x="852257" y="-47973"/>
            <a:ext cx="11339744"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?2.</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a:t>
            </a:r>
            <a:r>
              <a:rPr lang="en-US" sz="3200" dirty="0">
                <a:latin typeface="Times New Roman" pitchFamily="18" charset="0"/>
                <a:cs typeface="Times New Roman" pitchFamily="18" charset="0"/>
              </a:rPr>
              <a:t> Chlorine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a:t>
            </a:r>
            <a:r>
              <a:rPr lang="en-US" sz="3200" dirty="0">
                <a:latin typeface="Times New Roman" pitchFamily="18" charset="0"/>
                <a:cs typeface="Times New Roman" pitchFamily="18" charset="0"/>
              </a:rPr>
              <a:t> Nitrogen</a:t>
            </a:r>
          </a:p>
        </p:txBody>
      </p:sp>
      <p:sp>
        <p:nvSpPr>
          <p:cNvPr id="3" name="TextBox 2">
            <a:extLst>
              <a:ext uri="{FF2B5EF4-FFF2-40B4-BE49-F238E27FC236}">
                <a16:creationId xmlns:a16="http://schemas.microsoft.com/office/drawing/2014/main" id="{81AE03B8-CF67-8446-83CC-479C9DA440E9}"/>
              </a:ext>
            </a:extLst>
          </p:cNvPr>
          <p:cNvSpPr txBox="1"/>
          <p:nvPr/>
        </p:nvSpPr>
        <p:spPr>
          <a:xfrm>
            <a:off x="3336519" y="1000532"/>
            <a:ext cx="5718442" cy="674031"/>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a:t>
            </a:r>
            <a:r>
              <a:rPr lang="en-US" sz="2800" i="1" dirty="0">
                <a:solidFill>
                  <a:srgbClr val="FF0000"/>
                </a:solidFill>
                <a:effectLst/>
                <a:ea typeface="Times New Roman" panose="02020603050405020304" pitchFamily="18" charset="0"/>
              </a:rPr>
              <a:t>Chlorine</a:t>
            </a:r>
            <a:endParaRPr lang="vi-VN" sz="2800" i="1" dirty="0">
              <a:solidFill>
                <a:srgbClr val="FF0000"/>
              </a:solidFill>
              <a:effectLst/>
              <a:ea typeface="Times New Roman" panose="02020603050405020304" pitchFamily="18" charset="0"/>
            </a:endParaRPr>
          </a:p>
        </p:txBody>
      </p:sp>
      <p:sp>
        <p:nvSpPr>
          <p:cNvPr id="4" name="Arrow: Right 49">
            <a:extLst>
              <a:ext uri="{FF2B5EF4-FFF2-40B4-BE49-F238E27FC236}">
                <a16:creationId xmlns:a16="http://schemas.microsoft.com/office/drawing/2014/main" id="{63CCD23A-4D35-4F0A-7831-181785F2B38E}"/>
              </a:ext>
            </a:extLst>
          </p:cNvPr>
          <p:cNvSpPr/>
          <p:nvPr/>
        </p:nvSpPr>
        <p:spPr>
          <a:xfrm>
            <a:off x="6375453" y="3612874"/>
            <a:ext cx="739806" cy="412386"/>
          </a:xfrm>
          <a:prstGeom prst="rightArrow">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1600" dirty="0"/>
          </a:p>
        </p:txBody>
      </p:sp>
      <p:sp>
        <p:nvSpPr>
          <p:cNvPr id="26" name="Plus Sign 72">
            <a:extLst>
              <a:ext uri="{FF2B5EF4-FFF2-40B4-BE49-F238E27FC236}">
                <a16:creationId xmlns:a16="http://schemas.microsoft.com/office/drawing/2014/main" id="{D9029CDE-456E-AA75-7089-B40E06722649}"/>
              </a:ext>
            </a:extLst>
          </p:cNvPr>
          <p:cNvSpPr/>
          <p:nvPr/>
        </p:nvSpPr>
        <p:spPr>
          <a:xfrm>
            <a:off x="2777870" y="3350612"/>
            <a:ext cx="945673" cy="109330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7" name="TextBox 46">
            <a:extLst>
              <a:ext uri="{FF2B5EF4-FFF2-40B4-BE49-F238E27FC236}">
                <a16:creationId xmlns:a16="http://schemas.microsoft.com/office/drawing/2014/main" id="{6319A4BE-9F08-0C6C-1AE2-51E9939047C2}"/>
              </a:ext>
            </a:extLst>
          </p:cNvPr>
          <p:cNvSpPr txBox="1"/>
          <p:nvPr/>
        </p:nvSpPr>
        <p:spPr>
          <a:xfrm>
            <a:off x="8557765" y="1420647"/>
            <a:ext cx="3472400" cy="50783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48" name="Straight Arrow Connector 47">
            <a:extLst>
              <a:ext uri="{FF2B5EF4-FFF2-40B4-BE49-F238E27FC236}">
                <a16:creationId xmlns:a16="http://schemas.microsoft.com/office/drawing/2014/main" id="{DFB5172E-3283-D4F0-2A85-9996D656008F}"/>
              </a:ext>
            </a:extLst>
          </p:cNvPr>
          <p:cNvCxnSpPr/>
          <p:nvPr/>
        </p:nvCxnSpPr>
        <p:spPr>
          <a:xfrm flipH="1">
            <a:off x="9607189" y="1835678"/>
            <a:ext cx="79655" cy="122794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53" name="Rectangle 52">
            <a:extLst>
              <a:ext uri="{FF2B5EF4-FFF2-40B4-BE49-F238E27FC236}">
                <a16:creationId xmlns:a16="http://schemas.microsoft.com/office/drawing/2014/main" id="{F4A3F3FA-0D01-C735-3158-9554C95578BE}"/>
              </a:ext>
            </a:extLst>
          </p:cNvPr>
          <p:cNvSpPr/>
          <p:nvPr/>
        </p:nvSpPr>
        <p:spPr>
          <a:xfrm>
            <a:off x="9414130" y="2871474"/>
            <a:ext cx="545428" cy="1380018"/>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a:extLst>
              <a:ext uri="{FF2B5EF4-FFF2-40B4-BE49-F238E27FC236}">
                <a16:creationId xmlns:a16="http://schemas.microsoft.com/office/drawing/2014/main" id="{1614C823-5680-109D-8CB3-6CC30805CAE0}"/>
              </a:ext>
            </a:extLst>
          </p:cNvPr>
          <p:cNvSpPr txBox="1"/>
          <p:nvPr/>
        </p:nvSpPr>
        <p:spPr>
          <a:xfrm>
            <a:off x="9473987" y="5805375"/>
            <a:ext cx="2438496" cy="584775"/>
          </a:xfrm>
          <a:prstGeom prst="rect">
            <a:avLst/>
          </a:prstGeom>
          <a:noFill/>
        </p:spPr>
        <p:txBody>
          <a:bodyPr wrap="square" rtlCol="0">
            <a:spAutoFit/>
          </a:bodyPr>
          <a:lstStyle/>
          <a:p>
            <a:r>
              <a:rPr lang="en-US" sz="3200" b="1">
                <a:latin typeface="Times New Roman" pitchFamily="18" charset="0"/>
                <a:cs typeface="Times New Roman" pitchFamily="18" charset="0"/>
              </a:rPr>
              <a:t>Cl       Cl</a:t>
            </a:r>
          </a:p>
        </p:txBody>
      </p:sp>
      <p:cxnSp>
        <p:nvCxnSpPr>
          <p:cNvPr id="67" name="Straight Connector 66">
            <a:extLst>
              <a:ext uri="{FF2B5EF4-FFF2-40B4-BE49-F238E27FC236}">
                <a16:creationId xmlns:a16="http://schemas.microsoft.com/office/drawing/2014/main" id="{821B568A-D8BA-450E-9533-CC6FA3CD7F42}"/>
              </a:ext>
            </a:extLst>
          </p:cNvPr>
          <p:cNvCxnSpPr/>
          <p:nvPr/>
        </p:nvCxnSpPr>
        <p:spPr>
          <a:xfrm>
            <a:off x="10065876" y="6109844"/>
            <a:ext cx="456178" cy="0"/>
          </a:xfrm>
          <a:prstGeom prst="line">
            <a:avLst/>
          </a:prstGeom>
        </p:spPr>
        <p:style>
          <a:lnRef idx="1">
            <a:schemeClr val="dk1"/>
          </a:lnRef>
          <a:fillRef idx="0">
            <a:schemeClr val="dk1"/>
          </a:fillRef>
          <a:effectRef idx="0">
            <a:schemeClr val="dk1"/>
          </a:effectRef>
          <a:fontRef idx="minor">
            <a:schemeClr val="tx1"/>
          </a:fontRef>
        </p:style>
      </p:cxnSp>
      <p:pic>
        <p:nvPicPr>
          <p:cNvPr id="64" name="Picture 3">
            <a:extLst>
              <a:ext uri="{FF2B5EF4-FFF2-40B4-BE49-F238E27FC236}">
                <a16:creationId xmlns:a16="http://schemas.microsoft.com/office/drawing/2014/main" id="{582BD7CD-0DD1-0940-C9C2-46DC6A0BCBF1}"/>
              </a:ext>
            </a:extLst>
          </p:cNvPr>
          <p:cNvPicPr>
            <a:picLocks noChangeAspect="1" noChangeArrowheads="1"/>
          </p:cNvPicPr>
          <p:nvPr/>
        </p:nvPicPr>
        <p:blipFill>
          <a:blip r:embed="rId2" cstate="print"/>
          <a:srcRect/>
          <a:stretch>
            <a:fillRect/>
          </a:stretch>
        </p:blipFill>
        <p:spPr bwMode="auto">
          <a:xfrm>
            <a:off x="102658" y="0"/>
            <a:ext cx="869244" cy="579599"/>
          </a:xfrm>
          <a:prstGeom prst="rect">
            <a:avLst/>
          </a:prstGeom>
          <a:noFill/>
          <a:ln w="9525">
            <a:noFill/>
            <a:miter lim="800000"/>
            <a:headEnd/>
            <a:tailEnd/>
          </a:ln>
          <a:effectLst/>
        </p:spPr>
      </p:pic>
      <p:grpSp>
        <p:nvGrpSpPr>
          <p:cNvPr id="5" name="Group 4">
            <a:extLst>
              <a:ext uri="{FF2B5EF4-FFF2-40B4-BE49-F238E27FC236}">
                <a16:creationId xmlns:a16="http://schemas.microsoft.com/office/drawing/2014/main" id="{3757C502-77BD-0087-87FB-AF3DDBB1BF2E}"/>
              </a:ext>
            </a:extLst>
          </p:cNvPr>
          <p:cNvGrpSpPr/>
          <p:nvPr/>
        </p:nvGrpSpPr>
        <p:grpSpPr>
          <a:xfrm>
            <a:off x="-11727" y="2576536"/>
            <a:ext cx="2864313" cy="2675370"/>
            <a:chOff x="-34978" y="1535712"/>
            <a:chExt cx="2820925" cy="2675370"/>
          </a:xfrm>
        </p:grpSpPr>
        <p:sp>
          <p:nvSpPr>
            <p:cNvPr id="10" name="Oval 9">
              <a:extLst>
                <a:ext uri="{FF2B5EF4-FFF2-40B4-BE49-F238E27FC236}">
                  <a16:creationId xmlns:a16="http://schemas.microsoft.com/office/drawing/2014/main" id="{51ADA0FA-C540-3D7D-F7A2-76C8927AE3E3}"/>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12" name="Group 11">
              <a:extLst>
                <a:ext uri="{FF2B5EF4-FFF2-40B4-BE49-F238E27FC236}">
                  <a16:creationId xmlns:a16="http://schemas.microsoft.com/office/drawing/2014/main" id="{0D45EFE9-1CA4-8EAD-A7EB-79538DB1BD42}"/>
                </a:ext>
              </a:extLst>
            </p:cNvPr>
            <p:cNvGrpSpPr/>
            <p:nvPr/>
          </p:nvGrpSpPr>
          <p:grpSpPr>
            <a:xfrm>
              <a:off x="-34978" y="1535712"/>
              <a:ext cx="2820925" cy="2675370"/>
              <a:chOff x="5263069" y="2748544"/>
              <a:chExt cx="1381193" cy="1483762"/>
            </a:xfrm>
          </p:grpSpPr>
          <p:sp>
            <p:nvSpPr>
              <p:cNvPr id="15" name="Oval 14">
                <a:extLst>
                  <a:ext uri="{FF2B5EF4-FFF2-40B4-BE49-F238E27FC236}">
                    <a16:creationId xmlns:a16="http://schemas.microsoft.com/office/drawing/2014/main" id="{D939BF99-66D5-E55E-A1C1-183F81C02CDA}"/>
                  </a:ext>
                </a:extLst>
              </p:cNvPr>
              <p:cNvSpPr/>
              <p:nvPr/>
            </p:nvSpPr>
            <p:spPr>
              <a:xfrm>
                <a:off x="5733870" y="3256268"/>
                <a:ext cx="494366" cy="506900"/>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9" name="TextBox 48">
                <a:extLst>
                  <a:ext uri="{FF2B5EF4-FFF2-40B4-BE49-F238E27FC236}">
                    <a16:creationId xmlns:a16="http://schemas.microsoft.com/office/drawing/2014/main" id="{E62809A3-F133-F074-E6A4-144F0EEEEE8C}"/>
                  </a:ext>
                </a:extLst>
              </p:cNvPr>
              <p:cNvSpPr txBox="1"/>
              <p:nvPr/>
            </p:nvSpPr>
            <p:spPr>
              <a:xfrm>
                <a:off x="5796221" y="3367715"/>
                <a:ext cx="328426" cy="256040"/>
              </a:xfrm>
              <a:prstGeom prst="rect">
                <a:avLst/>
              </a:prstGeom>
              <a:noFill/>
            </p:spPr>
            <p:txBody>
              <a:bodyPr wrap="square" rtlCol="0">
                <a:spAutoFit/>
              </a:bodyPr>
              <a:lstStyle/>
              <a:p>
                <a:r>
                  <a:rPr lang="en-US" sz="2400" dirty="0">
                    <a:latin typeface="Times New Roman" pitchFamily="18" charset="0"/>
                    <a:cs typeface="Times New Roman" pitchFamily="18" charset="0"/>
                  </a:rPr>
                  <a:t>+17</a:t>
                </a:r>
                <a:endParaRPr lang="vi-VN" sz="2400" dirty="0">
                  <a:latin typeface="Times New Roman" pitchFamily="18" charset="0"/>
                  <a:cs typeface="Times New Roman" pitchFamily="18" charset="0"/>
                </a:endParaRPr>
              </a:p>
            </p:txBody>
          </p:sp>
          <p:sp>
            <p:nvSpPr>
              <p:cNvPr id="50" name="Oval 49">
                <a:extLst>
                  <a:ext uri="{FF2B5EF4-FFF2-40B4-BE49-F238E27FC236}">
                    <a16:creationId xmlns:a16="http://schemas.microsoft.com/office/drawing/2014/main" id="{35B11A6E-7C6D-907D-1277-A97E9A411762}"/>
                  </a:ext>
                </a:extLst>
              </p:cNvPr>
              <p:cNvSpPr/>
              <p:nvPr/>
            </p:nvSpPr>
            <p:spPr>
              <a:xfrm flipH="1" flipV="1">
                <a:off x="5931177" y="370769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1" name="Oval 50">
                <a:extLst>
                  <a:ext uri="{FF2B5EF4-FFF2-40B4-BE49-F238E27FC236}">
                    <a16:creationId xmlns:a16="http://schemas.microsoft.com/office/drawing/2014/main" id="{A44E7309-F040-8CD3-3AEE-B102CA3D60D8}"/>
                  </a:ext>
                </a:extLst>
              </p:cNvPr>
              <p:cNvSpPr/>
              <p:nvPr/>
            </p:nvSpPr>
            <p:spPr>
              <a:xfrm>
                <a:off x="5614441" y="3097904"/>
                <a:ext cx="745898" cy="821289"/>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Oval 51">
                <a:extLst>
                  <a:ext uri="{FF2B5EF4-FFF2-40B4-BE49-F238E27FC236}">
                    <a16:creationId xmlns:a16="http://schemas.microsoft.com/office/drawing/2014/main" id="{5CA1B5C4-51E6-DE40-E2A6-F4B150ACAB8A}"/>
                  </a:ext>
                </a:extLst>
              </p:cNvPr>
              <p:cNvSpPr/>
              <p:nvPr/>
            </p:nvSpPr>
            <p:spPr>
              <a:xfrm flipH="1" flipV="1">
                <a:off x="6069820" y="383067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4" name="Oval 53">
                <a:extLst>
                  <a:ext uri="{FF2B5EF4-FFF2-40B4-BE49-F238E27FC236}">
                    <a16:creationId xmlns:a16="http://schemas.microsoft.com/office/drawing/2014/main" id="{CF8AD42B-9664-C63D-555B-B69FAFD96649}"/>
                  </a:ext>
                </a:extLst>
              </p:cNvPr>
              <p:cNvSpPr/>
              <p:nvPr/>
            </p:nvSpPr>
            <p:spPr>
              <a:xfrm flipH="1" flipV="1">
                <a:off x="5961277" y="319693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0" name="Oval 59">
                <a:extLst>
                  <a:ext uri="{FF2B5EF4-FFF2-40B4-BE49-F238E27FC236}">
                    <a16:creationId xmlns:a16="http://schemas.microsoft.com/office/drawing/2014/main" id="{C7F79E1B-1DBC-C347-D81A-1DD113B3E01A}"/>
                  </a:ext>
                </a:extLst>
              </p:cNvPr>
              <p:cNvSpPr/>
              <p:nvPr/>
            </p:nvSpPr>
            <p:spPr>
              <a:xfrm flipH="1" flipV="1">
                <a:off x="5797514" y="305925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5" name="Oval 64">
                <a:extLst>
                  <a:ext uri="{FF2B5EF4-FFF2-40B4-BE49-F238E27FC236}">
                    <a16:creationId xmlns:a16="http://schemas.microsoft.com/office/drawing/2014/main" id="{3A47F1A0-4383-9C57-9230-C74B2CFAF7C6}"/>
                  </a:ext>
                </a:extLst>
              </p:cNvPr>
              <p:cNvSpPr/>
              <p:nvPr/>
            </p:nvSpPr>
            <p:spPr>
              <a:xfrm flipH="1" flipV="1">
                <a:off x="5586114" y="32785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6" name="Oval 65">
                <a:extLst>
                  <a:ext uri="{FF2B5EF4-FFF2-40B4-BE49-F238E27FC236}">
                    <a16:creationId xmlns:a16="http://schemas.microsoft.com/office/drawing/2014/main" id="{3991A641-9135-8E59-6051-DDBDAB9F38F3}"/>
                  </a:ext>
                </a:extLst>
              </p:cNvPr>
              <p:cNvSpPr/>
              <p:nvPr/>
            </p:nvSpPr>
            <p:spPr>
              <a:xfrm flipH="1" flipV="1">
                <a:off x="5605687" y="366375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8" name="Oval 67">
                <a:extLst>
                  <a:ext uri="{FF2B5EF4-FFF2-40B4-BE49-F238E27FC236}">
                    <a16:creationId xmlns:a16="http://schemas.microsoft.com/office/drawing/2014/main" id="{4D351D82-5ED5-2FA9-1A94-F0A8E9C5F46E}"/>
                  </a:ext>
                </a:extLst>
              </p:cNvPr>
              <p:cNvSpPr/>
              <p:nvPr/>
            </p:nvSpPr>
            <p:spPr>
              <a:xfrm>
                <a:off x="5303147" y="2787106"/>
                <a:ext cx="1313606" cy="1445200"/>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Oval 68">
                <a:extLst>
                  <a:ext uri="{FF2B5EF4-FFF2-40B4-BE49-F238E27FC236}">
                    <a16:creationId xmlns:a16="http://schemas.microsoft.com/office/drawing/2014/main" id="{0A47A3FB-7B07-2088-7B2A-CFA791171EA1}"/>
                  </a:ext>
                </a:extLst>
              </p:cNvPr>
              <p:cNvSpPr/>
              <p:nvPr/>
            </p:nvSpPr>
            <p:spPr>
              <a:xfrm flipH="1" flipV="1">
                <a:off x="6273962" y="363988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0" name="Oval 69">
                <a:extLst>
                  <a:ext uri="{FF2B5EF4-FFF2-40B4-BE49-F238E27FC236}">
                    <a16:creationId xmlns:a16="http://schemas.microsoft.com/office/drawing/2014/main" id="{44EDED6B-9ABC-FEAC-71F0-8A3CD7EEA2E3}"/>
                  </a:ext>
                </a:extLst>
              </p:cNvPr>
              <p:cNvSpPr/>
              <p:nvPr/>
            </p:nvSpPr>
            <p:spPr>
              <a:xfrm flipH="1" flipV="1">
                <a:off x="6292317" y="333726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1" name="Oval 70">
                <a:extLst>
                  <a:ext uri="{FF2B5EF4-FFF2-40B4-BE49-F238E27FC236}">
                    <a16:creationId xmlns:a16="http://schemas.microsoft.com/office/drawing/2014/main" id="{8E2ACE3A-3E72-360C-D653-2F5C2BEC0355}"/>
                  </a:ext>
                </a:extLst>
              </p:cNvPr>
              <p:cNvSpPr/>
              <p:nvPr/>
            </p:nvSpPr>
            <p:spPr>
              <a:xfrm flipH="1" flipV="1">
                <a:off x="6162631" y="310963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1" name="Oval 80">
                <a:extLst>
                  <a:ext uri="{FF2B5EF4-FFF2-40B4-BE49-F238E27FC236}">
                    <a16:creationId xmlns:a16="http://schemas.microsoft.com/office/drawing/2014/main" id="{367AE740-67DA-336C-B3D1-D127ECAE2521}"/>
                  </a:ext>
                </a:extLst>
              </p:cNvPr>
              <p:cNvSpPr/>
              <p:nvPr/>
            </p:nvSpPr>
            <p:spPr>
              <a:xfrm flipH="1" flipV="1">
                <a:off x="5799728" y="383009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2" name="Oval 81">
                <a:extLst>
                  <a:ext uri="{FF2B5EF4-FFF2-40B4-BE49-F238E27FC236}">
                    <a16:creationId xmlns:a16="http://schemas.microsoft.com/office/drawing/2014/main" id="{D3BCB515-A9F2-6C21-9AFF-8D0B193269DF}"/>
                  </a:ext>
                </a:extLst>
              </p:cNvPr>
              <p:cNvSpPr/>
              <p:nvPr/>
            </p:nvSpPr>
            <p:spPr>
              <a:xfrm flipH="1" flipV="1">
                <a:off x="6013409" y="274854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3" name="Oval 82">
                <a:extLst>
                  <a:ext uri="{FF2B5EF4-FFF2-40B4-BE49-F238E27FC236}">
                    <a16:creationId xmlns:a16="http://schemas.microsoft.com/office/drawing/2014/main" id="{B4137142-679C-9C00-9847-23B4608589E1}"/>
                  </a:ext>
                </a:extLst>
              </p:cNvPr>
              <p:cNvSpPr/>
              <p:nvPr/>
            </p:nvSpPr>
            <p:spPr>
              <a:xfrm flipH="1" flipV="1">
                <a:off x="5422677" y="295016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4" name="Oval 83">
                <a:extLst>
                  <a:ext uri="{FF2B5EF4-FFF2-40B4-BE49-F238E27FC236}">
                    <a16:creationId xmlns:a16="http://schemas.microsoft.com/office/drawing/2014/main" id="{1DDBE011-0065-9A01-8DDA-460C7FBF6CFB}"/>
                  </a:ext>
                </a:extLst>
              </p:cNvPr>
              <p:cNvSpPr/>
              <p:nvPr/>
            </p:nvSpPr>
            <p:spPr>
              <a:xfrm flipH="1" flipV="1">
                <a:off x="5263069" y="357915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5" name="Oval 84">
                <a:extLst>
                  <a:ext uri="{FF2B5EF4-FFF2-40B4-BE49-F238E27FC236}">
                    <a16:creationId xmlns:a16="http://schemas.microsoft.com/office/drawing/2014/main" id="{73EADDD6-44CF-0148-E05C-B59B72BB8672}"/>
                  </a:ext>
                </a:extLst>
              </p:cNvPr>
              <p:cNvSpPr/>
              <p:nvPr/>
            </p:nvSpPr>
            <p:spPr>
              <a:xfrm flipH="1" flipV="1">
                <a:off x="5523361" y="403678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6" name="Oval 85">
                <a:extLst>
                  <a:ext uri="{FF2B5EF4-FFF2-40B4-BE49-F238E27FC236}">
                    <a16:creationId xmlns:a16="http://schemas.microsoft.com/office/drawing/2014/main" id="{C836770F-2395-ADCA-DD79-049E4EF62D71}"/>
                  </a:ext>
                </a:extLst>
              </p:cNvPr>
              <p:cNvSpPr/>
              <p:nvPr/>
            </p:nvSpPr>
            <p:spPr>
              <a:xfrm flipH="1" flipV="1">
                <a:off x="6162633" y="410982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Oval 86">
                <a:extLst>
                  <a:ext uri="{FF2B5EF4-FFF2-40B4-BE49-F238E27FC236}">
                    <a16:creationId xmlns:a16="http://schemas.microsoft.com/office/drawing/2014/main" id="{C46751F1-1B9C-DC72-C468-1FF5F1B12A7E}"/>
                  </a:ext>
                </a:extLst>
              </p:cNvPr>
              <p:cNvSpPr/>
              <p:nvPr/>
            </p:nvSpPr>
            <p:spPr>
              <a:xfrm flipH="1" flipV="1">
                <a:off x="6536262" y="3634780"/>
                <a:ext cx="108000" cy="11745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8" name="Oval 87">
                <a:extLst>
                  <a:ext uri="{FF2B5EF4-FFF2-40B4-BE49-F238E27FC236}">
                    <a16:creationId xmlns:a16="http://schemas.microsoft.com/office/drawing/2014/main" id="{A08A1171-F5A8-32E4-A788-FFD057094264}"/>
                  </a:ext>
                </a:extLst>
              </p:cNvPr>
              <p:cNvSpPr/>
              <p:nvPr/>
            </p:nvSpPr>
            <p:spPr>
              <a:xfrm flipH="1" flipV="1">
                <a:off x="6434681" y="3008891"/>
                <a:ext cx="108000" cy="117453"/>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89" name="Group 88">
            <a:extLst>
              <a:ext uri="{FF2B5EF4-FFF2-40B4-BE49-F238E27FC236}">
                <a16:creationId xmlns:a16="http://schemas.microsoft.com/office/drawing/2014/main" id="{68BFE2FC-3DB0-BB2C-A23C-D2612F1ED6F4}"/>
              </a:ext>
            </a:extLst>
          </p:cNvPr>
          <p:cNvGrpSpPr/>
          <p:nvPr/>
        </p:nvGrpSpPr>
        <p:grpSpPr>
          <a:xfrm>
            <a:off x="3594290" y="2689166"/>
            <a:ext cx="2820925" cy="2675370"/>
            <a:chOff x="-34978" y="1535712"/>
            <a:chExt cx="2820925" cy="2675370"/>
          </a:xfrm>
        </p:grpSpPr>
        <p:sp>
          <p:nvSpPr>
            <p:cNvPr id="90" name="Oval 89">
              <a:extLst>
                <a:ext uri="{FF2B5EF4-FFF2-40B4-BE49-F238E27FC236}">
                  <a16:creationId xmlns:a16="http://schemas.microsoft.com/office/drawing/2014/main" id="{29C8A26E-B625-B475-8137-9A7CFC60C455}"/>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91" name="Group 90">
              <a:extLst>
                <a:ext uri="{FF2B5EF4-FFF2-40B4-BE49-F238E27FC236}">
                  <a16:creationId xmlns:a16="http://schemas.microsoft.com/office/drawing/2014/main" id="{76990243-3492-2788-166A-5DD695F716E6}"/>
                </a:ext>
              </a:extLst>
            </p:cNvPr>
            <p:cNvGrpSpPr/>
            <p:nvPr/>
          </p:nvGrpSpPr>
          <p:grpSpPr>
            <a:xfrm>
              <a:off x="-34978" y="1535712"/>
              <a:ext cx="2820925" cy="2675370"/>
              <a:chOff x="5263069" y="2748544"/>
              <a:chExt cx="1381193" cy="1483762"/>
            </a:xfrm>
          </p:grpSpPr>
          <p:sp>
            <p:nvSpPr>
              <p:cNvPr id="92" name="Oval 91">
                <a:extLst>
                  <a:ext uri="{FF2B5EF4-FFF2-40B4-BE49-F238E27FC236}">
                    <a16:creationId xmlns:a16="http://schemas.microsoft.com/office/drawing/2014/main" id="{F1395BC9-AB0D-2DAC-66B9-F656052FC8E9}"/>
                  </a:ext>
                </a:extLst>
              </p:cNvPr>
              <p:cNvSpPr/>
              <p:nvPr/>
            </p:nvSpPr>
            <p:spPr>
              <a:xfrm>
                <a:off x="5712457" y="3260834"/>
                <a:ext cx="507186" cy="505593"/>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3" name="TextBox 92">
                <a:extLst>
                  <a:ext uri="{FF2B5EF4-FFF2-40B4-BE49-F238E27FC236}">
                    <a16:creationId xmlns:a16="http://schemas.microsoft.com/office/drawing/2014/main" id="{9F48FFDC-F247-BEEC-D597-1C112067844C}"/>
                  </a:ext>
                </a:extLst>
              </p:cNvPr>
              <p:cNvSpPr txBox="1"/>
              <p:nvPr/>
            </p:nvSpPr>
            <p:spPr>
              <a:xfrm>
                <a:off x="5796221" y="3367715"/>
                <a:ext cx="328426" cy="256040"/>
              </a:xfrm>
              <a:prstGeom prst="rect">
                <a:avLst/>
              </a:prstGeom>
              <a:noFill/>
            </p:spPr>
            <p:txBody>
              <a:bodyPr wrap="square" rtlCol="0">
                <a:spAutoFit/>
              </a:bodyPr>
              <a:lstStyle/>
              <a:p>
                <a:r>
                  <a:rPr lang="en-US" sz="2400" dirty="0">
                    <a:latin typeface="Times New Roman" pitchFamily="18" charset="0"/>
                    <a:cs typeface="Times New Roman" pitchFamily="18" charset="0"/>
                  </a:rPr>
                  <a:t>+17</a:t>
                </a:r>
                <a:endParaRPr lang="vi-VN" sz="2400" dirty="0">
                  <a:latin typeface="Times New Roman" pitchFamily="18" charset="0"/>
                  <a:cs typeface="Times New Roman" pitchFamily="18" charset="0"/>
                </a:endParaRPr>
              </a:p>
            </p:txBody>
          </p:sp>
          <p:sp>
            <p:nvSpPr>
              <p:cNvPr id="94" name="Oval 93">
                <a:extLst>
                  <a:ext uri="{FF2B5EF4-FFF2-40B4-BE49-F238E27FC236}">
                    <a16:creationId xmlns:a16="http://schemas.microsoft.com/office/drawing/2014/main" id="{53E88A34-5E17-EBAF-AA5A-99F6335FC4FC}"/>
                  </a:ext>
                </a:extLst>
              </p:cNvPr>
              <p:cNvSpPr/>
              <p:nvPr/>
            </p:nvSpPr>
            <p:spPr>
              <a:xfrm flipH="1" flipV="1">
                <a:off x="5905035" y="369781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5" name="Oval 94">
                <a:extLst>
                  <a:ext uri="{FF2B5EF4-FFF2-40B4-BE49-F238E27FC236}">
                    <a16:creationId xmlns:a16="http://schemas.microsoft.com/office/drawing/2014/main" id="{B8B37B0E-5267-FA01-3580-3C14967A5CC0}"/>
                  </a:ext>
                </a:extLst>
              </p:cNvPr>
              <p:cNvSpPr/>
              <p:nvPr/>
            </p:nvSpPr>
            <p:spPr>
              <a:xfrm>
                <a:off x="5602585" y="3132396"/>
                <a:ext cx="715814" cy="786797"/>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Oval 95">
                <a:extLst>
                  <a:ext uri="{FF2B5EF4-FFF2-40B4-BE49-F238E27FC236}">
                    <a16:creationId xmlns:a16="http://schemas.microsoft.com/office/drawing/2014/main" id="{7D0EA9A9-F752-AACB-C941-06B34E4FB059}"/>
                  </a:ext>
                </a:extLst>
              </p:cNvPr>
              <p:cNvSpPr/>
              <p:nvPr/>
            </p:nvSpPr>
            <p:spPr>
              <a:xfrm flipH="1" flipV="1">
                <a:off x="6056779" y="383066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7" name="Oval 96">
                <a:extLst>
                  <a:ext uri="{FF2B5EF4-FFF2-40B4-BE49-F238E27FC236}">
                    <a16:creationId xmlns:a16="http://schemas.microsoft.com/office/drawing/2014/main" id="{4AF21225-5022-E5D6-0E2B-D1F43CD8319D}"/>
                  </a:ext>
                </a:extLst>
              </p:cNvPr>
              <p:cNvSpPr/>
              <p:nvPr/>
            </p:nvSpPr>
            <p:spPr>
              <a:xfrm flipH="1" flipV="1">
                <a:off x="5912050" y="321154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8" name="Oval 97">
                <a:extLst>
                  <a:ext uri="{FF2B5EF4-FFF2-40B4-BE49-F238E27FC236}">
                    <a16:creationId xmlns:a16="http://schemas.microsoft.com/office/drawing/2014/main" id="{9A22C903-0F48-8B39-4DD8-6B21BCFC552F}"/>
                  </a:ext>
                </a:extLst>
              </p:cNvPr>
              <p:cNvSpPr/>
              <p:nvPr/>
            </p:nvSpPr>
            <p:spPr>
              <a:xfrm flipH="1" flipV="1">
                <a:off x="5788820" y="308880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9" name="Oval 98">
                <a:extLst>
                  <a:ext uri="{FF2B5EF4-FFF2-40B4-BE49-F238E27FC236}">
                    <a16:creationId xmlns:a16="http://schemas.microsoft.com/office/drawing/2014/main" id="{357814B1-61FD-9C14-1548-D7EF5E303799}"/>
                  </a:ext>
                </a:extLst>
              </p:cNvPr>
              <p:cNvSpPr/>
              <p:nvPr/>
            </p:nvSpPr>
            <p:spPr>
              <a:xfrm flipH="1" flipV="1">
                <a:off x="5577420" y="32785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0" name="Oval 99">
                <a:extLst>
                  <a:ext uri="{FF2B5EF4-FFF2-40B4-BE49-F238E27FC236}">
                    <a16:creationId xmlns:a16="http://schemas.microsoft.com/office/drawing/2014/main" id="{0DC1BB42-8D1C-426E-6BDB-FFB0CC4A4BA5}"/>
                  </a:ext>
                </a:extLst>
              </p:cNvPr>
              <p:cNvSpPr/>
              <p:nvPr/>
            </p:nvSpPr>
            <p:spPr>
              <a:xfrm flipH="1" flipV="1">
                <a:off x="5583952" y="36588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1" name="Oval 100">
                <a:extLst>
                  <a:ext uri="{FF2B5EF4-FFF2-40B4-BE49-F238E27FC236}">
                    <a16:creationId xmlns:a16="http://schemas.microsoft.com/office/drawing/2014/main" id="{B2822415-E271-5721-8536-CD0A9A101070}"/>
                  </a:ext>
                </a:extLst>
              </p:cNvPr>
              <p:cNvSpPr/>
              <p:nvPr/>
            </p:nvSpPr>
            <p:spPr>
              <a:xfrm>
                <a:off x="5303147" y="2787106"/>
                <a:ext cx="1313606" cy="1445200"/>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 name="Oval 101">
                <a:extLst>
                  <a:ext uri="{FF2B5EF4-FFF2-40B4-BE49-F238E27FC236}">
                    <a16:creationId xmlns:a16="http://schemas.microsoft.com/office/drawing/2014/main" id="{AE977FA1-A0E3-B006-2F1F-74040DC19219}"/>
                  </a:ext>
                </a:extLst>
              </p:cNvPr>
              <p:cNvSpPr/>
              <p:nvPr/>
            </p:nvSpPr>
            <p:spPr>
              <a:xfrm flipH="1" flipV="1">
                <a:off x="6230492" y="365958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3" name="Oval 102">
                <a:extLst>
                  <a:ext uri="{FF2B5EF4-FFF2-40B4-BE49-F238E27FC236}">
                    <a16:creationId xmlns:a16="http://schemas.microsoft.com/office/drawing/2014/main" id="{BDF2649B-394B-3B8C-2253-D76D898CCB23}"/>
                  </a:ext>
                </a:extLst>
              </p:cNvPr>
              <p:cNvSpPr/>
              <p:nvPr/>
            </p:nvSpPr>
            <p:spPr>
              <a:xfrm flipH="1" flipV="1">
                <a:off x="6257541" y="333726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4" name="Oval 103">
                <a:extLst>
                  <a:ext uri="{FF2B5EF4-FFF2-40B4-BE49-F238E27FC236}">
                    <a16:creationId xmlns:a16="http://schemas.microsoft.com/office/drawing/2014/main" id="{B23D204F-B205-667B-6510-312E9B51176C}"/>
                  </a:ext>
                </a:extLst>
              </p:cNvPr>
              <p:cNvSpPr/>
              <p:nvPr/>
            </p:nvSpPr>
            <p:spPr>
              <a:xfrm flipH="1" flipV="1">
                <a:off x="6097426" y="312440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5" name="Oval 104">
                <a:extLst>
                  <a:ext uri="{FF2B5EF4-FFF2-40B4-BE49-F238E27FC236}">
                    <a16:creationId xmlns:a16="http://schemas.microsoft.com/office/drawing/2014/main" id="{E5BD3607-A232-EED4-AD94-F97DF3DCFAD1}"/>
                  </a:ext>
                </a:extLst>
              </p:cNvPr>
              <p:cNvSpPr/>
              <p:nvPr/>
            </p:nvSpPr>
            <p:spPr>
              <a:xfrm flipH="1" flipV="1">
                <a:off x="5777993" y="383994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6" name="Oval 105">
                <a:extLst>
                  <a:ext uri="{FF2B5EF4-FFF2-40B4-BE49-F238E27FC236}">
                    <a16:creationId xmlns:a16="http://schemas.microsoft.com/office/drawing/2014/main" id="{3C7AC9A3-76E5-FF9A-0060-625BA6370DD4}"/>
                  </a:ext>
                </a:extLst>
              </p:cNvPr>
              <p:cNvSpPr/>
              <p:nvPr/>
            </p:nvSpPr>
            <p:spPr>
              <a:xfrm flipH="1" flipV="1">
                <a:off x="6013409" y="274854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7" name="Oval 106">
                <a:extLst>
                  <a:ext uri="{FF2B5EF4-FFF2-40B4-BE49-F238E27FC236}">
                    <a16:creationId xmlns:a16="http://schemas.microsoft.com/office/drawing/2014/main" id="{92162BCB-672E-53EB-BCB8-F43EE7237DAC}"/>
                  </a:ext>
                </a:extLst>
              </p:cNvPr>
              <p:cNvSpPr/>
              <p:nvPr/>
            </p:nvSpPr>
            <p:spPr>
              <a:xfrm flipH="1" flipV="1">
                <a:off x="5422677" y="2950165"/>
                <a:ext cx="108000" cy="117453"/>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8" name="Oval 107">
                <a:extLst>
                  <a:ext uri="{FF2B5EF4-FFF2-40B4-BE49-F238E27FC236}">
                    <a16:creationId xmlns:a16="http://schemas.microsoft.com/office/drawing/2014/main" id="{24EC45BF-0D2B-BDF3-DE43-10B14551CB85}"/>
                  </a:ext>
                </a:extLst>
              </p:cNvPr>
              <p:cNvSpPr/>
              <p:nvPr/>
            </p:nvSpPr>
            <p:spPr>
              <a:xfrm flipH="1" flipV="1">
                <a:off x="5263069" y="3579151"/>
                <a:ext cx="108000" cy="117453"/>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9" name="Oval 108">
                <a:extLst>
                  <a:ext uri="{FF2B5EF4-FFF2-40B4-BE49-F238E27FC236}">
                    <a16:creationId xmlns:a16="http://schemas.microsoft.com/office/drawing/2014/main" id="{90B28B0F-8A2E-8BCD-8303-10B2D4DDD9BF}"/>
                  </a:ext>
                </a:extLst>
              </p:cNvPr>
              <p:cNvSpPr/>
              <p:nvPr/>
            </p:nvSpPr>
            <p:spPr>
              <a:xfrm flipH="1" flipV="1">
                <a:off x="5523361" y="403678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0" name="Oval 109">
                <a:extLst>
                  <a:ext uri="{FF2B5EF4-FFF2-40B4-BE49-F238E27FC236}">
                    <a16:creationId xmlns:a16="http://schemas.microsoft.com/office/drawing/2014/main" id="{A25AF813-3C8B-C062-41A7-621C80ABF688}"/>
                  </a:ext>
                </a:extLst>
              </p:cNvPr>
              <p:cNvSpPr/>
              <p:nvPr/>
            </p:nvSpPr>
            <p:spPr>
              <a:xfrm flipH="1" flipV="1">
                <a:off x="6162633" y="410982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1" name="Oval 110">
                <a:extLst>
                  <a:ext uri="{FF2B5EF4-FFF2-40B4-BE49-F238E27FC236}">
                    <a16:creationId xmlns:a16="http://schemas.microsoft.com/office/drawing/2014/main" id="{BDB4B8E1-811B-F2FB-0FA6-376B373CAC7D}"/>
                  </a:ext>
                </a:extLst>
              </p:cNvPr>
              <p:cNvSpPr/>
              <p:nvPr/>
            </p:nvSpPr>
            <p:spPr>
              <a:xfrm flipH="1" flipV="1">
                <a:off x="6536262" y="363478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2" name="Oval 111">
                <a:extLst>
                  <a:ext uri="{FF2B5EF4-FFF2-40B4-BE49-F238E27FC236}">
                    <a16:creationId xmlns:a16="http://schemas.microsoft.com/office/drawing/2014/main" id="{85B543A2-A245-407E-0759-0BB71CFC193F}"/>
                  </a:ext>
                </a:extLst>
              </p:cNvPr>
              <p:cNvSpPr/>
              <p:nvPr/>
            </p:nvSpPr>
            <p:spPr>
              <a:xfrm flipH="1" flipV="1">
                <a:off x="6434681" y="300889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185" name="Group 184">
            <a:extLst>
              <a:ext uri="{FF2B5EF4-FFF2-40B4-BE49-F238E27FC236}">
                <a16:creationId xmlns:a16="http://schemas.microsoft.com/office/drawing/2014/main" id="{1919C0BC-513C-5D36-AE2B-8D4D37B6227B}"/>
              </a:ext>
            </a:extLst>
          </p:cNvPr>
          <p:cNvGrpSpPr/>
          <p:nvPr/>
        </p:nvGrpSpPr>
        <p:grpSpPr>
          <a:xfrm>
            <a:off x="-30005" y="2559534"/>
            <a:ext cx="2798553" cy="2696937"/>
            <a:chOff x="-34978" y="1535712"/>
            <a:chExt cx="2764741" cy="2675370"/>
          </a:xfrm>
        </p:grpSpPr>
        <p:sp>
          <p:nvSpPr>
            <p:cNvPr id="186" name="Oval 185">
              <a:extLst>
                <a:ext uri="{FF2B5EF4-FFF2-40B4-BE49-F238E27FC236}">
                  <a16:creationId xmlns:a16="http://schemas.microsoft.com/office/drawing/2014/main" id="{CF437F04-E347-32B0-0AB0-8A6E5AE2EA56}"/>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187" name="Group 186">
              <a:extLst>
                <a:ext uri="{FF2B5EF4-FFF2-40B4-BE49-F238E27FC236}">
                  <a16:creationId xmlns:a16="http://schemas.microsoft.com/office/drawing/2014/main" id="{BC8B4E1D-7F23-57C8-547B-0CA510D50582}"/>
                </a:ext>
              </a:extLst>
            </p:cNvPr>
            <p:cNvGrpSpPr/>
            <p:nvPr/>
          </p:nvGrpSpPr>
          <p:grpSpPr>
            <a:xfrm>
              <a:off x="-34978" y="1535712"/>
              <a:ext cx="2764741" cy="2675370"/>
              <a:chOff x="5263069" y="2748544"/>
              <a:chExt cx="1353684" cy="1483762"/>
            </a:xfrm>
          </p:grpSpPr>
          <p:sp>
            <p:nvSpPr>
              <p:cNvPr id="188" name="Oval 187">
                <a:extLst>
                  <a:ext uri="{FF2B5EF4-FFF2-40B4-BE49-F238E27FC236}">
                    <a16:creationId xmlns:a16="http://schemas.microsoft.com/office/drawing/2014/main" id="{A349A884-46F0-EFB7-CA4F-121F87C6C8C9}"/>
                  </a:ext>
                </a:extLst>
              </p:cNvPr>
              <p:cNvSpPr/>
              <p:nvPr/>
            </p:nvSpPr>
            <p:spPr>
              <a:xfrm>
                <a:off x="5733870" y="3256268"/>
                <a:ext cx="494366" cy="506900"/>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9" name="TextBox 188">
                <a:extLst>
                  <a:ext uri="{FF2B5EF4-FFF2-40B4-BE49-F238E27FC236}">
                    <a16:creationId xmlns:a16="http://schemas.microsoft.com/office/drawing/2014/main" id="{4578E908-C0D0-0BDE-3786-6062894F1368}"/>
                  </a:ext>
                </a:extLst>
              </p:cNvPr>
              <p:cNvSpPr txBox="1"/>
              <p:nvPr/>
            </p:nvSpPr>
            <p:spPr>
              <a:xfrm>
                <a:off x="5796221" y="3367715"/>
                <a:ext cx="328426" cy="256040"/>
              </a:xfrm>
              <a:prstGeom prst="rect">
                <a:avLst/>
              </a:prstGeom>
              <a:noFill/>
            </p:spPr>
            <p:txBody>
              <a:bodyPr wrap="square" rtlCol="0">
                <a:spAutoFit/>
              </a:bodyPr>
              <a:lstStyle/>
              <a:p>
                <a:r>
                  <a:rPr lang="en-US" sz="2400" dirty="0">
                    <a:latin typeface="Times New Roman" pitchFamily="18" charset="0"/>
                    <a:cs typeface="Times New Roman" pitchFamily="18" charset="0"/>
                  </a:rPr>
                  <a:t>+17</a:t>
                </a:r>
                <a:endParaRPr lang="vi-VN" sz="2400" dirty="0">
                  <a:latin typeface="Times New Roman" pitchFamily="18" charset="0"/>
                  <a:cs typeface="Times New Roman" pitchFamily="18" charset="0"/>
                </a:endParaRPr>
              </a:p>
            </p:txBody>
          </p:sp>
          <p:sp>
            <p:nvSpPr>
              <p:cNvPr id="190" name="Oval 189">
                <a:extLst>
                  <a:ext uri="{FF2B5EF4-FFF2-40B4-BE49-F238E27FC236}">
                    <a16:creationId xmlns:a16="http://schemas.microsoft.com/office/drawing/2014/main" id="{CC2E1667-244B-E20F-516C-C08EE1ADA97B}"/>
                  </a:ext>
                </a:extLst>
              </p:cNvPr>
              <p:cNvSpPr/>
              <p:nvPr/>
            </p:nvSpPr>
            <p:spPr>
              <a:xfrm flipH="1" flipV="1">
                <a:off x="5931177" y="370769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1" name="Oval 190">
                <a:extLst>
                  <a:ext uri="{FF2B5EF4-FFF2-40B4-BE49-F238E27FC236}">
                    <a16:creationId xmlns:a16="http://schemas.microsoft.com/office/drawing/2014/main" id="{34B72EAF-4CD6-FA5A-C49E-93BC50D16357}"/>
                  </a:ext>
                </a:extLst>
              </p:cNvPr>
              <p:cNvSpPr/>
              <p:nvPr/>
            </p:nvSpPr>
            <p:spPr>
              <a:xfrm>
                <a:off x="5614441" y="3097904"/>
                <a:ext cx="745898" cy="821289"/>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2" name="Oval 191">
                <a:extLst>
                  <a:ext uri="{FF2B5EF4-FFF2-40B4-BE49-F238E27FC236}">
                    <a16:creationId xmlns:a16="http://schemas.microsoft.com/office/drawing/2014/main" id="{F2F5AD2F-40C4-75FD-BE7F-936130E900B8}"/>
                  </a:ext>
                </a:extLst>
              </p:cNvPr>
              <p:cNvSpPr/>
              <p:nvPr/>
            </p:nvSpPr>
            <p:spPr>
              <a:xfrm flipH="1" flipV="1">
                <a:off x="6069820" y="383067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3" name="Oval 192">
                <a:extLst>
                  <a:ext uri="{FF2B5EF4-FFF2-40B4-BE49-F238E27FC236}">
                    <a16:creationId xmlns:a16="http://schemas.microsoft.com/office/drawing/2014/main" id="{DB663B5C-A7A9-E254-7DA8-A902FB452668}"/>
                  </a:ext>
                </a:extLst>
              </p:cNvPr>
              <p:cNvSpPr/>
              <p:nvPr/>
            </p:nvSpPr>
            <p:spPr>
              <a:xfrm flipH="1" flipV="1">
                <a:off x="5961277" y="319693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4" name="Oval 193">
                <a:extLst>
                  <a:ext uri="{FF2B5EF4-FFF2-40B4-BE49-F238E27FC236}">
                    <a16:creationId xmlns:a16="http://schemas.microsoft.com/office/drawing/2014/main" id="{2D04C2DD-7FD3-706D-5D85-030943F05AD1}"/>
                  </a:ext>
                </a:extLst>
              </p:cNvPr>
              <p:cNvSpPr/>
              <p:nvPr/>
            </p:nvSpPr>
            <p:spPr>
              <a:xfrm flipH="1" flipV="1">
                <a:off x="5797514" y="305925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5" name="Oval 194">
                <a:extLst>
                  <a:ext uri="{FF2B5EF4-FFF2-40B4-BE49-F238E27FC236}">
                    <a16:creationId xmlns:a16="http://schemas.microsoft.com/office/drawing/2014/main" id="{59E63B40-80C8-8D72-056D-ED48C1DEC7AE}"/>
                  </a:ext>
                </a:extLst>
              </p:cNvPr>
              <p:cNvSpPr/>
              <p:nvPr/>
            </p:nvSpPr>
            <p:spPr>
              <a:xfrm flipH="1" flipV="1">
                <a:off x="5586114" y="32785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6" name="Oval 195">
                <a:extLst>
                  <a:ext uri="{FF2B5EF4-FFF2-40B4-BE49-F238E27FC236}">
                    <a16:creationId xmlns:a16="http://schemas.microsoft.com/office/drawing/2014/main" id="{C73A2583-C9C4-09D7-40B0-E65507997585}"/>
                  </a:ext>
                </a:extLst>
              </p:cNvPr>
              <p:cNvSpPr/>
              <p:nvPr/>
            </p:nvSpPr>
            <p:spPr>
              <a:xfrm flipH="1" flipV="1">
                <a:off x="5605687" y="366375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7" name="Oval 196">
                <a:extLst>
                  <a:ext uri="{FF2B5EF4-FFF2-40B4-BE49-F238E27FC236}">
                    <a16:creationId xmlns:a16="http://schemas.microsoft.com/office/drawing/2014/main" id="{B8E94D8C-CA7D-3A5F-6D0D-18501B92F6FB}"/>
                  </a:ext>
                </a:extLst>
              </p:cNvPr>
              <p:cNvSpPr/>
              <p:nvPr/>
            </p:nvSpPr>
            <p:spPr>
              <a:xfrm>
                <a:off x="5303147" y="2787106"/>
                <a:ext cx="1313606" cy="1445200"/>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8" name="Oval 197">
                <a:extLst>
                  <a:ext uri="{FF2B5EF4-FFF2-40B4-BE49-F238E27FC236}">
                    <a16:creationId xmlns:a16="http://schemas.microsoft.com/office/drawing/2014/main" id="{8AB7A4E5-9E3C-BCF5-2294-79456BFFB559}"/>
                  </a:ext>
                </a:extLst>
              </p:cNvPr>
              <p:cNvSpPr/>
              <p:nvPr/>
            </p:nvSpPr>
            <p:spPr>
              <a:xfrm flipH="1" flipV="1">
                <a:off x="6273962" y="363988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9" name="Oval 198">
                <a:extLst>
                  <a:ext uri="{FF2B5EF4-FFF2-40B4-BE49-F238E27FC236}">
                    <a16:creationId xmlns:a16="http://schemas.microsoft.com/office/drawing/2014/main" id="{FD808F42-084E-ABC1-68EA-D1CB7AF810F8}"/>
                  </a:ext>
                </a:extLst>
              </p:cNvPr>
              <p:cNvSpPr/>
              <p:nvPr/>
            </p:nvSpPr>
            <p:spPr>
              <a:xfrm flipH="1" flipV="1">
                <a:off x="6292317" y="333726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0" name="Oval 199">
                <a:extLst>
                  <a:ext uri="{FF2B5EF4-FFF2-40B4-BE49-F238E27FC236}">
                    <a16:creationId xmlns:a16="http://schemas.microsoft.com/office/drawing/2014/main" id="{13D3697C-7C34-F0B5-200E-A29C04FD3723}"/>
                  </a:ext>
                </a:extLst>
              </p:cNvPr>
              <p:cNvSpPr/>
              <p:nvPr/>
            </p:nvSpPr>
            <p:spPr>
              <a:xfrm flipH="1" flipV="1">
                <a:off x="6162631" y="310963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1" name="Oval 200">
                <a:extLst>
                  <a:ext uri="{FF2B5EF4-FFF2-40B4-BE49-F238E27FC236}">
                    <a16:creationId xmlns:a16="http://schemas.microsoft.com/office/drawing/2014/main" id="{3E5E8158-9F5C-06CC-9C06-60F9DACC96D5}"/>
                  </a:ext>
                </a:extLst>
              </p:cNvPr>
              <p:cNvSpPr/>
              <p:nvPr/>
            </p:nvSpPr>
            <p:spPr>
              <a:xfrm flipH="1" flipV="1">
                <a:off x="5799728" y="383009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2" name="Oval 201">
                <a:extLst>
                  <a:ext uri="{FF2B5EF4-FFF2-40B4-BE49-F238E27FC236}">
                    <a16:creationId xmlns:a16="http://schemas.microsoft.com/office/drawing/2014/main" id="{293AF194-EE94-5527-21A5-41A49CDE3776}"/>
                  </a:ext>
                </a:extLst>
              </p:cNvPr>
              <p:cNvSpPr/>
              <p:nvPr/>
            </p:nvSpPr>
            <p:spPr>
              <a:xfrm flipH="1" flipV="1">
                <a:off x="6013409" y="274854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3" name="Oval 202">
                <a:extLst>
                  <a:ext uri="{FF2B5EF4-FFF2-40B4-BE49-F238E27FC236}">
                    <a16:creationId xmlns:a16="http://schemas.microsoft.com/office/drawing/2014/main" id="{83E92365-BCB6-5B5F-9B5B-D4E762BC5762}"/>
                  </a:ext>
                </a:extLst>
              </p:cNvPr>
              <p:cNvSpPr/>
              <p:nvPr/>
            </p:nvSpPr>
            <p:spPr>
              <a:xfrm flipH="1" flipV="1">
                <a:off x="5422677" y="295016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4" name="Oval 203">
                <a:extLst>
                  <a:ext uri="{FF2B5EF4-FFF2-40B4-BE49-F238E27FC236}">
                    <a16:creationId xmlns:a16="http://schemas.microsoft.com/office/drawing/2014/main" id="{A3F25C89-7670-50C4-5EC4-3761D64FBCBC}"/>
                  </a:ext>
                </a:extLst>
              </p:cNvPr>
              <p:cNvSpPr/>
              <p:nvPr/>
            </p:nvSpPr>
            <p:spPr>
              <a:xfrm flipH="1" flipV="1">
                <a:off x="5263069" y="357915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5" name="Oval 204">
                <a:extLst>
                  <a:ext uri="{FF2B5EF4-FFF2-40B4-BE49-F238E27FC236}">
                    <a16:creationId xmlns:a16="http://schemas.microsoft.com/office/drawing/2014/main" id="{23650D1A-C189-9B99-0640-FA5B19690123}"/>
                  </a:ext>
                </a:extLst>
              </p:cNvPr>
              <p:cNvSpPr/>
              <p:nvPr/>
            </p:nvSpPr>
            <p:spPr>
              <a:xfrm flipH="1" flipV="1">
                <a:off x="5523361" y="403678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6" name="Oval 205">
                <a:extLst>
                  <a:ext uri="{FF2B5EF4-FFF2-40B4-BE49-F238E27FC236}">
                    <a16:creationId xmlns:a16="http://schemas.microsoft.com/office/drawing/2014/main" id="{0F646D30-7BB5-7229-6617-24E828A3FD4E}"/>
                  </a:ext>
                </a:extLst>
              </p:cNvPr>
              <p:cNvSpPr/>
              <p:nvPr/>
            </p:nvSpPr>
            <p:spPr>
              <a:xfrm flipH="1" flipV="1">
                <a:off x="6162633" y="410982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209" name="Group 208">
            <a:extLst>
              <a:ext uri="{FF2B5EF4-FFF2-40B4-BE49-F238E27FC236}">
                <a16:creationId xmlns:a16="http://schemas.microsoft.com/office/drawing/2014/main" id="{C1D45F52-C34F-A260-AF10-5477D3AC6EA7}"/>
              </a:ext>
            </a:extLst>
          </p:cNvPr>
          <p:cNvGrpSpPr/>
          <p:nvPr/>
        </p:nvGrpSpPr>
        <p:grpSpPr>
          <a:xfrm>
            <a:off x="3687108" y="2679546"/>
            <a:ext cx="2739070" cy="2675370"/>
            <a:chOff x="46875" y="1535712"/>
            <a:chExt cx="2739070" cy="2675370"/>
          </a:xfrm>
        </p:grpSpPr>
        <p:sp>
          <p:nvSpPr>
            <p:cNvPr id="210" name="Oval 209">
              <a:extLst>
                <a:ext uri="{FF2B5EF4-FFF2-40B4-BE49-F238E27FC236}">
                  <a16:creationId xmlns:a16="http://schemas.microsoft.com/office/drawing/2014/main" id="{40CDCF05-CFB8-C300-839F-89778CFE6E8C}"/>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211" name="Group 210">
              <a:extLst>
                <a:ext uri="{FF2B5EF4-FFF2-40B4-BE49-F238E27FC236}">
                  <a16:creationId xmlns:a16="http://schemas.microsoft.com/office/drawing/2014/main" id="{376F0D3F-A4EE-6329-DC7D-716E0BCD8EE0}"/>
                </a:ext>
              </a:extLst>
            </p:cNvPr>
            <p:cNvGrpSpPr/>
            <p:nvPr/>
          </p:nvGrpSpPr>
          <p:grpSpPr>
            <a:xfrm>
              <a:off x="46875" y="1535712"/>
              <a:ext cx="2739070" cy="2675370"/>
              <a:chOff x="5303147" y="2748544"/>
              <a:chExt cx="1341115" cy="1483762"/>
            </a:xfrm>
          </p:grpSpPr>
          <p:sp>
            <p:nvSpPr>
              <p:cNvPr id="212" name="Oval 211">
                <a:extLst>
                  <a:ext uri="{FF2B5EF4-FFF2-40B4-BE49-F238E27FC236}">
                    <a16:creationId xmlns:a16="http://schemas.microsoft.com/office/drawing/2014/main" id="{96B45EFF-9922-1A80-A572-8E3096CC009C}"/>
                  </a:ext>
                </a:extLst>
              </p:cNvPr>
              <p:cNvSpPr/>
              <p:nvPr/>
            </p:nvSpPr>
            <p:spPr>
              <a:xfrm>
                <a:off x="5712457" y="3260834"/>
                <a:ext cx="507186" cy="505593"/>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3" name="TextBox 212">
                <a:extLst>
                  <a:ext uri="{FF2B5EF4-FFF2-40B4-BE49-F238E27FC236}">
                    <a16:creationId xmlns:a16="http://schemas.microsoft.com/office/drawing/2014/main" id="{51E2659F-A74B-6682-4A41-6BB6D48FD529}"/>
                  </a:ext>
                </a:extLst>
              </p:cNvPr>
              <p:cNvSpPr txBox="1"/>
              <p:nvPr/>
            </p:nvSpPr>
            <p:spPr>
              <a:xfrm>
                <a:off x="5796221" y="3367715"/>
                <a:ext cx="328426" cy="256040"/>
              </a:xfrm>
              <a:prstGeom prst="rect">
                <a:avLst/>
              </a:prstGeom>
              <a:noFill/>
            </p:spPr>
            <p:txBody>
              <a:bodyPr wrap="square" rtlCol="0">
                <a:spAutoFit/>
              </a:bodyPr>
              <a:lstStyle/>
              <a:p>
                <a:r>
                  <a:rPr lang="en-US" sz="2400" dirty="0">
                    <a:latin typeface="Times New Roman" pitchFamily="18" charset="0"/>
                    <a:cs typeface="Times New Roman" pitchFamily="18" charset="0"/>
                  </a:rPr>
                  <a:t>+17</a:t>
                </a:r>
                <a:endParaRPr lang="vi-VN" sz="2400" dirty="0">
                  <a:latin typeface="Times New Roman" pitchFamily="18" charset="0"/>
                  <a:cs typeface="Times New Roman" pitchFamily="18" charset="0"/>
                </a:endParaRPr>
              </a:p>
            </p:txBody>
          </p:sp>
          <p:sp>
            <p:nvSpPr>
              <p:cNvPr id="214" name="Oval 213">
                <a:extLst>
                  <a:ext uri="{FF2B5EF4-FFF2-40B4-BE49-F238E27FC236}">
                    <a16:creationId xmlns:a16="http://schemas.microsoft.com/office/drawing/2014/main" id="{E7D625F9-7AA3-AB0B-8CE3-EDA2C277D693}"/>
                  </a:ext>
                </a:extLst>
              </p:cNvPr>
              <p:cNvSpPr/>
              <p:nvPr/>
            </p:nvSpPr>
            <p:spPr>
              <a:xfrm flipH="1" flipV="1">
                <a:off x="5905035" y="369781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5" name="Oval 214">
                <a:extLst>
                  <a:ext uri="{FF2B5EF4-FFF2-40B4-BE49-F238E27FC236}">
                    <a16:creationId xmlns:a16="http://schemas.microsoft.com/office/drawing/2014/main" id="{4AF44601-8F04-398A-4D94-30E7770B32C5}"/>
                  </a:ext>
                </a:extLst>
              </p:cNvPr>
              <p:cNvSpPr/>
              <p:nvPr/>
            </p:nvSpPr>
            <p:spPr>
              <a:xfrm>
                <a:off x="5602585" y="3132396"/>
                <a:ext cx="715814" cy="786797"/>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6" name="Oval 215">
                <a:extLst>
                  <a:ext uri="{FF2B5EF4-FFF2-40B4-BE49-F238E27FC236}">
                    <a16:creationId xmlns:a16="http://schemas.microsoft.com/office/drawing/2014/main" id="{135B5A2C-5736-B854-F35A-24F53AFC535A}"/>
                  </a:ext>
                </a:extLst>
              </p:cNvPr>
              <p:cNvSpPr/>
              <p:nvPr/>
            </p:nvSpPr>
            <p:spPr>
              <a:xfrm flipH="1" flipV="1">
                <a:off x="6056779" y="383066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7" name="Oval 216">
                <a:extLst>
                  <a:ext uri="{FF2B5EF4-FFF2-40B4-BE49-F238E27FC236}">
                    <a16:creationId xmlns:a16="http://schemas.microsoft.com/office/drawing/2014/main" id="{01914B88-9087-E5DF-A52B-AF80C44044C9}"/>
                  </a:ext>
                </a:extLst>
              </p:cNvPr>
              <p:cNvSpPr/>
              <p:nvPr/>
            </p:nvSpPr>
            <p:spPr>
              <a:xfrm flipH="1" flipV="1">
                <a:off x="5912050" y="321154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8" name="Oval 217">
                <a:extLst>
                  <a:ext uri="{FF2B5EF4-FFF2-40B4-BE49-F238E27FC236}">
                    <a16:creationId xmlns:a16="http://schemas.microsoft.com/office/drawing/2014/main" id="{157CD416-54BC-B069-FB9E-EAE493B9F1A2}"/>
                  </a:ext>
                </a:extLst>
              </p:cNvPr>
              <p:cNvSpPr/>
              <p:nvPr/>
            </p:nvSpPr>
            <p:spPr>
              <a:xfrm flipH="1" flipV="1">
                <a:off x="5788820" y="308880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9" name="Oval 218">
                <a:extLst>
                  <a:ext uri="{FF2B5EF4-FFF2-40B4-BE49-F238E27FC236}">
                    <a16:creationId xmlns:a16="http://schemas.microsoft.com/office/drawing/2014/main" id="{9210EA28-4CD1-EB1E-2DB6-D85220F4887F}"/>
                  </a:ext>
                </a:extLst>
              </p:cNvPr>
              <p:cNvSpPr/>
              <p:nvPr/>
            </p:nvSpPr>
            <p:spPr>
              <a:xfrm flipH="1" flipV="1">
                <a:off x="5577420" y="32785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0" name="Oval 219">
                <a:extLst>
                  <a:ext uri="{FF2B5EF4-FFF2-40B4-BE49-F238E27FC236}">
                    <a16:creationId xmlns:a16="http://schemas.microsoft.com/office/drawing/2014/main" id="{D7E68385-FACA-5DE5-E84B-813BCB86257D}"/>
                  </a:ext>
                </a:extLst>
              </p:cNvPr>
              <p:cNvSpPr/>
              <p:nvPr/>
            </p:nvSpPr>
            <p:spPr>
              <a:xfrm flipH="1" flipV="1">
                <a:off x="5583952" y="36588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1" name="Oval 220">
                <a:extLst>
                  <a:ext uri="{FF2B5EF4-FFF2-40B4-BE49-F238E27FC236}">
                    <a16:creationId xmlns:a16="http://schemas.microsoft.com/office/drawing/2014/main" id="{656C3BCB-8CC9-C9D8-2F7E-54B04B503A99}"/>
                  </a:ext>
                </a:extLst>
              </p:cNvPr>
              <p:cNvSpPr/>
              <p:nvPr/>
            </p:nvSpPr>
            <p:spPr>
              <a:xfrm>
                <a:off x="5303147" y="2787106"/>
                <a:ext cx="1313606" cy="1445200"/>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2" name="Oval 221">
                <a:extLst>
                  <a:ext uri="{FF2B5EF4-FFF2-40B4-BE49-F238E27FC236}">
                    <a16:creationId xmlns:a16="http://schemas.microsoft.com/office/drawing/2014/main" id="{D697B6AD-3400-92FE-063F-8689DCD82DF7}"/>
                  </a:ext>
                </a:extLst>
              </p:cNvPr>
              <p:cNvSpPr/>
              <p:nvPr/>
            </p:nvSpPr>
            <p:spPr>
              <a:xfrm flipH="1" flipV="1">
                <a:off x="6230492" y="365958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3" name="Oval 222">
                <a:extLst>
                  <a:ext uri="{FF2B5EF4-FFF2-40B4-BE49-F238E27FC236}">
                    <a16:creationId xmlns:a16="http://schemas.microsoft.com/office/drawing/2014/main" id="{FAAF1B2A-7063-F536-70F4-5172A1168D04}"/>
                  </a:ext>
                </a:extLst>
              </p:cNvPr>
              <p:cNvSpPr/>
              <p:nvPr/>
            </p:nvSpPr>
            <p:spPr>
              <a:xfrm flipH="1" flipV="1">
                <a:off x="6257541" y="333726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4" name="Oval 223">
                <a:extLst>
                  <a:ext uri="{FF2B5EF4-FFF2-40B4-BE49-F238E27FC236}">
                    <a16:creationId xmlns:a16="http://schemas.microsoft.com/office/drawing/2014/main" id="{72DD9DF7-8B39-1979-043A-141961880514}"/>
                  </a:ext>
                </a:extLst>
              </p:cNvPr>
              <p:cNvSpPr/>
              <p:nvPr/>
            </p:nvSpPr>
            <p:spPr>
              <a:xfrm flipH="1" flipV="1">
                <a:off x="6097426" y="312440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5" name="Oval 224">
                <a:extLst>
                  <a:ext uri="{FF2B5EF4-FFF2-40B4-BE49-F238E27FC236}">
                    <a16:creationId xmlns:a16="http://schemas.microsoft.com/office/drawing/2014/main" id="{5D58CE44-629A-4DFA-D0A7-DE4266E1A64D}"/>
                  </a:ext>
                </a:extLst>
              </p:cNvPr>
              <p:cNvSpPr/>
              <p:nvPr/>
            </p:nvSpPr>
            <p:spPr>
              <a:xfrm flipH="1" flipV="1">
                <a:off x="5777993" y="383994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6" name="Oval 225">
                <a:extLst>
                  <a:ext uri="{FF2B5EF4-FFF2-40B4-BE49-F238E27FC236}">
                    <a16:creationId xmlns:a16="http://schemas.microsoft.com/office/drawing/2014/main" id="{8F2E4547-2574-4774-36E4-A43D1034364C}"/>
                  </a:ext>
                </a:extLst>
              </p:cNvPr>
              <p:cNvSpPr/>
              <p:nvPr/>
            </p:nvSpPr>
            <p:spPr>
              <a:xfrm flipH="1" flipV="1">
                <a:off x="6013409" y="274854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29" name="Oval 228">
                <a:extLst>
                  <a:ext uri="{FF2B5EF4-FFF2-40B4-BE49-F238E27FC236}">
                    <a16:creationId xmlns:a16="http://schemas.microsoft.com/office/drawing/2014/main" id="{638D150D-76BC-F4D8-1F38-3F0C27C17C7A}"/>
                  </a:ext>
                </a:extLst>
              </p:cNvPr>
              <p:cNvSpPr/>
              <p:nvPr/>
            </p:nvSpPr>
            <p:spPr>
              <a:xfrm flipH="1" flipV="1">
                <a:off x="5523361" y="403678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0" name="Oval 229">
                <a:extLst>
                  <a:ext uri="{FF2B5EF4-FFF2-40B4-BE49-F238E27FC236}">
                    <a16:creationId xmlns:a16="http://schemas.microsoft.com/office/drawing/2014/main" id="{96633A37-B8A3-2AB6-3BF3-E06C12E12894}"/>
                  </a:ext>
                </a:extLst>
              </p:cNvPr>
              <p:cNvSpPr/>
              <p:nvPr/>
            </p:nvSpPr>
            <p:spPr>
              <a:xfrm flipH="1" flipV="1">
                <a:off x="6162633" y="410982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1" name="Oval 230">
                <a:extLst>
                  <a:ext uri="{FF2B5EF4-FFF2-40B4-BE49-F238E27FC236}">
                    <a16:creationId xmlns:a16="http://schemas.microsoft.com/office/drawing/2014/main" id="{7CCCE474-895C-CEAF-C05E-45656BA8E4D6}"/>
                  </a:ext>
                </a:extLst>
              </p:cNvPr>
              <p:cNvSpPr/>
              <p:nvPr/>
            </p:nvSpPr>
            <p:spPr>
              <a:xfrm flipH="1" flipV="1">
                <a:off x="6536262" y="363478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2" name="Oval 231">
                <a:extLst>
                  <a:ext uri="{FF2B5EF4-FFF2-40B4-BE49-F238E27FC236}">
                    <a16:creationId xmlns:a16="http://schemas.microsoft.com/office/drawing/2014/main" id="{7AE72217-489C-C3CF-4CF2-902CA7F80071}"/>
                  </a:ext>
                </a:extLst>
              </p:cNvPr>
              <p:cNvSpPr/>
              <p:nvPr/>
            </p:nvSpPr>
            <p:spPr>
              <a:xfrm flipH="1" flipV="1">
                <a:off x="6434681" y="300889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233" name="Oval 232">
            <a:extLst>
              <a:ext uri="{FF2B5EF4-FFF2-40B4-BE49-F238E27FC236}">
                <a16:creationId xmlns:a16="http://schemas.microsoft.com/office/drawing/2014/main" id="{C6369467-442E-C14E-77D7-9C2536BE808B}"/>
              </a:ext>
            </a:extLst>
          </p:cNvPr>
          <p:cNvSpPr/>
          <p:nvPr/>
        </p:nvSpPr>
        <p:spPr>
          <a:xfrm flipH="1" flipV="1">
            <a:off x="2450595" y="3063621"/>
            <a:ext cx="223275" cy="213487"/>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5" name="Oval 234">
            <a:extLst>
              <a:ext uri="{FF2B5EF4-FFF2-40B4-BE49-F238E27FC236}">
                <a16:creationId xmlns:a16="http://schemas.microsoft.com/office/drawing/2014/main" id="{31FB686F-DC04-9450-CF55-75BFBAEFBE2B}"/>
              </a:ext>
            </a:extLst>
          </p:cNvPr>
          <p:cNvSpPr/>
          <p:nvPr/>
        </p:nvSpPr>
        <p:spPr>
          <a:xfrm flipH="1" flipV="1">
            <a:off x="2631571" y="4145603"/>
            <a:ext cx="223275" cy="213487"/>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7" name="Oval 236">
            <a:extLst>
              <a:ext uri="{FF2B5EF4-FFF2-40B4-BE49-F238E27FC236}">
                <a16:creationId xmlns:a16="http://schemas.microsoft.com/office/drawing/2014/main" id="{59A6D97F-10D4-0639-9FD5-335087C6D4E6}"/>
              </a:ext>
            </a:extLst>
          </p:cNvPr>
          <p:cNvSpPr/>
          <p:nvPr/>
        </p:nvSpPr>
        <p:spPr>
          <a:xfrm flipH="1" flipV="1">
            <a:off x="3931236" y="3065329"/>
            <a:ext cx="220577" cy="211779"/>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8" name="Oval 237">
            <a:extLst>
              <a:ext uri="{FF2B5EF4-FFF2-40B4-BE49-F238E27FC236}">
                <a16:creationId xmlns:a16="http://schemas.microsoft.com/office/drawing/2014/main" id="{A3F8E6FB-2CAA-BC4A-7705-31C7E32A699F}"/>
              </a:ext>
            </a:extLst>
          </p:cNvPr>
          <p:cNvSpPr/>
          <p:nvPr/>
        </p:nvSpPr>
        <p:spPr>
          <a:xfrm flipH="1" flipV="1">
            <a:off x="3571363" y="4145603"/>
            <a:ext cx="220577" cy="211779"/>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248966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3"/>
                                        </p:tgtEl>
                                        <p:attrNameLst>
                                          <p:attrName>style.visibility</p:attrName>
                                        </p:attrNameLst>
                                      </p:cBhvr>
                                      <p:to>
                                        <p:strVal val="visible"/>
                                      </p:to>
                                    </p:set>
                                    <p:animEffect transition="in" filter="fade">
                                      <p:cBhvr>
                                        <p:cTn id="15" dur="500"/>
                                        <p:tgtEl>
                                          <p:spTgt spid="2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5"/>
                                        </p:tgtEl>
                                        <p:attrNameLst>
                                          <p:attrName>style.visibility</p:attrName>
                                        </p:attrNameLst>
                                      </p:cBhvr>
                                      <p:to>
                                        <p:strVal val="visible"/>
                                      </p:to>
                                    </p:set>
                                    <p:animEffect transition="in" filter="fade">
                                      <p:cBhvr>
                                        <p:cTn id="18" dur="500"/>
                                        <p:tgtEl>
                                          <p:spTgt spid="235"/>
                                        </p:tgtEl>
                                      </p:cBhvr>
                                    </p:animEffect>
                                  </p:childTnLst>
                                </p:cTn>
                              </p:par>
                              <p:par>
                                <p:cTn id="19" presetID="10" presetClass="entr" presetSubtype="0" fill="hold" nodeType="with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500"/>
                                        <p:tgtEl>
                                          <p:spTgt spid="18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9"/>
                                        </p:tgtEl>
                                        <p:attrNameLst>
                                          <p:attrName>style.visibility</p:attrName>
                                        </p:attrNameLst>
                                      </p:cBhvr>
                                      <p:to>
                                        <p:strVal val="visible"/>
                                      </p:to>
                                    </p:set>
                                    <p:animEffect transition="in" filter="barn(inVertical)">
                                      <p:cBhvr>
                                        <p:cTn id="26" dur="500"/>
                                        <p:tgtEl>
                                          <p:spTgt spid="209"/>
                                        </p:tgtEl>
                                      </p:cBhvr>
                                    </p:animEffect>
                                  </p:childTnLst>
                                </p:cTn>
                              </p:par>
                              <p:par>
                                <p:cTn id="27" presetID="16" presetClass="entr" presetSubtype="21"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barn(inVertical)">
                                      <p:cBhvr>
                                        <p:cTn id="29" dur="500"/>
                                        <p:tgtEl>
                                          <p:spTgt spid="8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8"/>
                                        </p:tgtEl>
                                        <p:attrNameLst>
                                          <p:attrName>style.visibility</p:attrName>
                                        </p:attrNameLst>
                                      </p:cBhvr>
                                      <p:to>
                                        <p:strVal val="visible"/>
                                      </p:to>
                                    </p:set>
                                    <p:animEffect transition="in" filter="barn(inVertical)">
                                      <p:cBhvr>
                                        <p:cTn id="32" dur="500"/>
                                        <p:tgtEl>
                                          <p:spTgt spid="23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37"/>
                                        </p:tgtEl>
                                        <p:attrNameLst>
                                          <p:attrName>style.visibility</p:attrName>
                                        </p:attrNameLst>
                                      </p:cBhvr>
                                      <p:to>
                                        <p:strVal val="visible"/>
                                      </p:to>
                                    </p:set>
                                    <p:animEffect transition="in" filter="barn(inVertical)">
                                      <p:cBhvr>
                                        <p:cTn id="35" dur="500"/>
                                        <p:tgtEl>
                                          <p:spTgt spid="23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3.75E-6 1.48148E-6 L 0.59531 0.03773 " pathEditMode="relative" rAng="0" ptsTypes="AA">
                                      <p:cBhvr>
                                        <p:cTn id="49" dur="2000" fill="hold"/>
                                        <p:tgtEl>
                                          <p:spTgt spid="233"/>
                                        </p:tgtEl>
                                        <p:attrNameLst>
                                          <p:attrName>ppt_x</p:attrName>
                                          <p:attrName>ppt_y</p:attrName>
                                        </p:attrNameLst>
                                      </p:cBhvr>
                                      <p:rCtr x="29766" y="1875"/>
                                    </p:animMotion>
                                  </p:childTnLst>
                                </p:cTn>
                              </p:par>
                              <p:par>
                                <p:cTn id="50" presetID="42" presetClass="path" presetSubtype="0" accel="50000" decel="50000" fill="hold" grpId="1" nodeType="withEffect">
                                  <p:stCondLst>
                                    <p:cond delay="0"/>
                                  </p:stCondLst>
                                  <p:childTnLst>
                                    <p:animMotion origin="layout" path="M 0.00417 -0.00023 L 0.57734 -0.06829 " pathEditMode="relative" rAng="0" ptsTypes="AA">
                                      <p:cBhvr>
                                        <p:cTn id="51" dur="2000" fill="hold"/>
                                        <p:tgtEl>
                                          <p:spTgt spid="235"/>
                                        </p:tgtEl>
                                        <p:attrNameLst>
                                          <p:attrName>ppt_x</p:attrName>
                                          <p:attrName>ppt_y</p:attrName>
                                        </p:attrNameLst>
                                      </p:cBhvr>
                                      <p:rCtr x="28659" y="-3403"/>
                                    </p:animMotion>
                                  </p:childTnLst>
                                </p:cTn>
                              </p:par>
                              <p:par>
                                <p:cTn id="52" presetID="42" presetClass="path" presetSubtype="0" accel="50000" decel="50000" fill="hold" nodeType="withEffect">
                                  <p:stCondLst>
                                    <p:cond delay="0"/>
                                  </p:stCondLst>
                                  <p:childTnLst>
                                    <p:animMotion origin="layout" path="M 4.16667E-7 4.07407E-6 L 0.58971 -0.06019 " pathEditMode="relative" rAng="0" ptsTypes="AA">
                                      <p:cBhvr>
                                        <p:cTn id="53" dur="2000" fill="hold"/>
                                        <p:tgtEl>
                                          <p:spTgt spid="185"/>
                                        </p:tgtEl>
                                        <p:attrNameLst>
                                          <p:attrName>ppt_x</p:attrName>
                                          <p:attrName>ppt_y</p:attrName>
                                        </p:attrNameLst>
                                      </p:cBhvr>
                                      <p:rCtr x="29479" y="-3009"/>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4.16667E-6 3.7037E-7 L 0.47292 -0.05718 " pathEditMode="relative" rAng="0" ptsTypes="AA">
                                      <p:cBhvr>
                                        <p:cTn id="57" dur="2000" fill="hold"/>
                                        <p:tgtEl>
                                          <p:spTgt spid="209"/>
                                        </p:tgtEl>
                                        <p:attrNameLst>
                                          <p:attrName>ppt_x</p:attrName>
                                          <p:attrName>ppt_y</p:attrName>
                                        </p:attrNameLst>
                                      </p:cBhvr>
                                      <p:rCtr x="23646" y="-2870"/>
                                    </p:animMotion>
                                  </p:childTnLst>
                                </p:cTn>
                              </p:par>
                              <p:par>
                                <p:cTn id="58" presetID="42" presetClass="path" presetSubtype="0" accel="50000" decel="50000" fill="hold" grpId="1" nodeType="withEffect">
                                  <p:stCondLst>
                                    <p:cond delay="0"/>
                                  </p:stCondLst>
                                  <p:childTnLst>
                                    <p:animMotion origin="layout" path="M 0.00677 0.00231 L 0.48789 -0.07084 " pathEditMode="relative" rAng="0" ptsTypes="AA">
                                      <p:cBhvr>
                                        <p:cTn id="59" dur="2000" fill="hold"/>
                                        <p:tgtEl>
                                          <p:spTgt spid="238"/>
                                        </p:tgtEl>
                                        <p:attrNameLst>
                                          <p:attrName>ppt_x</p:attrName>
                                          <p:attrName>ppt_y</p:attrName>
                                        </p:attrNameLst>
                                      </p:cBhvr>
                                      <p:rCtr x="24049" y="-3657"/>
                                    </p:animMotion>
                                  </p:childTnLst>
                                </p:cTn>
                              </p:par>
                              <p:par>
                                <p:cTn id="60" presetID="42" presetClass="path" presetSubtype="0" accel="50000" decel="50000" fill="hold" grpId="1" nodeType="withEffect">
                                  <p:stCondLst>
                                    <p:cond delay="0"/>
                                  </p:stCondLst>
                                  <p:childTnLst>
                                    <p:animMotion origin="layout" path="M 0.00911 0.02685 L 0.45638 0.03773 " pathEditMode="relative" rAng="0" ptsTypes="AA">
                                      <p:cBhvr>
                                        <p:cTn id="61" dur="2000" fill="hold"/>
                                        <p:tgtEl>
                                          <p:spTgt spid="237"/>
                                        </p:tgtEl>
                                        <p:attrNameLst>
                                          <p:attrName>ppt_x</p:attrName>
                                          <p:attrName>ppt_y</p:attrName>
                                        </p:attrNameLst>
                                      </p:cBhvr>
                                      <p:rCtr x="22357"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6" grpId="0" animBg="1"/>
      <p:bldP spid="233" grpId="0" animBg="1"/>
      <p:bldP spid="233" grpId="1" animBg="1"/>
      <p:bldP spid="235" grpId="0" animBg="1"/>
      <p:bldP spid="235" grpId="1" animBg="1"/>
      <p:bldP spid="237" grpId="0" animBg="1"/>
      <p:bldP spid="237" grpId="1" animBg="1"/>
      <p:bldP spid="238" grpId="0" animBg="1"/>
      <p:bldP spid="238"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70288"/>
            <a:ext cx="12095018" cy="1077218"/>
          </a:xfrm>
          <a:prstGeom prst="rect">
            <a:avLst/>
          </a:prstGeom>
          <a:noFill/>
        </p:spPr>
        <p:txBody>
          <a:bodyPr wrap="square" rtlCol="0">
            <a:spAutoFit/>
          </a:bodyPr>
          <a:lstStyle/>
          <a:p>
            <a:r>
              <a:rPr lang="en-US" sz="3200" b="1">
                <a:solidFill>
                  <a:srgbClr val="FF0000"/>
                </a:solidFill>
                <a:latin typeface="Times New Roman" pitchFamily="18" charset="0"/>
                <a:cs typeface="Times New Roman" pitchFamily="18" charset="0"/>
              </a:rPr>
              <a:t>?2.</a:t>
            </a:r>
            <a:r>
              <a:rPr lang="en-US" sz="3200">
                <a:latin typeface="Times New Roman" pitchFamily="18" charset="0"/>
                <a:cs typeface="Times New Roman" pitchFamily="18" charset="0"/>
              </a:rPr>
              <a:t> Hãy mô tả sự hình thành liên kết cộng hóa trị  trong phân tử khí Chlorine và khí Nitrogen</a:t>
            </a:r>
          </a:p>
        </p:txBody>
      </p:sp>
      <p:sp>
        <p:nvSpPr>
          <p:cNvPr id="3" name="TextBox 2"/>
          <p:cNvSpPr txBox="1"/>
          <p:nvPr/>
        </p:nvSpPr>
        <p:spPr>
          <a:xfrm>
            <a:off x="1491902" y="1961060"/>
            <a:ext cx="5718442" cy="674031"/>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a:t>
            </a:r>
            <a:r>
              <a:rPr lang="vi-VN" sz="2800" i="1">
                <a:solidFill>
                  <a:srgbClr val="FF0000"/>
                </a:solidFill>
                <a:effectLst/>
                <a:ea typeface="Times New Roman" panose="02020603050405020304" pitchFamily="18" charset="0"/>
              </a:rPr>
              <a:t>tử </a:t>
            </a:r>
            <a:r>
              <a:rPr lang="en-US" sz="2800" i="1">
                <a:solidFill>
                  <a:srgbClr val="FF0000"/>
                </a:solidFill>
                <a:effectLst/>
                <a:ea typeface="Times New Roman" panose="02020603050405020304" pitchFamily="18" charset="0"/>
              </a:rPr>
              <a:t>Chlorine</a:t>
            </a:r>
            <a:endParaRPr lang="vi-VN" sz="2800" i="1" dirty="0">
              <a:solidFill>
                <a:srgbClr val="FF0000"/>
              </a:solidFill>
              <a:effectLst/>
              <a:ea typeface="Times New Roman" panose="02020603050405020304" pitchFamily="18" charset="0"/>
            </a:endParaRPr>
          </a:p>
        </p:txBody>
      </p:sp>
      <p:sp>
        <p:nvSpPr>
          <p:cNvPr id="4" name="Arrow: Right 49"/>
          <p:cNvSpPr/>
          <p:nvPr/>
        </p:nvSpPr>
        <p:spPr>
          <a:xfrm>
            <a:off x="6239214" y="4186834"/>
            <a:ext cx="1469051" cy="412386"/>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1600" dirty="0"/>
          </a:p>
        </p:txBody>
      </p:sp>
      <p:sp>
        <p:nvSpPr>
          <p:cNvPr id="26" name="Plus Sign 72"/>
          <p:cNvSpPr/>
          <p:nvPr/>
        </p:nvSpPr>
        <p:spPr>
          <a:xfrm>
            <a:off x="2592301" y="3639681"/>
            <a:ext cx="945673" cy="109330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7" name="TextBox 46"/>
          <p:cNvSpPr txBox="1"/>
          <p:nvPr/>
        </p:nvSpPr>
        <p:spPr>
          <a:xfrm>
            <a:off x="8106775" y="2354162"/>
            <a:ext cx="3472400" cy="50783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48" name="Straight Arrow Connector 47"/>
          <p:cNvCxnSpPr/>
          <p:nvPr/>
        </p:nvCxnSpPr>
        <p:spPr>
          <a:xfrm flipH="1">
            <a:off x="9995517" y="2733734"/>
            <a:ext cx="79655" cy="122794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53" name="Rectangle 52"/>
          <p:cNvSpPr/>
          <p:nvPr/>
        </p:nvSpPr>
        <p:spPr>
          <a:xfrm>
            <a:off x="9719498" y="3827613"/>
            <a:ext cx="545428"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 name="Group 5"/>
          <p:cNvGrpSpPr/>
          <p:nvPr/>
        </p:nvGrpSpPr>
        <p:grpSpPr>
          <a:xfrm>
            <a:off x="56486" y="3019826"/>
            <a:ext cx="2335785" cy="2266492"/>
            <a:chOff x="3538876" y="4984500"/>
            <a:chExt cx="1206161" cy="1148518"/>
          </a:xfrm>
        </p:grpSpPr>
        <p:grpSp>
          <p:nvGrpSpPr>
            <p:cNvPr id="7" name="Group 6"/>
            <p:cNvGrpSpPr/>
            <p:nvPr/>
          </p:nvGrpSpPr>
          <p:grpSpPr>
            <a:xfrm>
              <a:off x="3538876" y="4984500"/>
              <a:ext cx="1206161" cy="1148518"/>
              <a:chOff x="4329840" y="547761"/>
              <a:chExt cx="1206161" cy="1148518"/>
            </a:xfrm>
          </p:grpSpPr>
          <p:sp>
            <p:nvSpPr>
              <p:cNvPr id="9" name="Flowchart: Connector 8"/>
              <p:cNvSpPr/>
              <p:nvPr/>
            </p:nvSpPr>
            <p:spPr>
              <a:xfrm>
                <a:off x="4340428" y="564135"/>
                <a:ext cx="1155154" cy="1132144"/>
              </a:xfrm>
              <a:prstGeom prst="flowChartConnector">
                <a:avLst/>
              </a:prstGeom>
              <a:noFill/>
              <a:ln w="28575">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11" name="Flowchart: Connector 10"/>
              <p:cNvSpPr/>
              <p:nvPr/>
            </p:nvSpPr>
            <p:spPr>
              <a:xfrm>
                <a:off x="4329840" y="880699"/>
                <a:ext cx="83813" cy="90043"/>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3" name="Flowchart: Connector 12"/>
              <p:cNvSpPr/>
              <p:nvPr/>
            </p:nvSpPr>
            <p:spPr>
              <a:xfrm>
                <a:off x="4353683" y="1367324"/>
                <a:ext cx="99071" cy="90044"/>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4" name="Flowchart: Connector 13"/>
              <p:cNvSpPr/>
              <p:nvPr/>
            </p:nvSpPr>
            <p:spPr>
              <a:xfrm>
                <a:off x="4630740" y="564135"/>
                <a:ext cx="80808" cy="73509"/>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72" name="Flowchart: Connector 71">
                <a:extLst>
                  <a:ext uri="{FF2B5EF4-FFF2-40B4-BE49-F238E27FC236}">
                    <a16:creationId xmlns:a16="http://schemas.microsoft.com/office/drawing/2014/main" id="{FF459525-0BDF-32A4-CAC3-025646E8C108}"/>
                  </a:ext>
                </a:extLst>
              </p:cNvPr>
              <p:cNvSpPr/>
              <p:nvPr/>
            </p:nvSpPr>
            <p:spPr>
              <a:xfrm>
                <a:off x="4662012" y="1606235"/>
                <a:ext cx="99071" cy="90044"/>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73" name="Flowchart: Connector 72">
                <a:extLst>
                  <a:ext uri="{FF2B5EF4-FFF2-40B4-BE49-F238E27FC236}">
                    <a16:creationId xmlns:a16="http://schemas.microsoft.com/office/drawing/2014/main" id="{EC506B00-7FE1-C9B8-2BAA-DB08D76B5197}"/>
                  </a:ext>
                </a:extLst>
              </p:cNvPr>
              <p:cNvSpPr/>
              <p:nvPr/>
            </p:nvSpPr>
            <p:spPr>
              <a:xfrm>
                <a:off x="5248629" y="1519759"/>
                <a:ext cx="99071" cy="90044"/>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74" name="Flowchart: Connector 73">
                <a:extLst>
                  <a:ext uri="{FF2B5EF4-FFF2-40B4-BE49-F238E27FC236}">
                    <a16:creationId xmlns:a16="http://schemas.microsoft.com/office/drawing/2014/main" id="{2B6767E0-4951-2397-7B7D-C5DD24C95DB8}"/>
                  </a:ext>
                </a:extLst>
              </p:cNvPr>
              <p:cNvSpPr/>
              <p:nvPr/>
            </p:nvSpPr>
            <p:spPr>
              <a:xfrm>
                <a:off x="5436930" y="1133903"/>
                <a:ext cx="99071" cy="90044"/>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75" name="Flowchart: Connector 74">
                <a:extLst>
                  <a:ext uri="{FF2B5EF4-FFF2-40B4-BE49-F238E27FC236}">
                    <a16:creationId xmlns:a16="http://schemas.microsoft.com/office/drawing/2014/main" id="{1C0E9360-BAE9-35B4-F481-F4EEB9DA33AA}"/>
                  </a:ext>
                </a:extLst>
              </p:cNvPr>
              <p:cNvSpPr/>
              <p:nvPr/>
            </p:nvSpPr>
            <p:spPr>
              <a:xfrm>
                <a:off x="5364453" y="779880"/>
                <a:ext cx="99071" cy="90044"/>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76" name="Flowchart: Connector 75">
                <a:extLst>
                  <a:ext uri="{FF2B5EF4-FFF2-40B4-BE49-F238E27FC236}">
                    <a16:creationId xmlns:a16="http://schemas.microsoft.com/office/drawing/2014/main" id="{2F1912BB-7D6A-283C-B8C8-D646B8C04D5B}"/>
                  </a:ext>
                </a:extLst>
              </p:cNvPr>
              <p:cNvSpPr/>
              <p:nvPr/>
            </p:nvSpPr>
            <p:spPr>
              <a:xfrm>
                <a:off x="5031628" y="547761"/>
                <a:ext cx="99071" cy="90044"/>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80" name="Flowchart: Connector 79">
                <a:extLst>
                  <a:ext uri="{FF2B5EF4-FFF2-40B4-BE49-F238E27FC236}">
                    <a16:creationId xmlns:a16="http://schemas.microsoft.com/office/drawing/2014/main" id="{38DE76CA-8A07-6806-48A1-3C7216623BD7}"/>
                  </a:ext>
                </a:extLst>
              </p:cNvPr>
              <p:cNvSpPr/>
              <p:nvPr/>
            </p:nvSpPr>
            <p:spPr>
              <a:xfrm>
                <a:off x="4777619" y="757917"/>
                <a:ext cx="80808" cy="73509"/>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79" name="Flowchart: Connector 78">
                <a:extLst>
                  <a:ext uri="{FF2B5EF4-FFF2-40B4-BE49-F238E27FC236}">
                    <a16:creationId xmlns:a16="http://schemas.microsoft.com/office/drawing/2014/main" id="{1467C393-361A-0773-24B6-84A13D36168A}"/>
                  </a:ext>
                </a:extLst>
              </p:cNvPr>
              <p:cNvSpPr/>
              <p:nvPr/>
            </p:nvSpPr>
            <p:spPr>
              <a:xfrm>
                <a:off x="5272773" y="1073147"/>
                <a:ext cx="99071" cy="90044"/>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8" name="Oval 7"/>
            <p:cNvSpPr/>
            <p:nvPr/>
          </p:nvSpPr>
          <p:spPr>
            <a:xfrm>
              <a:off x="3967741" y="5384415"/>
              <a:ext cx="322056" cy="304211"/>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latin typeface="+mj-lt"/>
              </a:endParaRPr>
            </a:p>
          </p:txBody>
        </p:sp>
      </p:grpSp>
      <p:grpSp>
        <p:nvGrpSpPr>
          <p:cNvPr id="61" name="Group 60"/>
          <p:cNvGrpSpPr/>
          <p:nvPr/>
        </p:nvGrpSpPr>
        <p:grpSpPr>
          <a:xfrm>
            <a:off x="3591946" y="3010165"/>
            <a:ext cx="2533239" cy="2456208"/>
            <a:chOff x="3581516" y="3045647"/>
            <a:chExt cx="2533239" cy="2456208"/>
          </a:xfrm>
        </p:grpSpPr>
        <p:grpSp>
          <p:nvGrpSpPr>
            <p:cNvPr id="16" name="Group 15"/>
            <p:cNvGrpSpPr/>
            <p:nvPr/>
          </p:nvGrpSpPr>
          <p:grpSpPr>
            <a:xfrm>
              <a:off x="3581516" y="3082070"/>
              <a:ext cx="2533239" cy="2419785"/>
              <a:chOff x="5111086" y="4989892"/>
              <a:chExt cx="1194910" cy="1195187"/>
            </a:xfrm>
          </p:grpSpPr>
          <p:grpSp>
            <p:nvGrpSpPr>
              <p:cNvPr id="17" name="Group 16"/>
              <p:cNvGrpSpPr/>
              <p:nvPr/>
            </p:nvGrpSpPr>
            <p:grpSpPr>
              <a:xfrm>
                <a:off x="5111086" y="4989892"/>
                <a:ext cx="1194910" cy="1195187"/>
                <a:chOff x="4300672" y="553153"/>
                <a:chExt cx="1194910" cy="1195187"/>
              </a:xfrm>
            </p:grpSpPr>
            <p:sp>
              <p:nvSpPr>
                <p:cNvPr id="19" name="Flowchart: Connector 18"/>
                <p:cNvSpPr/>
                <p:nvPr/>
              </p:nvSpPr>
              <p:spPr>
                <a:xfrm>
                  <a:off x="4340428" y="564135"/>
                  <a:ext cx="1155154" cy="1132144"/>
                </a:xfrm>
                <a:prstGeom prst="flowChartConnector">
                  <a:avLst/>
                </a:prstGeom>
                <a:noFill/>
                <a:ln w="28575">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20" name="Flowchart: Connector 19"/>
                <p:cNvSpPr/>
                <p:nvPr/>
              </p:nvSpPr>
              <p:spPr>
                <a:xfrm>
                  <a:off x="5382601" y="854196"/>
                  <a:ext cx="112981" cy="138470"/>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21" name="Flowchart: Connector 20"/>
                <p:cNvSpPr/>
                <p:nvPr/>
              </p:nvSpPr>
              <p:spPr>
                <a:xfrm>
                  <a:off x="4300672" y="880699"/>
                  <a:ext cx="112981" cy="138470"/>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22" name="Flowchart: Connector 21"/>
                <p:cNvSpPr/>
                <p:nvPr/>
              </p:nvSpPr>
              <p:spPr>
                <a:xfrm>
                  <a:off x="5280196" y="1460338"/>
                  <a:ext cx="112981" cy="138470"/>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23" name="Flowchart: Connector 22"/>
                <p:cNvSpPr/>
                <p:nvPr/>
              </p:nvSpPr>
              <p:spPr>
                <a:xfrm>
                  <a:off x="4353683" y="1367324"/>
                  <a:ext cx="112981" cy="138470"/>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24" name="Flowchart: Connector 23"/>
                <p:cNvSpPr/>
                <p:nvPr/>
              </p:nvSpPr>
              <p:spPr>
                <a:xfrm>
                  <a:off x="5082886" y="553153"/>
                  <a:ext cx="112981" cy="138470"/>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25" name="Flowchart: Connector 24"/>
                <p:cNvSpPr/>
                <p:nvPr/>
              </p:nvSpPr>
              <p:spPr>
                <a:xfrm>
                  <a:off x="4748533" y="1609870"/>
                  <a:ext cx="112981" cy="138470"/>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8" name="Oval 17"/>
              <p:cNvSpPr/>
              <p:nvPr/>
            </p:nvSpPr>
            <p:spPr>
              <a:xfrm>
                <a:off x="5538231" y="5424350"/>
                <a:ext cx="411560" cy="40694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latin typeface="+mj-lt"/>
                  </a:rPr>
                  <a:t>+</a:t>
                </a:r>
                <a:r>
                  <a:rPr lang="en-US" sz="2000" b="1" dirty="0">
                    <a:latin typeface="+mj-lt"/>
                  </a:rPr>
                  <a:t>17</a:t>
                </a:r>
                <a:endParaRPr lang="vi-VN" sz="2000" b="1" dirty="0">
                  <a:latin typeface="+mj-lt"/>
                </a:endParaRPr>
              </a:p>
            </p:txBody>
          </p:sp>
        </p:grpSp>
        <p:sp>
          <p:nvSpPr>
            <p:cNvPr id="55" name="Flowchart: Connector 54"/>
            <p:cNvSpPr/>
            <p:nvPr/>
          </p:nvSpPr>
          <p:spPr>
            <a:xfrm>
              <a:off x="4351123" y="3045647"/>
              <a:ext cx="218793" cy="280348"/>
            </a:xfrm>
            <a:prstGeom prst="flowChartConnector">
              <a:avLst/>
            </a:prstGeom>
            <a:solidFill>
              <a:srgbClr val="378DED"/>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62" name="Group 61"/>
          <p:cNvGrpSpPr/>
          <p:nvPr/>
        </p:nvGrpSpPr>
        <p:grpSpPr>
          <a:xfrm>
            <a:off x="7732846" y="2986966"/>
            <a:ext cx="4435607" cy="2579699"/>
            <a:chOff x="7732846" y="3291760"/>
            <a:chExt cx="4435607" cy="2579699"/>
          </a:xfrm>
        </p:grpSpPr>
        <p:grpSp>
          <p:nvGrpSpPr>
            <p:cNvPr id="27" name="Group 26"/>
            <p:cNvGrpSpPr/>
            <p:nvPr/>
          </p:nvGrpSpPr>
          <p:grpSpPr>
            <a:xfrm>
              <a:off x="7830483" y="3291760"/>
              <a:ext cx="4337970" cy="2497464"/>
              <a:chOff x="7825954" y="4848707"/>
              <a:chExt cx="2046188" cy="1233554"/>
            </a:xfrm>
          </p:grpSpPr>
          <p:grpSp>
            <p:nvGrpSpPr>
              <p:cNvPr id="28" name="Group 27"/>
              <p:cNvGrpSpPr/>
              <p:nvPr/>
            </p:nvGrpSpPr>
            <p:grpSpPr>
              <a:xfrm>
                <a:off x="7825954" y="4848707"/>
                <a:ext cx="2046188" cy="1233554"/>
                <a:chOff x="6902792" y="4145239"/>
                <a:chExt cx="2046188" cy="1233554"/>
              </a:xfrm>
            </p:grpSpPr>
            <p:grpSp>
              <p:nvGrpSpPr>
                <p:cNvPr id="31" name="Group 30"/>
                <p:cNvGrpSpPr/>
                <p:nvPr/>
              </p:nvGrpSpPr>
              <p:grpSpPr>
                <a:xfrm>
                  <a:off x="6902792" y="4167026"/>
                  <a:ext cx="1681978" cy="1211767"/>
                  <a:chOff x="4340428" y="524595"/>
                  <a:chExt cx="1681978" cy="1211767"/>
                </a:xfrm>
              </p:grpSpPr>
              <p:sp>
                <p:nvSpPr>
                  <p:cNvPr id="40" name="Flowchart: Connector 39"/>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41" name="Flowchart: Connector 40"/>
                  <p:cNvSpPr/>
                  <p:nvPr/>
                </p:nvSpPr>
                <p:spPr>
                  <a:xfrm>
                    <a:off x="5359906" y="101978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2" name="Flowchart: Connector 41"/>
                  <p:cNvSpPr/>
                  <p:nvPr/>
                </p:nvSpPr>
                <p:spPr>
                  <a:xfrm>
                    <a:off x="4463254" y="64245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3" name="Flowchart: Connector 42"/>
                  <p:cNvSpPr/>
                  <p:nvPr/>
                </p:nvSpPr>
                <p:spPr>
                  <a:xfrm>
                    <a:off x="5909425" y="52459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4" name="Flowchart: Connector 43"/>
                  <p:cNvSpPr/>
                  <p:nvPr/>
                </p:nvSpPr>
                <p:spPr>
                  <a:xfrm>
                    <a:off x="4404635" y="13745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5" name="Flowchart: Connector 44"/>
                  <p:cNvSpPr/>
                  <p:nvPr/>
                </p:nvSpPr>
                <p:spPr>
                  <a:xfrm>
                    <a:off x="5088503" y="5469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6" name="Flowchart: Connector 45"/>
                  <p:cNvSpPr/>
                  <p:nvPr/>
                </p:nvSpPr>
                <p:spPr>
                  <a:xfrm>
                    <a:off x="4750751" y="159789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32" name="Group 31"/>
                <p:cNvGrpSpPr/>
                <p:nvPr/>
              </p:nvGrpSpPr>
              <p:grpSpPr>
                <a:xfrm>
                  <a:off x="7363358" y="4145239"/>
                  <a:ext cx="1585622" cy="1198897"/>
                  <a:chOff x="4024728" y="505469"/>
                  <a:chExt cx="1585622" cy="1198897"/>
                </a:xfrm>
              </p:grpSpPr>
              <p:sp>
                <p:nvSpPr>
                  <p:cNvPr id="33" name="Flowchart: Connector 32"/>
                  <p:cNvSpPr/>
                  <p:nvPr/>
                </p:nvSpPr>
                <p:spPr>
                  <a:xfrm>
                    <a:off x="4455196" y="572116"/>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34" name="Flowchart: Connector 33"/>
                  <p:cNvSpPr/>
                  <p:nvPr/>
                </p:nvSpPr>
                <p:spPr>
                  <a:xfrm>
                    <a:off x="5458367" y="76873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5" name="Flowchart: Connector 34"/>
                  <p:cNvSpPr/>
                  <p:nvPr/>
                </p:nvSpPr>
                <p:spPr>
                  <a:xfrm>
                    <a:off x="4024728" y="50546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6" name="Flowchart: Connector 35"/>
                  <p:cNvSpPr/>
                  <p:nvPr/>
                </p:nvSpPr>
                <p:spPr>
                  <a:xfrm>
                    <a:off x="5489611" y="130415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7" name="Flowchart: Connector 36"/>
                  <p:cNvSpPr/>
                  <p:nvPr/>
                </p:nvSpPr>
                <p:spPr>
                  <a:xfrm>
                    <a:off x="4453474" y="101404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p:cNvSpPr/>
                  <p:nvPr/>
                </p:nvSpPr>
                <p:spPr>
                  <a:xfrm>
                    <a:off x="4667865" y="56668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9" name="Flowchart: Connector 38"/>
                  <p:cNvSpPr/>
                  <p:nvPr/>
                </p:nvSpPr>
                <p:spPr>
                  <a:xfrm>
                    <a:off x="5255362" y="15658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sp>
            <p:nvSpPr>
              <p:cNvPr id="29" name="Oval 28"/>
              <p:cNvSpPr/>
              <p:nvPr/>
            </p:nvSpPr>
            <p:spPr>
              <a:xfrm>
                <a:off x="8103679" y="5248454"/>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latin typeface="+mj-lt"/>
                  </a:rPr>
                  <a:t>+</a:t>
                </a:r>
                <a:r>
                  <a:rPr lang="en-US" sz="2000" b="1">
                    <a:latin typeface="+mj-lt"/>
                  </a:rPr>
                  <a:t>17</a:t>
                </a:r>
                <a:endParaRPr lang="vi-VN" sz="2000" b="1" dirty="0">
                  <a:latin typeface="+mj-lt"/>
                </a:endParaRPr>
              </a:p>
            </p:txBody>
          </p:sp>
          <p:sp>
            <p:nvSpPr>
              <p:cNvPr id="30" name="Oval 29"/>
              <p:cNvSpPr/>
              <p:nvPr/>
            </p:nvSpPr>
            <p:spPr>
              <a:xfrm>
                <a:off x="9042638" y="52585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latin typeface="+mj-lt"/>
                  </a:rPr>
                  <a:t>+</a:t>
                </a:r>
                <a:r>
                  <a:rPr lang="en-US" sz="2000" b="1">
                    <a:latin typeface="+mj-lt"/>
                  </a:rPr>
                  <a:t>17</a:t>
                </a:r>
                <a:endParaRPr lang="vi-VN" sz="2000" b="1" dirty="0">
                  <a:latin typeface="+mj-lt"/>
                </a:endParaRPr>
              </a:p>
            </p:txBody>
          </p:sp>
        </p:grpSp>
        <p:sp>
          <p:nvSpPr>
            <p:cNvPr id="57" name="Flowchart: Connector 56"/>
            <p:cNvSpPr/>
            <p:nvPr/>
          </p:nvSpPr>
          <p:spPr>
            <a:xfrm>
              <a:off x="10031630" y="5298535"/>
              <a:ext cx="239523" cy="280348"/>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8" name="Flowchart: Connector 57"/>
            <p:cNvSpPr/>
            <p:nvPr/>
          </p:nvSpPr>
          <p:spPr>
            <a:xfrm>
              <a:off x="10824213" y="5591111"/>
              <a:ext cx="239523" cy="280348"/>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9" name="Flowchart: Connector 58"/>
            <p:cNvSpPr/>
            <p:nvPr/>
          </p:nvSpPr>
          <p:spPr>
            <a:xfrm>
              <a:off x="7732846" y="4361419"/>
              <a:ext cx="239523" cy="280348"/>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3" name="TextBox 62"/>
          <p:cNvSpPr txBox="1"/>
          <p:nvPr/>
        </p:nvSpPr>
        <p:spPr>
          <a:xfrm>
            <a:off x="9473987" y="5805375"/>
            <a:ext cx="2438496" cy="584775"/>
          </a:xfrm>
          <a:prstGeom prst="rect">
            <a:avLst/>
          </a:prstGeom>
          <a:noFill/>
        </p:spPr>
        <p:txBody>
          <a:bodyPr wrap="square" rtlCol="0">
            <a:spAutoFit/>
          </a:bodyPr>
          <a:lstStyle/>
          <a:p>
            <a:r>
              <a:rPr lang="en-US" sz="3200" b="1">
                <a:latin typeface="Times New Roman" pitchFamily="18" charset="0"/>
                <a:cs typeface="Times New Roman" pitchFamily="18" charset="0"/>
              </a:rPr>
              <a:t>Cl       Cl</a:t>
            </a:r>
          </a:p>
        </p:txBody>
      </p:sp>
      <p:cxnSp>
        <p:nvCxnSpPr>
          <p:cNvPr id="67" name="Straight Connector 66"/>
          <p:cNvCxnSpPr/>
          <p:nvPr/>
        </p:nvCxnSpPr>
        <p:spPr>
          <a:xfrm>
            <a:off x="10065876" y="6109844"/>
            <a:ext cx="456178" cy="0"/>
          </a:xfrm>
          <a:prstGeom prst="line">
            <a:avLst/>
          </a:prstGeom>
        </p:spPr>
        <p:style>
          <a:lnRef idx="1">
            <a:schemeClr val="dk1"/>
          </a:lnRef>
          <a:fillRef idx="0">
            <a:schemeClr val="dk1"/>
          </a:fillRef>
          <a:effectRef idx="0">
            <a:schemeClr val="dk1"/>
          </a:effectRef>
          <a:fontRef idx="minor">
            <a:schemeClr val="tx1"/>
          </a:fontRef>
        </p:style>
      </p:cxnSp>
      <p:pic>
        <p:nvPicPr>
          <p:cNvPr id="64" name="Picture 3"/>
          <p:cNvPicPr>
            <a:picLocks noChangeAspect="1" noChangeArrowheads="1"/>
          </p:cNvPicPr>
          <p:nvPr/>
        </p:nvPicPr>
        <p:blipFill>
          <a:blip r:embed="rId2" cstate="print"/>
          <a:srcRect/>
          <a:stretch>
            <a:fillRect/>
          </a:stretch>
        </p:blipFill>
        <p:spPr bwMode="auto">
          <a:xfrm>
            <a:off x="102658" y="0"/>
            <a:ext cx="869244" cy="579599"/>
          </a:xfrm>
          <a:prstGeom prst="rect">
            <a:avLst/>
          </a:prstGeom>
          <a:noFill/>
          <a:ln w="9525">
            <a:noFill/>
            <a:miter lim="800000"/>
            <a:headEnd/>
            <a:tailEnd/>
          </a:ln>
          <a:effectLst/>
        </p:spPr>
      </p:pic>
      <p:sp>
        <p:nvSpPr>
          <p:cNvPr id="77" name="Flowchart: Connector 76">
            <a:extLst>
              <a:ext uri="{FF2B5EF4-FFF2-40B4-BE49-F238E27FC236}">
                <a16:creationId xmlns:a16="http://schemas.microsoft.com/office/drawing/2014/main" id="{26728471-4D8A-D057-A42F-A97615149C88}"/>
              </a:ext>
            </a:extLst>
          </p:cNvPr>
          <p:cNvSpPr/>
          <p:nvPr/>
        </p:nvSpPr>
        <p:spPr>
          <a:xfrm>
            <a:off x="645911" y="3656082"/>
            <a:ext cx="1067479" cy="943135"/>
          </a:xfrm>
          <a:prstGeom prst="flowChartConnector">
            <a:avLst/>
          </a:prstGeom>
          <a:noFill/>
          <a:ln w="28575">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b="1" dirty="0"/>
          </a:p>
        </p:txBody>
      </p:sp>
      <p:sp>
        <p:nvSpPr>
          <p:cNvPr id="56" name="Flowchart: Connector 55">
            <a:extLst>
              <a:ext uri="{FF2B5EF4-FFF2-40B4-BE49-F238E27FC236}">
                <a16:creationId xmlns:a16="http://schemas.microsoft.com/office/drawing/2014/main" id="{1DE9C9DC-9DDD-9FAA-F065-FFA0F2F5ADB8}"/>
              </a:ext>
            </a:extLst>
          </p:cNvPr>
          <p:cNvSpPr/>
          <p:nvPr/>
        </p:nvSpPr>
        <p:spPr>
          <a:xfrm>
            <a:off x="432769" y="3458428"/>
            <a:ext cx="1533695" cy="1449411"/>
          </a:xfrm>
          <a:prstGeom prst="flowChartConnector">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b="1" dirty="0"/>
          </a:p>
        </p:txBody>
      </p:sp>
      <p:sp>
        <p:nvSpPr>
          <p:cNvPr id="78" name="TextBox 77">
            <a:extLst>
              <a:ext uri="{FF2B5EF4-FFF2-40B4-BE49-F238E27FC236}">
                <a16:creationId xmlns:a16="http://schemas.microsoft.com/office/drawing/2014/main" id="{3E1D956D-3431-E27E-3AA8-7A3D81D50566}"/>
              </a:ext>
            </a:extLst>
          </p:cNvPr>
          <p:cNvSpPr txBox="1"/>
          <p:nvPr/>
        </p:nvSpPr>
        <p:spPr>
          <a:xfrm>
            <a:off x="925469" y="3926576"/>
            <a:ext cx="627953" cy="400110"/>
          </a:xfrm>
          <a:prstGeom prst="rect">
            <a:avLst/>
          </a:prstGeom>
          <a:noFill/>
        </p:spPr>
        <p:txBody>
          <a:bodyPr wrap="square" rtlCol="0">
            <a:spAutoFit/>
          </a:bodyPr>
          <a:lstStyle/>
          <a:p>
            <a:r>
              <a:rPr lang="en-US" sz="2000" dirty="0"/>
              <a:t>+17</a:t>
            </a:r>
          </a:p>
        </p:txBody>
      </p:sp>
    </p:spTree>
    <p:extLst>
      <p:ext uri="{BB962C8B-B14F-4D97-AF65-F5344CB8AC3E}">
        <p14:creationId xmlns:p14="http://schemas.microsoft.com/office/powerpoint/2010/main" val="389018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arn(inVertical)">
                                      <p:cBhvr>
                                        <p:cTn id="32" dur="500"/>
                                        <p:tgtEl>
                                          <p:spTgt spid="4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barn(inVertical)">
                                      <p:cBhvr>
                                        <p:cTn id="35" dur="500"/>
                                        <p:tgtEl>
                                          <p:spTgt spid="4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arn(inVertical)">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6" grpId="0" animBg="1"/>
      <p:bldP spid="47" grpId="0"/>
      <p:bldP spid="53" grpId="0" animBg="1"/>
      <p:bldP spid="6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4B994-665C-CD00-613C-850DA7C4B76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1FC0AEA-F83C-42B5-A37B-7C82048A681C}"/>
              </a:ext>
            </a:extLst>
          </p:cNvPr>
          <p:cNvSpPr/>
          <p:nvPr/>
        </p:nvSpPr>
        <p:spPr>
          <a:xfrm>
            <a:off x="440900" y="35330"/>
            <a:ext cx="10753265" cy="584775"/>
          </a:xfrm>
          <a:prstGeom prst="rect">
            <a:avLst/>
          </a:prstGeom>
        </p:spPr>
        <p:txBody>
          <a:bodyPr wrap="none">
            <a:spAutoFit/>
          </a:bodyPr>
          <a:lstStyle/>
          <a:p>
            <a:r>
              <a:rPr lang="en-US" sz="3200">
                <a:latin typeface="Times New Roman" pitchFamily="18" charset="0"/>
                <a:cs typeface="Times New Roman" pitchFamily="18" charset="0"/>
              </a:rPr>
              <a:t>Sự hình thành liên kết cộng hóa trị trong phân tử Carbon dioxide</a:t>
            </a:r>
          </a:p>
        </p:txBody>
      </p:sp>
      <p:grpSp>
        <p:nvGrpSpPr>
          <p:cNvPr id="100" name="Group 99">
            <a:extLst>
              <a:ext uri="{FF2B5EF4-FFF2-40B4-BE49-F238E27FC236}">
                <a16:creationId xmlns:a16="http://schemas.microsoft.com/office/drawing/2014/main" id="{89133A44-D66B-F328-9C9C-1B22C3340462}"/>
              </a:ext>
            </a:extLst>
          </p:cNvPr>
          <p:cNvGrpSpPr/>
          <p:nvPr/>
        </p:nvGrpSpPr>
        <p:grpSpPr>
          <a:xfrm>
            <a:off x="1571732" y="1834853"/>
            <a:ext cx="2545492" cy="2341510"/>
            <a:chOff x="2412211" y="3864045"/>
            <a:chExt cx="2545492" cy="2341510"/>
          </a:xfrm>
        </p:grpSpPr>
        <p:sp>
          <p:nvSpPr>
            <p:cNvPr id="3" name="Oval 2">
              <a:extLst>
                <a:ext uri="{FF2B5EF4-FFF2-40B4-BE49-F238E27FC236}">
                  <a16:creationId xmlns:a16="http://schemas.microsoft.com/office/drawing/2014/main" id="{A008A25B-5B71-EE30-5816-B8ABD4E20B3C}"/>
                </a:ext>
              </a:extLst>
            </p:cNvPr>
            <p:cNvSpPr/>
            <p:nvPr/>
          </p:nvSpPr>
          <p:spPr>
            <a:xfrm>
              <a:off x="2514524" y="3938162"/>
              <a:ext cx="2366374" cy="2267393"/>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Oval 3">
              <a:extLst>
                <a:ext uri="{FF2B5EF4-FFF2-40B4-BE49-F238E27FC236}">
                  <a16:creationId xmlns:a16="http://schemas.microsoft.com/office/drawing/2014/main" id="{44329C71-62D0-F30B-8021-4D8E3EE35372}"/>
                </a:ext>
              </a:extLst>
            </p:cNvPr>
            <p:cNvSpPr/>
            <p:nvPr/>
          </p:nvSpPr>
          <p:spPr>
            <a:xfrm>
              <a:off x="3097698" y="4501816"/>
              <a:ext cx="1241593" cy="1160006"/>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Oval 5">
              <a:extLst>
                <a:ext uri="{FF2B5EF4-FFF2-40B4-BE49-F238E27FC236}">
                  <a16:creationId xmlns:a16="http://schemas.microsoft.com/office/drawing/2014/main" id="{DF7B8793-3470-7003-EF27-FC0F68B5E292}"/>
                </a:ext>
              </a:extLst>
            </p:cNvPr>
            <p:cNvSpPr/>
            <p:nvPr/>
          </p:nvSpPr>
          <p:spPr>
            <a:xfrm>
              <a:off x="3366868" y="4748536"/>
              <a:ext cx="661686" cy="63400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TextBox 4">
              <a:extLst>
                <a:ext uri="{FF2B5EF4-FFF2-40B4-BE49-F238E27FC236}">
                  <a16:creationId xmlns:a16="http://schemas.microsoft.com/office/drawing/2014/main" id="{A65BA931-D1AF-0592-9A0F-A0D3114F63DA}"/>
                </a:ext>
              </a:extLst>
            </p:cNvPr>
            <p:cNvSpPr txBox="1"/>
            <p:nvPr/>
          </p:nvSpPr>
          <p:spPr>
            <a:xfrm>
              <a:off x="3407931" y="4834708"/>
              <a:ext cx="813289" cy="461664"/>
            </a:xfrm>
            <a:prstGeom prst="rect">
              <a:avLst/>
            </a:prstGeom>
            <a:noFill/>
          </p:spPr>
          <p:txBody>
            <a:bodyPr wrap="square" rtlCol="0">
              <a:spAutoFit/>
            </a:bodyPr>
            <a:lstStyle/>
            <a:p>
              <a:r>
                <a:rPr lang="en-US" sz="2400" dirty="0">
                  <a:latin typeface="Times New Roman" pitchFamily="18" charset="0"/>
                  <a:cs typeface="Times New Roman" pitchFamily="18" charset="0"/>
                </a:rPr>
                <a:t>+6</a:t>
              </a:r>
              <a:endParaRPr lang="vi-VN" sz="2400" dirty="0">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7081342D-472D-D103-2D68-345BF710BB9E}"/>
                </a:ext>
              </a:extLst>
            </p:cNvPr>
            <p:cNvSpPr/>
            <p:nvPr/>
          </p:nvSpPr>
          <p:spPr>
            <a:xfrm flipH="1" flipV="1">
              <a:off x="3592385" y="3864045"/>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Oval 7">
              <a:extLst>
                <a:ext uri="{FF2B5EF4-FFF2-40B4-BE49-F238E27FC236}">
                  <a16:creationId xmlns:a16="http://schemas.microsoft.com/office/drawing/2014/main" id="{74A46A6F-2D02-4C1E-BC1F-A2D7CD179A29}"/>
                </a:ext>
              </a:extLst>
            </p:cNvPr>
            <p:cNvSpPr/>
            <p:nvPr/>
          </p:nvSpPr>
          <p:spPr>
            <a:xfrm flipH="1" flipV="1">
              <a:off x="4720805" y="4671060"/>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Oval 8">
              <a:extLst>
                <a:ext uri="{FF2B5EF4-FFF2-40B4-BE49-F238E27FC236}">
                  <a16:creationId xmlns:a16="http://schemas.microsoft.com/office/drawing/2014/main" id="{A1BEEBFB-67B4-A953-C5FC-FDDE957907AB}"/>
                </a:ext>
              </a:extLst>
            </p:cNvPr>
            <p:cNvSpPr/>
            <p:nvPr/>
          </p:nvSpPr>
          <p:spPr>
            <a:xfrm flipH="1" flipV="1">
              <a:off x="4299933" y="5849582"/>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Oval 9">
              <a:extLst>
                <a:ext uri="{FF2B5EF4-FFF2-40B4-BE49-F238E27FC236}">
                  <a16:creationId xmlns:a16="http://schemas.microsoft.com/office/drawing/2014/main" id="{100F0843-A9AC-3C1E-85FB-06B9F5E2F4F7}"/>
                </a:ext>
              </a:extLst>
            </p:cNvPr>
            <p:cNvSpPr/>
            <p:nvPr/>
          </p:nvSpPr>
          <p:spPr>
            <a:xfrm flipH="1" flipV="1">
              <a:off x="3156043" y="5978210"/>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 name="Oval 10">
              <a:extLst>
                <a:ext uri="{FF2B5EF4-FFF2-40B4-BE49-F238E27FC236}">
                  <a16:creationId xmlns:a16="http://schemas.microsoft.com/office/drawing/2014/main" id="{5DDF4C04-7DCB-D5EF-2DAD-ACE364F63B2E}"/>
                </a:ext>
              </a:extLst>
            </p:cNvPr>
            <p:cNvSpPr/>
            <p:nvPr/>
          </p:nvSpPr>
          <p:spPr>
            <a:xfrm flipH="1" flipV="1">
              <a:off x="2412211" y="5155556"/>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Oval 11">
              <a:extLst>
                <a:ext uri="{FF2B5EF4-FFF2-40B4-BE49-F238E27FC236}">
                  <a16:creationId xmlns:a16="http://schemas.microsoft.com/office/drawing/2014/main" id="{9D035F1C-3DA3-22B4-6669-FB28A46C6176}"/>
                </a:ext>
              </a:extLst>
            </p:cNvPr>
            <p:cNvSpPr/>
            <p:nvPr/>
          </p:nvSpPr>
          <p:spPr>
            <a:xfrm flipH="1" flipV="1">
              <a:off x="2677608" y="4196073"/>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Oval 12">
              <a:extLst>
                <a:ext uri="{FF2B5EF4-FFF2-40B4-BE49-F238E27FC236}">
                  <a16:creationId xmlns:a16="http://schemas.microsoft.com/office/drawing/2014/main" id="{6D8EAF9F-04B4-AB45-155B-359E5070A7E5}"/>
                </a:ext>
              </a:extLst>
            </p:cNvPr>
            <p:cNvSpPr/>
            <p:nvPr/>
          </p:nvSpPr>
          <p:spPr>
            <a:xfrm flipH="1" flipV="1">
              <a:off x="3779253" y="4406094"/>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Oval 18">
              <a:extLst>
                <a:ext uri="{FF2B5EF4-FFF2-40B4-BE49-F238E27FC236}">
                  <a16:creationId xmlns:a16="http://schemas.microsoft.com/office/drawing/2014/main" id="{D27A476F-ECC9-D35D-FC11-4F631A6E4FAD}"/>
                </a:ext>
              </a:extLst>
            </p:cNvPr>
            <p:cNvSpPr/>
            <p:nvPr/>
          </p:nvSpPr>
          <p:spPr>
            <a:xfrm flipH="1" flipV="1">
              <a:off x="3318057" y="5489900"/>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21" name="Group 20">
            <a:extLst>
              <a:ext uri="{FF2B5EF4-FFF2-40B4-BE49-F238E27FC236}">
                <a16:creationId xmlns:a16="http://schemas.microsoft.com/office/drawing/2014/main" id="{4C975582-7EEC-6947-D8DA-C3AFE73E4099}"/>
              </a:ext>
            </a:extLst>
          </p:cNvPr>
          <p:cNvGrpSpPr/>
          <p:nvPr/>
        </p:nvGrpSpPr>
        <p:grpSpPr>
          <a:xfrm>
            <a:off x="-37095" y="4047378"/>
            <a:ext cx="2058675" cy="1991057"/>
            <a:chOff x="260818" y="1724601"/>
            <a:chExt cx="2275018" cy="2275917"/>
          </a:xfrm>
        </p:grpSpPr>
        <p:sp>
          <p:nvSpPr>
            <p:cNvPr id="22" name="Oval 21">
              <a:extLst>
                <a:ext uri="{FF2B5EF4-FFF2-40B4-BE49-F238E27FC236}">
                  <a16:creationId xmlns:a16="http://schemas.microsoft.com/office/drawing/2014/main" id="{3265DA6B-D258-A958-CF09-DF60AFA67D2E}"/>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24" name="Group 23">
              <a:extLst>
                <a:ext uri="{FF2B5EF4-FFF2-40B4-BE49-F238E27FC236}">
                  <a16:creationId xmlns:a16="http://schemas.microsoft.com/office/drawing/2014/main" id="{76054178-94B4-0DBF-AC82-D0362C0748EC}"/>
                </a:ext>
              </a:extLst>
            </p:cNvPr>
            <p:cNvGrpSpPr/>
            <p:nvPr/>
          </p:nvGrpSpPr>
          <p:grpSpPr>
            <a:xfrm>
              <a:off x="260818" y="1724601"/>
              <a:ext cx="2275018" cy="2275917"/>
              <a:chOff x="5407899" y="2853302"/>
              <a:chExt cx="1113904" cy="1262225"/>
            </a:xfrm>
          </p:grpSpPr>
          <p:sp>
            <p:nvSpPr>
              <p:cNvPr id="38" name="Oval 37">
                <a:extLst>
                  <a:ext uri="{FF2B5EF4-FFF2-40B4-BE49-F238E27FC236}">
                    <a16:creationId xmlns:a16="http://schemas.microsoft.com/office/drawing/2014/main" id="{2D4711AB-0672-C4B5-3522-F3E19F1D7897}"/>
                  </a:ext>
                </a:extLst>
              </p:cNvPr>
              <p:cNvSpPr/>
              <p:nvPr/>
            </p:nvSpPr>
            <p:spPr>
              <a:xfrm>
                <a:off x="5671746" y="3174079"/>
                <a:ext cx="567905" cy="67142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TextBox 38">
                <a:extLst>
                  <a:ext uri="{FF2B5EF4-FFF2-40B4-BE49-F238E27FC236}">
                    <a16:creationId xmlns:a16="http://schemas.microsoft.com/office/drawing/2014/main" id="{176704E5-0E67-07C3-7148-C22CD32802FB}"/>
                  </a:ext>
                </a:extLst>
              </p:cNvPr>
              <p:cNvSpPr txBox="1"/>
              <p:nvPr/>
            </p:nvSpPr>
            <p:spPr>
              <a:xfrm>
                <a:off x="5796221" y="3367715"/>
                <a:ext cx="328426" cy="256040"/>
              </a:xfrm>
              <a:prstGeom prst="rect">
                <a:avLst/>
              </a:prstGeom>
              <a:noFill/>
            </p:spPr>
            <p:txBody>
              <a:bodyPr wrap="square" rtlCol="0">
                <a:spAutoFit/>
              </a:bodyPr>
              <a:lstStyle/>
              <a:p>
                <a:r>
                  <a:rPr lang="en-US" sz="2400">
                    <a:latin typeface="Times New Roman" pitchFamily="18" charset="0"/>
                    <a:cs typeface="Times New Roman" pitchFamily="18" charset="0"/>
                  </a:rPr>
                  <a:t>+8</a:t>
                </a:r>
                <a:endParaRPr lang="vi-VN" sz="2400" dirty="0">
                  <a:latin typeface="Times New Roman" pitchFamily="18" charset="0"/>
                  <a:cs typeface="Times New Roman" pitchFamily="18" charset="0"/>
                </a:endParaRPr>
              </a:p>
            </p:txBody>
          </p:sp>
          <p:sp>
            <p:nvSpPr>
              <p:cNvPr id="40" name="Oval 39">
                <a:extLst>
                  <a:ext uri="{FF2B5EF4-FFF2-40B4-BE49-F238E27FC236}">
                    <a16:creationId xmlns:a16="http://schemas.microsoft.com/office/drawing/2014/main" id="{F530D9A4-24D3-FDD1-8096-B6F146FE4B6E}"/>
                  </a:ext>
                </a:extLst>
              </p:cNvPr>
              <p:cNvSpPr/>
              <p:nvPr/>
            </p:nvSpPr>
            <p:spPr>
              <a:xfrm flipH="1" flipV="1">
                <a:off x="6013409" y="377172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3" name="Oval 42">
                <a:extLst>
                  <a:ext uri="{FF2B5EF4-FFF2-40B4-BE49-F238E27FC236}">
                    <a16:creationId xmlns:a16="http://schemas.microsoft.com/office/drawing/2014/main" id="{7C9AF3CA-E0C1-C66C-01A5-D16760D937D7}"/>
                  </a:ext>
                </a:extLst>
              </p:cNvPr>
              <p:cNvSpPr/>
              <p:nvPr/>
            </p:nvSpPr>
            <p:spPr>
              <a:xfrm>
                <a:off x="5432553" y="2912029"/>
                <a:ext cx="1078814" cy="117324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Oval 51">
                <a:extLst>
                  <a:ext uri="{FF2B5EF4-FFF2-40B4-BE49-F238E27FC236}">
                    <a16:creationId xmlns:a16="http://schemas.microsoft.com/office/drawing/2014/main" id="{DFD16A0A-F4D1-A2CE-B48A-6262C96508E6}"/>
                  </a:ext>
                </a:extLst>
              </p:cNvPr>
              <p:cNvSpPr/>
              <p:nvPr/>
            </p:nvSpPr>
            <p:spPr>
              <a:xfrm flipH="1" flipV="1">
                <a:off x="6056779" y="399807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6" name="Oval 55">
                <a:extLst>
                  <a:ext uri="{FF2B5EF4-FFF2-40B4-BE49-F238E27FC236}">
                    <a16:creationId xmlns:a16="http://schemas.microsoft.com/office/drawing/2014/main" id="{19803ABC-A0B6-B22C-CB20-AC60EDC15D79}"/>
                  </a:ext>
                </a:extLst>
              </p:cNvPr>
              <p:cNvSpPr/>
              <p:nvPr/>
            </p:nvSpPr>
            <p:spPr>
              <a:xfrm flipH="1" flipV="1">
                <a:off x="5748210" y="316196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7" name="Oval 56">
                <a:extLst>
                  <a:ext uri="{FF2B5EF4-FFF2-40B4-BE49-F238E27FC236}">
                    <a16:creationId xmlns:a16="http://schemas.microsoft.com/office/drawing/2014/main" id="{4E99B3B1-3357-20EE-BE53-5D6DCCAF78B4}"/>
                  </a:ext>
                </a:extLst>
              </p:cNvPr>
              <p:cNvSpPr/>
              <p:nvPr/>
            </p:nvSpPr>
            <p:spPr>
              <a:xfrm flipH="1" flipV="1">
                <a:off x="5960654" y="285330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3" name="Oval 62">
                <a:extLst>
                  <a:ext uri="{FF2B5EF4-FFF2-40B4-BE49-F238E27FC236}">
                    <a16:creationId xmlns:a16="http://schemas.microsoft.com/office/drawing/2014/main" id="{650F5EBF-2D5A-DB17-7560-F9A7A659BB63}"/>
                  </a:ext>
                </a:extLst>
              </p:cNvPr>
              <p:cNvSpPr/>
              <p:nvPr/>
            </p:nvSpPr>
            <p:spPr>
              <a:xfrm flipH="1" flipV="1">
                <a:off x="5407899" y="32785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4" name="Oval 63">
                <a:extLst>
                  <a:ext uri="{FF2B5EF4-FFF2-40B4-BE49-F238E27FC236}">
                    <a16:creationId xmlns:a16="http://schemas.microsoft.com/office/drawing/2014/main" id="{5AD36F18-F39F-20EF-5B04-F8A75610E075}"/>
                  </a:ext>
                </a:extLst>
              </p:cNvPr>
              <p:cNvSpPr/>
              <p:nvPr/>
            </p:nvSpPr>
            <p:spPr>
              <a:xfrm flipH="1" flipV="1">
                <a:off x="5498150" y="381845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9" name="Oval 78">
                <a:extLst>
                  <a:ext uri="{FF2B5EF4-FFF2-40B4-BE49-F238E27FC236}">
                    <a16:creationId xmlns:a16="http://schemas.microsoft.com/office/drawing/2014/main" id="{286766A3-712F-E187-5EDD-1A0A7FE97004}"/>
                  </a:ext>
                </a:extLst>
              </p:cNvPr>
              <p:cNvSpPr/>
              <p:nvPr/>
            </p:nvSpPr>
            <p:spPr>
              <a:xfrm flipH="1" flipV="1">
                <a:off x="6413803" y="361364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0" name="Oval 79">
                <a:extLst>
                  <a:ext uri="{FF2B5EF4-FFF2-40B4-BE49-F238E27FC236}">
                    <a16:creationId xmlns:a16="http://schemas.microsoft.com/office/drawing/2014/main" id="{91821CA8-4545-CB68-3E92-6FB9F67576FD}"/>
                  </a:ext>
                </a:extLst>
              </p:cNvPr>
              <p:cNvSpPr/>
              <p:nvPr/>
            </p:nvSpPr>
            <p:spPr>
              <a:xfrm flipH="1" flipV="1">
                <a:off x="6251729" y="298914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81" name="Group 80">
            <a:extLst>
              <a:ext uri="{FF2B5EF4-FFF2-40B4-BE49-F238E27FC236}">
                <a16:creationId xmlns:a16="http://schemas.microsoft.com/office/drawing/2014/main" id="{4EBBDF04-E694-4E0E-7D56-2938F5EC876E}"/>
              </a:ext>
            </a:extLst>
          </p:cNvPr>
          <p:cNvGrpSpPr/>
          <p:nvPr/>
        </p:nvGrpSpPr>
        <p:grpSpPr>
          <a:xfrm>
            <a:off x="3911578" y="3815255"/>
            <a:ext cx="2058675" cy="1991057"/>
            <a:chOff x="260818" y="1724601"/>
            <a:chExt cx="2275018" cy="2275917"/>
          </a:xfrm>
        </p:grpSpPr>
        <p:sp>
          <p:nvSpPr>
            <p:cNvPr id="82" name="Oval 81">
              <a:extLst>
                <a:ext uri="{FF2B5EF4-FFF2-40B4-BE49-F238E27FC236}">
                  <a16:creationId xmlns:a16="http://schemas.microsoft.com/office/drawing/2014/main" id="{BA673CBC-AF5A-4D2D-F616-F4A2B70C8FBE}"/>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83" name="Group 82">
              <a:extLst>
                <a:ext uri="{FF2B5EF4-FFF2-40B4-BE49-F238E27FC236}">
                  <a16:creationId xmlns:a16="http://schemas.microsoft.com/office/drawing/2014/main" id="{1637AAAB-C1DE-92D2-CAB9-064F180D92BB}"/>
                </a:ext>
              </a:extLst>
            </p:cNvPr>
            <p:cNvGrpSpPr/>
            <p:nvPr/>
          </p:nvGrpSpPr>
          <p:grpSpPr>
            <a:xfrm>
              <a:off x="260818" y="1724601"/>
              <a:ext cx="2275018" cy="2275917"/>
              <a:chOff x="5407899" y="2853302"/>
              <a:chExt cx="1113904" cy="1262225"/>
            </a:xfrm>
          </p:grpSpPr>
          <p:sp>
            <p:nvSpPr>
              <p:cNvPr id="84" name="Oval 83">
                <a:extLst>
                  <a:ext uri="{FF2B5EF4-FFF2-40B4-BE49-F238E27FC236}">
                    <a16:creationId xmlns:a16="http://schemas.microsoft.com/office/drawing/2014/main" id="{50D804A1-7CF9-8725-A8F1-78CC408EFA42}"/>
                  </a:ext>
                </a:extLst>
              </p:cNvPr>
              <p:cNvSpPr/>
              <p:nvPr/>
            </p:nvSpPr>
            <p:spPr>
              <a:xfrm>
                <a:off x="5671746" y="3174079"/>
                <a:ext cx="567905" cy="671428"/>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TextBox 84">
                <a:extLst>
                  <a:ext uri="{FF2B5EF4-FFF2-40B4-BE49-F238E27FC236}">
                    <a16:creationId xmlns:a16="http://schemas.microsoft.com/office/drawing/2014/main" id="{5C6B200F-37F9-0073-BF7B-EBE9FAC37ADA}"/>
                  </a:ext>
                </a:extLst>
              </p:cNvPr>
              <p:cNvSpPr txBox="1"/>
              <p:nvPr/>
            </p:nvSpPr>
            <p:spPr>
              <a:xfrm>
                <a:off x="5796221" y="3367715"/>
                <a:ext cx="328426" cy="256040"/>
              </a:xfrm>
              <a:prstGeom prst="rect">
                <a:avLst/>
              </a:prstGeom>
              <a:noFill/>
            </p:spPr>
            <p:txBody>
              <a:bodyPr wrap="square" rtlCol="0">
                <a:spAutoFit/>
              </a:bodyPr>
              <a:lstStyle/>
              <a:p>
                <a:r>
                  <a:rPr lang="en-US" sz="2400">
                    <a:latin typeface="Times New Roman" pitchFamily="18" charset="0"/>
                    <a:cs typeface="Times New Roman" pitchFamily="18" charset="0"/>
                  </a:rPr>
                  <a:t>+8</a:t>
                </a:r>
                <a:endParaRPr lang="vi-VN" sz="2400" dirty="0">
                  <a:latin typeface="Times New Roman" pitchFamily="18" charset="0"/>
                  <a:cs typeface="Times New Roman" pitchFamily="18" charset="0"/>
                </a:endParaRPr>
              </a:p>
            </p:txBody>
          </p:sp>
          <p:sp>
            <p:nvSpPr>
              <p:cNvPr id="86" name="Oval 85">
                <a:extLst>
                  <a:ext uri="{FF2B5EF4-FFF2-40B4-BE49-F238E27FC236}">
                    <a16:creationId xmlns:a16="http://schemas.microsoft.com/office/drawing/2014/main" id="{E03200E3-46B2-1A2E-3C7F-590F2527841C}"/>
                  </a:ext>
                </a:extLst>
              </p:cNvPr>
              <p:cNvSpPr/>
              <p:nvPr/>
            </p:nvSpPr>
            <p:spPr>
              <a:xfrm flipH="1" flipV="1">
                <a:off x="6013409" y="377172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Oval 86">
                <a:extLst>
                  <a:ext uri="{FF2B5EF4-FFF2-40B4-BE49-F238E27FC236}">
                    <a16:creationId xmlns:a16="http://schemas.microsoft.com/office/drawing/2014/main" id="{FED5CC92-25DE-24D5-C940-80FDF44274CC}"/>
                  </a:ext>
                </a:extLst>
              </p:cNvPr>
              <p:cNvSpPr/>
              <p:nvPr/>
            </p:nvSpPr>
            <p:spPr>
              <a:xfrm>
                <a:off x="5432553" y="2912029"/>
                <a:ext cx="1078814" cy="117324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 name="Oval 87">
                <a:extLst>
                  <a:ext uri="{FF2B5EF4-FFF2-40B4-BE49-F238E27FC236}">
                    <a16:creationId xmlns:a16="http://schemas.microsoft.com/office/drawing/2014/main" id="{B88446FD-EE37-7594-0D80-200080C889B6}"/>
                  </a:ext>
                </a:extLst>
              </p:cNvPr>
              <p:cNvSpPr/>
              <p:nvPr/>
            </p:nvSpPr>
            <p:spPr>
              <a:xfrm flipH="1" flipV="1">
                <a:off x="6056779" y="399807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9" name="Oval 88">
                <a:extLst>
                  <a:ext uri="{FF2B5EF4-FFF2-40B4-BE49-F238E27FC236}">
                    <a16:creationId xmlns:a16="http://schemas.microsoft.com/office/drawing/2014/main" id="{CCCE9BA6-FA7F-6C06-690E-314B263B2D6F}"/>
                  </a:ext>
                </a:extLst>
              </p:cNvPr>
              <p:cNvSpPr/>
              <p:nvPr/>
            </p:nvSpPr>
            <p:spPr>
              <a:xfrm flipH="1" flipV="1">
                <a:off x="5748210" y="3161966"/>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0" name="Oval 89">
                <a:extLst>
                  <a:ext uri="{FF2B5EF4-FFF2-40B4-BE49-F238E27FC236}">
                    <a16:creationId xmlns:a16="http://schemas.microsoft.com/office/drawing/2014/main" id="{76ADD2DB-75B8-0679-9F46-B06E5ACF7FF2}"/>
                  </a:ext>
                </a:extLst>
              </p:cNvPr>
              <p:cNvSpPr/>
              <p:nvPr/>
            </p:nvSpPr>
            <p:spPr>
              <a:xfrm flipH="1" flipV="1">
                <a:off x="5960654" y="285330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1" name="Oval 90">
                <a:extLst>
                  <a:ext uri="{FF2B5EF4-FFF2-40B4-BE49-F238E27FC236}">
                    <a16:creationId xmlns:a16="http://schemas.microsoft.com/office/drawing/2014/main" id="{16797DAD-66A4-1E47-C143-266A6FCEEDF4}"/>
                  </a:ext>
                </a:extLst>
              </p:cNvPr>
              <p:cNvSpPr/>
              <p:nvPr/>
            </p:nvSpPr>
            <p:spPr>
              <a:xfrm flipH="1" flipV="1">
                <a:off x="5407899" y="327853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2" name="Oval 91">
                <a:extLst>
                  <a:ext uri="{FF2B5EF4-FFF2-40B4-BE49-F238E27FC236}">
                    <a16:creationId xmlns:a16="http://schemas.microsoft.com/office/drawing/2014/main" id="{1071332E-4D79-91DD-A4F5-3F70067F4076}"/>
                  </a:ext>
                </a:extLst>
              </p:cNvPr>
              <p:cNvSpPr/>
              <p:nvPr/>
            </p:nvSpPr>
            <p:spPr>
              <a:xfrm flipH="1" flipV="1">
                <a:off x="5498150" y="381845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3" name="Oval 92">
                <a:extLst>
                  <a:ext uri="{FF2B5EF4-FFF2-40B4-BE49-F238E27FC236}">
                    <a16:creationId xmlns:a16="http://schemas.microsoft.com/office/drawing/2014/main" id="{64A20851-03F9-E2D7-B35A-5B6D39D2CA09}"/>
                  </a:ext>
                </a:extLst>
              </p:cNvPr>
              <p:cNvSpPr/>
              <p:nvPr/>
            </p:nvSpPr>
            <p:spPr>
              <a:xfrm flipH="1" flipV="1">
                <a:off x="6413803" y="361364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4" name="Oval 93">
                <a:extLst>
                  <a:ext uri="{FF2B5EF4-FFF2-40B4-BE49-F238E27FC236}">
                    <a16:creationId xmlns:a16="http://schemas.microsoft.com/office/drawing/2014/main" id="{3704B40F-63D1-211D-412A-FA906BFE3A00}"/>
                  </a:ext>
                </a:extLst>
              </p:cNvPr>
              <p:cNvSpPr/>
              <p:nvPr/>
            </p:nvSpPr>
            <p:spPr>
              <a:xfrm flipH="1" flipV="1">
                <a:off x="6251729" y="298914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95" name="Arrow: Right 94">
            <a:extLst>
              <a:ext uri="{FF2B5EF4-FFF2-40B4-BE49-F238E27FC236}">
                <a16:creationId xmlns:a16="http://schemas.microsoft.com/office/drawing/2014/main" id="{B97FE750-B8D5-05A6-2308-DCB569686215}"/>
              </a:ext>
            </a:extLst>
          </p:cNvPr>
          <p:cNvSpPr/>
          <p:nvPr/>
        </p:nvSpPr>
        <p:spPr>
          <a:xfrm>
            <a:off x="5069507" y="2170524"/>
            <a:ext cx="2087594" cy="87214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96" name="Plus Sign 95">
            <a:extLst>
              <a:ext uri="{FF2B5EF4-FFF2-40B4-BE49-F238E27FC236}">
                <a16:creationId xmlns:a16="http://schemas.microsoft.com/office/drawing/2014/main" id="{BC9C4C61-8DFF-DE3A-B9FA-DD7E4400EB17}"/>
              </a:ext>
            </a:extLst>
          </p:cNvPr>
          <p:cNvSpPr/>
          <p:nvPr/>
        </p:nvSpPr>
        <p:spPr>
          <a:xfrm>
            <a:off x="4200494" y="3095858"/>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Plus Sign 96">
            <a:extLst>
              <a:ext uri="{FF2B5EF4-FFF2-40B4-BE49-F238E27FC236}">
                <a16:creationId xmlns:a16="http://schemas.microsoft.com/office/drawing/2014/main" id="{3234FBEB-12DC-9F1B-3F02-4274870662B1}"/>
              </a:ext>
            </a:extLst>
          </p:cNvPr>
          <p:cNvSpPr/>
          <p:nvPr/>
        </p:nvSpPr>
        <p:spPr>
          <a:xfrm>
            <a:off x="805032" y="2956809"/>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01" name="Group 100">
            <a:extLst>
              <a:ext uri="{FF2B5EF4-FFF2-40B4-BE49-F238E27FC236}">
                <a16:creationId xmlns:a16="http://schemas.microsoft.com/office/drawing/2014/main" id="{603DF233-2455-422E-2A2A-2F1C10E73C15}"/>
              </a:ext>
            </a:extLst>
          </p:cNvPr>
          <p:cNvGrpSpPr/>
          <p:nvPr/>
        </p:nvGrpSpPr>
        <p:grpSpPr>
          <a:xfrm>
            <a:off x="8401100" y="1102757"/>
            <a:ext cx="2366374" cy="2267393"/>
            <a:chOff x="2514524" y="4042937"/>
            <a:chExt cx="2366374" cy="2267393"/>
          </a:xfrm>
        </p:grpSpPr>
        <p:sp>
          <p:nvSpPr>
            <p:cNvPr id="102" name="Oval 101">
              <a:extLst>
                <a:ext uri="{FF2B5EF4-FFF2-40B4-BE49-F238E27FC236}">
                  <a16:creationId xmlns:a16="http://schemas.microsoft.com/office/drawing/2014/main" id="{02B6285C-E052-A962-850F-FE4E55AAD3D0}"/>
                </a:ext>
              </a:extLst>
            </p:cNvPr>
            <p:cNvSpPr/>
            <p:nvPr/>
          </p:nvSpPr>
          <p:spPr>
            <a:xfrm>
              <a:off x="2514524" y="4042937"/>
              <a:ext cx="2366374" cy="2267393"/>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 name="Oval 102">
              <a:extLst>
                <a:ext uri="{FF2B5EF4-FFF2-40B4-BE49-F238E27FC236}">
                  <a16:creationId xmlns:a16="http://schemas.microsoft.com/office/drawing/2014/main" id="{402CA490-508B-22DA-DE00-658ED93DCF9E}"/>
                </a:ext>
              </a:extLst>
            </p:cNvPr>
            <p:cNvSpPr/>
            <p:nvPr/>
          </p:nvSpPr>
          <p:spPr>
            <a:xfrm>
              <a:off x="3097698" y="4501816"/>
              <a:ext cx="1241593" cy="1160006"/>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 name="Oval 103">
              <a:extLst>
                <a:ext uri="{FF2B5EF4-FFF2-40B4-BE49-F238E27FC236}">
                  <a16:creationId xmlns:a16="http://schemas.microsoft.com/office/drawing/2014/main" id="{20D60D7D-75EF-9369-C1C4-ED1FA8C72267}"/>
                </a:ext>
              </a:extLst>
            </p:cNvPr>
            <p:cNvSpPr/>
            <p:nvPr/>
          </p:nvSpPr>
          <p:spPr>
            <a:xfrm>
              <a:off x="3366868" y="4748536"/>
              <a:ext cx="661686" cy="63400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5" name="TextBox 104">
              <a:extLst>
                <a:ext uri="{FF2B5EF4-FFF2-40B4-BE49-F238E27FC236}">
                  <a16:creationId xmlns:a16="http://schemas.microsoft.com/office/drawing/2014/main" id="{7CB4D053-2B9A-61CF-FFDE-903E09E77A16}"/>
                </a:ext>
              </a:extLst>
            </p:cNvPr>
            <p:cNvSpPr txBox="1"/>
            <p:nvPr/>
          </p:nvSpPr>
          <p:spPr>
            <a:xfrm>
              <a:off x="3407931" y="4834708"/>
              <a:ext cx="813289" cy="461664"/>
            </a:xfrm>
            <a:prstGeom prst="rect">
              <a:avLst/>
            </a:prstGeom>
            <a:noFill/>
          </p:spPr>
          <p:txBody>
            <a:bodyPr wrap="square" rtlCol="0">
              <a:spAutoFit/>
            </a:bodyPr>
            <a:lstStyle/>
            <a:p>
              <a:r>
                <a:rPr lang="en-US" sz="2400" dirty="0">
                  <a:latin typeface="Times New Roman" pitchFamily="18" charset="0"/>
                  <a:cs typeface="Times New Roman" pitchFamily="18" charset="0"/>
                </a:rPr>
                <a:t>+6</a:t>
              </a:r>
              <a:endParaRPr lang="vi-VN" sz="2400" dirty="0">
                <a:latin typeface="Times New Roman" pitchFamily="18" charset="0"/>
                <a:cs typeface="Times New Roman" pitchFamily="18" charset="0"/>
              </a:endParaRPr>
            </a:p>
          </p:txBody>
        </p:sp>
        <p:sp>
          <p:nvSpPr>
            <p:cNvPr id="106" name="Oval 105">
              <a:extLst>
                <a:ext uri="{FF2B5EF4-FFF2-40B4-BE49-F238E27FC236}">
                  <a16:creationId xmlns:a16="http://schemas.microsoft.com/office/drawing/2014/main" id="{4FD6D6A3-A715-7540-B47E-A3B984505777}"/>
                </a:ext>
              </a:extLst>
            </p:cNvPr>
            <p:cNvSpPr/>
            <p:nvPr/>
          </p:nvSpPr>
          <p:spPr>
            <a:xfrm flipH="1" flipV="1">
              <a:off x="4238257" y="4149033"/>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7" name="Oval 106">
              <a:extLst>
                <a:ext uri="{FF2B5EF4-FFF2-40B4-BE49-F238E27FC236}">
                  <a16:creationId xmlns:a16="http://schemas.microsoft.com/office/drawing/2014/main" id="{5EB5224E-B72F-6AAF-2F44-A6E12544CCF9}"/>
                </a:ext>
              </a:extLst>
            </p:cNvPr>
            <p:cNvSpPr/>
            <p:nvPr/>
          </p:nvSpPr>
          <p:spPr>
            <a:xfrm flipH="1" flipV="1">
              <a:off x="4545130" y="5471534"/>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8" name="Oval 107">
              <a:extLst>
                <a:ext uri="{FF2B5EF4-FFF2-40B4-BE49-F238E27FC236}">
                  <a16:creationId xmlns:a16="http://schemas.microsoft.com/office/drawing/2014/main" id="{C9BA0659-6A45-5A29-7D4F-E966A262297F}"/>
                </a:ext>
              </a:extLst>
            </p:cNvPr>
            <p:cNvSpPr/>
            <p:nvPr/>
          </p:nvSpPr>
          <p:spPr>
            <a:xfrm flipH="1" flipV="1">
              <a:off x="4375321" y="5723124"/>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9" name="Oval 108">
              <a:extLst>
                <a:ext uri="{FF2B5EF4-FFF2-40B4-BE49-F238E27FC236}">
                  <a16:creationId xmlns:a16="http://schemas.microsoft.com/office/drawing/2014/main" id="{898617D9-4EE8-22C8-35AD-02B4C6EDB567}"/>
                </a:ext>
              </a:extLst>
            </p:cNvPr>
            <p:cNvSpPr/>
            <p:nvPr/>
          </p:nvSpPr>
          <p:spPr>
            <a:xfrm flipH="1" flipV="1">
              <a:off x="2953588" y="5872582"/>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0" name="Oval 109">
              <a:extLst>
                <a:ext uri="{FF2B5EF4-FFF2-40B4-BE49-F238E27FC236}">
                  <a16:creationId xmlns:a16="http://schemas.microsoft.com/office/drawing/2014/main" id="{F5D4E85A-551B-E5FF-FB7A-1C7EF5499F3F}"/>
                </a:ext>
              </a:extLst>
            </p:cNvPr>
            <p:cNvSpPr/>
            <p:nvPr/>
          </p:nvSpPr>
          <p:spPr>
            <a:xfrm flipH="1" flipV="1">
              <a:off x="2686547" y="5583330"/>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1" name="Oval 110">
              <a:extLst>
                <a:ext uri="{FF2B5EF4-FFF2-40B4-BE49-F238E27FC236}">
                  <a16:creationId xmlns:a16="http://schemas.microsoft.com/office/drawing/2014/main" id="{CE0AAAFE-CBD6-254E-B1DA-702B00C97B5F}"/>
                </a:ext>
              </a:extLst>
            </p:cNvPr>
            <p:cNvSpPr/>
            <p:nvPr/>
          </p:nvSpPr>
          <p:spPr>
            <a:xfrm flipH="1" flipV="1">
              <a:off x="2677608" y="4281798"/>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2" name="Oval 111">
              <a:extLst>
                <a:ext uri="{FF2B5EF4-FFF2-40B4-BE49-F238E27FC236}">
                  <a16:creationId xmlns:a16="http://schemas.microsoft.com/office/drawing/2014/main" id="{7AD5E558-EBD1-BF57-3BDE-0E095B8CFEB5}"/>
                </a:ext>
              </a:extLst>
            </p:cNvPr>
            <p:cNvSpPr/>
            <p:nvPr/>
          </p:nvSpPr>
          <p:spPr>
            <a:xfrm flipH="1" flipV="1">
              <a:off x="4198726" y="4998976"/>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3" name="Oval 112">
              <a:extLst>
                <a:ext uri="{FF2B5EF4-FFF2-40B4-BE49-F238E27FC236}">
                  <a16:creationId xmlns:a16="http://schemas.microsoft.com/office/drawing/2014/main" id="{2FBFEBC8-E2E5-5688-21D1-B96DDD0007E8}"/>
                </a:ext>
              </a:extLst>
            </p:cNvPr>
            <p:cNvSpPr/>
            <p:nvPr/>
          </p:nvSpPr>
          <p:spPr>
            <a:xfrm flipH="1" flipV="1">
              <a:off x="3005316" y="4928568"/>
              <a:ext cx="236898" cy="226988"/>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114" name="Group 113">
            <a:extLst>
              <a:ext uri="{FF2B5EF4-FFF2-40B4-BE49-F238E27FC236}">
                <a16:creationId xmlns:a16="http://schemas.microsoft.com/office/drawing/2014/main" id="{E286195A-26B4-C3DB-283C-340E791A7BBC}"/>
              </a:ext>
            </a:extLst>
          </p:cNvPr>
          <p:cNvGrpSpPr/>
          <p:nvPr/>
        </p:nvGrpSpPr>
        <p:grpSpPr>
          <a:xfrm>
            <a:off x="9944111" y="2141639"/>
            <a:ext cx="2013110" cy="1898420"/>
            <a:chOff x="311170" y="1830491"/>
            <a:chExt cx="2224665" cy="2170026"/>
          </a:xfrm>
        </p:grpSpPr>
        <p:sp>
          <p:nvSpPr>
            <p:cNvPr id="115" name="Oval 114">
              <a:extLst>
                <a:ext uri="{FF2B5EF4-FFF2-40B4-BE49-F238E27FC236}">
                  <a16:creationId xmlns:a16="http://schemas.microsoft.com/office/drawing/2014/main" id="{C25FCD71-1F7D-3768-8A2F-3D4433D82FF4}"/>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116" name="Group 115">
              <a:extLst>
                <a:ext uri="{FF2B5EF4-FFF2-40B4-BE49-F238E27FC236}">
                  <a16:creationId xmlns:a16="http://schemas.microsoft.com/office/drawing/2014/main" id="{B9551278-DAEC-72CB-2F6C-3F7A4079047A}"/>
                </a:ext>
              </a:extLst>
            </p:cNvPr>
            <p:cNvGrpSpPr/>
            <p:nvPr/>
          </p:nvGrpSpPr>
          <p:grpSpPr>
            <a:xfrm>
              <a:off x="311170" y="1830491"/>
              <a:ext cx="2224665" cy="2170026"/>
              <a:chOff x="5432553" y="2912029"/>
              <a:chExt cx="1089250" cy="1203498"/>
            </a:xfrm>
          </p:grpSpPr>
          <p:sp>
            <p:nvSpPr>
              <p:cNvPr id="117" name="Oval 116">
                <a:extLst>
                  <a:ext uri="{FF2B5EF4-FFF2-40B4-BE49-F238E27FC236}">
                    <a16:creationId xmlns:a16="http://schemas.microsoft.com/office/drawing/2014/main" id="{A090ADCA-FBB3-03DB-CBD4-33CEB27D445B}"/>
                  </a:ext>
                </a:extLst>
              </p:cNvPr>
              <p:cNvSpPr/>
              <p:nvPr/>
            </p:nvSpPr>
            <p:spPr>
              <a:xfrm>
                <a:off x="5748238" y="3254038"/>
                <a:ext cx="491412" cy="536037"/>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8" name="TextBox 117">
                <a:extLst>
                  <a:ext uri="{FF2B5EF4-FFF2-40B4-BE49-F238E27FC236}">
                    <a16:creationId xmlns:a16="http://schemas.microsoft.com/office/drawing/2014/main" id="{7222655D-6789-E4AF-B130-8673126D617D}"/>
                  </a:ext>
                </a:extLst>
              </p:cNvPr>
              <p:cNvSpPr txBox="1"/>
              <p:nvPr/>
            </p:nvSpPr>
            <p:spPr>
              <a:xfrm>
                <a:off x="5796221" y="3367715"/>
                <a:ext cx="328426" cy="256040"/>
              </a:xfrm>
              <a:prstGeom prst="rect">
                <a:avLst/>
              </a:prstGeom>
              <a:noFill/>
            </p:spPr>
            <p:txBody>
              <a:bodyPr wrap="square" rtlCol="0">
                <a:spAutoFit/>
              </a:bodyPr>
              <a:lstStyle/>
              <a:p>
                <a:r>
                  <a:rPr lang="en-US" sz="2400">
                    <a:latin typeface="Times New Roman" pitchFamily="18" charset="0"/>
                    <a:cs typeface="Times New Roman" pitchFamily="18" charset="0"/>
                  </a:rPr>
                  <a:t>+8</a:t>
                </a:r>
                <a:endParaRPr lang="vi-VN" sz="2400" dirty="0">
                  <a:latin typeface="Times New Roman" pitchFamily="18" charset="0"/>
                  <a:cs typeface="Times New Roman" pitchFamily="18" charset="0"/>
                </a:endParaRPr>
              </a:p>
            </p:txBody>
          </p:sp>
          <p:sp>
            <p:nvSpPr>
              <p:cNvPr id="119" name="Oval 118">
                <a:extLst>
                  <a:ext uri="{FF2B5EF4-FFF2-40B4-BE49-F238E27FC236}">
                    <a16:creationId xmlns:a16="http://schemas.microsoft.com/office/drawing/2014/main" id="{59BCCDFA-0931-6AD5-35BF-C212942FF51B}"/>
                  </a:ext>
                </a:extLst>
              </p:cNvPr>
              <p:cNvSpPr/>
              <p:nvPr/>
            </p:nvSpPr>
            <p:spPr>
              <a:xfrm flipH="1" flipV="1">
                <a:off x="5845456" y="372643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0" name="Oval 119">
                <a:extLst>
                  <a:ext uri="{FF2B5EF4-FFF2-40B4-BE49-F238E27FC236}">
                    <a16:creationId xmlns:a16="http://schemas.microsoft.com/office/drawing/2014/main" id="{06B01232-FF51-CD1F-30F6-D805E5A79559}"/>
                  </a:ext>
                </a:extLst>
              </p:cNvPr>
              <p:cNvSpPr/>
              <p:nvPr/>
            </p:nvSpPr>
            <p:spPr>
              <a:xfrm>
                <a:off x="5432553" y="2912029"/>
                <a:ext cx="1078814" cy="117324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1" name="Oval 120">
                <a:extLst>
                  <a:ext uri="{FF2B5EF4-FFF2-40B4-BE49-F238E27FC236}">
                    <a16:creationId xmlns:a16="http://schemas.microsoft.com/office/drawing/2014/main" id="{F75679E8-6932-526E-C5FC-911FB6A8CD18}"/>
                  </a:ext>
                </a:extLst>
              </p:cNvPr>
              <p:cNvSpPr/>
              <p:nvPr/>
            </p:nvSpPr>
            <p:spPr>
              <a:xfrm flipH="1" flipV="1">
                <a:off x="6056779" y="399807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2" name="Oval 121">
                <a:extLst>
                  <a:ext uri="{FF2B5EF4-FFF2-40B4-BE49-F238E27FC236}">
                    <a16:creationId xmlns:a16="http://schemas.microsoft.com/office/drawing/2014/main" id="{33DCD42A-747B-A1CA-538C-05EF691E04B2}"/>
                  </a:ext>
                </a:extLst>
              </p:cNvPr>
              <p:cNvSpPr/>
              <p:nvPr/>
            </p:nvSpPr>
            <p:spPr>
              <a:xfrm flipH="1" flipV="1">
                <a:off x="6080706" y="326002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3" name="Oval 122">
                <a:extLst>
                  <a:ext uri="{FF2B5EF4-FFF2-40B4-BE49-F238E27FC236}">
                    <a16:creationId xmlns:a16="http://schemas.microsoft.com/office/drawing/2014/main" id="{6AB7439C-3F2F-5617-267C-2C88511B3B0E}"/>
                  </a:ext>
                </a:extLst>
              </p:cNvPr>
              <p:cNvSpPr/>
              <p:nvPr/>
            </p:nvSpPr>
            <p:spPr>
              <a:xfrm flipH="1" flipV="1">
                <a:off x="5614180" y="3055433"/>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4" name="Oval 123">
                <a:extLst>
                  <a:ext uri="{FF2B5EF4-FFF2-40B4-BE49-F238E27FC236}">
                    <a16:creationId xmlns:a16="http://schemas.microsoft.com/office/drawing/2014/main" id="{6B0A22D0-A440-D7C9-5497-B1F89F10082A}"/>
                  </a:ext>
                </a:extLst>
              </p:cNvPr>
              <p:cNvSpPr/>
              <p:nvPr/>
            </p:nvSpPr>
            <p:spPr>
              <a:xfrm flipH="1" flipV="1">
                <a:off x="5490315" y="322494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5" name="Oval 124">
                <a:extLst>
                  <a:ext uri="{FF2B5EF4-FFF2-40B4-BE49-F238E27FC236}">
                    <a16:creationId xmlns:a16="http://schemas.microsoft.com/office/drawing/2014/main" id="{2D3EFB14-A485-FEB1-4839-941493516FD4}"/>
                  </a:ext>
                </a:extLst>
              </p:cNvPr>
              <p:cNvSpPr/>
              <p:nvPr/>
            </p:nvSpPr>
            <p:spPr>
              <a:xfrm flipH="1" flipV="1">
                <a:off x="5498150" y="381845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6" name="Oval 125">
                <a:extLst>
                  <a:ext uri="{FF2B5EF4-FFF2-40B4-BE49-F238E27FC236}">
                    <a16:creationId xmlns:a16="http://schemas.microsoft.com/office/drawing/2014/main" id="{435FDB1F-ED90-4C8E-8B4A-09A27D15F38D}"/>
                  </a:ext>
                </a:extLst>
              </p:cNvPr>
              <p:cNvSpPr/>
              <p:nvPr/>
            </p:nvSpPr>
            <p:spPr>
              <a:xfrm flipH="1" flipV="1">
                <a:off x="6413803" y="361364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7" name="Oval 126">
                <a:extLst>
                  <a:ext uri="{FF2B5EF4-FFF2-40B4-BE49-F238E27FC236}">
                    <a16:creationId xmlns:a16="http://schemas.microsoft.com/office/drawing/2014/main" id="{1C2A271F-B7AA-018D-D624-BA2706CC170E}"/>
                  </a:ext>
                </a:extLst>
              </p:cNvPr>
              <p:cNvSpPr/>
              <p:nvPr/>
            </p:nvSpPr>
            <p:spPr>
              <a:xfrm flipH="1" flipV="1">
                <a:off x="6251729" y="2989140"/>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128" name="Group 127">
            <a:extLst>
              <a:ext uri="{FF2B5EF4-FFF2-40B4-BE49-F238E27FC236}">
                <a16:creationId xmlns:a16="http://schemas.microsoft.com/office/drawing/2014/main" id="{0254637D-F3E6-6EFC-6BCE-95EE4B54ECBB}"/>
              </a:ext>
            </a:extLst>
          </p:cNvPr>
          <p:cNvGrpSpPr/>
          <p:nvPr/>
        </p:nvGrpSpPr>
        <p:grpSpPr>
          <a:xfrm>
            <a:off x="7328409" y="2306726"/>
            <a:ext cx="1999025" cy="1936237"/>
            <a:chOff x="310988" y="1830490"/>
            <a:chExt cx="2209100" cy="2213253"/>
          </a:xfrm>
        </p:grpSpPr>
        <p:sp>
          <p:nvSpPr>
            <p:cNvPr id="129" name="Oval 128">
              <a:extLst>
                <a:ext uri="{FF2B5EF4-FFF2-40B4-BE49-F238E27FC236}">
                  <a16:creationId xmlns:a16="http://schemas.microsoft.com/office/drawing/2014/main" id="{02928ECA-38B0-C67C-E3FE-3362195E83BF}"/>
                </a:ext>
              </a:extLst>
            </p:cNvPr>
            <p:cNvSpPr/>
            <p:nvPr/>
          </p:nvSpPr>
          <p:spPr>
            <a:xfrm>
              <a:off x="1080269" y="2612400"/>
              <a:ext cx="616101" cy="59152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130" name="Group 129">
              <a:extLst>
                <a:ext uri="{FF2B5EF4-FFF2-40B4-BE49-F238E27FC236}">
                  <a16:creationId xmlns:a16="http://schemas.microsoft.com/office/drawing/2014/main" id="{EDDDF1CE-2D64-7019-CE4E-D3529EDE9764}"/>
                </a:ext>
              </a:extLst>
            </p:cNvPr>
            <p:cNvGrpSpPr/>
            <p:nvPr/>
          </p:nvGrpSpPr>
          <p:grpSpPr>
            <a:xfrm>
              <a:off x="310988" y="1830490"/>
              <a:ext cx="2209100" cy="2213253"/>
              <a:chOff x="5432464" y="2912029"/>
              <a:chExt cx="1081629" cy="1227472"/>
            </a:xfrm>
          </p:grpSpPr>
          <p:sp>
            <p:nvSpPr>
              <p:cNvPr id="131" name="Oval 130">
                <a:extLst>
                  <a:ext uri="{FF2B5EF4-FFF2-40B4-BE49-F238E27FC236}">
                    <a16:creationId xmlns:a16="http://schemas.microsoft.com/office/drawing/2014/main" id="{6D444866-153A-81B7-75F5-F55250349527}"/>
                  </a:ext>
                </a:extLst>
              </p:cNvPr>
              <p:cNvSpPr/>
              <p:nvPr/>
            </p:nvSpPr>
            <p:spPr>
              <a:xfrm>
                <a:off x="5723183" y="3264661"/>
                <a:ext cx="502420" cy="57138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TextBox 131">
                <a:extLst>
                  <a:ext uri="{FF2B5EF4-FFF2-40B4-BE49-F238E27FC236}">
                    <a16:creationId xmlns:a16="http://schemas.microsoft.com/office/drawing/2014/main" id="{2E49A800-3089-4409-4722-4610D6BCD795}"/>
                  </a:ext>
                </a:extLst>
              </p:cNvPr>
              <p:cNvSpPr txBox="1"/>
              <p:nvPr/>
            </p:nvSpPr>
            <p:spPr>
              <a:xfrm>
                <a:off x="5796221" y="3367715"/>
                <a:ext cx="328426" cy="256040"/>
              </a:xfrm>
              <a:prstGeom prst="rect">
                <a:avLst/>
              </a:prstGeom>
              <a:noFill/>
            </p:spPr>
            <p:txBody>
              <a:bodyPr wrap="square" rtlCol="0">
                <a:spAutoFit/>
              </a:bodyPr>
              <a:lstStyle/>
              <a:p>
                <a:r>
                  <a:rPr lang="en-US" sz="2400">
                    <a:latin typeface="Times New Roman" pitchFamily="18" charset="0"/>
                    <a:cs typeface="Times New Roman" pitchFamily="18" charset="0"/>
                  </a:rPr>
                  <a:t>+8</a:t>
                </a:r>
                <a:endParaRPr lang="vi-VN" sz="2400" dirty="0">
                  <a:latin typeface="Times New Roman" pitchFamily="18" charset="0"/>
                  <a:cs typeface="Times New Roman" pitchFamily="18" charset="0"/>
                </a:endParaRPr>
              </a:p>
            </p:txBody>
          </p:sp>
          <p:sp>
            <p:nvSpPr>
              <p:cNvPr id="133" name="Oval 132">
                <a:extLst>
                  <a:ext uri="{FF2B5EF4-FFF2-40B4-BE49-F238E27FC236}">
                    <a16:creationId xmlns:a16="http://schemas.microsoft.com/office/drawing/2014/main" id="{744EFEA4-DD63-D796-F8AE-EDAF003BC3DC}"/>
                  </a:ext>
                </a:extLst>
              </p:cNvPr>
              <p:cNvSpPr/>
              <p:nvPr/>
            </p:nvSpPr>
            <p:spPr>
              <a:xfrm flipH="1" flipV="1">
                <a:off x="6090927" y="3702327"/>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4" name="Oval 133">
                <a:extLst>
                  <a:ext uri="{FF2B5EF4-FFF2-40B4-BE49-F238E27FC236}">
                    <a16:creationId xmlns:a16="http://schemas.microsoft.com/office/drawing/2014/main" id="{86F393C3-67C7-48C8-5BF0-71DCB5DEB42B}"/>
                  </a:ext>
                </a:extLst>
              </p:cNvPr>
              <p:cNvSpPr/>
              <p:nvPr/>
            </p:nvSpPr>
            <p:spPr>
              <a:xfrm>
                <a:off x="5432553" y="2912029"/>
                <a:ext cx="1078814" cy="1173242"/>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5" name="Oval 134">
                <a:extLst>
                  <a:ext uri="{FF2B5EF4-FFF2-40B4-BE49-F238E27FC236}">
                    <a16:creationId xmlns:a16="http://schemas.microsoft.com/office/drawing/2014/main" id="{EFFF8A62-9D67-A216-67C5-3CA98336AE37}"/>
                  </a:ext>
                </a:extLst>
              </p:cNvPr>
              <p:cNvSpPr/>
              <p:nvPr/>
            </p:nvSpPr>
            <p:spPr>
              <a:xfrm flipH="1" flipV="1">
                <a:off x="5851950" y="4022048"/>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6" name="Oval 135">
                <a:extLst>
                  <a:ext uri="{FF2B5EF4-FFF2-40B4-BE49-F238E27FC236}">
                    <a16:creationId xmlns:a16="http://schemas.microsoft.com/office/drawing/2014/main" id="{CBF389DE-3AC3-DE58-9DCA-167B4D77C5A7}"/>
                  </a:ext>
                </a:extLst>
              </p:cNvPr>
              <p:cNvSpPr/>
              <p:nvPr/>
            </p:nvSpPr>
            <p:spPr>
              <a:xfrm flipH="1" flipV="1">
                <a:off x="5764726" y="328694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7" name="Oval 136">
                <a:extLst>
                  <a:ext uri="{FF2B5EF4-FFF2-40B4-BE49-F238E27FC236}">
                    <a16:creationId xmlns:a16="http://schemas.microsoft.com/office/drawing/2014/main" id="{5AF45B36-C3A9-DD0F-27ED-F85F348E4148}"/>
                  </a:ext>
                </a:extLst>
              </p:cNvPr>
              <p:cNvSpPr/>
              <p:nvPr/>
            </p:nvSpPr>
            <p:spPr>
              <a:xfrm flipH="1" flipV="1">
                <a:off x="6224459" y="3037095"/>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8" name="Oval 137">
                <a:extLst>
                  <a:ext uri="{FF2B5EF4-FFF2-40B4-BE49-F238E27FC236}">
                    <a16:creationId xmlns:a16="http://schemas.microsoft.com/office/drawing/2014/main" id="{0ECD03E1-A016-0450-013B-EBF595A19157}"/>
                  </a:ext>
                </a:extLst>
              </p:cNvPr>
              <p:cNvSpPr/>
              <p:nvPr/>
            </p:nvSpPr>
            <p:spPr>
              <a:xfrm flipH="1" flipV="1">
                <a:off x="5542072" y="3014152"/>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9" name="Oval 138">
                <a:extLst>
                  <a:ext uri="{FF2B5EF4-FFF2-40B4-BE49-F238E27FC236}">
                    <a16:creationId xmlns:a16="http://schemas.microsoft.com/office/drawing/2014/main" id="{94C06665-E00F-7E8A-3C3A-8841F1A6E933}"/>
                  </a:ext>
                </a:extLst>
              </p:cNvPr>
              <p:cNvSpPr/>
              <p:nvPr/>
            </p:nvSpPr>
            <p:spPr>
              <a:xfrm flipH="1" flipV="1">
                <a:off x="5432464" y="3661414"/>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0" name="Oval 139">
                <a:extLst>
                  <a:ext uri="{FF2B5EF4-FFF2-40B4-BE49-F238E27FC236}">
                    <a16:creationId xmlns:a16="http://schemas.microsoft.com/office/drawing/2014/main" id="{D365FA74-6FEA-BF25-95B1-2DA59BDF889D}"/>
                  </a:ext>
                </a:extLst>
              </p:cNvPr>
              <p:cNvSpPr/>
              <p:nvPr/>
            </p:nvSpPr>
            <p:spPr>
              <a:xfrm flipH="1" flipV="1">
                <a:off x="6406093" y="3694491"/>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1" name="Oval 140">
                <a:extLst>
                  <a:ext uri="{FF2B5EF4-FFF2-40B4-BE49-F238E27FC236}">
                    <a16:creationId xmlns:a16="http://schemas.microsoft.com/office/drawing/2014/main" id="{3DE82565-B38C-F47C-36DE-E77C4654FAEB}"/>
                  </a:ext>
                </a:extLst>
              </p:cNvPr>
              <p:cNvSpPr/>
              <p:nvPr/>
            </p:nvSpPr>
            <p:spPr>
              <a:xfrm flipH="1" flipV="1">
                <a:off x="6352018" y="3211919"/>
                <a:ext cx="108000" cy="11745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grpSp>
        <p:nvGrpSpPr>
          <p:cNvPr id="160" name="Group 159">
            <a:extLst>
              <a:ext uri="{FF2B5EF4-FFF2-40B4-BE49-F238E27FC236}">
                <a16:creationId xmlns:a16="http://schemas.microsoft.com/office/drawing/2014/main" id="{5DAA52FB-7E19-B16E-3B92-ADCF6F6619C3}"/>
              </a:ext>
            </a:extLst>
          </p:cNvPr>
          <p:cNvGrpSpPr/>
          <p:nvPr/>
        </p:nvGrpSpPr>
        <p:grpSpPr>
          <a:xfrm>
            <a:off x="9374469" y="4358564"/>
            <a:ext cx="1104919" cy="724239"/>
            <a:chOff x="8362931" y="2626865"/>
            <a:chExt cx="1104919" cy="724239"/>
          </a:xfrm>
        </p:grpSpPr>
        <p:sp>
          <p:nvSpPr>
            <p:cNvPr id="154" name="TextBox 153">
              <a:extLst>
                <a:ext uri="{FF2B5EF4-FFF2-40B4-BE49-F238E27FC236}">
                  <a16:creationId xmlns:a16="http://schemas.microsoft.com/office/drawing/2014/main" id="{0523E955-FBFD-F660-7AA6-0006FEAE799A}"/>
                </a:ext>
              </a:extLst>
            </p:cNvPr>
            <p:cNvSpPr txBox="1"/>
            <p:nvPr/>
          </p:nvSpPr>
          <p:spPr>
            <a:xfrm>
              <a:off x="8362931" y="2626865"/>
              <a:ext cx="893406"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CO</a:t>
              </a:r>
            </a:p>
          </p:txBody>
        </p:sp>
        <p:sp>
          <p:nvSpPr>
            <p:cNvPr id="159" name="TextBox 158">
              <a:extLst>
                <a:ext uri="{FF2B5EF4-FFF2-40B4-BE49-F238E27FC236}">
                  <a16:creationId xmlns:a16="http://schemas.microsoft.com/office/drawing/2014/main" id="{8F588CF9-A07D-37D3-F201-02781F71F733}"/>
                </a:ext>
              </a:extLst>
            </p:cNvPr>
            <p:cNvSpPr txBox="1"/>
            <p:nvPr/>
          </p:nvSpPr>
          <p:spPr>
            <a:xfrm>
              <a:off x="9038559" y="2827884"/>
              <a:ext cx="429291"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2</a:t>
              </a:r>
            </a:p>
          </p:txBody>
        </p:sp>
      </p:grpSp>
    </p:spTree>
    <p:extLst>
      <p:ext uri="{BB962C8B-B14F-4D97-AF65-F5344CB8AC3E}">
        <p14:creationId xmlns:p14="http://schemas.microsoft.com/office/powerpoint/2010/main" val="131422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barn(inVertical)">
                                      <p:cBhvr>
                                        <p:cTn id="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101658" y="789708"/>
            <a:ext cx="11799397" cy="6068291"/>
          </a:xfrm>
          <a:prstGeom prst="rect">
            <a:avLst/>
          </a:prstGeom>
          <a:noFill/>
          <a:ln>
            <a:noFill/>
          </a:ln>
        </p:spPr>
      </p:pic>
      <p:sp>
        <p:nvSpPr>
          <p:cNvPr id="3" name="Rectangle 2"/>
          <p:cNvSpPr/>
          <p:nvPr/>
        </p:nvSpPr>
        <p:spPr>
          <a:xfrm>
            <a:off x="440900" y="35330"/>
            <a:ext cx="9716121" cy="584775"/>
          </a:xfrm>
          <a:prstGeom prst="rect">
            <a:avLst/>
          </a:prstGeom>
        </p:spPr>
        <p:txBody>
          <a:bodyPr wrap="none">
            <a:spAutoFit/>
          </a:bodyPr>
          <a:lstStyle/>
          <a:p>
            <a:r>
              <a:rPr lang="en-US" sz="3200">
                <a:latin typeface="Times New Roman" pitchFamily="18" charset="0"/>
                <a:cs typeface="Times New Roman" pitchFamily="18" charset="0"/>
              </a:rPr>
              <a:t>Sự hình thành liên kết cộng hóa trị trong phân tử Methane</a:t>
            </a:r>
          </a:p>
        </p:txBody>
      </p:sp>
    </p:spTree>
    <p:extLst>
      <p:ext uri="{BB962C8B-B14F-4D97-AF65-F5344CB8AC3E}">
        <p14:creationId xmlns:p14="http://schemas.microsoft.com/office/powerpoint/2010/main" val="3288878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00" y="35330"/>
            <a:ext cx="9716121" cy="584775"/>
          </a:xfrm>
          <a:prstGeom prst="rect">
            <a:avLst/>
          </a:prstGeom>
        </p:spPr>
        <p:txBody>
          <a:bodyPr wrap="none">
            <a:spAutoFit/>
          </a:bodyPr>
          <a:lstStyle/>
          <a:p>
            <a:r>
              <a:rPr lang="en-US" sz="3200">
                <a:latin typeface="Times New Roman" pitchFamily="18" charset="0"/>
                <a:cs typeface="Times New Roman" pitchFamily="18" charset="0"/>
              </a:rPr>
              <a:t>Sự hình thành liên kết cộng hóa trị trong phân tử Methane</a:t>
            </a:r>
          </a:p>
        </p:txBody>
      </p:sp>
      <p:sp>
        <p:nvSpPr>
          <p:cNvPr id="3" name="Oval 2">
            <a:extLst>
              <a:ext uri="{FF2B5EF4-FFF2-40B4-BE49-F238E27FC236}">
                <a16:creationId xmlns:a16="http://schemas.microsoft.com/office/drawing/2014/main" id="{D93CB4F6-1CCB-FDC6-D730-1C0D0186F457}"/>
              </a:ext>
            </a:extLst>
          </p:cNvPr>
          <p:cNvSpPr/>
          <p:nvPr/>
        </p:nvSpPr>
        <p:spPr>
          <a:xfrm>
            <a:off x="4839897" y="3001584"/>
            <a:ext cx="1354238" cy="1297593"/>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Oval 3">
            <a:extLst>
              <a:ext uri="{FF2B5EF4-FFF2-40B4-BE49-F238E27FC236}">
                <a16:creationId xmlns:a16="http://schemas.microsoft.com/office/drawing/2014/main" id="{A2111226-C471-8F6F-1EC7-F24168EDDBF8}"/>
              </a:ext>
            </a:extLst>
          </p:cNvPr>
          <p:cNvSpPr/>
          <p:nvPr/>
        </p:nvSpPr>
        <p:spPr>
          <a:xfrm>
            <a:off x="5186173" y="3291811"/>
            <a:ext cx="661686" cy="634008"/>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Oval 5">
            <a:extLst>
              <a:ext uri="{FF2B5EF4-FFF2-40B4-BE49-F238E27FC236}">
                <a16:creationId xmlns:a16="http://schemas.microsoft.com/office/drawing/2014/main" id="{5671B0B5-D583-1191-DE38-CE3B318433CE}"/>
              </a:ext>
            </a:extLst>
          </p:cNvPr>
          <p:cNvSpPr/>
          <p:nvPr/>
        </p:nvSpPr>
        <p:spPr>
          <a:xfrm>
            <a:off x="4339291" y="2495149"/>
            <a:ext cx="2366374" cy="2267393"/>
          </a:xfrm>
          <a:prstGeom prst="ellipse">
            <a:avLst/>
          </a:prstGeom>
          <a:noFill/>
          <a:ln w="19050">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5F0B4174-82B6-6091-1634-DEC38D7C1D7D}"/>
              </a:ext>
            </a:extLst>
          </p:cNvPr>
          <p:cNvSpPr/>
          <p:nvPr/>
        </p:nvSpPr>
        <p:spPr>
          <a:xfrm flipH="1" flipV="1">
            <a:off x="4348241" y="3903472"/>
            <a:ext cx="118449" cy="121570"/>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36" name="Group 35"/>
          <p:cNvGrpSpPr/>
          <p:nvPr/>
        </p:nvGrpSpPr>
        <p:grpSpPr>
          <a:xfrm>
            <a:off x="5083978" y="621110"/>
            <a:ext cx="987537" cy="969054"/>
            <a:chOff x="5083978" y="898210"/>
            <a:chExt cx="987537" cy="969054"/>
          </a:xfrm>
        </p:grpSpPr>
        <p:sp>
          <p:nvSpPr>
            <p:cNvPr id="17" name="Flowchart: Connector 16"/>
            <p:cNvSpPr/>
            <p:nvPr/>
          </p:nvSpPr>
          <p:spPr>
            <a:xfrm>
              <a:off x="5083978" y="898210"/>
              <a:ext cx="987537" cy="96905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6" name="Oval 15"/>
            <p:cNvSpPr/>
            <p:nvPr/>
          </p:nvSpPr>
          <p:spPr>
            <a:xfrm>
              <a:off x="5345036" y="1151941"/>
              <a:ext cx="472330"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19" name="TextBox 18">
            <a:extLst>
              <a:ext uri="{FF2B5EF4-FFF2-40B4-BE49-F238E27FC236}">
                <a16:creationId xmlns:a16="http://schemas.microsoft.com/office/drawing/2014/main" id="{3BDAA4DB-6D2F-4F9E-7C24-62708EFCBE0D}"/>
              </a:ext>
            </a:extLst>
          </p:cNvPr>
          <p:cNvSpPr txBox="1"/>
          <p:nvPr/>
        </p:nvSpPr>
        <p:spPr>
          <a:xfrm>
            <a:off x="5153018" y="3377983"/>
            <a:ext cx="813289" cy="461664"/>
          </a:xfrm>
          <a:prstGeom prst="rect">
            <a:avLst/>
          </a:prstGeom>
          <a:noFill/>
        </p:spPr>
        <p:txBody>
          <a:bodyPr wrap="square" rtlCol="0">
            <a:spAutoFit/>
          </a:bodyPr>
          <a:lstStyle/>
          <a:p>
            <a:r>
              <a:rPr lang="en-US" sz="2400">
                <a:latin typeface="Times New Roman" pitchFamily="18" charset="0"/>
                <a:cs typeface="Times New Roman" pitchFamily="18" charset="0"/>
              </a:rPr>
              <a:t>+6</a:t>
            </a:r>
            <a:endParaRPr lang="vi-VN" sz="2400" dirty="0">
              <a:latin typeface="Times New Roman" pitchFamily="18" charset="0"/>
              <a:cs typeface="Times New Roman" pitchFamily="18" charset="0"/>
            </a:endParaRPr>
          </a:p>
        </p:txBody>
      </p:sp>
      <p:grpSp>
        <p:nvGrpSpPr>
          <p:cNvPr id="37" name="Group 36"/>
          <p:cNvGrpSpPr/>
          <p:nvPr/>
        </p:nvGrpSpPr>
        <p:grpSpPr>
          <a:xfrm>
            <a:off x="912790" y="2938077"/>
            <a:ext cx="1000778" cy="969054"/>
            <a:chOff x="912790" y="2938077"/>
            <a:chExt cx="1000778" cy="969054"/>
          </a:xfrm>
        </p:grpSpPr>
        <p:sp>
          <p:nvSpPr>
            <p:cNvPr id="23" name="Flowchart: Connector 22"/>
            <p:cNvSpPr/>
            <p:nvPr/>
          </p:nvSpPr>
          <p:spPr>
            <a:xfrm>
              <a:off x="912790" y="2938077"/>
              <a:ext cx="1000778" cy="96905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22" name="Oval 21"/>
            <p:cNvSpPr/>
            <p:nvPr/>
          </p:nvSpPr>
          <p:spPr>
            <a:xfrm>
              <a:off x="1090717" y="3191808"/>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38" name="Group 37"/>
          <p:cNvGrpSpPr/>
          <p:nvPr/>
        </p:nvGrpSpPr>
        <p:grpSpPr>
          <a:xfrm>
            <a:off x="4816587" y="5563190"/>
            <a:ext cx="1000778" cy="969054"/>
            <a:chOff x="4816587" y="5563190"/>
            <a:chExt cx="1000778" cy="969054"/>
          </a:xfrm>
        </p:grpSpPr>
        <p:sp>
          <p:nvSpPr>
            <p:cNvPr id="28" name="Flowchart: Connector 27"/>
            <p:cNvSpPr/>
            <p:nvPr/>
          </p:nvSpPr>
          <p:spPr>
            <a:xfrm>
              <a:off x="4816587" y="5563190"/>
              <a:ext cx="1000778" cy="96905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27" name="Oval 26"/>
            <p:cNvSpPr/>
            <p:nvPr/>
          </p:nvSpPr>
          <p:spPr>
            <a:xfrm>
              <a:off x="5077644" y="581692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35" name="Group 34"/>
          <p:cNvGrpSpPr/>
          <p:nvPr/>
        </p:nvGrpSpPr>
        <p:grpSpPr>
          <a:xfrm>
            <a:off x="9651823" y="3055988"/>
            <a:ext cx="1000778" cy="969054"/>
            <a:chOff x="9651823" y="3055988"/>
            <a:chExt cx="1000778" cy="969054"/>
          </a:xfrm>
        </p:grpSpPr>
        <p:sp>
          <p:nvSpPr>
            <p:cNvPr id="33" name="Flowchart: Connector 32"/>
            <p:cNvSpPr/>
            <p:nvPr/>
          </p:nvSpPr>
          <p:spPr>
            <a:xfrm>
              <a:off x="9651823" y="3055988"/>
              <a:ext cx="1000778" cy="96905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32" name="Oval 31"/>
            <p:cNvSpPr/>
            <p:nvPr/>
          </p:nvSpPr>
          <p:spPr>
            <a:xfrm>
              <a:off x="9912880" y="3309719"/>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40" name="Flowchart: Connector 39"/>
          <p:cNvSpPr/>
          <p:nvPr/>
        </p:nvSpPr>
        <p:spPr>
          <a:xfrm>
            <a:off x="1826988" y="3299417"/>
            <a:ext cx="173160" cy="219671"/>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a:t>
            </a:r>
            <a:endParaRPr lang="vi-VN" sz="2800"/>
          </a:p>
        </p:txBody>
      </p:sp>
      <p:sp>
        <p:nvSpPr>
          <p:cNvPr id="41" name="Flowchart: Connector 40"/>
          <p:cNvSpPr/>
          <p:nvPr/>
        </p:nvSpPr>
        <p:spPr>
          <a:xfrm>
            <a:off x="5496032" y="1480328"/>
            <a:ext cx="173160" cy="219671"/>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a:t>
            </a:r>
            <a:endParaRPr lang="vi-VN" sz="2800"/>
          </a:p>
        </p:txBody>
      </p:sp>
      <p:sp>
        <p:nvSpPr>
          <p:cNvPr id="42" name="Flowchart: Connector 41"/>
          <p:cNvSpPr/>
          <p:nvPr/>
        </p:nvSpPr>
        <p:spPr>
          <a:xfrm>
            <a:off x="5279945" y="5453354"/>
            <a:ext cx="173160" cy="219671"/>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a:t>
            </a:r>
            <a:endParaRPr lang="vi-VN" sz="2800"/>
          </a:p>
        </p:txBody>
      </p:sp>
      <p:sp>
        <p:nvSpPr>
          <p:cNvPr id="43" name="Flowchart: Connector 42"/>
          <p:cNvSpPr/>
          <p:nvPr/>
        </p:nvSpPr>
        <p:spPr>
          <a:xfrm>
            <a:off x="9565243" y="3437492"/>
            <a:ext cx="173160" cy="219671"/>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a:t>
            </a:r>
            <a:endParaRPr lang="vi-VN" sz="2800"/>
          </a:p>
        </p:txBody>
      </p:sp>
      <p:sp>
        <p:nvSpPr>
          <p:cNvPr id="44" name="Oval 43">
            <a:extLst>
              <a:ext uri="{FF2B5EF4-FFF2-40B4-BE49-F238E27FC236}">
                <a16:creationId xmlns:a16="http://schemas.microsoft.com/office/drawing/2014/main" id="{5F0B4174-82B6-6091-1634-DEC38D7C1D7D}"/>
              </a:ext>
            </a:extLst>
          </p:cNvPr>
          <p:cNvSpPr/>
          <p:nvPr/>
        </p:nvSpPr>
        <p:spPr>
          <a:xfrm flipH="1" flipV="1">
            <a:off x="5038881" y="3055988"/>
            <a:ext cx="118449" cy="121570"/>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Oval 44">
            <a:extLst>
              <a:ext uri="{FF2B5EF4-FFF2-40B4-BE49-F238E27FC236}">
                <a16:creationId xmlns:a16="http://schemas.microsoft.com/office/drawing/2014/main" id="{5F0B4174-82B6-6091-1634-DEC38D7C1D7D}"/>
              </a:ext>
            </a:extLst>
          </p:cNvPr>
          <p:cNvSpPr/>
          <p:nvPr/>
        </p:nvSpPr>
        <p:spPr>
          <a:xfrm flipH="1" flipV="1">
            <a:off x="6071515" y="3919184"/>
            <a:ext cx="118449" cy="121570"/>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6" name="Oval 45">
            <a:extLst>
              <a:ext uri="{FF2B5EF4-FFF2-40B4-BE49-F238E27FC236}">
                <a16:creationId xmlns:a16="http://schemas.microsoft.com/office/drawing/2014/main" id="{5F0B4174-82B6-6091-1634-DEC38D7C1D7D}"/>
              </a:ext>
            </a:extLst>
          </p:cNvPr>
          <p:cNvSpPr/>
          <p:nvPr/>
        </p:nvSpPr>
        <p:spPr>
          <a:xfrm flipH="1" flipV="1">
            <a:off x="5425723" y="4701757"/>
            <a:ext cx="118449" cy="121570"/>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7" name="Oval 46">
            <a:extLst>
              <a:ext uri="{FF2B5EF4-FFF2-40B4-BE49-F238E27FC236}">
                <a16:creationId xmlns:a16="http://schemas.microsoft.com/office/drawing/2014/main" id="{5F0B4174-82B6-6091-1634-DEC38D7C1D7D}"/>
              </a:ext>
            </a:extLst>
          </p:cNvPr>
          <p:cNvSpPr/>
          <p:nvPr/>
        </p:nvSpPr>
        <p:spPr>
          <a:xfrm flipH="1" flipV="1">
            <a:off x="6675861" y="3598642"/>
            <a:ext cx="118449" cy="121570"/>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8" name="Oval 47">
            <a:extLst>
              <a:ext uri="{FF2B5EF4-FFF2-40B4-BE49-F238E27FC236}">
                <a16:creationId xmlns:a16="http://schemas.microsoft.com/office/drawing/2014/main" id="{5F0B4174-82B6-6091-1634-DEC38D7C1D7D}"/>
              </a:ext>
            </a:extLst>
          </p:cNvPr>
          <p:cNvSpPr/>
          <p:nvPr/>
        </p:nvSpPr>
        <p:spPr>
          <a:xfrm flipH="1" flipV="1">
            <a:off x="5418910" y="2388764"/>
            <a:ext cx="118449" cy="121570"/>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268599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58333E-6 -4.07407E-6 L 0.22265 -0.00393 " pathEditMode="relative" rAng="0" ptsTypes="AA">
                                      <p:cBhvr>
                                        <p:cTn id="6" dur="2000" fill="hold"/>
                                        <p:tgtEl>
                                          <p:spTgt spid="37"/>
                                        </p:tgtEl>
                                        <p:attrNameLst>
                                          <p:attrName>ppt_x</p:attrName>
                                          <p:attrName>ppt_y</p:attrName>
                                        </p:attrNameLst>
                                      </p:cBhvr>
                                      <p:rCtr x="11133" y="-208"/>
                                    </p:animMotion>
                                  </p:childTnLst>
                                </p:cTn>
                              </p:par>
                              <p:par>
                                <p:cTn id="7" presetID="63" presetClass="path" presetSubtype="0" accel="50000" decel="50000" fill="hold" grpId="0" nodeType="withEffect">
                                  <p:stCondLst>
                                    <p:cond delay="0"/>
                                  </p:stCondLst>
                                  <p:childTnLst>
                                    <p:animMotion origin="layout" path="M -1.04167E-6 -7.40741E-7 L 0.21367 -0.00208 " pathEditMode="relative" rAng="0" ptsTypes="AA">
                                      <p:cBhvr>
                                        <p:cTn id="8" dur="2000" fill="hold"/>
                                        <p:tgtEl>
                                          <p:spTgt spid="40"/>
                                        </p:tgtEl>
                                        <p:attrNameLst>
                                          <p:attrName>ppt_x</p:attrName>
                                          <p:attrName>ppt_y</p:attrName>
                                        </p:attrNameLst>
                                      </p:cBhvr>
                                      <p:rCtr x="10677" y="-116"/>
                                    </p:animMotion>
                                  </p:childTnLst>
                                </p:cTn>
                              </p:par>
                              <p:par>
                                <p:cTn id="9" presetID="56" presetClass="path" presetSubtype="0" accel="50000" decel="50000" fill="hold" grpId="0" nodeType="withEffect">
                                  <p:stCondLst>
                                    <p:cond delay="0"/>
                                  </p:stCondLst>
                                  <p:childTnLst>
                                    <p:animMotion origin="layout" path="M -2.91667E-6 -7.40741E-7 L 0.00482 -0.04583 " pathEditMode="relative" rAng="0" ptsTypes="AA">
                                      <p:cBhvr>
                                        <p:cTn id="10" dur="2000" fill="hold"/>
                                        <p:tgtEl>
                                          <p:spTgt spid="9"/>
                                        </p:tgtEl>
                                        <p:attrNameLst>
                                          <p:attrName>ppt_x</p:attrName>
                                          <p:attrName>ppt_y</p:attrName>
                                        </p:attrNameLst>
                                      </p:cBhvr>
                                      <p:rCtr x="234" y="-229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2.96296E-6 L 0.00456 0.14746 " pathEditMode="relative" rAng="0" ptsTypes="AA">
                                      <p:cBhvr>
                                        <p:cTn id="14" dur="2000" fill="hold"/>
                                        <p:tgtEl>
                                          <p:spTgt spid="41"/>
                                        </p:tgtEl>
                                        <p:attrNameLst>
                                          <p:attrName>ppt_x</p:attrName>
                                          <p:attrName>ppt_y</p:attrName>
                                        </p:attrNameLst>
                                      </p:cBhvr>
                                      <p:rCtr x="221" y="7361"/>
                                    </p:animMotion>
                                  </p:childTnLst>
                                </p:cTn>
                              </p:par>
                              <p:par>
                                <p:cTn id="15" presetID="42" presetClass="path" presetSubtype="0" accel="50000" decel="50000" fill="hold" nodeType="withEffect">
                                  <p:stCondLst>
                                    <p:cond delay="0"/>
                                  </p:stCondLst>
                                  <p:childTnLst>
                                    <p:animMotion origin="layout" path="M -2.08333E-6 -1.11111E-6 L -0.00573 0.16505 " pathEditMode="relative" rAng="0" ptsTypes="AA">
                                      <p:cBhvr>
                                        <p:cTn id="16" dur="2000" fill="hold"/>
                                        <p:tgtEl>
                                          <p:spTgt spid="36"/>
                                        </p:tgtEl>
                                        <p:attrNameLst>
                                          <p:attrName>ppt_x</p:attrName>
                                          <p:attrName>ppt_y</p:attrName>
                                        </p:attrNameLst>
                                      </p:cBhvr>
                                      <p:rCtr x="-286" y="8241"/>
                                    </p:animMotion>
                                  </p:childTnLst>
                                </p:cTn>
                              </p:par>
                              <p:par>
                                <p:cTn id="17" presetID="42" presetClass="path" presetSubtype="0" accel="50000" decel="50000" fill="hold" grpId="0" nodeType="withEffect">
                                  <p:stCondLst>
                                    <p:cond delay="0"/>
                                  </p:stCondLst>
                                  <p:childTnLst>
                                    <p:animMotion origin="layout" path="M 2.91667E-6 4.81481E-6 L -0.00248 0.02152 " pathEditMode="relative" rAng="0" ptsTypes="AA">
                                      <p:cBhvr>
                                        <p:cTn id="18" dur="2000" fill="hold"/>
                                        <p:tgtEl>
                                          <p:spTgt spid="48"/>
                                        </p:tgtEl>
                                        <p:attrNameLst>
                                          <p:attrName>ppt_x</p:attrName>
                                          <p:attrName>ppt_y</p:attrName>
                                        </p:attrNameLst>
                                      </p:cBhvr>
                                      <p:rCtr x="-130" y="1065"/>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3.54167E-6 3.7037E-7 L -0.25912 0.02222 " pathEditMode="relative" rAng="0" ptsTypes="AA">
                                      <p:cBhvr>
                                        <p:cTn id="22" dur="2000" fill="hold"/>
                                        <p:tgtEl>
                                          <p:spTgt spid="43"/>
                                        </p:tgtEl>
                                        <p:attrNameLst>
                                          <p:attrName>ppt_x</p:attrName>
                                          <p:attrName>ppt_y</p:attrName>
                                        </p:attrNameLst>
                                      </p:cBhvr>
                                      <p:rCtr x="-12956" y="1111"/>
                                    </p:animMotion>
                                  </p:childTnLst>
                                </p:cTn>
                              </p:par>
                              <p:par>
                                <p:cTn id="23" presetID="35" presetClass="path" presetSubtype="0" accel="50000" decel="50000" fill="hold" nodeType="withEffect">
                                  <p:stCondLst>
                                    <p:cond delay="0"/>
                                  </p:stCondLst>
                                  <p:childTnLst>
                                    <p:animMotion origin="layout" path="M -2.29167E-6 -3.7037E-6 L -0.27148 -0.00208 " pathEditMode="relative" rAng="0" ptsTypes="AA">
                                      <p:cBhvr>
                                        <p:cTn id="24" dur="2000" fill="hold"/>
                                        <p:tgtEl>
                                          <p:spTgt spid="35"/>
                                        </p:tgtEl>
                                        <p:attrNameLst>
                                          <p:attrName>ppt_x</p:attrName>
                                          <p:attrName>ppt_y</p:attrName>
                                        </p:attrNameLst>
                                      </p:cBhvr>
                                      <p:rCtr x="-13581" y="-116"/>
                                    </p:animMotion>
                                  </p:childTnLst>
                                </p:cTn>
                              </p:par>
                              <p:par>
                                <p:cTn id="25" presetID="49" presetClass="path" presetSubtype="0" accel="50000" decel="50000" fill="hold" grpId="0" nodeType="withEffect">
                                  <p:stCondLst>
                                    <p:cond delay="0"/>
                                  </p:stCondLst>
                                  <p:childTnLst>
                                    <p:animMotion origin="layout" path="M 0 1.85185E-6 L -0.01823 -0.02894 " pathEditMode="relative" rAng="0" ptsTypes="AA">
                                      <p:cBhvr>
                                        <p:cTn id="26" dur="2000" fill="hold"/>
                                        <p:tgtEl>
                                          <p:spTgt spid="47"/>
                                        </p:tgtEl>
                                        <p:attrNameLst>
                                          <p:attrName>ppt_x</p:attrName>
                                          <p:attrName>ppt_y</p:attrName>
                                        </p:attrNameLst>
                                      </p:cBhvr>
                                      <p:rCtr x="-911" y="-1458"/>
                                    </p:animMotion>
                                  </p:childTnLst>
                                </p:cTn>
                              </p:par>
                            </p:childTnLst>
                          </p:cTn>
                        </p:par>
                      </p:childTnLst>
                    </p:cTn>
                  </p:par>
                  <p:par>
                    <p:cTn id="27" fill="hold">
                      <p:stCondLst>
                        <p:cond delay="indefinite"/>
                      </p:stCondLst>
                      <p:childTnLst>
                        <p:par>
                          <p:cTn id="28" fill="hold">
                            <p:stCondLst>
                              <p:cond delay="0"/>
                            </p:stCondLst>
                            <p:childTnLst>
                              <p:par>
                                <p:cTn id="29" presetID="56" presetClass="path" presetSubtype="0" accel="50000" decel="50000" fill="hold" nodeType="clickEffect">
                                  <p:stCondLst>
                                    <p:cond delay="0"/>
                                  </p:stCondLst>
                                  <p:childTnLst>
                                    <p:animMotion origin="layout" path="M -3.33333E-6 -4.44444E-6 L 0.00339 -0.15694 " pathEditMode="relative" rAng="0" ptsTypes="AA">
                                      <p:cBhvr>
                                        <p:cTn id="30" dur="2000" fill="hold"/>
                                        <p:tgtEl>
                                          <p:spTgt spid="38"/>
                                        </p:tgtEl>
                                        <p:attrNameLst>
                                          <p:attrName>ppt_x</p:attrName>
                                          <p:attrName>ppt_y</p:attrName>
                                        </p:attrNameLst>
                                      </p:cBhvr>
                                      <p:rCtr x="169" y="-7847"/>
                                    </p:animMotion>
                                  </p:childTnLst>
                                </p:cTn>
                              </p:par>
                              <p:par>
                                <p:cTn id="31" presetID="56" presetClass="path" presetSubtype="0" accel="50000" decel="50000" fill="hold" grpId="0" nodeType="withEffect">
                                  <p:stCondLst>
                                    <p:cond delay="0"/>
                                  </p:stCondLst>
                                  <p:childTnLst>
                                    <p:animMotion origin="layout" path="M 2.91667E-6 7.40741E-7 L -0.01029 -0.14514 " pathEditMode="relative" rAng="0" ptsTypes="AA">
                                      <p:cBhvr>
                                        <p:cTn id="32" dur="2000" fill="hold"/>
                                        <p:tgtEl>
                                          <p:spTgt spid="42"/>
                                        </p:tgtEl>
                                        <p:attrNameLst>
                                          <p:attrName>ppt_x</p:attrName>
                                          <p:attrName>ppt_y</p:attrName>
                                        </p:attrNameLst>
                                      </p:cBhvr>
                                      <p:rCtr x="-521" y="-7269"/>
                                    </p:animMotion>
                                  </p:childTnLst>
                                </p:cTn>
                              </p:par>
                              <p:par>
                                <p:cTn id="33" presetID="56" presetClass="path" presetSubtype="0" accel="50000" decel="50000" fill="hold" grpId="0" nodeType="withEffect">
                                  <p:stCondLst>
                                    <p:cond delay="0"/>
                                  </p:stCondLst>
                                  <p:childTnLst>
                                    <p:animMotion origin="layout" path="M 3.125E-6 -3.7037E-6 L 0.00221 -0.02384 " pathEditMode="relative" rAng="0" ptsTypes="AA">
                                      <p:cBhvr>
                                        <p:cTn id="34" dur="2000" fill="hold"/>
                                        <p:tgtEl>
                                          <p:spTgt spid="46"/>
                                        </p:tgtEl>
                                        <p:attrNameLst>
                                          <p:attrName>ppt_x</p:attrName>
                                          <p:attrName>ppt_y</p:attrName>
                                        </p:attrNameLst>
                                      </p:cBhvr>
                                      <p:rCtr x="104" y="-12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0" grpId="0" animBg="1"/>
      <p:bldP spid="41" grpId="0" animBg="1"/>
      <p:bldP spid="42" grpId="0" animBg="1"/>
      <p:bldP spid="43" grpId="0" animBg="1"/>
      <p:bldP spid="46" grpId="0" animBg="1"/>
      <p:bldP spid="47" grpId="0" animBg="1"/>
      <p:bldP spid="4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1892-386E-40CA-3C80-F32056C0D5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C7A7AD4-7412-0FD5-4A98-86AC2DAC0D74}"/>
              </a:ext>
            </a:extLst>
          </p:cNvPr>
          <p:cNvSpPr/>
          <p:nvPr/>
        </p:nvSpPr>
        <p:spPr>
          <a:xfrm>
            <a:off x="440900" y="35330"/>
            <a:ext cx="9897068" cy="584775"/>
          </a:xfrm>
          <a:prstGeom prst="rect">
            <a:avLst/>
          </a:prstGeom>
        </p:spPr>
        <p:txBody>
          <a:bodyPr wrap="none">
            <a:spAutoFit/>
          </a:bodyPr>
          <a:lstStyle/>
          <a:p>
            <a:r>
              <a:rPr lang="en-US" sz="3200">
                <a:latin typeface="Times New Roman" pitchFamily="18" charset="0"/>
                <a:cs typeface="Times New Roman" pitchFamily="18" charset="0"/>
              </a:rPr>
              <a:t>Sự hình thành liên kết cộng hóa trị trong phân tử Ammonia</a:t>
            </a:r>
          </a:p>
        </p:txBody>
      </p:sp>
      <p:sp>
        <p:nvSpPr>
          <p:cNvPr id="3" name="Oval 2">
            <a:extLst>
              <a:ext uri="{FF2B5EF4-FFF2-40B4-BE49-F238E27FC236}">
                <a16:creationId xmlns:a16="http://schemas.microsoft.com/office/drawing/2014/main" id="{B465E9B8-1EB5-70D9-0C47-790DE421EF1F}"/>
              </a:ext>
            </a:extLst>
          </p:cNvPr>
          <p:cNvSpPr/>
          <p:nvPr/>
        </p:nvSpPr>
        <p:spPr>
          <a:xfrm>
            <a:off x="5012963" y="3722167"/>
            <a:ext cx="2226362" cy="2133238"/>
          </a:xfrm>
          <a:prstGeom prst="ellipse">
            <a:avLst/>
          </a:prstGeom>
          <a:noFill/>
          <a:ln w="28575">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Oval 3">
            <a:extLst>
              <a:ext uri="{FF2B5EF4-FFF2-40B4-BE49-F238E27FC236}">
                <a16:creationId xmlns:a16="http://schemas.microsoft.com/office/drawing/2014/main" id="{B3544367-E608-66AE-FD90-D1FE7961EE8E}"/>
              </a:ext>
            </a:extLst>
          </p:cNvPr>
          <p:cNvSpPr/>
          <p:nvPr/>
        </p:nvSpPr>
        <p:spPr>
          <a:xfrm>
            <a:off x="5618400" y="4234692"/>
            <a:ext cx="1087809" cy="1042306"/>
          </a:xfrm>
          <a:prstGeom prst="ellipse">
            <a:avLst/>
          </a:prstGeom>
          <a:solidFill>
            <a:srgbClr val="EF7E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Oval 5">
            <a:extLst>
              <a:ext uri="{FF2B5EF4-FFF2-40B4-BE49-F238E27FC236}">
                <a16:creationId xmlns:a16="http://schemas.microsoft.com/office/drawing/2014/main" id="{62EEB0C8-ACDC-0A3B-F1BE-3104131F987A}"/>
              </a:ext>
            </a:extLst>
          </p:cNvPr>
          <p:cNvSpPr/>
          <p:nvPr/>
        </p:nvSpPr>
        <p:spPr>
          <a:xfrm>
            <a:off x="4150845" y="2940592"/>
            <a:ext cx="3890309" cy="3727585"/>
          </a:xfrm>
          <a:prstGeom prst="ellipse">
            <a:avLst/>
          </a:prstGeom>
          <a:noFill/>
          <a:ln w="28575">
            <a:solidFill>
              <a:srgbClr val="EF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BB10D7C0-A1FA-5ADA-3D19-E36C88BDE6BE}"/>
              </a:ext>
            </a:extLst>
          </p:cNvPr>
          <p:cNvSpPr/>
          <p:nvPr/>
        </p:nvSpPr>
        <p:spPr>
          <a:xfrm flipH="1" flipV="1">
            <a:off x="4063366" y="4767362"/>
            <a:ext cx="265976" cy="272984"/>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36" name="Group 35">
            <a:extLst>
              <a:ext uri="{FF2B5EF4-FFF2-40B4-BE49-F238E27FC236}">
                <a16:creationId xmlns:a16="http://schemas.microsoft.com/office/drawing/2014/main" id="{FFBBABD3-DA7C-AB1A-CBEA-7601E64A35F8}"/>
              </a:ext>
            </a:extLst>
          </p:cNvPr>
          <p:cNvGrpSpPr/>
          <p:nvPr/>
        </p:nvGrpSpPr>
        <p:grpSpPr>
          <a:xfrm>
            <a:off x="5012963" y="644226"/>
            <a:ext cx="1623507" cy="1593121"/>
            <a:chOff x="5083978" y="898210"/>
            <a:chExt cx="987537" cy="969054"/>
          </a:xfrm>
        </p:grpSpPr>
        <p:sp>
          <p:nvSpPr>
            <p:cNvPr id="17" name="Flowchart: Connector 16">
              <a:extLst>
                <a:ext uri="{FF2B5EF4-FFF2-40B4-BE49-F238E27FC236}">
                  <a16:creationId xmlns:a16="http://schemas.microsoft.com/office/drawing/2014/main" id="{1218A4E7-4527-6755-93CF-FEF8BB796C5B}"/>
                </a:ext>
              </a:extLst>
            </p:cNvPr>
            <p:cNvSpPr/>
            <p:nvPr/>
          </p:nvSpPr>
          <p:spPr>
            <a:xfrm>
              <a:off x="5083978" y="898210"/>
              <a:ext cx="987537" cy="969054"/>
            </a:xfrm>
            <a:prstGeom prst="flowChartConnector">
              <a:avLst/>
            </a:prstGeom>
            <a:noFill/>
            <a:ln w="38100">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6" name="Oval 15">
              <a:extLst>
                <a:ext uri="{FF2B5EF4-FFF2-40B4-BE49-F238E27FC236}">
                  <a16:creationId xmlns:a16="http://schemas.microsoft.com/office/drawing/2014/main" id="{A5D479C3-EA46-0228-D2D3-1FA4E382D069}"/>
                </a:ext>
              </a:extLst>
            </p:cNvPr>
            <p:cNvSpPr/>
            <p:nvPr/>
          </p:nvSpPr>
          <p:spPr>
            <a:xfrm>
              <a:off x="5345036" y="1151941"/>
              <a:ext cx="472330" cy="478548"/>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+1</a:t>
              </a:r>
            </a:p>
          </p:txBody>
        </p:sp>
      </p:grpSp>
      <p:sp>
        <p:nvSpPr>
          <p:cNvPr id="19" name="TextBox 18">
            <a:extLst>
              <a:ext uri="{FF2B5EF4-FFF2-40B4-BE49-F238E27FC236}">
                <a16:creationId xmlns:a16="http://schemas.microsoft.com/office/drawing/2014/main" id="{42E52C19-E5E9-5969-4A7C-46205DBA60FC}"/>
              </a:ext>
            </a:extLst>
          </p:cNvPr>
          <p:cNvSpPr txBox="1"/>
          <p:nvPr/>
        </p:nvSpPr>
        <p:spPr>
          <a:xfrm>
            <a:off x="5882914" y="4444740"/>
            <a:ext cx="720289" cy="523220"/>
          </a:xfrm>
          <a:prstGeom prst="rect">
            <a:avLst/>
          </a:prstGeom>
          <a:noFill/>
        </p:spPr>
        <p:txBody>
          <a:bodyPr wrap="square" rtlCol="0">
            <a:spAutoFit/>
          </a:bodyPr>
          <a:lstStyle/>
          <a:p>
            <a:r>
              <a:rPr lang="en-US" sz="2800" b="1" dirty="0">
                <a:latin typeface="Times New Roman" pitchFamily="18" charset="0"/>
                <a:cs typeface="Times New Roman" pitchFamily="18" charset="0"/>
              </a:rPr>
              <a:t>+7</a:t>
            </a:r>
            <a:endParaRPr lang="vi-VN" sz="2800" b="1" dirty="0">
              <a:latin typeface="Times New Roman" pitchFamily="18" charset="0"/>
              <a:cs typeface="Times New Roman" pitchFamily="18" charset="0"/>
            </a:endParaRPr>
          </a:p>
        </p:txBody>
      </p:sp>
      <p:grpSp>
        <p:nvGrpSpPr>
          <p:cNvPr id="37" name="Group 36">
            <a:extLst>
              <a:ext uri="{FF2B5EF4-FFF2-40B4-BE49-F238E27FC236}">
                <a16:creationId xmlns:a16="http://schemas.microsoft.com/office/drawing/2014/main" id="{E051872C-1B1B-0944-11B2-6C01F5EC98D0}"/>
              </a:ext>
            </a:extLst>
          </p:cNvPr>
          <p:cNvGrpSpPr/>
          <p:nvPr/>
        </p:nvGrpSpPr>
        <p:grpSpPr>
          <a:xfrm>
            <a:off x="550907" y="4038564"/>
            <a:ext cx="1695794" cy="1654702"/>
            <a:chOff x="912790" y="2938077"/>
            <a:chExt cx="1000778" cy="969054"/>
          </a:xfrm>
        </p:grpSpPr>
        <p:sp>
          <p:nvSpPr>
            <p:cNvPr id="23" name="Flowchart: Connector 22">
              <a:extLst>
                <a:ext uri="{FF2B5EF4-FFF2-40B4-BE49-F238E27FC236}">
                  <a16:creationId xmlns:a16="http://schemas.microsoft.com/office/drawing/2014/main" id="{45CDC850-32E7-281C-707B-277618A46216}"/>
                </a:ext>
              </a:extLst>
            </p:cNvPr>
            <p:cNvSpPr/>
            <p:nvPr/>
          </p:nvSpPr>
          <p:spPr>
            <a:xfrm>
              <a:off x="912790" y="2938077"/>
              <a:ext cx="1000778" cy="969054"/>
            </a:xfrm>
            <a:prstGeom prst="flowChartConnector">
              <a:avLst/>
            </a:prstGeom>
            <a:noFill/>
            <a:ln w="38100">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22" name="Oval 21">
              <a:extLst>
                <a:ext uri="{FF2B5EF4-FFF2-40B4-BE49-F238E27FC236}">
                  <a16:creationId xmlns:a16="http://schemas.microsoft.com/office/drawing/2014/main" id="{E46DDD88-721E-4947-C85D-04FA6171B66F}"/>
                </a:ext>
              </a:extLst>
            </p:cNvPr>
            <p:cNvSpPr/>
            <p:nvPr/>
          </p:nvSpPr>
          <p:spPr>
            <a:xfrm>
              <a:off x="1183846" y="3182041"/>
              <a:ext cx="478663" cy="478548"/>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t>+1</a:t>
              </a:r>
            </a:p>
          </p:txBody>
        </p:sp>
      </p:grpSp>
      <p:grpSp>
        <p:nvGrpSpPr>
          <p:cNvPr id="35" name="Group 34">
            <a:extLst>
              <a:ext uri="{FF2B5EF4-FFF2-40B4-BE49-F238E27FC236}">
                <a16:creationId xmlns:a16="http://schemas.microsoft.com/office/drawing/2014/main" id="{7A9220E6-B113-B5A2-B2A5-EA5E065D6F64}"/>
              </a:ext>
            </a:extLst>
          </p:cNvPr>
          <p:cNvGrpSpPr/>
          <p:nvPr/>
        </p:nvGrpSpPr>
        <p:grpSpPr>
          <a:xfrm>
            <a:off x="9565243" y="4171399"/>
            <a:ext cx="1645275" cy="1593121"/>
            <a:chOff x="9651823" y="3055988"/>
            <a:chExt cx="1000778" cy="969054"/>
          </a:xfrm>
        </p:grpSpPr>
        <p:sp>
          <p:nvSpPr>
            <p:cNvPr id="33" name="Flowchart: Connector 32">
              <a:extLst>
                <a:ext uri="{FF2B5EF4-FFF2-40B4-BE49-F238E27FC236}">
                  <a16:creationId xmlns:a16="http://schemas.microsoft.com/office/drawing/2014/main" id="{6756600D-543B-D17B-D795-AA06B0423C9B}"/>
                </a:ext>
              </a:extLst>
            </p:cNvPr>
            <p:cNvSpPr/>
            <p:nvPr/>
          </p:nvSpPr>
          <p:spPr>
            <a:xfrm>
              <a:off x="9651823" y="3055988"/>
              <a:ext cx="1000778" cy="969054"/>
            </a:xfrm>
            <a:prstGeom prst="flowChartConnector">
              <a:avLst/>
            </a:prstGeom>
            <a:noFill/>
            <a:ln w="38100">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32" name="Oval 31">
              <a:extLst>
                <a:ext uri="{FF2B5EF4-FFF2-40B4-BE49-F238E27FC236}">
                  <a16:creationId xmlns:a16="http://schemas.microsoft.com/office/drawing/2014/main" id="{AC904A5C-7089-2D0A-0E20-6CB05BDCA772}"/>
                </a:ext>
              </a:extLst>
            </p:cNvPr>
            <p:cNvSpPr/>
            <p:nvPr/>
          </p:nvSpPr>
          <p:spPr>
            <a:xfrm>
              <a:off x="9912880" y="3309719"/>
              <a:ext cx="478663" cy="478548"/>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+1</a:t>
              </a:r>
            </a:p>
          </p:txBody>
        </p:sp>
      </p:grpSp>
      <p:sp>
        <p:nvSpPr>
          <p:cNvPr id="40" name="Flowchart: Connector 39">
            <a:extLst>
              <a:ext uri="{FF2B5EF4-FFF2-40B4-BE49-F238E27FC236}">
                <a16:creationId xmlns:a16="http://schemas.microsoft.com/office/drawing/2014/main" id="{AF6B9DA7-2AFC-CEAB-C1E1-9FDC7DEDF29E}"/>
              </a:ext>
            </a:extLst>
          </p:cNvPr>
          <p:cNvSpPr/>
          <p:nvPr/>
        </p:nvSpPr>
        <p:spPr>
          <a:xfrm>
            <a:off x="1790334" y="4054667"/>
            <a:ext cx="311437" cy="328214"/>
          </a:xfrm>
          <a:prstGeom prst="flowChartConnector">
            <a:avLst/>
          </a:prstGeom>
          <a:solidFill>
            <a:srgbClr val="378DED"/>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sp>
        <p:nvSpPr>
          <p:cNvPr id="41" name="Flowchart: Connector 40">
            <a:extLst>
              <a:ext uri="{FF2B5EF4-FFF2-40B4-BE49-F238E27FC236}">
                <a16:creationId xmlns:a16="http://schemas.microsoft.com/office/drawing/2014/main" id="{75835ABA-11B5-10B5-ECAB-DDB18FB3FA31}"/>
              </a:ext>
            </a:extLst>
          </p:cNvPr>
          <p:cNvSpPr/>
          <p:nvPr/>
        </p:nvSpPr>
        <p:spPr>
          <a:xfrm>
            <a:off x="5476063" y="1984843"/>
            <a:ext cx="284674" cy="313289"/>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sp>
        <p:nvSpPr>
          <p:cNvPr id="43" name="Flowchart: Connector 42">
            <a:extLst>
              <a:ext uri="{FF2B5EF4-FFF2-40B4-BE49-F238E27FC236}">
                <a16:creationId xmlns:a16="http://schemas.microsoft.com/office/drawing/2014/main" id="{FFD26E4A-6780-5DE0-EE70-7564530CF735}"/>
              </a:ext>
            </a:extLst>
          </p:cNvPr>
          <p:cNvSpPr/>
          <p:nvPr/>
        </p:nvSpPr>
        <p:spPr>
          <a:xfrm>
            <a:off x="9777482" y="4125958"/>
            <a:ext cx="284674" cy="251309"/>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sp>
        <p:nvSpPr>
          <p:cNvPr id="44" name="Oval 43">
            <a:extLst>
              <a:ext uri="{FF2B5EF4-FFF2-40B4-BE49-F238E27FC236}">
                <a16:creationId xmlns:a16="http://schemas.microsoft.com/office/drawing/2014/main" id="{31F33B98-6CC8-908F-309D-6C4C22F63025}"/>
              </a:ext>
            </a:extLst>
          </p:cNvPr>
          <p:cNvSpPr/>
          <p:nvPr/>
        </p:nvSpPr>
        <p:spPr>
          <a:xfrm flipH="1" flipV="1">
            <a:off x="6776000" y="6363996"/>
            <a:ext cx="265976" cy="272984"/>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Oval 44">
            <a:extLst>
              <a:ext uri="{FF2B5EF4-FFF2-40B4-BE49-F238E27FC236}">
                <a16:creationId xmlns:a16="http://schemas.microsoft.com/office/drawing/2014/main" id="{BEBAA3B9-D26D-ABF0-2568-D9783F29A020}"/>
              </a:ext>
            </a:extLst>
          </p:cNvPr>
          <p:cNvSpPr/>
          <p:nvPr/>
        </p:nvSpPr>
        <p:spPr>
          <a:xfrm flipH="1" flipV="1">
            <a:off x="6339474" y="3661382"/>
            <a:ext cx="265976" cy="272984"/>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6" name="Oval 45">
            <a:extLst>
              <a:ext uri="{FF2B5EF4-FFF2-40B4-BE49-F238E27FC236}">
                <a16:creationId xmlns:a16="http://schemas.microsoft.com/office/drawing/2014/main" id="{85BD8B8F-17E6-B333-0E8B-98384F49B0C7}"/>
              </a:ext>
            </a:extLst>
          </p:cNvPr>
          <p:cNvSpPr/>
          <p:nvPr/>
        </p:nvSpPr>
        <p:spPr>
          <a:xfrm flipH="1" flipV="1">
            <a:off x="5437503" y="5569869"/>
            <a:ext cx="265976" cy="272984"/>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7" name="Oval 46">
            <a:extLst>
              <a:ext uri="{FF2B5EF4-FFF2-40B4-BE49-F238E27FC236}">
                <a16:creationId xmlns:a16="http://schemas.microsoft.com/office/drawing/2014/main" id="{A855C74D-69D0-42B2-DFD7-3478162DA5E3}"/>
              </a:ext>
            </a:extLst>
          </p:cNvPr>
          <p:cNvSpPr/>
          <p:nvPr/>
        </p:nvSpPr>
        <p:spPr>
          <a:xfrm flipH="1" flipV="1">
            <a:off x="7753602" y="4033543"/>
            <a:ext cx="265976" cy="272984"/>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8" name="Oval 47">
            <a:extLst>
              <a:ext uri="{FF2B5EF4-FFF2-40B4-BE49-F238E27FC236}">
                <a16:creationId xmlns:a16="http://schemas.microsoft.com/office/drawing/2014/main" id="{9386D504-0D4D-B2BA-091C-F43B5E382C7E}"/>
              </a:ext>
            </a:extLst>
          </p:cNvPr>
          <p:cNvSpPr/>
          <p:nvPr/>
        </p:nvSpPr>
        <p:spPr>
          <a:xfrm flipH="1" flipV="1">
            <a:off x="5290904" y="2887197"/>
            <a:ext cx="265976" cy="272984"/>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Oval 28">
            <a:extLst>
              <a:ext uri="{FF2B5EF4-FFF2-40B4-BE49-F238E27FC236}">
                <a16:creationId xmlns:a16="http://schemas.microsoft.com/office/drawing/2014/main" id="{C86B07DB-708A-106F-F307-6C6DFE5F9848}"/>
              </a:ext>
            </a:extLst>
          </p:cNvPr>
          <p:cNvSpPr/>
          <p:nvPr/>
        </p:nvSpPr>
        <p:spPr>
          <a:xfrm flipH="1" flipV="1">
            <a:off x="6908988" y="3055765"/>
            <a:ext cx="265976" cy="272984"/>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360182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75E-6 -4.44444E-6 L 0.22265 -0.00393 " pathEditMode="relative" rAng="0" ptsTypes="AA">
                                      <p:cBhvr>
                                        <p:cTn id="6" dur="2000" fill="hold"/>
                                        <p:tgtEl>
                                          <p:spTgt spid="37"/>
                                        </p:tgtEl>
                                        <p:attrNameLst>
                                          <p:attrName>ppt_x</p:attrName>
                                          <p:attrName>ppt_y</p:attrName>
                                        </p:attrNameLst>
                                      </p:cBhvr>
                                      <p:rCtr x="11133" y="-208"/>
                                    </p:animMotion>
                                  </p:childTnLst>
                                </p:cTn>
                              </p:par>
                              <p:par>
                                <p:cTn id="7" presetID="63" presetClass="path" presetSubtype="0" accel="50000" decel="50000" fill="hold" grpId="0" nodeType="withEffect">
                                  <p:stCondLst>
                                    <p:cond delay="0"/>
                                  </p:stCondLst>
                                  <p:childTnLst>
                                    <p:animMotion origin="layout" path="M -0.02994 0.22801 L 0.18373 0.22593 " pathEditMode="relative" rAng="0" ptsTypes="AA">
                                      <p:cBhvr>
                                        <p:cTn id="8" dur="2000" fill="hold"/>
                                        <p:tgtEl>
                                          <p:spTgt spid="40"/>
                                        </p:tgtEl>
                                        <p:attrNameLst>
                                          <p:attrName>ppt_x</p:attrName>
                                          <p:attrName>ppt_y</p:attrName>
                                        </p:attrNameLst>
                                      </p:cBhvr>
                                      <p:rCtr x="10677" y="-116"/>
                                    </p:animMotion>
                                  </p:childTnLst>
                                </p:cTn>
                              </p:par>
                              <p:par>
                                <p:cTn id="9" presetID="56" presetClass="path" presetSubtype="0" accel="50000" decel="50000" fill="hold" grpId="0" nodeType="withEffect">
                                  <p:stCondLst>
                                    <p:cond delay="0"/>
                                  </p:stCondLst>
                                  <p:childTnLst>
                                    <p:animMotion origin="layout" path="M -6.25E-7 3.7037E-6 L 0.00482 -0.04584 " pathEditMode="relative" rAng="0" ptsTypes="AA">
                                      <p:cBhvr>
                                        <p:cTn id="10" dur="2000" fill="hold"/>
                                        <p:tgtEl>
                                          <p:spTgt spid="9"/>
                                        </p:tgtEl>
                                        <p:attrNameLst>
                                          <p:attrName>ppt_x</p:attrName>
                                          <p:attrName>ppt_y</p:attrName>
                                        </p:attrNameLst>
                                      </p:cBhvr>
                                      <p:rCtr x="234" y="-229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08333E-7 2.22222E-6 L 0.00456 0.14745 " pathEditMode="relative" rAng="0" ptsTypes="AA">
                                      <p:cBhvr>
                                        <p:cTn id="14" dur="2000" fill="hold"/>
                                        <p:tgtEl>
                                          <p:spTgt spid="41"/>
                                        </p:tgtEl>
                                        <p:attrNameLst>
                                          <p:attrName>ppt_x</p:attrName>
                                          <p:attrName>ppt_y</p:attrName>
                                        </p:attrNameLst>
                                      </p:cBhvr>
                                      <p:rCtr x="221" y="7361"/>
                                    </p:animMotion>
                                  </p:childTnLst>
                                </p:cTn>
                              </p:par>
                              <p:par>
                                <p:cTn id="15" presetID="42" presetClass="path" presetSubtype="0" accel="50000" decel="50000" fill="hold" nodeType="withEffect">
                                  <p:stCondLst>
                                    <p:cond delay="0"/>
                                  </p:stCondLst>
                                  <p:childTnLst>
                                    <p:animMotion origin="layout" path="M -4.375E-6 -3.7037E-6 L -0.00572 0.16505 " pathEditMode="relative" rAng="0" ptsTypes="AA">
                                      <p:cBhvr>
                                        <p:cTn id="16" dur="2000" fill="hold"/>
                                        <p:tgtEl>
                                          <p:spTgt spid="36"/>
                                        </p:tgtEl>
                                        <p:attrNameLst>
                                          <p:attrName>ppt_x</p:attrName>
                                          <p:attrName>ppt_y</p:attrName>
                                        </p:attrNameLst>
                                      </p:cBhvr>
                                      <p:rCtr x="-286" y="8241"/>
                                    </p:animMotion>
                                  </p:childTnLst>
                                </p:cTn>
                              </p:par>
                              <p:par>
                                <p:cTn id="17" presetID="42" presetClass="path" presetSubtype="0" accel="50000" decel="50000" fill="hold" grpId="0" nodeType="withEffect">
                                  <p:stCondLst>
                                    <p:cond delay="0"/>
                                  </p:stCondLst>
                                  <p:childTnLst>
                                    <p:animMotion origin="layout" path="M 1.45833E-6 -4.81481E-6 L -0.00248 0.02153 " pathEditMode="relative" rAng="0" ptsTypes="AA">
                                      <p:cBhvr>
                                        <p:cTn id="18" dur="2000" fill="hold"/>
                                        <p:tgtEl>
                                          <p:spTgt spid="48"/>
                                        </p:tgtEl>
                                        <p:attrNameLst>
                                          <p:attrName>ppt_x</p:attrName>
                                          <p:attrName>ppt_y</p:attrName>
                                        </p:attrNameLst>
                                      </p:cBhvr>
                                      <p:rCtr x="-130" y="1065"/>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0.0711 0.0294 L -0.18802 0.05162 " pathEditMode="relative" rAng="0" ptsTypes="AA">
                                      <p:cBhvr>
                                        <p:cTn id="22" dur="2000" fill="hold"/>
                                        <p:tgtEl>
                                          <p:spTgt spid="43"/>
                                        </p:tgtEl>
                                        <p:attrNameLst>
                                          <p:attrName>ppt_x</p:attrName>
                                          <p:attrName>ppt_y</p:attrName>
                                        </p:attrNameLst>
                                      </p:cBhvr>
                                      <p:rCtr x="-12956" y="1111"/>
                                    </p:animMotion>
                                  </p:childTnLst>
                                </p:cTn>
                              </p:par>
                              <p:par>
                                <p:cTn id="23" presetID="35" presetClass="path" presetSubtype="0" accel="50000" decel="50000" fill="hold" nodeType="withEffect">
                                  <p:stCondLst>
                                    <p:cond delay="0"/>
                                  </p:stCondLst>
                                  <p:childTnLst>
                                    <p:animMotion origin="layout" path="M -3.125E-6 4.44444E-6 L -0.1707 4.44444E-6 " pathEditMode="relative" rAng="0" ptsTypes="AA">
                                      <p:cBhvr>
                                        <p:cTn id="24" dur="2000" fill="hold"/>
                                        <p:tgtEl>
                                          <p:spTgt spid="35"/>
                                        </p:tgtEl>
                                        <p:attrNameLst>
                                          <p:attrName>ppt_x</p:attrName>
                                          <p:attrName>ppt_y</p:attrName>
                                        </p:attrNameLst>
                                      </p:cBhvr>
                                      <p:rCtr x="-8542" y="0"/>
                                    </p:animMotion>
                                  </p:childTnLst>
                                </p:cTn>
                              </p:par>
                              <p:par>
                                <p:cTn id="25" presetID="49" presetClass="path" presetSubtype="0" accel="50000" decel="50000" fill="hold" grpId="0" nodeType="withEffect">
                                  <p:stCondLst>
                                    <p:cond delay="0"/>
                                  </p:stCondLst>
                                  <p:childTnLst>
                                    <p:animMotion origin="layout" path="M 5E-6 -1.85185E-6 L -0.01822 -0.02893 " pathEditMode="relative" rAng="0" ptsTypes="AA">
                                      <p:cBhvr>
                                        <p:cTn id="26" dur="2000" fill="hold"/>
                                        <p:tgtEl>
                                          <p:spTgt spid="47"/>
                                        </p:tgtEl>
                                        <p:attrNameLst>
                                          <p:attrName>ppt_x</p:attrName>
                                          <p:attrName>ppt_y</p:attrName>
                                        </p:attrNameLst>
                                      </p:cBhvr>
                                      <p:rCtr x="-911" y="-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0" grpId="0" animBg="1"/>
      <p:bldP spid="41" grpId="0" animBg="1"/>
      <p:bldP spid="43" grpId="0" animBg="1"/>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24000" y="1517650"/>
            <a:ext cx="9143999" cy="1538883"/>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Bài 6: </a:t>
            </a:r>
          </a:p>
          <a:p>
            <a:r>
              <a:rPr lang="en-US" sz="4000" b="1">
                <a:solidFill>
                  <a:srgbClr val="FF0000"/>
                </a:solidFill>
                <a:latin typeface="Times New Roman" panose="02020603050405020304" pitchFamily="18" charset="0"/>
                <a:cs typeface="Times New Roman" panose="02020603050405020304" pitchFamily="18" charset="0"/>
              </a:rPr>
              <a:t>    </a:t>
            </a:r>
            <a:r>
              <a:rPr lang="en-US" sz="5400" b="1">
                <a:solidFill>
                  <a:srgbClr val="FF0000"/>
                </a:solidFill>
                <a:latin typeface="Times New Roman" panose="02020603050405020304" pitchFamily="18" charset="0"/>
                <a:cs typeface="Times New Roman" panose="02020603050405020304" pitchFamily="18" charset="0"/>
              </a:rPr>
              <a:t> </a:t>
            </a:r>
            <a:r>
              <a:rPr lang="en-US" sz="3600" b="1">
                <a:solidFill>
                  <a:srgbClr val="FF0000"/>
                </a:solidFill>
                <a:latin typeface="Times New Roman" panose="02020603050405020304" pitchFamily="18" charset="0"/>
                <a:cs typeface="Times New Roman" panose="02020603050405020304" pitchFamily="18" charset="0"/>
              </a:rPr>
              <a:t>GIỚI THIỆU VỀ LIÊN </a:t>
            </a:r>
            <a:r>
              <a:rPr lang="en-US" sz="3600" b="1" dirty="0">
                <a:solidFill>
                  <a:srgbClr val="FF0000"/>
                </a:solidFill>
                <a:latin typeface="Times New Roman" panose="02020603050405020304" pitchFamily="18" charset="0"/>
                <a:cs typeface="Times New Roman" panose="02020603050405020304" pitchFamily="18" charset="0"/>
              </a:rPr>
              <a:t>KẾT HÓA HỌC</a:t>
            </a:r>
          </a:p>
        </p:txBody>
      </p:sp>
      <p:sp>
        <p:nvSpPr>
          <p:cNvPr id="4" name="Rectangle 3"/>
          <p:cNvSpPr/>
          <p:nvPr/>
        </p:nvSpPr>
        <p:spPr>
          <a:xfrm>
            <a:off x="1524000" y="3198167"/>
            <a:ext cx="7854523" cy="400110"/>
          </a:xfrm>
          <a:prstGeom prst="rect">
            <a:avLst/>
          </a:prstGeom>
        </p:spPr>
        <p:txBody>
          <a:bodyPr wrap="none">
            <a:spAutoFit/>
          </a:bodyPr>
          <a:lstStyle/>
          <a:p>
            <a:r>
              <a:rPr lang="en-US" sz="2000"/>
              <a:t>Link: liên kết hóa học: https://www.youtube.com/watch?v=YrW_JDGc8eU</a:t>
            </a:r>
            <a:endParaRPr lang="en-US" sz="2000" dirty="0"/>
          </a:p>
        </p:txBody>
      </p:sp>
    </p:spTree>
    <p:extLst>
      <p:ext uri="{BB962C8B-B14F-4D97-AF65-F5344CB8AC3E}">
        <p14:creationId xmlns:p14="http://schemas.microsoft.com/office/powerpoint/2010/main" val="256303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2" name="Group 311"/>
          <p:cNvGrpSpPr/>
          <p:nvPr/>
        </p:nvGrpSpPr>
        <p:grpSpPr>
          <a:xfrm>
            <a:off x="5174532" y="-26493"/>
            <a:ext cx="7058044" cy="4325897"/>
            <a:chOff x="5174532" y="-26493"/>
            <a:chExt cx="7058044" cy="4325897"/>
          </a:xfrm>
        </p:grpSpPr>
        <p:sp>
          <p:nvSpPr>
            <p:cNvPr id="9" name="Freeform: Shape 8"/>
            <p:cNvSpPr/>
            <p:nvPr/>
          </p:nvSpPr>
          <p:spPr>
            <a:xfrm>
              <a:off x="5174532" y="-26493"/>
              <a:ext cx="7058044" cy="4325897"/>
            </a:xfrm>
            <a:custGeom>
              <a:avLst/>
              <a:gdLst>
                <a:gd name="connsiteX0" fmla="*/ 8360784 w 8377935"/>
                <a:gd name="connsiteY0" fmla="*/ 28254 h 5134864"/>
                <a:gd name="connsiteX1" fmla="*/ 4709871 w 8377935"/>
                <a:gd name="connsiteY1" fmla="*/ 18427 h 5134864"/>
                <a:gd name="connsiteX2" fmla="*/ 51641 w 8377935"/>
                <a:gd name="connsiteY2" fmla="*/ 28254 h 5134864"/>
                <a:gd name="connsiteX3" fmla="*/ 29529 w 8377935"/>
                <a:gd name="connsiteY3" fmla="*/ 384501 h 5134864"/>
                <a:gd name="connsiteX4" fmla="*/ 717453 w 8377935"/>
                <a:gd name="connsiteY4" fmla="*/ 826738 h 5134864"/>
                <a:gd name="connsiteX5" fmla="*/ 1093355 w 8377935"/>
                <a:gd name="connsiteY5" fmla="*/ 2087113 h 5134864"/>
                <a:gd name="connsiteX6" fmla="*/ 1584729 w 8377935"/>
                <a:gd name="connsiteY6" fmla="*/ 2743099 h 5134864"/>
                <a:gd name="connsiteX7" fmla="*/ 2304593 w 8377935"/>
                <a:gd name="connsiteY7" fmla="*/ 3101802 h 5134864"/>
                <a:gd name="connsiteX8" fmla="*/ 3058853 w 8377935"/>
                <a:gd name="connsiteY8" fmla="*/ 4642261 h 5134864"/>
                <a:gd name="connsiteX9" fmla="*/ 3813113 w 8377935"/>
                <a:gd name="connsiteY9" fmla="*/ 4723338 h 5134864"/>
                <a:gd name="connsiteX10" fmla="*/ 4616511 w 8377935"/>
                <a:gd name="connsiteY10" fmla="*/ 4996051 h 5134864"/>
                <a:gd name="connsiteX11" fmla="*/ 4616511 w 8377935"/>
                <a:gd name="connsiteY11" fmla="*/ 5015706 h 5134864"/>
                <a:gd name="connsiteX12" fmla="*/ 4702501 w 8377935"/>
                <a:gd name="connsiteY12" fmla="*/ 5055016 h 5134864"/>
                <a:gd name="connsiteX13" fmla="*/ 4788492 w 8377935"/>
                <a:gd name="connsiteY13" fmla="*/ 5094326 h 5134864"/>
                <a:gd name="connsiteX14" fmla="*/ 4790948 w 8377935"/>
                <a:gd name="connsiteY14" fmla="*/ 5094326 h 5134864"/>
                <a:gd name="connsiteX15" fmla="*/ 4790948 w 8377935"/>
                <a:gd name="connsiteY15" fmla="*/ 5086955 h 5134864"/>
                <a:gd name="connsiteX16" fmla="*/ 5795809 w 8377935"/>
                <a:gd name="connsiteY16" fmla="*/ 4681571 h 5134864"/>
                <a:gd name="connsiteX17" fmla="*/ 6631146 w 8377935"/>
                <a:gd name="connsiteY17" fmla="*/ 4153344 h 5134864"/>
                <a:gd name="connsiteX18" fmla="*/ 7183942 w 8377935"/>
                <a:gd name="connsiteY18" fmla="*/ 4190197 h 5134864"/>
                <a:gd name="connsiteX19" fmla="*/ 7589326 w 8377935"/>
                <a:gd name="connsiteY19" fmla="*/ 3563694 h 5134864"/>
                <a:gd name="connsiteX20" fmla="*/ 7921004 w 8377935"/>
                <a:gd name="connsiteY20" fmla="*/ 2875770 h 5134864"/>
                <a:gd name="connsiteX21" fmla="*/ 8363241 w 8377935"/>
                <a:gd name="connsiteY21" fmla="*/ 2728357 h 5134864"/>
                <a:gd name="connsiteX22" fmla="*/ 8360784 w 8377935"/>
                <a:gd name="connsiteY22" fmla="*/ 28254 h 513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77935" h="5134864">
                  <a:moveTo>
                    <a:pt x="8360784" y="28254"/>
                  </a:moveTo>
                  <a:lnTo>
                    <a:pt x="4709871" y="18427"/>
                  </a:lnTo>
                  <a:lnTo>
                    <a:pt x="51641" y="28254"/>
                  </a:lnTo>
                  <a:cubicBezTo>
                    <a:pt x="51641" y="207606"/>
                    <a:pt x="-4867" y="205149"/>
                    <a:pt x="29529" y="384501"/>
                  </a:cubicBezTo>
                  <a:cubicBezTo>
                    <a:pt x="110606" y="745661"/>
                    <a:pt x="439827" y="711265"/>
                    <a:pt x="717453" y="826738"/>
                  </a:cubicBezTo>
                  <a:cubicBezTo>
                    <a:pt x="1373438" y="1055227"/>
                    <a:pt x="1044217" y="1580998"/>
                    <a:pt x="1093355" y="2087113"/>
                  </a:cubicBezTo>
                  <a:cubicBezTo>
                    <a:pt x="1125294" y="2399136"/>
                    <a:pt x="1257965" y="2659565"/>
                    <a:pt x="1584729" y="2743099"/>
                  </a:cubicBezTo>
                  <a:cubicBezTo>
                    <a:pt x="1896752" y="2809434"/>
                    <a:pt x="2076104" y="2806977"/>
                    <a:pt x="2304593" y="3101802"/>
                  </a:cubicBezTo>
                  <a:cubicBezTo>
                    <a:pt x="2714891" y="3593176"/>
                    <a:pt x="2255456" y="4315497"/>
                    <a:pt x="3058853" y="4642261"/>
                  </a:cubicBezTo>
                  <a:cubicBezTo>
                    <a:pt x="3287342" y="4740536"/>
                    <a:pt x="3567425" y="4674201"/>
                    <a:pt x="3813113" y="4723338"/>
                  </a:cubicBezTo>
                  <a:cubicBezTo>
                    <a:pt x="4098110" y="4750364"/>
                    <a:pt x="4358539" y="4878121"/>
                    <a:pt x="4616511" y="4996051"/>
                  </a:cubicBezTo>
                  <a:lnTo>
                    <a:pt x="4616511" y="5015706"/>
                  </a:lnTo>
                  <a:cubicBezTo>
                    <a:pt x="4645993" y="5030447"/>
                    <a:pt x="4675475" y="5042732"/>
                    <a:pt x="4702501" y="5055016"/>
                  </a:cubicBezTo>
                  <a:cubicBezTo>
                    <a:pt x="4729526" y="5069757"/>
                    <a:pt x="4759009" y="5084498"/>
                    <a:pt x="4788492" y="5094326"/>
                  </a:cubicBezTo>
                  <a:cubicBezTo>
                    <a:pt x="4788492" y="5094326"/>
                    <a:pt x="4790948" y="5094326"/>
                    <a:pt x="4790948" y="5094326"/>
                  </a:cubicBezTo>
                  <a:cubicBezTo>
                    <a:pt x="4790948" y="5091869"/>
                    <a:pt x="4790948" y="5089412"/>
                    <a:pt x="4790948" y="5086955"/>
                  </a:cubicBezTo>
                  <a:cubicBezTo>
                    <a:pt x="5184048" y="5214713"/>
                    <a:pt x="5614001" y="5118895"/>
                    <a:pt x="5795809" y="4681571"/>
                  </a:cubicBezTo>
                  <a:cubicBezTo>
                    <a:pt x="5943222" y="4300756"/>
                    <a:pt x="6188909" y="4030500"/>
                    <a:pt x="6631146" y="4153344"/>
                  </a:cubicBezTo>
                  <a:cubicBezTo>
                    <a:pt x="6827696" y="4214765"/>
                    <a:pt x="6962824" y="4288472"/>
                    <a:pt x="7183942" y="4190197"/>
                  </a:cubicBezTo>
                  <a:cubicBezTo>
                    <a:pt x="7417345" y="4079637"/>
                    <a:pt x="7540189" y="3809381"/>
                    <a:pt x="7589326" y="3563694"/>
                  </a:cubicBezTo>
                  <a:cubicBezTo>
                    <a:pt x="7638464" y="3305722"/>
                    <a:pt x="7650748" y="3010898"/>
                    <a:pt x="7921004" y="2875770"/>
                  </a:cubicBezTo>
                  <a:cubicBezTo>
                    <a:pt x="8068417" y="2814348"/>
                    <a:pt x="8301819" y="2910166"/>
                    <a:pt x="8363241" y="2728357"/>
                  </a:cubicBezTo>
                  <a:lnTo>
                    <a:pt x="8360784" y="28254"/>
                  </a:lnTo>
                  <a:close/>
                </a:path>
              </a:pathLst>
            </a:custGeom>
            <a:gradFill>
              <a:gsLst>
                <a:gs pos="0">
                  <a:schemeClr val="accent1"/>
                </a:gs>
                <a:gs pos="100000">
                  <a:schemeClr val="accent2"/>
                </a:gs>
              </a:gsLst>
              <a:lin ang="5400000" scaled="1"/>
            </a:gradFill>
            <a:ln w="9525" cap="flat">
              <a:noFill/>
              <a:prstDash val="solid"/>
              <a:miter/>
            </a:ln>
          </p:spPr>
          <p:txBody>
            <a:bodyPr rtlCol="0" anchor="ctr"/>
            <a:lstStyle/>
            <a:p>
              <a:endParaRPr lang="en-US"/>
            </a:p>
          </p:txBody>
        </p:sp>
        <p:grpSp>
          <p:nvGrpSpPr>
            <p:cNvPr id="311" name="Group 310"/>
            <p:cNvGrpSpPr/>
            <p:nvPr/>
          </p:nvGrpSpPr>
          <p:grpSpPr>
            <a:xfrm>
              <a:off x="5897050" y="130042"/>
              <a:ext cx="6249577" cy="3188114"/>
              <a:chOff x="5897050" y="130042"/>
              <a:chExt cx="6249577" cy="3188114"/>
            </a:xfrm>
          </p:grpSpPr>
          <p:grpSp>
            <p:nvGrpSpPr>
              <p:cNvPr id="303" name="Group 302"/>
              <p:cNvGrpSpPr/>
              <p:nvPr/>
            </p:nvGrpSpPr>
            <p:grpSpPr>
              <a:xfrm>
                <a:off x="8449556" y="154699"/>
                <a:ext cx="675851" cy="704707"/>
                <a:chOff x="14501761" y="3124541"/>
                <a:chExt cx="675851" cy="704707"/>
              </a:xfrm>
            </p:grpSpPr>
            <p:sp>
              <p:nvSpPr>
                <p:cNvPr id="100" name="Freeform: Shape 99"/>
                <p:cNvSpPr/>
                <p:nvPr/>
              </p:nvSpPr>
              <p:spPr>
                <a:xfrm>
                  <a:off x="14559963" y="3124541"/>
                  <a:ext cx="448990" cy="113359"/>
                </a:xfrm>
                <a:custGeom>
                  <a:avLst/>
                  <a:gdLst>
                    <a:gd name="connsiteX0" fmla="*/ 4800 w 345622"/>
                    <a:gd name="connsiteY0" fmla="*/ 62076 h 96006"/>
                    <a:gd name="connsiteX1" fmla="*/ 16321 w 345622"/>
                    <a:gd name="connsiteY1" fmla="*/ 39675 h 96006"/>
                    <a:gd name="connsiteX2" fmla="*/ 37442 w 345622"/>
                    <a:gd name="connsiteY2" fmla="*/ 25594 h 96006"/>
                    <a:gd name="connsiteX3" fmla="*/ 84806 w 345622"/>
                    <a:gd name="connsiteY3" fmla="*/ 10873 h 96006"/>
                    <a:gd name="connsiteX4" fmla="*/ 184012 w 345622"/>
                    <a:gd name="connsiteY4" fmla="*/ 5753 h 96006"/>
                    <a:gd name="connsiteX5" fmla="*/ 281938 w 345622"/>
                    <a:gd name="connsiteY5" fmla="*/ 24954 h 96006"/>
                    <a:gd name="connsiteX6" fmla="*/ 326101 w 345622"/>
                    <a:gd name="connsiteY6" fmla="*/ 50556 h 96006"/>
                    <a:gd name="connsiteX7" fmla="*/ 342742 w 345622"/>
                    <a:gd name="connsiteY7" fmla="*/ 71037 h 96006"/>
                    <a:gd name="connsiteX8" fmla="*/ 342742 w 345622"/>
                    <a:gd name="connsiteY8" fmla="*/ 96639 h 96006"/>
                    <a:gd name="connsiteX9" fmla="*/ 340822 w 345622"/>
                    <a:gd name="connsiteY9" fmla="*/ 95999 h 96006"/>
                    <a:gd name="connsiteX10" fmla="*/ 335062 w 345622"/>
                    <a:gd name="connsiteY10" fmla="*/ 74877 h 96006"/>
                    <a:gd name="connsiteX11" fmla="*/ 318421 w 345622"/>
                    <a:gd name="connsiteY11" fmla="*/ 60156 h 96006"/>
                    <a:gd name="connsiteX12" fmla="*/ 275538 w 345622"/>
                    <a:gd name="connsiteY12" fmla="*/ 40955 h 96006"/>
                    <a:gd name="connsiteX13" fmla="*/ 229455 w 345622"/>
                    <a:gd name="connsiteY13" fmla="*/ 27514 h 96006"/>
                    <a:gd name="connsiteX14" fmla="*/ 182092 w 345622"/>
                    <a:gd name="connsiteY14" fmla="*/ 18554 h 96006"/>
                    <a:gd name="connsiteX15" fmla="*/ 85446 w 345622"/>
                    <a:gd name="connsiteY15" fmla="*/ 18554 h 96006"/>
                    <a:gd name="connsiteX16" fmla="*/ 38722 w 345622"/>
                    <a:gd name="connsiteY16" fmla="*/ 30074 h 96006"/>
                    <a:gd name="connsiteX17" fmla="*/ 18241 w 345622"/>
                    <a:gd name="connsiteY17" fmla="*/ 41595 h 96006"/>
                    <a:gd name="connsiteX18" fmla="*/ 6080 w 345622"/>
                    <a:gd name="connsiteY18" fmla="*/ 60796 h 96006"/>
                    <a:gd name="connsiteX19" fmla="*/ 4800 w 345622"/>
                    <a:gd name="connsiteY19" fmla="*/ 6207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622" h="96006">
                      <a:moveTo>
                        <a:pt x="4800" y="62076"/>
                      </a:moveTo>
                      <a:cubicBezTo>
                        <a:pt x="5440" y="53756"/>
                        <a:pt x="9921" y="45435"/>
                        <a:pt x="16321" y="39675"/>
                      </a:cubicBezTo>
                      <a:cubicBezTo>
                        <a:pt x="22721" y="33915"/>
                        <a:pt x="29762" y="29434"/>
                        <a:pt x="37442" y="25594"/>
                      </a:cubicBezTo>
                      <a:cubicBezTo>
                        <a:pt x="52803" y="18554"/>
                        <a:pt x="68804" y="14073"/>
                        <a:pt x="84806" y="10873"/>
                      </a:cubicBezTo>
                      <a:cubicBezTo>
                        <a:pt x="117448" y="4473"/>
                        <a:pt x="150730" y="3833"/>
                        <a:pt x="184012" y="5753"/>
                      </a:cubicBezTo>
                      <a:cubicBezTo>
                        <a:pt x="217294" y="8313"/>
                        <a:pt x="250576" y="12153"/>
                        <a:pt x="281938" y="24954"/>
                      </a:cubicBezTo>
                      <a:cubicBezTo>
                        <a:pt x="297299" y="31354"/>
                        <a:pt x="312660" y="39675"/>
                        <a:pt x="326101" y="50556"/>
                      </a:cubicBezTo>
                      <a:cubicBezTo>
                        <a:pt x="332501" y="56316"/>
                        <a:pt x="338902" y="62716"/>
                        <a:pt x="342742" y="71037"/>
                      </a:cubicBezTo>
                      <a:cubicBezTo>
                        <a:pt x="346582" y="79358"/>
                        <a:pt x="347223" y="89598"/>
                        <a:pt x="342742" y="96639"/>
                      </a:cubicBezTo>
                      <a:lnTo>
                        <a:pt x="340822" y="95999"/>
                      </a:lnTo>
                      <a:cubicBezTo>
                        <a:pt x="342102" y="88318"/>
                        <a:pt x="339542" y="80638"/>
                        <a:pt x="335062" y="74877"/>
                      </a:cubicBezTo>
                      <a:cubicBezTo>
                        <a:pt x="330581" y="69117"/>
                        <a:pt x="324821" y="63996"/>
                        <a:pt x="318421" y="60156"/>
                      </a:cubicBezTo>
                      <a:cubicBezTo>
                        <a:pt x="305620" y="51836"/>
                        <a:pt x="290899" y="46075"/>
                        <a:pt x="275538" y="40955"/>
                      </a:cubicBezTo>
                      <a:cubicBezTo>
                        <a:pt x="260817" y="35835"/>
                        <a:pt x="245456" y="31354"/>
                        <a:pt x="229455" y="27514"/>
                      </a:cubicBezTo>
                      <a:cubicBezTo>
                        <a:pt x="214094" y="23674"/>
                        <a:pt x="198093" y="20474"/>
                        <a:pt x="182092" y="18554"/>
                      </a:cubicBezTo>
                      <a:cubicBezTo>
                        <a:pt x="150090" y="14713"/>
                        <a:pt x="117448" y="14073"/>
                        <a:pt x="85446" y="18554"/>
                      </a:cubicBezTo>
                      <a:cubicBezTo>
                        <a:pt x="69445" y="20474"/>
                        <a:pt x="53444" y="23674"/>
                        <a:pt x="38722" y="30074"/>
                      </a:cubicBezTo>
                      <a:cubicBezTo>
                        <a:pt x="31042" y="33275"/>
                        <a:pt x="24002" y="37115"/>
                        <a:pt x="18241" y="41595"/>
                      </a:cubicBezTo>
                      <a:cubicBezTo>
                        <a:pt x="12481" y="46715"/>
                        <a:pt x="7360" y="53116"/>
                        <a:pt x="6080" y="60796"/>
                      </a:cubicBezTo>
                      <a:lnTo>
                        <a:pt x="4800" y="62076"/>
                      </a:lnTo>
                      <a:close/>
                    </a:path>
                  </a:pathLst>
                </a:custGeom>
                <a:solidFill>
                  <a:schemeClr val="bg1"/>
                </a:solidFill>
                <a:ln w="9525" cap="flat">
                  <a:noFill/>
                  <a:prstDash val="solid"/>
                  <a:miter/>
                </a:ln>
              </p:spPr>
              <p:txBody>
                <a:bodyPr rtlCol="0" anchor="ctr"/>
                <a:lstStyle/>
                <a:p>
                  <a:endParaRPr lang="en-US"/>
                </a:p>
              </p:txBody>
            </p:sp>
            <p:sp>
              <p:nvSpPr>
                <p:cNvPr id="101" name="Freeform: Shape 100"/>
                <p:cNvSpPr/>
                <p:nvPr/>
              </p:nvSpPr>
              <p:spPr>
                <a:xfrm>
                  <a:off x="14558294" y="3192170"/>
                  <a:ext cx="448990" cy="105802"/>
                </a:xfrm>
                <a:custGeom>
                  <a:avLst/>
                  <a:gdLst>
                    <a:gd name="connsiteX0" fmla="*/ 343387 w 345622"/>
                    <a:gd name="connsiteY0" fmla="*/ 40643 h 89605"/>
                    <a:gd name="connsiteX1" fmla="*/ 328666 w 345622"/>
                    <a:gd name="connsiteY1" fmla="*/ 59844 h 89605"/>
                    <a:gd name="connsiteX2" fmla="*/ 307545 w 345622"/>
                    <a:gd name="connsiteY2" fmla="*/ 72005 h 89605"/>
                    <a:gd name="connsiteX3" fmla="*/ 261462 w 345622"/>
                    <a:gd name="connsiteY3" fmla="*/ 85446 h 89605"/>
                    <a:gd name="connsiteX4" fmla="*/ 165456 w 345622"/>
                    <a:gd name="connsiteY4" fmla="*/ 89926 h 89605"/>
                    <a:gd name="connsiteX5" fmla="*/ 70730 w 345622"/>
                    <a:gd name="connsiteY5" fmla="*/ 71365 h 89605"/>
                    <a:gd name="connsiteX6" fmla="*/ 27847 w 345622"/>
                    <a:gd name="connsiteY6" fmla="*/ 47683 h 89605"/>
                    <a:gd name="connsiteX7" fmla="*/ 10566 w 345622"/>
                    <a:gd name="connsiteY7" fmla="*/ 29122 h 89605"/>
                    <a:gd name="connsiteX8" fmla="*/ 5445 w 345622"/>
                    <a:gd name="connsiteY8" fmla="*/ 4800 h 89605"/>
                    <a:gd name="connsiteX9" fmla="*/ 7365 w 345622"/>
                    <a:gd name="connsiteY9" fmla="*/ 4800 h 89605"/>
                    <a:gd name="connsiteX10" fmla="*/ 16966 w 345622"/>
                    <a:gd name="connsiteY10" fmla="*/ 24002 h 89605"/>
                    <a:gd name="connsiteX11" fmla="*/ 34887 w 345622"/>
                    <a:gd name="connsiteY11" fmla="*/ 37442 h 89605"/>
                    <a:gd name="connsiteX12" fmla="*/ 76490 w 345622"/>
                    <a:gd name="connsiteY12" fmla="*/ 55364 h 89605"/>
                    <a:gd name="connsiteX13" fmla="*/ 166736 w 345622"/>
                    <a:gd name="connsiteY13" fmla="*/ 76485 h 89605"/>
                    <a:gd name="connsiteX14" fmla="*/ 260182 w 345622"/>
                    <a:gd name="connsiteY14" fmla="*/ 77125 h 89605"/>
                    <a:gd name="connsiteX15" fmla="*/ 305625 w 345622"/>
                    <a:gd name="connsiteY15" fmla="*/ 66884 h 89605"/>
                    <a:gd name="connsiteX16" fmla="*/ 326106 w 345622"/>
                    <a:gd name="connsiteY16" fmla="*/ 56644 h 89605"/>
                    <a:gd name="connsiteX17" fmla="*/ 341467 w 345622"/>
                    <a:gd name="connsiteY17" fmla="*/ 40003 h 89605"/>
                    <a:gd name="connsiteX18" fmla="*/ 343387 w 345622"/>
                    <a:gd name="connsiteY18" fmla="*/ 40643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5622" h="89605">
                      <a:moveTo>
                        <a:pt x="343387" y="40643"/>
                      </a:moveTo>
                      <a:cubicBezTo>
                        <a:pt x="340827" y="48323"/>
                        <a:pt x="335067" y="54723"/>
                        <a:pt x="328666" y="59844"/>
                      </a:cubicBezTo>
                      <a:cubicBezTo>
                        <a:pt x="322266" y="64964"/>
                        <a:pt x="315225" y="68804"/>
                        <a:pt x="307545" y="72005"/>
                      </a:cubicBezTo>
                      <a:cubicBezTo>
                        <a:pt x="292824" y="78405"/>
                        <a:pt x="277463" y="82885"/>
                        <a:pt x="261462" y="85446"/>
                      </a:cubicBezTo>
                      <a:cubicBezTo>
                        <a:pt x="230100" y="91206"/>
                        <a:pt x="197458" y="91846"/>
                        <a:pt x="165456" y="89926"/>
                      </a:cubicBezTo>
                      <a:cubicBezTo>
                        <a:pt x="133454" y="87366"/>
                        <a:pt x="100811" y="83525"/>
                        <a:pt x="70730" y="71365"/>
                      </a:cubicBezTo>
                      <a:cubicBezTo>
                        <a:pt x="55368" y="64964"/>
                        <a:pt x="40648" y="57924"/>
                        <a:pt x="27847" y="47683"/>
                      </a:cubicBezTo>
                      <a:cubicBezTo>
                        <a:pt x="21446" y="42563"/>
                        <a:pt x="15046" y="36162"/>
                        <a:pt x="10566" y="29122"/>
                      </a:cubicBezTo>
                      <a:cubicBezTo>
                        <a:pt x="6085" y="22082"/>
                        <a:pt x="3525" y="13121"/>
                        <a:pt x="5445" y="4800"/>
                      </a:cubicBezTo>
                      <a:lnTo>
                        <a:pt x="7365" y="4800"/>
                      </a:lnTo>
                      <a:cubicBezTo>
                        <a:pt x="8005" y="12481"/>
                        <a:pt x="11846" y="18881"/>
                        <a:pt x="16966" y="24002"/>
                      </a:cubicBezTo>
                      <a:cubicBezTo>
                        <a:pt x="22086" y="29122"/>
                        <a:pt x="28487" y="33602"/>
                        <a:pt x="34887" y="37442"/>
                      </a:cubicBezTo>
                      <a:cubicBezTo>
                        <a:pt x="47688" y="45123"/>
                        <a:pt x="62409" y="50243"/>
                        <a:pt x="76490" y="55364"/>
                      </a:cubicBezTo>
                      <a:cubicBezTo>
                        <a:pt x="105932" y="64324"/>
                        <a:pt x="135374" y="72645"/>
                        <a:pt x="166736" y="76485"/>
                      </a:cubicBezTo>
                      <a:cubicBezTo>
                        <a:pt x="197458" y="80325"/>
                        <a:pt x="228820" y="80965"/>
                        <a:pt x="260182" y="77125"/>
                      </a:cubicBezTo>
                      <a:cubicBezTo>
                        <a:pt x="275543" y="75205"/>
                        <a:pt x="290904" y="72645"/>
                        <a:pt x="305625" y="66884"/>
                      </a:cubicBezTo>
                      <a:cubicBezTo>
                        <a:pt x="312665" y="64324"/>
                        <a:pt x="320346" y="61124"/>
                        <a:pt x="326106" y="56644"/>
                      </a:cubicBezTo>
                      <a:cubicBezTo>
                        <a:pt x="332507" y="52163"/>
                        <a:pt x="338267" y="47043"/>
                        <a:pt x="341467" y="40003"/>
                      </a:cubicBezTo>
                      <a:lnTo>
                        <a:pt x="343387" y="40643"/>
                      </a:lnTo>
                      <a:close/>
                    </a:path>
                  </a:pathLst>
                </a:custGeom>
                <a:solidFill>
                  <a:schemeClr val="bg1"/>
                </a:solidFill>
                <a:ln w="9525" cap="flat">
                  <a:noFill/>
                  <a:prstDash val="solid"/>
                  <a:miter/>
                </a:ln>
              </p:spPr>
              <p:txBody>
                <a:bodyPr rtlCol="0" anchor="ctr"/>
                <a:lstStyle/>
                <a:p>
                  <a:endParaRPr lang="en-US"/>
                </a:p>
              </p:txBody>
            </p:sp>
            <p:sp>
              <p:nvSpPr>
                <p:cNvPr id="102" name="Freeform: Shape 101"/>
                <p:cNvSpPr/>
                <p:nvPr/>
              </p:nvSpPr>
              <p:spPr>
                <a:xfrm>
                  <a:off x="14501761" y="3217109"/>
                  <a:ext cx="507192" cy="612139"/>
                </a:xfrm>
                <a:custGeom>
                  <a:avLst/>
                  <a:gdLst>
                    <a:gd name="connsiteX0" fmla="*/ 45123 w 390425"/>
                    <a:gd name="connsiteY0" fmla="*/ 6080 h 518433"/>
                    <a:gd name="connsiteX1" fmla="*/ 33602 w 390425"/>
                    <a:gd name="connsiteY1" fmla="*/ 159050 h 518433"/>
                    <a:gd name="connsiteX2" fmla="*/ 32322 w 390425"/>
                    <a:gd name="connsiteY2" fmla="*/ 197453 h 518433"/>
                    <a:gd name="connsiteX3" fmla="*/ 32962 w 390425"/>
                    <a:gd name="connsiteY3" fmla="*/ 235855 h 518433"/>
                    <a:gd name="connsiteX4" fmla="*/ 27842 w 390425"/>
                    <a:gd name="connsiteY4" fmla="*/ 312660 h 518433"/>
                    <a:gd name="connsiteX5" fmla="*/ 16961 w 390425"/>
                    <a:gd name="connsiteY5" fmla="*/ 388825 h 518433"/>
                    <a:gd name="connsiteX6" fmla="*/ 15041 w 390425"/>
                    <a:gd name="connsiteY6" fmla="*/ 408027 h 518433"/>
                    <a:gd name="connsiteX7" fmla="*/ 14401 w 390425"/>
                    <a:gd name="connsiteY7" fmla="*/ 417627 h 518433"/>
                    <a:gd name="connsiteX8" fmla="*/ 14401 w 390425"/>
                    <a:gd name="connsiteY8" fmla="*/ 421467 h 518433"/>
                    <a:gd name="connsiteX9" fmla="*/ 15041 w 390425"/>
                    <a:gd name="connsiteY9" fmla="*/ 425308 h 518433"/>
                    <a:gd name="connsiteX10" fmla="*/ 36162 w 390425"/>
                    <a:gd name="connsiteY10" fmla="*/ 452190 h 518433"/>
                    <a:gd name="connsiteX11" fmla="*/ 103367 w 390425"/>
                    <a:gd name="connsiteY11" fmla="*/ 483552 h 518433"/>
                    <a:gd name="connsiteX12" fmla="*/ 177612 w 390425"/>
                    <a:gd name="connsiteY12" fmla="*/ 497632 h 518433"/>
                    <a:gd name="connsiteX13" fmla="*/ 253136 w 390425"/>
                    <a:gd name="connsiteY13" fmla="*/ 497632 h 518433"/>
                    <a:gd name="connsiteX14" fmla="*/ 324821 w 390425"/>
                    <a:gd name="connsiteY14" fmla="*/ 480351 h 518433"/>
                    <a:gd name="connsiteX15" fmla="*/ 352983 w 390425"/>
                    <a:gd name="connsiteY15" fmla="*/ 461150 h 518433"/>
                    <a:gd name="connsiteX16" fmla="*/ 358743 w 390425"/>
                    <a:gd name="connsiteY16" fmla="*/ 448989 h 518433"/>
                    <a:gd name="connsiteX17" fmla="*/ 359383 w 390425"/>
                    <a:gd name="connsiteY17" fmla="*/ 430428 h 518433"/>
                    <a:gd name="connsiteX18" fmla="*/ 362584 w 390425"/>
                    <a:gd name="connsiteY18" fmla="*/ 353623 h 518433"/>
                    <a:gd name="connsiteX19" fmla="*/ 366424 w 390425"/>
                    <a:gd name="connsiteY19" fmla="*/ 276818 h 518433"/>
                    <a:gd name="connsiteX20" fmla="*/ 370904 w 390425"/>
                    <a:gd name="connsiteY20" fmla="*/ 200013 h 518433"/>
                    <a:gd name="connsiteX21" fmla="*/ 377944 w 390425"/>
                    <a:gd name="connsiteY21" fmla="*/ 123208 h 518433"/>
                    <a:gd name="connsiteX22" fmla="*/ 383065 w 390425"/>
                    <a:gd name="connsiteY22" fmla="*/ 85446 h 518433"/>
                    <a:gd name="connsiteX23" fmla="*/ 386905 w 390425"/>
                    <a:gd name="connsiteY23" fmla="*/ 47043 h 518433"/>
                    <a:gd name="connsiteX24" fmla="*/ 388825 w 390425"/>
                    <a:gd name="connsiteY24" fmla="*/ 47043 h 518433"/>
                    <a:gd name="connsiteX25" fmla="*/ 385625 w 390425"/>
                    <a:gd name="connsiteY25" fmla="*/ 123848 h 518433"/>
                    <a:gd name="connsiteX26" fmla="*/ 383065 w 390425"/>
                    <a:gd name="connsiteY26" fmla="*/ 200013 h 518433"/>
                    <a:gd name="connsiteX27" fmla="*/ 381785 w 390425"/>
                    <a:gd name="connsiteY27" fmla="*/ 276818 h 518433"/>
                    <a:gd name="connsiteX28" fmla="*/ 379865 w 390425"/>
                    <a:gd name="connsiteY28" fmla="*/ 353623 h 518433"/>
                    <a:gd name="connsiteX29" fmla="*/ 377304 w 390425"/>
                    <a:gd name="connsiteY29" fmla="*/ 430428 h 518433"/>
                    <a:gd name="connsiteX30" fmla="*/ 376024 w 390425"/>
                    <a:gd name="connsiteY30" fmla="*/ 449629 h 518433"/>
                    <a:gd name="connsiteX31" fmla="*/ 366424 w 390425"/>
                    <a:gd name="connsiteY31" fmla="*/ 472031 h 518433"/>
                    <a:gd name="connsiteX32" fmla="*/ 331862 w 390425"/>
                    <a:gd name="connsiteY32" fmla="*/ 495712 h 518433"/>
                    <a:gd name="connsiteX33" fmla="*/ 254417 w 390425"/>
                    <a:gd name="connsiteY33" fmla="*/ 512994 h 518433"/>
                    <a:gd name="connsiteX34" fmla="*/ 176331 w 390425"/>
                    <a:gd name="connsiteY34" fmla="*/ 511073 h 518433"/>
                    <a:gd name="connsiteX35" fmla="*/ 100166 w 390425"/>
                    <a:gd name="connsiteY35" fmla="*/ 495072 h 518433"/>
                    <a:gd name="connsiteX36" fmla="*/ 29762 w 390425"/>
                    <a:gd name="connsiteY36" fmla="*/ 460510 h 518433"/>
                    <a:gd name="connsiteX37" fmla="*/ 15041 w 390425"/>
                    <a:gd name="connsiteY37" fmla="*/ 446429 h 518433"/>
                    <a:gd name="connsiteX38" fmla="*/ 5440 w 390425"/>
                    <a:gd name="connsiteY38" fmla="*/ 427228 h 518433"/>
                    <a:gd name="connsiteX39" fmla="*/ 4800 w 390425"/>
                    <a:gd name="connsiteY39" fmla="*/ 421467 h 518433"/>
                    <a:gd name="connsiteX40" fmla="*/ 4800 w 390425"/>
                    <a:gd name="connsiteY40" fmla="*/ 415707 h 518433"/>
                    <a:gd name="connsiteX41" fmla="*/ 5440 w 390425"/>
                    <a:gd name="connsiteY41" fmla="*/ 406106 h 518433"/>
                    <a:gd name="connsiteX42" fmla="*/ 7360 w 390425"/>
                    <a:gd name="connsiteY42" fmla="*/ 386905 h 518433"/>
                    <a:gd name="connsiteX43" fmla="*/ 19521 w 390425"/>
                    <a:gd name="connsiteY43" fmla="*/ 310740 h 518433"/>
                    <a:gd name="connsiteX44" fmla="*/ 25922 w 390425"/>
                    <a:gd name="connsiteY44" fmla="*/ 234575 h 518433"/>
                    <a:gd name="connsiteX45" fmla="*/ 25922 w 390425"/>
                    <a:gd name="connsiteY45" fmla="*/ 196173 h 518433"/>
                    <a:gd name="connsiteX46" fmla="*/ 27842 w 390425"/>
                    <a:gd name="connsiteY46" fmla="*/ 157770 h 518433"/>
                    <a:gd name="connsiteX47" fmla="*/ 43203 w 390425"/>
                    <a:gd name="connsiteY47" fmla="*/ 4800 h 518433"/>
                    <a:gd name="connsiteX48" fmla="*/ 45123 w 390425"/>
                    <a:gd name="connsiteY48" fmla="*/ 6080 h 5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0425" h="518433">
                      <a:moveTo>
                        <a:pt x="45123" y="6080"/>
                      </a:moveTo>
                      <a:cubicBezTo>
                        <a:pt x="41283" y="57284"/>
                        <a:pt x="36802" y="107847"/>
                        <a:pt x="33602" y="159050"/>
                      </a:cubicBezTo>
                      <a:cubicBezTo>
                        <a:pt x="32962" y="171851"/>
                        <a:pt x="32322" y="184652"/>
                        <a:pt x="32322" y="197453"/>
                      </a:cubicBezTo>
                      <a:cubicBezTo>
                        <a:pt x="32322" y="210254"/>
                        <a:pt x="32962" y="223055"/>
                        <a:pt x="32962" y="235855"/>
                      </a:cubicBezTo>
                      <a:cubicBezTo>
                        <a:pt x="32962" y="261457"/>
                        <a:pt x="31042" y="287059"/>
                        <a:pt x="27842" y="312660"/>
                      </a:cubicBezTo>
                      <a:cubicBezTo>
                        <a:pt x="25282" y="338262"/>
                        <a:pt x="19521" y="363224"/>
                        <a:pt x="16961" y="388825"/>
                      </a:cubicBezTo>
                      <a:cubicBezTo>
                        <a:pt x="16321" y="395226"/>
                        <a:pt x="15681" y="401626"/>
                        <a:pt x="15041" y="408027"/>
                      </a:cubicBezTo>
                      <a:lnTo>
                        <a:pt x="14401" y="417627"/>
                      </a:lnTo>
                      <a:cubicBezTo>
                        <a:pt x="14401" y="419547"/>
                        <a:pt x="14401" y="420187"/>
                        <a:pt x="14401" y="421467"/>
                      </a:cubicBezTo>
                      <a:cubicBezTo>
                        <a:pt x="14401" y="422748"/>
                        <a:pt x="14401" y="424028"/>
                        <a:pt x="15041" y="425308"/>
                      </a:cubicBezTo>
                      <a:cubicBezTo>
                        <a:pt x="17601" y="435548"/>
                        <a:pt x="26562" y="444509"/>
                        <a:pt x="36162" y="452190"/>
                      </a:cubicBezTo>
                      <a:cubicBezTo>
                        <a:pt x="56004" y="466910"/>
                        <a:pt x="79685" y="476511"/>
                        <a:pt x="103367" y="483552"/>
                      </a:cubicBezTo>
                      <a:cubicBezTo>
                        <a:pt x="127688" y="490592"/>
                        <a:pt x="152650" y="495072"/>
                        <a:pt x="177612" y="497632"/>
                      </a:cubicBezTo>
                      <a:cubicBezTo>
                        <a:pt x="202573" y="500193"/>
                        <a:pt x="228175" y="500193"/>
                        <a:pt x="253136" y="497632"/>
                      </a:cubicBezTo>
                      <a:cubicBezTo>
                        <a:pt x="278098" y="495072"/>
                        <a:pt x="303060" y="489952"/>
                        <a:pt x="324821" y="480351"/>
                      </a:cubicBezTo>
                      <a:cubicBezTo>
                        <a:pt x="335702" y="475231"/>
                        <a:pt x="345942" y="469471"/>
                        <a:pt x="352983" y="461150"/>
                      </a:cubicBezTo>
                      <a:cubicBezTo>
                        <a:pt x="356183" y="457310"/>
                        <a:pt x="358103" y="452829"/>
                        <a:pt x="358743" y="448989"/>
                      </a:cubicBezTo>
                      <a:lnTo>
                        <a:pt x="359383" y="430428"/>
                      </a:lnTo>
                      <a:cubicBezTo>
                        <a:pt x="360663" y="404826"/>
                        <a:pt x="361303" y="379225"/>
                        <a:pt x="362584" y="353623"/>
                      </a:cubicBezTo>
                      <a:lnTo>
                        <a:pt x="366424" y="276818"/>
                      </a:lnTo>
                      <a:cubicBezTo>
                        <a:pt x="367704" y="251216"/>
                        <a:pt x="368984" y="225615"/>
                        <a:pt x="370904" y="200013"/>
                      </a:cubicBezTo>
                      <a:cubicBezTo>
                        <a:pt x="372824" y="174411"/>
                        <a:pt x="374104" y="148810"/>
                        <a:pt x="377944" y="123208"/>
                      </a:cubicBezTo>
                      <a:cubicBezTo>
                        <a:pt x="379865" y="110407"/>
                        <a:pt x="381785" y="97606"/>
                        <a:pt x="383065" y="85446"/>
                      </a:cubicBezTo>
                      <a:cubicBezTo>
                        <a:pt x="384345" y="72645"/>
                        <a:pt x="385625" y="59844"/>
                        <a:pt x="386905" y="47043"/>
                      </a:cubicBezTo>
                      <a:lnTo>
                        <a:pt x="388825" y="47043"/>
                      </a:lnTo>
                      <a:cubicBezTo>
                        <a:pt x="389465" y="72645"/>
                        <a:pt x="387545" y="98246"/>
                        <a:pt x="385625" y="123848"/>
                      </a:cubicBezTo>
                      <a:cubicBezTo>
                        <a:pt x="383705" y="149450"/>
                        <a:pt x="383065" y="174411"/>
                        <a:pt x="383065" y="200013"/>
                      </a:cubicBezTo>
                      <a:lnTo>
                        <a:pt x="381785" y="276818"/>
                      </a:lnTo>
                      <a:lnTo>
                        <a:pt x="379865" y="353623"/>
                      </a:lnTo>
                      <a:cubicBezTo>
                        <a:pt x="379225" y="379225"/>
                        <a:pt x="378585" y="404826"/>
                        <a:pt x="377304" y="430428"/>
                      </a:cubicBezTo>
                      <a:cubicBezTo>
                        <a:pt x="377304" y="436828"/>
                        <a:pt x="376665" y="443229"/>
                        <a:pt x="376024" y="449629"/>
                      </a:cubicBezTo>
                      <a:cubicBezTo>
                        <a:pt x="374744" y="458590"/>
                        <a:pt x="370904" y="466270"/>
                        <a:pt x="366424" y="472031"/>
                      </a:cubicBezTo>
                      <a:cubicBezTo>
                        <a:pt x="356183" y="483552"/>
                        <a:pt x="344022" y="490592"/>
                        <a:pt x="331862" y="495712"/>
                      </a:cubicBezTo>
                      <a:cubicBezTo>
                        <a:pt x="306900" y="505953"/>
                        <a:pt x="280658" y="510433"/>
                        <a:pt x="254417" y="512994"/>
                      </a:cubicBezTo>
                      <a:cubicBezTo>
                        <a:pt x="228175" y="514914"/>
                        <a:pt x="201933" y="514273"/>
                        <a:pt x="176331" y="511073"/>
                      </a:cubicBezTo>
                      <a:cubicBezTo>
                        <a:pt x="150730" y="507873"/>
                        <a:pt x="125128" y="502753"/>
                        <a:pt x="100166" y="495072"/>
                      </a:cubicBezTo>
                      <a:cubicBezTo>
                        <a:pt x="75205" y="487392"/>
                        <a:pt x="50883" y="477151"/>
                        <a:pt x="29762" y="460510"/>
                      </a:cubicBezTo>
                      <a:cubicBezTo>
                        <a:pt x="24642" y="456670"/>
                        <a:pt x="19521" y="451549"/>
                        <a:pt x="15041" y="446429"/>
                      </a:cubicBezTo>
                      <a:cubicBezTo>
                        <a:pt x="10561" y="441309"/>
                        <a:pt x="6720" y="434908"/>
                        <a:pt x="5440" y="427228"/>
                      </a:cubicBezTo>
                      <a:cubicBezTo>
                        <a:pt x="4800" y="425308"/>
                        <a:pt x="4800" y="423388"/>
                        <a:pt x="4800" y="421467"/>
                      </a:cubicBezTo>
                      <a:cubicBezTo>
                        <a:pt x="4800" y="419547"/>
                        <a:pt x="4800" y="417627"/>
                        <a:pt x="4800" y="415707"/>
                      </a:cubicBezTo>
                      <a:lnTo>
                        <a:pt x="5440" y="406106"/>
                      </a:lnTo>
                      <a:cubicBezTo>
                        <a:pt x="6080" y="399706"/>
                        <a:pt x="6720" y="393306"/>
                        <a:pt x="7360" y="386905"/>
                      </a:cubicBezTo>
                      <a:cubicBezTo>
                        <a:pt x="10561" y="361304"/>
                        <a:pt x="16321" y="336342"/>
                        <a:pt x="19521" y="310740"/>
                      </a:cubicBezTo>
                      <a:cubicBezTo>
                        <a:pt x="22721" y="285779"/>
                        <a:pt x="25282" y="260177"/>
                        <a:pt x="25922" y="234575"/>
                      </a:cubicBezTo>
                      <a:cubicBezTo>
                        <a:pt x="26562" y="221775"/>
                        <a:pt x="25922" y="208974"/>
                        <a:pt x="25922" y="196173"/>
                      </a:cubicBezTo>
                      <a:cubicBezTo>
                        <a:pt x="25922" y="183372"/>
                        <a:pt x="26562" y="170571"/>
                        <a:pt x="27842" y="157770"/>
                      </a:cubicBezTo>
                      <a:cubicBezTo>
                        <a:pt x="32322" y="106567"/>
                        <a:pt x="38082" y="56004"/>
                        <a:pt x="43203" y="4800"/>
                      </a:cubicBezTo>
                      <a:lnTo>
                        <a:pt x="45123" y="6080"/>
                      </a:lnTo>
                      <a:close/>
                    </a:path>
                  </a:pathLst>
                </a:custGeom>
                <a:solidFill>
                  <a:schemeClr val="bg1"/>
                </a:solidFill>
                <a:ln w="9525" cap="flat">
                  <a:noFill/>
                  <a:prstDash val="solid"/>
                  <a:miter/>
                </a:ln>
              </p:spPr>
              <p:txBody>
                <a:bodyPr rtlCol="0" anchor="ctr"/>
                <a:lstStyle/>
                <a:p>
                  <a:endParaRPr lang="en-US"/>
                </a:p>
              </p:txBody>
            </p:sp>
            <p:sp>
              <p:nvSpPr>
                <p:cNvPr id="103" name="Freeform: Shape 102"/>
                <p:cNvSpPr/>
                <p:nvPr/>
              </p:nvSpPr>
              <p:spPr>
                <a:xfrm>
                  <a:off x="14515896" y="3680179"/>
                  <a:ext cx="41573" cy="45343"/>
                </a:xfrm>
                <a:custGeom>
                  <a:avLst/>
                  <a:gdLst>
                    <a:gd name="connsiteX0" fmla="*/ 10561 w 32002"/>
                    <a:gd name="connsiteY0" fmla="*/ 36322 h 38402"/>
                    <a:gd name="connsiteX1" fmla="*/ 10561 w 32002"/>
                    <a:gd name="connsiteY1" fmla="*/ 36322 h 38402"/>
                    <a:gd name="connsiteX2" fmla="*/ 4800 w 32002"/>
                    <a:gd name="connsiteY2" fmla="*/ 29922 h 38402"/>
                    <a:gd name="connsiteX3" fmla="*/ 17601 w 32002"/>
                    <a:gd name="connsiteY3" fmla="*/ 6240 h 38402"/>
                    <a:gd name="connsiteX4" fmla="*/ 25922 w 32002"/>
                    <a:gd name="connsiteY4" fmla="*/ 6240 h 38402"/>
                    <a:gd name="connsiteX5" fmla="*/ 25922 w 32002"/>
                    <a:gd name="connsiteY5" fmla="*/ 14561 h 38402"/>
                    <a:gd name="connsiteX6" fmla="*/ 16961 w 32002"/>
                    <a:gd name="connsiteY6" fmla="*/ 30562 h 38402"/>
                    <a:gd name="connsiteX7" fmla="*/ 10561 w 32002"/>
                    <a:gd name="connsiteY7" fmla="*/ 36322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 h="38402">
                      <a:moveTo>
                        <a:pt x="10561" y="36322"/>
                      </a:moveTo>
                      <a:cubicBezTo>
                        <a:pt x="10561" y="36322"/>
                        <a:pt x="10561" y="36322"/>
                        <a:pt x="10561" y="36322"/>
                      </a:cubicBezTo>
                      <a:cubicBezTo>
                        <a:pt x="6720" y="36322"/>
                        <a:pt x="4800" y="33122"/>
                        <a:pt x="4800" y="29922"/>
                      </a:cubicBezTo>
                      <a:cubicBezTo>
                        <a:pt x="5440" y="21602"/>
                        <a:pt x="9921" y="13281"/>
                        <a:pt x="17601" y="6240"/>
                      </a:cubicBezTo>
                      <a:cubicBezTo>
                        <a:pt x="20161" y="4320"/>
                        <a:pt x="23361" y="4320"/>
                        <a:pt x="25922" y="6240"/>
                      </a:cubicBezTo>
                      <a:cubicBezTo>
                        <a:pt x="27842" y="8801"/>
                        <a:pt x="27842" y="12001"/>
                        <a:pt x="25922" y="14561"/>
                      </a:cubicBezTo>
                      <a:cubicBezTo>
                        <a:pt x="20161" y="19681"/>
                        <a:pt x="17601" y="24802"/>
                        <a:pt x="16961" y="30562"/>
                      </a:cubicBezTo>
                      <a:cubicBezTo>
                        <a:pt x="16321" y="33762"/>
                        <a:pt x="13761" y="36322"/>
                        <a:pt x="10561" y="36322"/>
                      </a:cubicBezTo>
                      <a:close/>
                    </a:path>
                  </a:pathLst>
                </a:custGeom>
                <a:solidFill>
                  <a:schemeClr val="bg1"/>
                </a:solidFill>
                <a:ln w="9525" cap="flat">
                  <a:noFill/>
                  <a:prstDash val="solid"/>
                  <a:miter/>
                </a:ln>
              </p:spPr>
              <p:txBody>
                <a:bodyPr rtlCol="0" anchor="ctr"/>
                <a:lstStyle/>
                <a:p>
                  <a:endParaRPr lang="en-US"/>
                </a:p>
              </p:txBody>
            </p:sp>
            <p:sp>
              <p:nvSpPr>
                <p:cNvPr id="104" name="Freeform: Shape 103"/>
                <p:cNvSpPr/>
                <p:nvPr/>
              </p:nvSpPr>
              <p:spPr>
                <a:xfrm>
                  <a:off x="14586362" y="3643337"/>
                  <a:ext cx="332586" cy="60458"/>
                </a:xfrm>
                <a:custGeom>
                  <a:avLst/>
                  <a:gdLst>
                    <a:gd name="connsiteX0" fmla="*/ 247536 w 256016"/>
                    <a:gd name="connsiteY0" fmla="*/ 46403 h 51203"/>
                    <a:gd name="connsiteX1" fmla="*/ 244976 w 256016"/>
                    <a:gd name="connsiteY1" fmla="*/ 45763 h 51203"/>
                    <a:gd name="connsiteX2" fmla="*/ 200173 w 256016"/>
                    <a:gd name="connsiteY2" fmla="*/ 29762 h 51203"/>
                    <a:gd name="connsiteX3" fmla="*/ 196333 w 256016"/>
                    <a:gd name="connsiteY3" fmla="*/ 22721 h 51203"/>
                    <a:gd name="connsiteX4" fmla="*/ 203373 w 256016"/>
                    <a:gd name="connsiteY4" fmla="*/ 18881 h 51203"/>
                    <a:gd name="connsiteX5" fmla="*/ 250096 w 256016"/>
                    <a:gd name="connsiteY5" fmla="*/ 35522 h 51203"/>
                    <a:gd name="connsiteX6" fmla="*/ 252656 w 256016"/>
                    <a:gd name="connsiteY6" fmla="*/ 43203 h 51203"/>
                    <a:gd name="connsiteX7" fmla="*/ 247536 w 256016"/>
                    <a:gd name="connsiteY7" fmla="*/ 46403 h 51203"/>
                    <a:gd name="connsiteX8" fmla="*/ 10721 w 256016"/>
                    <a:gd name="connsiteY8" fmla="*/ 25922 h 51203"/>
                    <a:gd name="connsiteX9" fmla="*/ 4960 w 256016"/>
                    <a:gd name="connsiteY9" fmla="*/ 21441 h 51203"/>
                    <a:gd name="connsiteX10" fmla="*/ 8801 w 256016"/>
                    <a:gd name="connsiteY10" fmla="*/ 14401 h 51203"/>
                    <a:gd name="connsiteX11" fmla="*/ 57444 w 256016"/>
                    <a:gd name="connsiteY11" fmla="*/ 6080 h 51203"/>
                    <a:gd name="connsiteX12" fmla="*/ 63844 w 256016"/>
                    <a:gd name="connsiteY12" fmla="*/ 11201 h 51203"/>
                    <a:gd name="connsiteX13" fmla="*/ 58724 w 256016"/>
                    <a:gd name="connsiteY13" fmla="*/ 17601 h 51203"/>
                    <a:gd name="connsiteX14" fmla="*/ 12001 w 256016"/>
                    <a:gd name="connsiteY14" fmla="*/ 25922 h 51203"/>
                    <a:gd name="connsiteX15" fmla="*/ 10721 w 256016"/>
                    <a:gd name="connsiteY15" fmla="*/ 25922 h 51203"/>
                    <a:gd name="connsiteX16" fmla="*/ 154730 w 256016"/>
                    <a:gd name="connsiteY16" fmla="*/ 20161 h 51203"/>
                    <a:gd name="connsiteX17" fmla="*/ 154090 w 256016"/>
                    <a:gd name="connsiteY17" fmla="*/ 20161 h 51203"/>
                    <a:gd name="connsiteX18" fmla="*/ 130408 w 256016"/>
                    <a:gd name="connsiteY18" fmla="*/ 17601 h 51203"/>
                    <a:gd name="connsiteX19" fmla="*/ 106727 w 256016"/>
                    <a:gd name="connsiteY19" fmla="*/ 16321 h 51203"/>
                    <a:gd name="connsiteX20" fmla="*/ 100966 w 256016"/>
                    <a:gd name="connsiteY20" fmla="*/ 10561 h 51203"/>
                    <a:gd name="connsiteX21" fmla="*/ 106727 w 256016"/>
                    <a:gd name="connsiteY21" fmla="*/ 4800 h 51203"/>
                    <a:gd name="connsiteX22" fmla="*/ 131049 w 256016"/>
                    <a:gd name="connsiteY22" fmla="*/ 6080 h 51203"/>
                    <a:gd name="connsiteX23" fmla="*/ 155370 w 256016"/>
                    <a:gd name="connsiteY23" fmla="*/ 8640 h 51203"/>
                    <a:gd name="connsiteX24" fmla="*/ 160490 w 256016"/>
                    <a:gd name="connsiteY24" fmla="*/ 15041 h 51203"/>
                    <a:gd name="connsiteX25" fmla="*/ 154730 w 256016"/>
                    <a:gd name="connsiteY25" fmla="*/ 201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6016" h="51203">
                      <a:moveTo>
                        <a:pt x="247536" y="46403"/>
                      </a:moveTo>
                      <a:cubicBezTo>
                        <a:pt x="246896" y="46403"/>
                        <a:pt x="245616" y="46403"/>
                        <a:pt x="244976" y="45763"/>
                      </a:cubicBezTo>
                      <a:cubicBezTo>
                        <a:pt x="232175" y="39363"/>
                        <a:pt x="216814" y="34242"/>
                        <a:pt x="200173" y="29762"/>
                      </a:cubicBezTo>
                      <a:cubicBezTo>
                        <a:pt x="196973" y="29122"/>
                        <a:pt x="195053" y="25922"/>
                        <a:pt x="196333" y="22721"/>
                      </a:cubicBezTo>
                      <a:cubicBezTo>
                        <a:pt x="196973" y="19521"/>
                        <a:pt x="200173" y="17601"/>
                        <a:pt x="203373" y="18881"/>
                      </a:cubicBezTo>
                      <a:cubicBezTo>
                        <a:pt x="220654" y="23361"/>
                        <a:pt x="236655" y="29122"/>
                        <a:pt x="250096" y="35522"/>
                      </a:cubicBezTo>
                      <a:cubicBezTo>
                        <a:pt x="253296" y="36802"/>
                        <a:pt x="253937" y="40642"/>
                        <a:pt x="252656" y="43203"/>
                      </a:cubicBezTo>
                      <a:cubicBezTo>
                        <a:pt x="252016" y="45123"/>
                        <a:pt x="250096" y="46403"/>
                        <a:pt x="247536" y="46403"/>
                      </a:cubicBezTo>
                      <a:close/>
                      <a:moveTo>
                        <a:pt x="10721" y="25922"/>
                      </a:moveTo>
                      <a:cubicBezTo>
                        <a:pt x="8161" y="25922"/>
                        <a:pt x="5600" y="24002"/>
                        <a:pt x="4960" y="21441"/>
                      </a:cubicBezTo>
                      <a:cubicBezTo>
                        <a:pt x="4320" y="18241"/>
                        <a:pt x="5600" y="15041"/>
                        <a:pt x="8801" y="14401"/>
                      </a:cubicBezTo>
                      <a:cubicBezTo>
                        <a:pt x="23522" y="10561"/>
                        <a:pt x="39523" y="7360"/>
                        <a:pt x="57444" y="6080"/>
                      </a:cubicBezTo>
                      <a:cubicBezTo>
                        <a:pt x="60644" y="6080"/>
                        <a:pt x="63204" y="8001"/>
                        <a:pt x="63844" y="11201"/>
                      </a:cubicBezTo>
                      <a:cubicBezTo>
                        <a:pt x="63844" y="14401"/>
                        <a:pt x="61924" y="16961"/>
                        <a:pt x="58724" y="17601"/>
                      </a:cubicBezTo>
                      <a:cubicBezTo>
                        <a:pt x="41443" y="18881"/>
                        <a:pt x="26082" y="22081"/>
                        <a:pt x="12001" y="25922"/>
                      </a:cubicBezTo>
                      <a:cubicBezTo>
                        <a:pt x="11361" y="25922"/>
                        <a:pt x="10721" y="25922"/>
                        <a:pt x="10721" y="25922"/>
                      </a:cubicBezTo>
                      <a:close/>
                      <a:moveTo>
                        <a:pt x="154730" y="20161"/>
                      </a:moveTo>
                      <a:cubicBezTo>
                        <a:pt x="154730" y="20161"/>
                        <a:pt x="154090" y="20161"/>
                        <a:pt x="154090" y="20161"/>
                      </a:cubicBezTo>
                      <a:cubicBezTo>
                        <a:pt x="146409" y="18881"/>
                        <a:pt x="138089" y="18241"/>
                        <a:pt x="130408" y="17601"/>
                      </a:cubicBezTo>
                      <a:cubicBezTo>
                        <a:pt x="122728" y="16961"/>
                        <a:pt x="114407" y="16321"/>
                        <a:pt x="106727" y="16321"/>
                      </a:cubicBezTo>
                      <a:cubicBezTo>
                        <a:pt x="103527" y="16321"/>
                        <a:pt x="100966" y="13761"/>
                        <a:pt x="100966" y="10561"/>
                      </a:cubicBezTo>
                      <a:cubicBezTo>
                        <a:pt x="100966" y="7360"/>
                        <a:pt x="103527" y="4800"/>
                        <a:pt x="106727" y="4800"/>
                      </a:cubicBezTo>
                      <a:cubicBezTo>
                        <a:pt x="115047" y="4800"/>
                        <a:pt x="123368" y="5440"/>
                        <a:pt x="131049" y="6080"/>
                      </a:cubicBezTo>
                      <a:cubicBezTo>
                        <a:pt x="139369" y="6720"/>
                        <a:pt x="147690" y="8001"/>
                        <a:pt x="155370" y="8640"/>
                      </a:cubicBezTo>
                      <a:cubicBezTo>
                        <a:pt x="158570" y="9280"/>
                        <a:pt x="160490" y="11841"/>
                        <a:pt x="160490" y="15041"/>
                      </a:cubicBezTo>
                      <a:cubicBezTo>
                        <a:pt x="159850" y="18241"/>
                        <a:pt x="157290" y="20161"/>
                        <a:pt x="154730" y="20161"/>
                      </a:cubicBezTo>
                      <a:close/>
                    </a:path>
                  </a:pathLst>
                </a:custGeom>
                <a:solidFill>
                  <a:schemeClr val="bg1"/>
                </a:solidFill>
                <a:ln w="9525" cap="flat">
                  <a:noFill/>
                  <a:prstDash val="solid"/>
                  <a:miter/>
                </a:ln>
              </p:spPr>
              <p:txBody>
                <a:bodyPr rtlCol="0" anchor="ctr"/>
                <a:lstStyle/>
                <a:p>
                  <a:endParaRPr lang="en-US"/>
                </a:p>
              </p:txBody>
            </p:sp>
            <p:sp>
              <p:nvSpPr>
                <p:cNvPr id="105" name="Freeform: Shape 104"/>
                <p:cNvSpPr/>
                <p:nvPr/>
              </p:nvSpPr>
              <p:spPr>
                <a:xfrm>
                  <a:off x="14945144" y="3712302"/>
                  <a:ext cx="33259" cy="45343"/>
                </a:xfrm>
                <a:custGeom>
                  <a:avLst/>
                  <a:gdLst>
                    <a:gd name="connsiteX0" fmla="*/ 17438 w 25601"/>
                    <a:gd name="connsiteY0" fmla="*/ 37919 h 38402"/>
                    <a:gd name="connsiteX1" fmla="*/ 17438 w 25601"/>
                    <a:gd name="connsiteY1" fmla="*/ 37919 h 38402"/>
                    <a:gd name="connsiteX2" fmla="*/ 11677 w 25601"/>
                    <a:gd name="connsiteY2" fmla="*/ 31518 h 38402"/>
                    <a:gd name="connsiteX3" fmla="*/ 5917 w 25601"/>
                    <a:gd name="connsiteY3" fmla="*/ 14237 h 38402"/>
                    <a:gd name="connsiteX4" fmla="*/ 7197 w 25601"/>
                    <a:gd name="connsiteY4" fmla="*/ 5917 h 38402"/>
                    <a:gd name="connsiteX5" fmla="*/ 15517 w 25601"/>
                    <a:gd name="connsiteY5" fmla="*/ 7197 h 38402"/>
                    <a:gd name="connsiteX6" fmla="*/ 23838 w 25601"/>
                    <a:gd name="connsiteY6" fmla="*/ 32799 h 38402"/>
                    <a:gd name="connsiteX7" fmla="*/ 17438 w 25601"/>
                    <a:gd name="connsiteY7" fmla="*/ 37919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 h="38402">
                      <a:moveTo>
                        <a:pt x="17438" y="37919"/>
                      </a:moveTo>
                      <a:cubicBezTo>
                        <a:pt x="17438" y="37919"/>
                        <a:pt x="17438" y="37919"/>
                        <a:pt x="17438" y="37919"/>
                      </a:cubicBezTo>
                      <a:cubicBezTo>
                        <a:pt x="13597" y="37919"/>
                        <a:pt x="11677" y="34719"/>
                        <a:pt x="11677" y="31518"/>
                      </a:cubicBezTo>
                      <a:cubicBezTo>
                        <a:pt x="12317" y="25758"/>
                        <a:pt x="10397" y="19998"/>
                        <a:pt x="5917" y="14237"/>
                      </a:cubicBezTo>
                      <a:cubicBezTo>
                        <a:pt x="3997" y="11677"/>
                        <a:pt x="4637" y="7837"/>
                        <a:pt x="7197" y="5917"/>
                      </a:cubicBezTo>
                      <a:cubicBezTo>
                        <a:pt x="9757" y="3997"/>
                        <a:pt x="13597" y="4637"/>
                        <a:pt x="15517" y="7197"/>
                      </a:cubicBezTo>
                      <a:cubicBezTo>
                        <a:pt x="21918" y="15517"/>
                        <a:pt x="24478" y="23838"/>
                        <a:pt x="23838" y="32799"/>
                      </a:cubicBezTo>
                      <a:cubicBezTo>
                        <a:pt x="23198" y="35359"/>
                        <a:pt x="20638" y="37919"/>
                        <a:pt x="17438" y="37919"/>
                      </a:cubicBezTo>
                      <a:close/>
                    </a:path>
                  </a:pathLst>
                </a:custGeom>
                <a:solidFill>
                  <a:schemeClr val="bg1"/>
                </a:solidFill>
                <a:ln w="9525" cap="flat">
                  <a:noFill/>
                  <a:prstDash val="solid"/>
                  <a:miter/>
                </a:ln>
              </p:spPr>
              <p:txBody>
                <a:bodyPr rtlCol="0" anchor="ctr"/>
                <a:lstStyle/>
                <a:p>
                  <a:endParaRPr lang="en-US"/>
                </a:p>
              </p:txBody>
            </p:sp>
            <p:sp>
              <p:nvSpPr>
                <p:cNvPr id="106" name="Freeform: Shape 105"/>
                <p:cNvSpPr/>
                <p:nvPr/>
              </p:nvSpPr>
              <p:spPr>
                <a:xfrm>
                  <a:off x="15032939" y="3223037"/>
                  <a:ext cx="49887" cy="22671"/>
                </a:xfrm>
                <a:custGeom>
                  <a:avLst/>
                  <a:gdLst>
                    <a:gd name="connsiteX0" fmla="*/ 33701 w 38402"/>
                    <a:gd name="connsiteY0" fmla="*/ 18340 h 19201"/>
                    <a:gd name="connsiteX1" fmla="*/ 33701 w 38402"/>
                    <a:gd name="connsiteY1" fmla="*/ 18340 h 19201"/>
                    <a:gd name="connsiteX2" fmla="*/ 10019 w 38402"/>
                    <a:gd name="connsiteY2" fmla="*/ 16420 h 19201"/>
                    <a:gd name="connsiteX3" fmla="*/ 4899 w 38402"/>
                    <a:gd name="connsiteY3" fmla="*/ 10019 h 19201"/>
                    <a:gd name="connsiteX4" fmla="*/ 11299 w 38402"/>
                    <a:gd name="connsiteY4" fmla="*/ 4899 h 19201"/>
                    <a:gd name="connsiteX5" fmla="*/ 34341 w 38402"/>
                    <a:gd name="connsiteY5" fmla="*/ 6819 h 19201"/>
                    <a:gd name="connsiteX6" fmla="*/ 39461 w 38402"/>
                    <a:gd name="connsiteY6" fmla="*/ 13220 h 19201"/>
                    <a:gd name="connsiteX7" fmla="*/ 33701 w 38402"/>
                    <a:gd name="connsiteY7" fmla="*/ 1834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2" h="19201">
                      <a:moveTo>
                        <a:pt x="33701" y="18340"/>
                      </a:moveTo>
                      <a:cubicBezTo>
                        <a:pt x="33061" y="18340"/>
                        <a:pt x="33061" y="18340"/>
                        <a:pt x="33701" y="18340"/>
                      </a:cubicBezTo>
                      <a:lnTo>
                        <a:pt x="10019" y="16420"/>
                      </a:lnTo>
                      <a:cubicBezTo>
                        <a:pt x="6819" y="16420"/>
                        <a:pt x="4259" y="13220"/>
                        <a:pt x="4899" y="10019"/>
                      </a:cubicBezTo>
                      <a:cubicBezTo>
                        <a:pt x="4899" y="6819"/>
                        <a:pt x="8099" y="4259"/>
                        <a:pt x="11299" y="4899"/>
                      </a:cubicBezTo>
                      <a:lnTo>
                        <a:pt x="34341" y="6819"/>
                      </a:lnTo>
                      <a:cubicBezTo>
                        <a:pt x="37541" y="6819"/>
                        <a:pt x="40101" y="10019"/>
                        <a:pt x="39461" y="13220"/>
                      </a:cubicBezTo>
                      <a:cubicBezTo>
                        <a:pt x="38821" y="15780"/>
                        <a:pt x="36261" y="18340"/>
                        <a:pt x="33701" y="18340"/>
                      </a:cubicBezTo>
                      <a:close/>
                    </a:path>
                  </a:pathLst>
                </a:custGeom>
                <a:solidFill>
                  <a:schemeClr val="bg1"/>
                </a:solidFill>
                <a:ln w="9525" cap="flat">
                  <a:noFill/>
                  <a:prstDash val="solid"/>
                  <a:miter/>
                </a:ln>
              </p:spPr>
              <p:txBody>
                <a:bodyPr rtlCol="0" anchor="ctr"/>
                <a:lstStyle/>
                <a:p>
                  <a:endParaRPr lang="en-US"/>
                </a:p>
              </p:txBody>
            </p:sp>
            <p:sp>
              <p:nvSpPr>
                <p:cNvPr id="107" name="Freeform: Shape 106"/>
                <p:cNvSpPr/>
                <p:nvPr/>
              </p:nvSpPr>
              <p:spPr>
                <a:xfrm>
                  <a:off x="15127725" y="3230595"/>
                  <a:ext cx="49887" cy="52901"/>
                </a:xfrm>
                <a:custGeom>
                  <a:avLst/>
                  <a:gdLst>
                    <a:gd name="connsiteX0" fmla="*/ 31781 w 38402"/>
                    <a:gd name="connsiteY0" fmla="*/ 41381 h 44802"/>
                    <a:gd name="connsiteX1" fmla="*/ 31781 w 38402"/>
                    <a:gd name="connsiteY1" fmla="*/ 41381 h 44802"/>
                    <a:gd name="connsiteX2" fmla="*/ 26021 w 38402"/>
                    <a:gd name="connsiteY2" fmla="*/ 34981 h 44802"/>
                    <a:gd name="connsiteX3" fmla="*/ 27301 w 38402"/>
                    <a:gd name="connsiteY3" fmla="*/ 17700 h 44802"/>
                    <a:gd name="connsiteX4" fmla="*/ 10020 w 38402"/>
                    <a:gd name="connsiteY4" fmla="*/ 16420 h 44802"/>
                    <a:gd name="connsiteX5" fmla="*/ 4899 w 38402"/>
                    <a:gd name="connsiteY5" fmla="*/ 10019 h 44802"/>
                    <a:gd name="connsiteX6" fmla="*/ 11299 w 38402"/>
                    <a:gd name="connsiteY6" fmla="*/ 4899 h 44802"/>
                    <a:gd name="connsiteX7" fmla="*/ 34341 w 38402"/>
                    <a:gd name="connsiteY7" fmla="*/ 6819 h 44802"/>
                    <a:gd name="connsiteX8" fmla="*/ 39461 w 38402"/>
                    <a:gd name="connsiteY8" fmla="*/ 13220 h 44802"/>
                    <a:gd name="connsiteX9" fmla="*/ 37541 w 38402"/>
                    <a:gd name="connsiteY9" fmla="*/ 36261 h 44802"/>
                    <a:gd name="connsiteX10" fmla="*/ 31781 w 38402"/>
                    <a:gd name="connsiteY10" fmla="*/ 4138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02" h="44802">
                      <a:moveTo>
                        <a:pt x="31781" y="41381"/>
                      </a:moveTo>
                      <a:cubicBezTo>
                        <a:pt x="31141" y="41381"/>
                        <a:pt x="31141" y="41381"/>
                        <a:pt x="31781" y="41381"/>
                      </a:cubicBezTo>
                      <a:cubicBezTo>
                        <a:pt x="27941" y="41381"/>
                        <a:pt x="26021" y="38181"/>
                        <a:pt x="26021" y="34981"/>
                      </a:cubicBezTo>
                      <a:lnTo>
                        <a:pt x="27301" y="17700"/>
                      </a:lnTo>
                      <a:lnTo>
                        <a:pt x="10020" y="16420"/>
                      </a:lnTo>
                      <a:cubicBezTo>
                        <a:pt x="6819" y="16420"/>
                        <a:pt x="4259" y="13220"/>
                        <a:pt x="4899" y="10019"/>
                      </a:cubicBezTo>
                      <a:cubicBezTo>
                        <a:pt x="4899" y="6819"/>
                        <a:pt x="8099" y="4259"/>
                        <a:pt x="11299" y="4899"/>
                      </a:cubicBezTo>
                      <a:lnTo>
                        <a:pt x="34341" y="6819"/>
                      </a:lnTo>
                      <a:cubicBezTo>
                        <a:pt x="37541" y="6819"/>
                        <a:pt x="40101" y="10019"/>
                        <a:pt x="39461" y="13220"/>
                      </a:cubicBezTo>
                      <a:lnTo>
                        <a:pt x="37541" y="36261"/>
                      </a:lnTo>
                      <a:cubicBezTo>
                        <a:pt x="36901" y="38821"/>
                        <a:pt x="34341" y="41381"/>
                        <a:pt x="31781" y="41381"/>
                      </a:cubicBezTo>
                      <a:close/>
                    </a:path>
                  </a:pathLst>
                </a:custGeom>
                <a:solidFill>
                  <a:schemeClr val="bg1"/>
                </a:solidFill>
                <a:ln w="9525" cap="flat">
                  <a:noFill/>
                  <a:prstDash val="solid"/>
                  <a:miter/>
                </a:ln>
              </p:spPr>
              <p:txBody>
                <a:bodyPr rtlCol="0" anchor="ctr"/>
                <a:lstStyle/>
                <a:p>
                  <a:endParaRPr lang="en-US"/>
                </a:p>
              </p:txBody>
            </p:sp>
            <p:sp>
              <p:nvSpPr>
                <p:cNvPr id="108" name="Freeform: Shape 107"/>
                <p:cNvSpPr/>
                <p:nvPr/>
              </p:nvSpPr>
              <p:spPr>
                <a:xfrm>
                  <a:off x="15115381" y="3312214"/>
                  <a:ext cx="58203" cy="392978"/>
                </a:xfrm>
                <a:custGeom>
                  <a:avLst/>
                  <a:gdLst>
                    <a:gd name="connsiteX0" fmla="*/ 10561 w 44802"/>
                    <a:gd name="connsiteY0" fmla="*/ 329400 h 332821"/>
                    <a:gd name="connsiteX1" fmla="*/ 10561 w 44802"/>
                    <a:gd name="connsiteY1" fmla="*/ 329400 h 332821"/>
                    <a:gd name="connsiteX2" fmla="*/ 4800 w 44802"/>
                    <a:gd name="connsiteY2" fmla="*/ 323000 h 332821"/>
                    <a:gd name="connsiteX3" fmla="*/ 8641 w 44802"/>
                    <a:gd name="connsiteY3" fmla="*/ 278197 h 332821"/>
                    <a:gd name="connsiteX4" fmla="*/ 15041 w 44802"/>
                    <a:gd name="connsiteY4" fmla="*/ 273076 h 332821"/>
                    <a:gd name="connsiteX5" fmla="*/ 20161 w 44802"/>
                    <a:gd name="connsiteY5" fmla="*/ 279477 h 332821"/>
                    <a:gd name="connsiteX6" fmla="*/ 16321 w 44802"/>
                    <a:gd name="connsiteY6" fmla="*/ 324280 h 332821"/>
                    <a:gd name="connsiteX7" fmla="*/ 10561 w 44802"/>
                    <a:gd name="connsiteY7" fmla="*/ 329400 h 332821"/>
                    <a:gd name="connsiteX8" fmla="*/ 18241 w 44802"/>
                    <a:gd name="connsiteY8" fmla="*/ 239794 h 332821"/>
                    <a:gd name="connsiteX9" fmla="*/ 18241 w 44802"/>
                    <a:gd name="connsiteY9" fmla="*/ 239794 h 332821"/>
                    <a:gd name="connsiteX10" fmla="*/ 12481 w 44802"/>
                    <a:gd name="connsiteY10" fmla="*/ 233394 h 332821"/>
                    <a:gd name="connsiteX11" fmla="*/ 16321 w 44802"/>
                    <a:gd name="connsiteY11" fmla="*/ 188591 h 332821"/>
                    <a:gd name="connsiteX12" fmla="*/ 22722 w 44802"/>
                    <a:gd name="connsiteY12" fmla="*/ 183471 h 332821"/>
                    <a:gd name="connsiteX13" fmla="*/ 27842 w 44802"/>
                    <a:gd name="connsiteY13" fmla="*/ 189871 h 332821"/>
                    <a:gd name="connsiteX14" fmla="*/ 24002 w 44802"/>
                    <a:gd name="connsiteY14" fmla="*/ 234674 h 332821"/>
                    <a:gd name="connsiteX15" fmla="*/ 18241 w 44802"/>
                    <a:gd name="connsiteY15" fmla="*/ 239794 h 332821"/>
                    <a:gd name="connsiteX16" fmla="*/ 25922 w 44802"/>
                    <a:gd name="connsiteY16" fmla="*/ 150829 h 332821"/>
                    <a:gd name="connsiteX17" fmla="*/ 25922 w 44802"/>
                    <a:gd name="connsiteY17" fmla="*/ 150829 h 332821"/>
                    <a:gd name="connsiteX18" fmla="*/ 20161 w 44802"/>
                    <a:gd name="connsiteY18" fmla="*/ 144428 h 332821"/>
                    <a:gd name="connsiteX19" fmla="*/ 24002 w 44802"/>
                    <a:gd name="connsiteY19" fmla="*/ 99625 h 332821"/>
                    <a:gd name="connsiteX20" fmla="*/ 30402 w 44802"/>
                    <a:gd name="connsiteY20" fmla="*/ 94505 h 332821"/>
                    <a:gd name="connsiteX21" fmla="*/ 35522 w 44802"/>
                    <a:gd name="connsiteY21" fmla="*/ 100905 h 332821"/>
                    <a:gd name="connsiteX22" fmla="*/ 31682 w 44802"/>
                    <a:gd name="connsiteY22" fmla="*/ 145708 h 332821"/>
                    <a:gd name="connsiteX23" fmla="*/ 25922 w 44802"/>
                    <a:gd name="connsiteY23" fmla="*/ 150829 h 332821"/>
                    <a:gd name="connsiteX24" fmla="*/ 33602 w 44802"/>
                    <a:gd name="connsiteY24" fmla="*/ 61223 h 332821"/>
                    <a:gd name="connsiteX25" fmla="*/ 33602 w 44802"/>
                    <a:gd name="connsiteY25" fmla="*/ 61223 h 332821"/>
                    <a:gd name="connsiteX26" fmla="*/ 27842 w 44802"/>
                    <a:gd name="connsiteY26" fmla="*/ 54822 h 332821"/>
                    <a:gd name="connsiteX27" fmla="*/ 31682 w 44802"/>
                    <a:gd name="connsiteY27" fmla="*/ 10020 h 332821"/>
                    <a:gd name="connsiteX28" fmla="*/ 38083 w 44802"/>
                    <a:gd name="connsiteY28" fmla="*/ 4899 h 332821"/>
                    <a:gd name="connsiteX29" fmla="*/ 43203 w 44802"/>
                    <a:gd name="connsiteY29" fmla="*/ 11299 h 332821"/>
                    <a:gd name="connsiteX30" fmla="*/ 39363 w 44802"/>
                    <a:gd name="connsiteY30" fmla="*/ 56102 h 332821"/>
                    <a:gd name="connsiteX31" fmla="*/ 33602 w 44802"/>
                    <a:gd name="connsiteY31" fmla="*/ 61223 h 33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802" h="332821">
                      <a:moveTo>
                        <a:pt x="10561" y="329400"/>
                      </a:moveTo>
                      <a:cubicBezTo>
                        <a:pt x="9921" y="329400"/>
                        <a:pt x="9921" y="329400"/>
                        <a:pt x="10561" y="329400"/>
                      </a:cubicBezTo>
                      <a:cubicBezTo>
                        <a:pt x="6721" y="329400"/>
                        <a:pt x="4800" y="326200"/>
                        <a:pt x="4800" y="323000"/>
                      </a:cubicBezTo>
                      <a:lnTo>
                        <a:pt x="8641" y="278197"/>
                      </a:lnTo>
                      <a:cubicBezTo>
                        <a:pt x="8641" y="274997"/>
                        <a:pt x="11841" y="272437"/>
                        <a:pt x="15041" y="273076"/>
                      </a:cubicBezTo>
                      <a:cubicBezTo>
                        <a:pt x="18241" y="273076"/>
                        <a:pt x="20801" y="276277"/>
                        <a:pt x="20161" y="279477"/>
                      </a:cubicBezTo>
                      <a:lnTo>
                        <a:pt x="16321" y="324280"/>
                      </a:lnTo>
                      <a:cubicBezTo>
                        <a:pt x="15681" y="326840"/>
                        <a:pt x="13121" y="329400"/>
                        <a:pt x="10561" y="329400"/>
                      </a:cubicBezTo>
                      <a:close/>
                      <a:moveTo>
                        <a:pt x="18241" y="239794"/>
                      </a:moveTo>
                      <a:cubicBezTo>
                        <a:pt x="17601" y="239794"/>
                        <a:pt x="17601" y="239794"/>
                        <a:pt x="18241" y="239794"/>
                      </a:cubicBezTo>
                      <a:cubicBezTo>
                        <a:pt x="14401" y="239794"/>
                        <a:pt x="12481" y="236594"/>
                        <a:pt x="12481" y="233394"/>
                      </a:cubicBezTo>
                      <a:lnTo>
                        <a:pt x="16321" y="188591"/>
                      </a:lnTo>
                      <a:cubicBezTo>
                        <a:pt x="16321" y="185391"/>
                        <a:pt x="19521" y="182831"/>
                        <a:pt x="22722" y="183471"/>
                      </a:cubicBezTo>
                      <a:cubicBezTo>
                        <a:pt x="25922" y="183471"/>
                        <a:pt x="28482" y="186671"/>
                        <a:pt x="27842" y="189871"/>
                      </a:cubicBezTo>
                      <a:lnTo>
                        <a:pt x="24002" y="234674"/>
                      </a:lnTo>
                      <a:cubicBezTo>
                        <a:pt x="23361" y="237874"/>
                        <a:pt x="20801" y="239794"/>
                        <a:pt x="18241" y="239794"/>
                      </a:cubicBezTo>
                      <a:close/>
                      <a:moveTo>
                        <a:pt x="25922" y="150829"/>
                      </a:moveTo>
                      <a:cubicBezTo>
                        <a:pt x="25282" y="150829"/>
                        <a:pt x="25282" y="150829"/>
                        <a:pt x="25922" y="150829"/>
                      </a:cubicBezTo>
                      <a:cubicBezTo>
                        <a:pt x="22082" y="150829"/>
                        <a:pt x="20161" y="147628"/>
                        <a:pt x="20161" y="144428"/>
                      </a:cubicBezTo>
                      <a:lnTo>
                        <a:pt x="24002" y="99625"/>
                      </a:lnTo>
                      <a:cubicBezTo>
                        <a:pt x="24002" y="96425"/>
                        <a:pt x="27202" y="93865"/>
                        <a:pt x="30402" y="94505"/>
                      </a:cubicBezTo>
                      <a:cubicBezTo>
                        <a:pt x="33602" y="94505"/>
                        <a:pt x="36162" y="97705"/>
                        <a:pt x="35522" y="100905"/>
                      </a:cubicBezTo>
                      <a:lnTo>
                        <a:pt x="31682" y="145708"/>
                      </a:lnTo>
                      <a:cubicBezTo>
                        <a:pt x="31042" y="148268"/>
                        <a:pt x="28482" y="150829"/>
                        <a:pt x="25922" y="150829"/>
                      </a:cubicBezTo>
                      <a:close/>
                      <a:moveTo>
                        <a:pt x="33602" y="61223"/>
                      </a:moveTo>
                      <a:cubicBezTo>
                        <a:pt x="32962" y="61223"/>
                        <a:pt x="32962" y="61223"/>
                        <a:pt x="33602" y="61223"/>
                      </a:cubicBezTo>
                      <a:cubicBezTo>
                        <a:pt x="29762" y="61223"/>
                        <a:pt x="27842" y="58023"/>
                        <a:pt x="27842" y="54822"/>
                      </a:cubicBezTo>
                      <a:lnTo>
                        <a:pt x="31682" y="10020"/>
                      </a:lnTo>
                      <a:cubicBezTo>
                        <a:pt x="31682" y="6819"/>
                        <a:pt x="34882" y="4259"/>
                        <a:pt x="38083" y="4899"/>
                      </a:cubicBezTo>
                      <a:cubicBezTo>
                        <a:pt x="41283" y="4899"/>
                        <a:pt x="43843" y="8099"/>
                        <a:pt x="43203" y="11299"/>
                      </a:cubicBezTo>
                      <a:lnTo>
                        <a:pt x="39363" y="56102"/>
                      </a:lnTo>
                      <a:cubicBezTo>
                        <a:pt x="38723" y="59303"/>
                        <a:pt x="36162" y="61223"/>
                        <a:pt x="33602" y="61223"/>
                      </a:cubicBezTo>
                      <a:close/>
                    </a:path>
                  </a:pathLst>
                </a:custGeom>
                <a:solidFill>
                  <a:schemeClr val="bg1"/>
                </a:solidFill>
                <a:ln w="9525" cap="flat">
                  <a:noFill/>
                  <a:prstDash val="solid"/>
                  <a:miter/>
                </a:ln>
              </p:spPr>
              <p:txBody>
                <a:bodyPr rtlCol="0" anchor="ctr"/>
                <a:lstStyle/>
                <a:p>
                  <a:endParaRPr lang="en-US"/>
                </a:p>
              </p:txBody>
            </p:sp>
            <p:sp>
              <p:nvSpPr>
                <p:cNvPr id="109" name="Freeform: Shape 108"/>
                <p:cNvSpPr/>
                <p:nvPr/>
              </p:nvSpPr>
              <p:spPr>
                <a:xfrm>
                  <a:off x="15077837" y="3734663"/>
                  <a:ext cx="58203" cy="45343"/>
                </a:xfrm>
                <a:custGeom>
                  <a:avLst/>
                  <a:gdLst>
                    <a:gd name="connsiteX0" fmla="*/ 33701 w 44802"/>
                    <a:gd name="connsiteY0" fmla="*/ 39461 h 38402"/>
                    <a:gd name="connsiteX1" fmla="*/ 33701 w 44802"/>
                    <a:gd name="connsiteY1" fmla="*/ 39461 h 38402"/>
                    <a:gd name="connsiteX2" fmla="*/ 10020 w 44802"/>
                    <a:gd name="connsiteY2" fmla="*/ 37541 h 38402"/>
                    <a:gd name="connsiteX3" fmla="*/ 4899 w 44802"/>
                    <a:gd name="connsiteY3" fmla="*/ 31141 h 38402"/>
                    <a:gd name="connsiteX4" fmla="*/ 11299 w 44802"/>
                    <a:gd name="connsiteY4" fmla="*/ 26020 h 38402"/>
                    <a:gd name="connsiteX5" fmla="*/ 28581 w 44802"/>
                    <a:gd name="connsiteY5" fmla="*/ 27300 h 38402"/>
                    <a:gd name="connsiteX6" fmla="*/ 29861 w 44802"/>
                    <a:gd name="connsiteY6" fmla="*/ 10019 h 38402"/>
                    <a:gd name="connsiteX7" fmla="*/ 36261 w 44802"/>
                    <a:gd name="connsiteY7" fmla="*/ 4899 h 38402"/>
                    <a:gd name="connsiteX8" fmla="*/ 41382 w 44802"/>
                    <a:gd name="connsiteY8" fmla="*/ 11299 h 38402"/>
                    <a:gd name="connsiteX9" fmla="*/ 39461 w 44802"/>
                    <a:gd name="connsiteY9" fmla="*/ 34341 h 38402"/>
                    <a:gd name="connsiteX10" fmla="*/ 33701 w 44802"/>
                    <a:gd name="connsiteY10" fmla="*/ 3946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02" h="38402">
                      <a:moveTo>
                        <a:pt x="33701" y="39461"/>
                      </a:moveTo>
                      <a:cubicBezTo>
                        <a:pt x="33061" y="39461"/>
                        <a:pt x="33061" y="39461"/>
                        <a:pt x="33701" y="39461"/>
                      </a:cubicBezTo>
                      <a:lnTo>
                        <a:pt x="10020" y="37541"/>
                      </a:lnTo>
                      <a:cubicBezTo>
                        <a:pt x="6819" y="37541"/>
                        <a:pt x="4259" y="34341"/>
                        <a:pt x="4899" y="31141"/>
                      </a:cubicBezTo>
                      <a:cubicBezTo>
                        <a:pt x="4899" y="27941"/>
                        <a:pt x="8099" y="25380"/>
                        <a:pt x="11299" y="26020"/>
                      </a:cubicBezTo>
                      <a:lnTo>
                        <a:pt x="28581" y="27300"/>
                      </a:lnTo>
                      <a:lnTo>
                        <a:pt x="29861" y="10019"/>
                      </a:lnTo>
                      <a:cubicBezTo>
                        <a:pt x="29861" y="6819"/>
                        <a:pt x="33061" y="4259"/>
                        <a:pt x="36261" y="4899"/>
                      </a:cubicBezTo>
                      <a:cubicBezTo>
                        <a:pt x="39461" y="4899"/>
                        <a:pt x="42022" y="8099"/>
                        <a:pt x="41382" y="11299"/>
                      </a:cubicBezTo>
                      <a:lnTo>
                        <a:pt x="39461" y="34341"/>
                      </a:lnTo>
                      <a:cubicBezTo>
                        <a:pt x="38821" y="36901"/>
                        <a:pt x="36261" y="39461"/>
                        <a:pt x="33701" y="39461"/>
                      </a:cubicBezTo>
                      <a:close/>
                    </a:path>
                  </a:pathLst>
                </a:custGeom>
                <a:solidFill>
                  <a:schemeClr val="bg1"/>
                </a:solidFill>
                <a:ln w="9525" cap="flat">
                  <a:noFill/>
                  <a:prstDash val="solid"/>
                  <a:miter/>
                </a:ln>
              </p:spPr>
              <p:txBody>
                <a:bodyPr rtlCol="0" anchor="ctr"/>
                <a:lstStyle/>
                <a:p>
                  <a:endParaRPr lang="en-US"/>
                </a:p>
              </p:txBody>
            </p:sp>
            <p:sp>
              <p:nvSpPr>
                <p:cNvPr id="110" name="Freeform: Shape 109"/>
                <p:cNvSpPr/>
                <p:nvPr/>
              </p:nvSpPr>
              <p:spPr>
                <a:xfrm>
                  <a:off x="14817589" y="3739198"/>
                  <a:ext cx="216181" cy="37786"/>
                </a:xfrm>
                <a:custGeom>
                  <a:avLst/>
                  <a:gdLst>
                    <a:gd name="connsiteX0" fmla="*/ 160429 w 166410"/>
                    <a:gd name="connsiteY0" fmla="*/ 29221 h 32002"/>
                    <a:gd name="connsiteX1" fmla="*/ 160429 w 166410"/>
                    <a:gd name="connsiteY1" fmla="*/ 29221 h 32002"/>
                    <a:gd name="connsiteX2" fmla="*/ 109866 w 166410"/>
                    <a:gd name="connsiteY2" fmla="*/ 24740 h 32002"/>
                    <a:gd name="connsiteX3" fmla="*/ 104746 w 166410"/>
                    <a:gd name="connsiteY3" fmla="*/ 18340 h 32002"/>
                    <a:gd name="connsiteX4" fmla="*/ 111146 w 166410"/>
                    <a:gd name="connsiteY4" fmla="*/ 13220 h 32002"/>
                    <a:gd name="connsiteX5" fmla="*/ 161069 w 166410"/>
                    <a:gd name="connsiteY5" fmla="*/ 17700 h 32002"/>
                    <a:gd name="connsiteX6" fmla="*/ 166189 w 166410"/>
                    <a:gd name="connsiteY6" fmla="*/ 24100 h 32002"/>
                    <a:gd name="connsiteX7" fmla="*/ 160429 w 166410"/>
                    <a:gd name="connsiteY7" fmla="*/ 29221 h 32002"/>
                    <a:gd name="connsiteX8" fmla="*/ 60583 w 166410"/>
                    <a:gd name="connsiteY8" fmla="*/ 20900 h 32002"/>
                    <a:gd name="connsiteX9" fmla="*/ 60583 w 166410"/>
                    <a:gd name="connsiteY9" fmla="*/ 20900 h 32002"/>
                    <a:gd name="connsiteX10" fmla="*/ 10019 w 166410"/>
                    <a:gd name="connsiteY10" fmla="*/ 16420 h 32002"/>
                    <a:gd name="connsiteX11" fmla="*/ 4899 w 166410"/>
                    <a:gd name="connsiteY11" fmla="*/ 10020 h 32002"/>
                    <a:gd name="connsiteX12" fmla="*/ 11299 w 166410"/>
                    <a:gd name="connsiteY12" fmla="*/ 4899 h 32002"/>
                    <a:gd name="connsiteX13" fmla="*/ 61223 w 166410"/>
                    <a:gd name="connsiteY13" fmla="*/ 9379 h 32002"/>
                    <a:gd name="connsiteX14" fmla="*/ 66343 w 166410"/>
                    <a:gd name="connsiteY14" fmla="*/ 15780 h 32002"/>
                    <a:gd name="connsiteX15" fmla="*/ 60583 w 166410"/>
                    <a:gd name="connsiteY15" fmla="*/ 20900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410" h="32002">
                      <a:moveTo>
                        <a:pt x="160429" y="29221"/>
                      </a:moveTo>
                      <a:cubicBezTo>
                        <a:pt x="160429" y="29221"/>
                        <a:pt x="160429" y="29221"/>
                        <a:pt x="160429" y="29221"/>
                      </a:cubicBezTo>
                      <a:lnTo>
                        <a:pt x="109866" y="24740"/>
                      </a:lnTo>
                      <a:cubicBezTo>
                        <a:pt x="106666" y="24740"/>
                        <a:pt x="104106" y="21540"/>
                        <a:pt x="104746" y="18340"/>
                      </a:cubicBezTo>
                      <a:cubicBezTo>
                        <a:pt x="104746" y="15140"/>
                        <a:pt x="107946" y="12580"/>
                        <a:pt x="111146" y="13220"/>
                      </a:cubicBezTo>
                      <a:lnTo>
                        <a:pt x="161069" y="17700"/>
                      </a:lnTo>
                      <a:cubicBezTo>
                        <a:pt x="164269" y="17700"/>
                        <a:pt x="166830" y="20900"/>
                        <a:pt x="166189" y="24100"/>
                      </a:cubicBezTo>
                      <a:cubicBezTo>
                        <a:pt x="166189" y="26660"/>
                        <a:pt x="163629" y="29221"/>
                        <a:pt x="160429" y="29221"/>
                      </a:cubicBezTo>
                      <a:close/>
                      <a:moveTo>
                        <a:pt x="60583" y="20900"/>
                      </a:moveTo>
                      <a:cubicBezTo>
                        <a:pt x="60583" y="20900"/>
                        <a:pt x="59943" y="20900"/>
                        <a:pt x="60583" y="20900"/>
                      </a:cubicBezTo>
                      <a:lnTo>
                        <a:pt x="10019" y="16420"/>
                      </a:lnTo>
                      <a:cubicBezTo>
                        <a:pt x="6819" y="16420"/>
                        <a:pt x="4259" y="13220"/>
                        <a:pt x="4899" y="10020"/>
                      </a:cubicBezTo>
                      <a:cubicBezTo>
                        <a:pt x="4899" y="6819"/>
                        <a:pt x="8099" y="4259"/>
                        <a:pt x="11299" y="4899"/>
                      </a:cubicBezTo>
                      <a:lnTo>
                        <a:pt x="61223" y="9379"/>
                      </a:lnTo>
                      <a:cubicBezTo>
                        <a:pt x="64423" y="9379"/>
                        <a:pt x="66983" y="12580"/>
                        <a:pt x="66343" y="15780"/>
                      </a:cubicBezTo>
                      <a:cubicBezTo>
                        <a:pt x="65703" y="18340"/>
                        <a:pt x="63143" y="20900"/>
                        <a:pt x="60583" y="20900"/>
                      </a:cubicBezTo>
                      <a:close/>
                    </a:path>
                  </a:pathLst>
                </a:custGeom>
                <a:solidFill>
                  <a:schemeClr val="bg1"/>
                </a:solidFill>
                <a:ln w="9525" cap="flat">
                  <a:noFill/>
                  <a:prstDash val="solid"/>
                  <a:miter/>
                </a:ln>
              </p:spPr>
              <p:txBody>
                <a:bodyPr rtlCol="0" anchor="ctr"/>
                <a:lstStyle/>
                <a:p>
                  <a:endParaRPr lang="en-US"/>
                </a:p>
              </p:txBody>
            </p:sp>
            <p:sp>
              <p:nvSpPr>
                <p:cNvPr id="111" name="Freeform: Shape 110"/>
                <p:cNvSpPr/>
                <p:nvPr/>
              </p:nvSpPr>
              <p:spPr>
                <a:xfrm>
                  <a:off x="14721970" y="3731641"/>
                  <a:ext cx="49887" cy="22671"/>
                </a:xfrm>
                <a:custGeom>
                  <a:avLst/>
                  <a:gdLst>
                    <a:gd name="connsiteX0" fmla="*/ 33701 w 38402"/>
                    <a:gd name="connsiteY0" fmla="*/ 18340 h 19201"/>
                    <a:gd name="connsiteX1" fmla="*/ 33701 w 38402"/>
                    <a:gd name="connsiteY1" fmla="*/ 18340 h 19201"/>
                    <a:gd name="connsiteX2" fmla="*/ 10019 w 38402"/>
                    <a:gd name="connsiteY2" fmla="*/ 16420 h 19201"/>
                    <a:gd name="connsiteX3" fmla="*/ 4899 w 38402"/>
                    <a:gd name="connsiteY3" fmla="*/ 10020 h 19201"/>
                    <a:gd name="connsiteX4" fmla="*/ 11299 w 38402"/>
                    <a:gd name="connsiteY4" fmla="*/ 4899 h 19201"/>
                    <a:gd name="connsiteX5" fmla="*/ 34341 w 38402"/>
                    <a:gd name="connsiteY5" fmla="*/ 6819 h 19201"/>
                    <a:gd name="connsiteX6" fmla="*/ 39461 w 38402"/>
                    <a:gd name="connsiteY6" fmla="*/ 13220 h 19201"/>
                    <a:gd name="connsiteX7" fmla="*/ 33701 w 38402"/>
                    <a:gd name="connsiteY7" fmla="*/ 1834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2" h="19201">
                      <a:moveTo>
                        <a:pt x="33701" y="18340"/>
                      </a:moveTo>
                      <a:cubicBezTo>
                        <a:pt x="33701" y="18340"/>
                        <a:pt x="33701" y="18340"/>
                        <a:pt x="33701" y="18340"/>
                      </a:cubicBezTo>
                      <a:lnTo>
                        <a:pt x="10019" y="16420"/>
                      </a:lnTo>
                      <a:cubicBezTo>
                        <a:pt x="6819" y="16420"/>
                        <a:pt x="4259" y="13220"/>
                        <a:pt x="4899" y="10020"/>
                      </a:cubicBezTo>
                      <a:cubicBezTo>
                        <a:pt x="4899" y="6819"/>
                        <a:pt x="8099" y="4259"/>
                        <a:pt x="11299" y="4899"/>
                      </a:cubicBezTo>
                      <a:lnTo>
                        <a:pt x="34341" y="6819"/>
                      </a:lnTo>
                      <a:cubicBezTo>
                        <a:pt x="37541" y="6819"/>
                        <a:pt x="40101" y="10020"/>
                        <a:pt x="39461" y="13220"/>
                      </a:cubicBezTo>
                      <a:cubicBezTo>
                        <a:pt x="39461" y="16420"/>
                        <a:pt x="36901" y="18340"/>
                        <a:pt x="33701" y="18340"/>
                      </a:cubicBezTo>
                      <a:close/>
                    </a:path>
                  </a:pathLst>
                </a:custGeom>
                <a:solidFill>
                  <a:schemeClr val="bg1"/>
                </a:solidFill>
                <a:ln w="9525" cap="flat">
                  <a:noFill/>
                  <a:prstDash val="solid"/>
                  <a:miter/>
                </a:ln>
              </p:spPr>
              <p:txBody>
                <a:bodyPr rtlCol="0" anchor="ctr"/>
                <a:lstStyle/>
                <a:p>
                  <a:endParaRPr lang="en-US"/>
                </a:p>
              </p:txBody>
            </p:sp>
            <p:sp>
              <p:nvSpPr>
                <p:cNvPr id="112" name="Freeform: Shape 111"/>
                <p:cNvSpPr/>
                <p:nvPr/>
              </p:nvSpPr>
              <p:spPr>
                <a:xfrm>
                  <a:off x="14696324" y="3675834"/>
                  <a:ext cx="49887" cy="68016"/>
                </a:xfrm>
                <a:custGeom>
                  <a:avLst/>
                  <a:gdLst>
                    <a:gd name="connsiteX0" fmla="*/ 8001 w 38402"/>
                    <a:gd name="connsiteY0" fmla="*/ 20801 h 57603"/>
                    <a:gd name="connsiteX1" fmla="*/ 8641 w 38402"/>
                    <a:gd name="connsiteY1" fmla="*/ 4800 h 57603"/>
                    <a:gd name="connsiteX2" fmla="*/ 16961 w 38402"/>
                    <a:gd name="connsiteY2" fmla="*/ 5440 h 57603"/>
                    <a:gd name="connsiteX3" fmla="*/ 16321 w 38402"/>
                    <a:gd name="connsiteY3" fmla="*/ 15681 h 57603"/>
                    <a:gd name="connsiteX4" fmla="*/ 16961 w 38402"/>
                    <a:gd name="connsiteY4" fmla="*/ 15681 h 57603"/>
                    <a:gd name="connsiteX5" fmla="*/ 32322 w 38402"/>
                    <a:gd name="connsiteY5" fmla="*/ 5440 h 57603"/>
                    <a:gd name="connsiteX6" fmla="*/ 34882 w 38402"/>
                    <a:gd name="connsiteY6" fmla="*/ 6080 h 57603"/>
                    <a:gd name="connsiteX7" fmla="*/ 34242 w 38402"/>
                    <a:gd name="connsiteY7" fmla="*/ 15041 h 57603"/>
                    <a:gd name="connsiteX8" fmla="*/ 31042 w 38402"/>
                    <a:gd name="connsiteY8" fmla="*/ 14401 h 57603"/>
                    <a:gd name="connsiteX9" fmla="*/ 17601 w 38402"/>
                    <a:gd name="connsiteY9" fmla="*/ 25282 h 57603"/>
                    <a:gd name="connsiteX10" fmla="*/ 16961 w 38402"/>
                    <a:gd name="connsiteY10" fmla="*/ 29762 h 57603"/>
                    <a:gd name="connsiteX11" fmla="*/ 14401 w 38402"/>
                    <a:gd name="connsiteY11" fmla="*/ 57284 h 57603"/>
                    <a:gd name="connsiteX12" fmla="*/ 4800 w 38402"/>
                    <a:gd name="connsiteY12" fmla="*/ 56004 h 57603"/>
                    <a:gd name="connsiteX13" fmla="*/ 8001 w 38402"/>
                    <a:gd name="connsiteY13" fmla="*/ 2080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02" h="57603">
                      <a:moveTo>
                        <a:pt x="8001" y="20801"/>
                      </a:moveTo>
                      <a:cubicBezTo>
                        <a:pt x="8641" y="15041"/>
                        <a:pt x="8641" y="9281"/>
                        <a:pt x="8641" y="4800"/>
                      </a:cubicBezTo>
                      <a:lnTo>
                        <a:pt x="16961" y="5440"/>
                      </a:lnTo>
                      <a:lnTo>
                        <a:pt x="16321" y="15681"/>
                      </a:lnTo>
                      <a:lnTo>
                        <a:pt x="16961" y="15681"/>
                      </a:lnTo>
                      <a:cubicBezTo>
                        <a:pt x="20161" y="9281"/>
                        <a:pt x="25922" y="5440"/>
                        <a:pt x="32322" y="5440"/>
                      </a:cubicBezTo>
                      <a:cubicBezTo>
                        <a:pt x="33602" y="5440"/>
                        <a:pt x="34242" y="5440"/>
                        <a:pt x="34882" y="6080"/>
                      </a:cubicBezTo>
                      <a:lnTo>
                        <a:pt x="34242" y="15041"/>
                      </a:lnTo>
                      <a:cubicBezTo>
                        <a:pt x="33602" y="15041"/>
                        <a:pt x="32322" y="14401"/>
                        <a:pt x="31042" y="14401"/>
                      </a:cubicBezTo>
                      <a:cubicBezTo>
                        <a:pt x="24642" y="13761"/>
                        <a:pt x="19521" y="18241"/>
                        <a:pt x="17601" y="25282"/>
                      </a:cubicBezTo>
                      <a:cubicBezTo>
                        <a:pt x="16961" y="26562"/>
                        <a:pt x="16961" y="27842"/>
                        <a:pt x="16961" y="29762"/>
                      </a:cubicBezTo>
                      <a:lnTo>
                        <a:pt x="14401" y="57284"/>
                      </a:lnTo>
                      <a:lnTo>
                        <a:pt x="4800" y="56004"/>
                      </a:lnTo>
                      <a:lnTo>
                        <a:pt x="8001" y="20801"/>
                      </a:lnTo>
                      <a:close/>
                    </a:path>
                  </a:pathLst>
                </a:custGeom>
                <a:solidFill>
                  <a:schemeClr val="bg1"/>
                </a:solidFill>
                <a:ln w="9525" cap="flat">
                  <a:noFill/>
                  <a:prstDash val="solid"/>
                  <a:miter/>
                </a:ln>
              </p:spPr>
              <p:txBody>
                <a:bodyPr rtlCol="0" anchor="ctr"/>
                <a:lstStyle/>
                <a:p>
                  <a:endParaRPr lang="en-US"/>
                </a:p>
              </p:txBody>
            </p:sp>
            <p:sp>
              <p:nvSpPr>
                <p:cNvPr id="113" name="Freeform: Shape 112"/>
                <p:cNvSpPr/>
                <p:nvPr/>
              </p:nvSpPr>
              <p:spPr>
                <a:xfrm>
                  <a:off x="14776144" y="3154383"/>
                  <a:ext cx="74832" cy="98244"/>
                </a:xfrm>
                <a:custGeom>
                  <a:avLst/>
                  <a:gdLst>
                    <a:gd name="connsiteX0" fmla="*/ 4800 w 57603"/>
                    <a:gd name="connsiteY0" fmla="*/ 80325 h 83205"/>
                    <a:gd name="connsiteX1" fmla="*/ 6080 w 57603"/>
                    <a:gd name="connsiteY1" fmla="*/ 66884 h 83205"/>
                    <a:gd name="connsiteX2" fmla="*/ 11201 w 57603"/>
                    <a:gd name="connsiteY2" fmla="*/ 4800 h 83205"/>
                    <a:gd name="connsiteX3" fmla="*/ 20161 w 57603"/>
                    <a:gd name="connsiteY3" fmla="*/ 5440 h 83205"/>
                    <a:gd name="connsiteX4" fmla="*/ 17601 w 57603"/>
                    <a:gd name="connsiteY4" fmla="*/ 37442 h 83205"/>
                    <a:gd name="connsiteX5" fmla="*/ 17601 w 57603"/>
                    <a:gd name="connsiteY5" fmla="*/ 37442 h 83205"/>
                    <a:gd name="connsiteX6" fmla="*/ 36162 w 57603"/>
                    <a:gd name="connsiteY6" fmla="*/ 29762 h 83205"/>
                    <a:gd name="connsiteX7" fmla="*/ 55364 w 57603"/>
                    <a:gd name="connsiteY7" fmla="*/ 57924 h 83205"/>
                    <a:gd name="connsiteX8" fmla="*/ 29762 w 57603"/>
                    <a:gd name="connsiteY8" fmla="*/ 83525 h 83205"/>
                    <a:gd name="connsiteX9" fmla="*/ 13761 w 57603"/>
                    <a:gd name="connsiteY9" fmla="*/ 72645 h 83205"/>
                    <a:gd name="connsiteX10" fmla="*/ 13761 w 57603"/>
                    <a:gd name="connsiteY10" fmla="*/ 72645 h 83205"/>
                    <a:gd name="connsiteX11" fmla="*/ 12481 w 57603"/>
                    <a:gd name="connsiteY11" fmla="*/ 80965 h 83205"/>
                    <a:gd name="connsiteX12" fmla="*/ 4800 w 57603"/>
                    <a:gd name="connsiteY12" fmla="*/ 80325 h 83205"/>
                    <a:gd name="connsiteX13" fmla="*/ 16321 w 57603"/>
                    <a:gd name="connsiteY13" fmla="*/ 60484 h 83205"/>
                    <a:gd name="connsiteX14" fmla="*/ 16321 w 57603"/>
                    <a:gd name="connsiteY14" fmla="*/ 63684 h 83205"/>
                    <a:gd name="connsiteX15" fmla="*/ 29122 w 57603"/>
                    <a:gd name="connsiteY15" fmla="*/ 75845 h 83205"/>
                    <a:gd name="connsiteX16" fmla="*/ 46403 w 57603"/>
                    <a:gd name="connsiteY16" fmla="*/ 57284 h 83205"/>
                    <a:gd name="connsiteX17" fmla="*/ 32962 w 57603"/>
                    <a:gd name="connsiteY17" fmla="*/ 36802 h 83205"/>
                    <a:gd name="connsiteX18" fmla="*/ 17601 w 57603"/>
                    <a:gd name="connsiteY18" fmla="*/ 47043 h 83205"/>
                    <a:gd name="connsiteX19" fmla="*/ 16961 w 57603"/>
                    <a:gd name="connsiteY19" fmla="*/ 50883 h 83205"/>
                    <a:gd name="connsiteX20" fmla="*/ 16321 w 57603"/>
                    <a:gd name="connsiteY20" fmla="*/ 60484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603" h="83205">
                      <a:moveTo>
                        <a:pt x="4800" y="80325"/>
                      </a:moveTo>
                      <a:cubicBezTo>
                        <a:pt x="5440" y="77125"/>
                        <a:pt x="6080" y="71365"/>
                        <a:pt x="6080" y="66884"/>
                      </a:cubicBezTo>
                      <a:lnTo>
                        <a:pt x="11201" y="4800"/>
                      </a:lnTo>
                      <a:lnTo>
                        <a:pt x="20161" y="5440"/>
                      </a:lnTo>
                      <a:lnTo>
                        <a:pt x="17601" y="37442"/>
                      </a:lnTo>
                      <a:lnTo>
                        <a:pt x="17601" y="37442"/>
                      </a:lnTo>
                      <a:cubicBezTo>
                        <a:pt x="21441" y="32322"/>
                        <a:pt x="27842" y="29122"/>
                        <a:pt x="36162" y="29762"/>
                      </a:cubicBezTo>
                      <a:cubicBezTo>
                        <a:pt x="48963" y="31042"/>
                        <a:pt x="56644" y="41923"/>
                        <a:pt x="55364" y="57924"/>
                      </a:cubicBezTo>
                      <a:cubicBezTo>
                        <a:pt x="54083" y="76485"/>
                        <a:pt x="41283" y="84165"/>
                        <a:pt x="29762" y="83525"/>
                      </a:cubicBezTo>
                      <a:cubicBezTo>
                        <a:pt x="22081" y="82885"/>
                        <a:pt x="16961" y="79685"/>
                        <a:pt x="13761" y="72645"/>
                      </a:cubicBezTo>
                      <a:lnTo>
                        <a:pt x="13761" y="72645"/>
                      </a:lnTo>
                      <a:lnTo>
                        <a:pt x="12481" y="80965"/>
                      </a:lnTo>
                      <a:lnTo>
                        <a:pt x="4800" y="80325"/>
                      </a:lnTo>
                      <a:close/>
                      <a:moveTo>
                        <a:pt x="16321" y="60484"/>
                      </a:moveTo>
                      <a:cubicBezTo>
                        <a:pt x="16321" y="61764"/>
                        <a:pt x="16321" y="63044"/>
                        <a:pt x="16321" y="63684"/>
                      </a:cubicBezTo>
                      <a:cubicBezTo>
                        <a:pt x="17601" y="70085"/>
                        <a:pt x="22721" y="75205"/>
                        <a:pt x="29122" y="75845"/>
                      </a:cubicBezTo>
                      <a:cubicBezTo>
                        <a:pt x="38722" y="76485"/>
                        <a:pt x="45123" y="69445"/>
                        <a:pt x="46403" y="57284"/>
                      </a:cubicBezTo>
                      <a:cubicBezTo>
                        <a:pt x="47043" y="47043"/>
                        <a:pt x="42563" y="38083"/>
                        <a:pt x="32962" y="36802"/>
                      </a:cubicBezTo>
                      <a:cubicBezTo>
                        <a:pt x="26562" y="36162"/>
                        <a:pt x="20161" y="40003"/>
                        <a:pt x="17601" y="47043"/>
                      </a:cubicBezTo>
                      <a:cubicBezTo>
                        <a:pt x="17601" y="48323"/>
                        <a:pt x="16961" y="49603"/>
                        <a:pt x="16961" y="50883"/>
                      </a:cubicBezTo>
                      <a:lnTo>
                        <a:pt x="16321" y="60484"/>
                      </a:lnTo>
                      <a:close/>
                    </a:path>
                  </a:pathLst>
                </a:custGeom>
                <a:solidFill>
                  <a:schemeClr val="bg1"/>
                </a:solidFill>
                <a:ln w="9525" cap="flat">
                  <a:noFill/>
                  <a:prstDash val="solid"/>
                  <a:miter/>
                </a:ln>
              </p:spPr>
              <p:txBody>
                <a:bodyPr rtlCol="0" anchor="ctr"/>
                <a:lstStyle/>
                <a:p>
                  <a:endParaRPr lang="en-US"/>
                </a:p>
              </p:txBody>
            </p:sp>
          </p:grpSp>
          <p:grpSp>
            <p:nvGrpSpPr>
              <p:cNvPr id="306" name="Group 305"/>
              <p:cNvGrpSpPr/>
              <p:nvPr/>
            </p:nvGrpSpPr>
            <p:grpSpPr>
              <a:xfrm>
                <a:off x="10385668" y="1988650"/>
                <a:ext cx="532969" cy="543365"/>
                <a:chOff x="13860485" y="3305529"/>
                <a:chExt cx="532969" cy="543365"/>
              </a:xfrm>
            </p:grpSpPr>
            <p:sp>
              <p:nvSpPr>
                <p:cNvPr id="114" name="Freeform: Shape 113"/>
                <p:cNvSpPr/>
                <p:nvPr/>
              </p:nvSpPr>
              <p:spPr>
                <a:xfrm>
                  <a:off x="14310308" y="3409062"/>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8 w 64004"/>
                    <a:gd name="connsiteY8" fmla="*/ 72645 h 76804"/>
                    <a:gd name="connsiteX9" fmla="*/ 21608 w 64004"/>
                    <a:gd name="connsiteY9" fmla="*/ 72005 h 76804"/>
                    <a:gd name="connsiteX10" fmla="*/ 14567 w 64004"/>
                    <a:gd name="connsiteY10" fmla="*/ 69444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2 h 76804"/>
                    <a:gd name="connsiteX15" fmla="*/ 16487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1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1 h 76804"/>
                    <a:gd name="connsiteX24" fmla="*/ 10727 w 64004"/>
                    <a:gd name="connsiteY24" fmla="*/ 21441 h 76804"/>
                    <a:gd name="connsiteX25" fmla="*/ 10087 w 64004"/>
                    <a:gd name="connsiteY25" fmla="*/ 16961 h 76804"/>
                    <a:gd name="connsiteX26" fmla="*/ 16487 w 64004"/>
                    <a:gd name="connsiteY26" fmla="*/ 9921 h 76804"/>
                    <a:gd name="connsiteX27" fmla="*/ 29288 w 64004"/>
                    <a:gd name="connsiteY27" fmla="*/ 4800 h 76804"/>
                    <a:gd name="connsiteX28" fmla="*/ 35049 w 64004"/>
                    <a:gd name="connsiteY28" fmla="*/ 5440 h 76804"/>
                    <a:gd name="connsiteX29" fmla="*/ 36329 w 64004"/>
                    <a:gd name="connsiteY29" fmla="*/ 43203 h 76804"/>
                    <a:gd name="connsiteX30" fmla="*/ 23528 w 64004"/>
                    <a:gd name="connsiteY30" fmla="*/ 46403 h 76804"/>
                    <a:gd name="connsiteX31" fmla="*/ 21608 w 64004"/>
                    <a:gd name="connsiteY31" fmla="*/ 54083 h 76804"/>
                    <a:gd name="connsiteX32" fmla="*/ 24168 w 64004"/>
                    <a:gd name="connsiteY32" fmla="*/ 57284 h 76804"/>
                    <a:gd name="connsiteX33" fmla="*/ 33129 w 64004"/>
                    <a:gd name="connsiteY33" fmla="*/ 57924 h 76804"/>
                    <a:gd name="connsiteX34" fmla="*/ 43369 w 64004"/>
                    <a:gd name="connsiteY34" fmla="*/ 57284 h 76804"/>
                    <a:gd name="connsiteX35" fmla="*/ 44649 w 64004"/>
                    <a:gd name="connsiteY35" fmla="*/ 56644 h 76804"/>
                    <a:gd name="connsiteX36" fmla="*/ 45289 w 64004"/>
                    <a:gd name="connsiteY36" fmla="*/ 53443 h 76804"/>
                    <a:gd name="connsiteX37" fmla="*/ 45289 w 64004"/>
                    <a:gd name="connsiteY37" fmla="*/ 50883 h 76804"/>
                    <a:gd name="connsiteX38" fmla="*/ 45289 w 64004"/>
                    <a:gd name="connsiteY38" fmla="*/ 44483 h 76804"/>
                    <a:gd name="connsiteX39" fmla="*/ 41449 w 64004"/>
                    <a:gd name="connsiteY39" fmla="*/ 43843 h 76804"/>
                    <a:gd name="connsiteX40" fmla="*/ 36329 w 64004"/>
                    <a:gd name="connsiteY40" fmla="*/ 4320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4"/>
                        <a:pt x="52970" y="68804"/>
                      </a:cubicBezTo>
                      <a:cubicBezTo>
                        <a:pt x="50410" y="70084"/>
                        <a:pt x="47210" y="70725"/>
                        <a:pt x="44009" y="71365"/>
                      </a:cubicBezTo>
                      <a:cubicBezTo>
                        <a:pt x="40169" y="72005"/>
                        <a:pt x="35689" y="72645"/>
                        <a:pt x="31208" y="72645"/>
                      </a:cubicBezTo>
                      <a:cubicBezTo>
                        <a:pt x="26728" y="72645"/>
                        <a:pt x="23528" y="72645"/>
                        <a:pt x="21608" y="72005"/>
                      </a:cubicBezTo>
                      <a:cubicBezTo>
                        <a:pt x="18408" y="71365"/>
                        <a:pt x="16487" y="70725"/>
                        <a:pt x="14567" y="69444"/>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2"/>
                      </a:cubicBezTo>
                      <a:cubicBezTo>
                        <a:pt x="9447" y="36802"/>
                        <a:pt x="12647" y="33602"/>
                        <a:pt x="16487" y="32322"/>
                      </a:cubicBezTo>
                      <a:cubicBezTo>
                        <a:pt x="20968" y="29762"/>
                        <a:pt x="28008" y="28482"/>
                        <a:pt x="35689" y="28482"/>
                      </a:cubicBezTo>
                      <a:lnTo>
                        <a:pt x="41449" y="28482"/>
                      </a:lnTo>
                      <a:lnTo>
                        <a:pt x="40809" y="26562"/>
                      </a:lnTo>
                      <a:cubicBezTo>
                        <a:pt x="40169" y="25282"/>
                        <a:pt x="39529" y="24002"/>
                        <a:pt x="38889" y="22081"/>
                      </a:cubicBezTo>
                      <a:cubicBezTo>
                        <a:pt x="38249" y="21441"/>
                        <a:pt x="38249" y="20801"/>
                        <a:pt x="37609" y="20161"/>
                      </a:cubicBezTo>
                      <a:cubicBezTo>
                        <a:pt x="36969" y="20161"/>
                        <a:pt x="36329" y="19521"/>
                        <a:pt x="35049" y="19521"/>
                      </a:cubicBezTo>
                      <a:cubicBezTo>
                        <a:pt x="31208" y="18881"/>
                        <a:pt x="27368" y="20161"/>
                        <a:pt x="23528" y="23361"/>
                      </a:cubicBezTo>
                      <a:cubicBezTo>
                        <a:pt x="19688" y="25922"/>
                        <a:pt x="16487" y="26562"/>
                        <a:pt x="13287" y="24641"/>
                      </a:cubicBezTo>
                      <a:cubicBezTo>
                        <a:pt x="12007" y="24002"/>
                        <a:pt x="11367" y="22721"/>
                        <a:pt x="10727" y="21441"/>
                      </a:cubicBezTo>
                      <a:cubicBezTo>
                        <a:pt x="10087" y="20161"/>
                        <a:pt x="10087" y="18241"/>
                        <a:pt x="10087" y="16961"/>
                      </a:cubicBezTo>
                      <a:cubicBezTo>
                        <a:pt x="10727" y="15041"/>
                        <a:pt x="12647" y="12481"/>
                        <a:pt x="16487" y="9921"/>
                      </a:cubicBezTo>
                      <a:cubicBezTo>
                        <a:pt x="20328" y="7360"/>
                        <a:pt x="24168" y="6080"/>
                        <a:pt x="29288" y="4800"/>
                      </a:cubicBezTo>
                      <a:cubicBezTo>
                        <a:pt x="32489" y="5440"/>
                        <a:pt x="33769" y="5440"/>
                        <a:pt x="35049" y="5440"/>
                      </a:cubicBezTo>
                      <a:close/>
                      <a:moveTo>
                        <a:pt x="36329" y="43203"/>
                      </a:moveTo>
                      <a:cubicBezTo>
                        <a:pt x="29928" y="43203"/>
                        <a:pt x="26088" y="44483"/>
                        <a:pt x="23528" y="46403"/>
                      </a:cubicBezTo>
                      <a:cubicBezTo>
                        <a:pt x="20328" y="48323"/>
                        <a:pt x="19688" y="50883"/>
                        <a:pt x="21608" y="54083"/>
                      </a:cubicBezTo>
                      <a:cubicBezTo>
                        <a:pt x="22248" y="55364"/>
                        <a:pt x="23528" y="56644"/>
                        <a:pt x="24168" y="57284"/>
                      </a:cubicBezTo>
                      <a:cubicBezTo>
                        <a:pt x="24808" y="57924"/>
                        <a:pt x="27368" y="57924"/>
                        <a:pt x="33129" y="57924"/>
                      </a:cubicBezTo>
                      <a:cubicBezTo>
                        <a:pt x="38249" y="57924"/>
                        <a:pt x="42089" y="57284"/>
                        <a:pt x="43369" y="57284"/>
                      </a:cubicBezTo>
                      <a:cubicBezTo>
                        <a:pt x="44009" y="57284"/>
                        <a:pt x="44009" y="56644"/>
                        <a:pt x="44649" y="56644"/>
                      </a:cubicBezTo>
                      <a:cubicBezTo>
                        <a:pt x="44649" y="56004"/>
                        <a:pt x="44649" y="55364"/>
                        <a:pt x="45289" y="53443"/>
                      </a:cubicBezTo>
                      <a:cubicBezTo>
                        <a:pt x="45289" y="52163"/>
                        <a:pt x="45289" y="51523"/>
                        <a:pt x="45289" y="50883"/>
                      </a:cubicBezTo>
                      <a:lnTo>
                        <a:pt x="45289" y="44483"/>
                      </a:lnTo>
                      <a:lnTo>
                        <a:pt x="41449" y="43843"/>
                      </a:lnTo>
                      <a:cubicBezTo>
                        <a:pt x="39529" y="43203"/>
                        <a:pt x="38249" y="43203"/>
                        <a:pt x="36329" y="43203"/>
                      </a:cubicBezTo>
                      <a:close/>
                    </a:path>
                  </a:pathLst>
                </a:custGeom>
                <a:solidFill>
                  <a:schemeClr val="bg1"/>
                </a:solidFill>
                <a:ln w="9525" cap="flat">
                  <a:noFill/>
                  <a:prstDash val="solid"/>
                  <a:miter/>
                </a:ln>
              </p:spPr>
              <p:txBody>
                <a:bodyPr rtlCol="0" anchor="ctr"/>
                <a:lstStyle/>
                <a:p>
                  <a:endParaRPr lang="en-US"/>
                </a:p>
              </p:txBody>
            </p:sp>
            <p:sp>
              <p:nvSpPr>
                <p:cNvPr id="115" name="Freeform: Shape 114"/>
                <p:cNvSpPr/>
                <p:nvPr/>
              </p:nvSpPr>
              <p:spPr>
                <a:xfrm>
                  <a:off x="13860485" y="3416620"/>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9 w 64004"/>
                    <a:gd name="connsiteY8" fmla="*/ 72645 h 76804"/>
                    <a:gd name="connsiteX9" fmla="*/ 21608 w 64004"/>
                    <a:gd name="connsiteY9" fmla="*/ 72005 h 76804"/>
                    <a:gd name="connsiteX10" fmla="*/ 14567 w 64004"/>
                    <a:gd name="connsiteY10" fmla="*/ 69444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2 h 76804"/>
                    <a:gd name="connsiteX15" fmla="*/ 16488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1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1 h 76804"/>
                    <a:gd name="connsiteX24" fmla="*/ 10727 w 64004"/>
                    <a:gd name="connsiteY24" fmla="*/ 21441 h 76804"/>
                    <a:gd name="connsiteX25" fmla="*/ 10087 w 64004"/>
                    <a:gd name="connsiteY25" fmla="*/ 16961 h 76804"/>
                    <a:gd name="connsiteX26" fmla="*/ 16488 w 64004"/>
                    <a:gd name="connsiteY26" fmla="*/ 9921 h 76804"/>
                    <a:gd name="connsiteX27" fmla="*/ 29288 w 64004"/>
                    <a:gd name="connsiteY27" fmla="*/ 4800 h 76804"/>
                    <a:gd name="connsiteX28" fmla="*/ 35049 w 64004"/>
                    <a:gd name="connsiteY28" fmla="*/ 5440 h 76804"/>
                    <a:gd name="connsiteX29" fmla="*/ 35689 w 64004"/>
                    <a:gd name="connsiteY29" fmla="*/ 43203 h 76804"/>
                    <a:gd name="connsiteX30" fmla="*/ 22888 w 64004"/>
                    <a:gd name="connsiteY30" fmla="*/ 46403 h 76804"/>
                    <a:gd name="connsiteX31" fmla="*/ 20968 w 64004"/>
                    <a:gd name="connsiteY31" fmla="*/ 54083 h 76804"/>
                    <a:gd name="connsiteX32" fmla="*/ 23528 w 64004"/>
                    <a:gd name="connsiteY32" fmla="*/ 57284 h 76804"/>
                    <a:gd name="connsiteX33" fmla="*/ 32489 w 64004"/>
                    <a:gd name="connsiteY33" fmla="*/ 57924 h 76804"/>
                    <a:gd name="connsiteX34" fmla="*/ 42729 w 64004"/>
                    <a:gd name="connsiteY34" fmla="*/ 57284 h 76804"/>
                    <a:gd name="connsiteX35" fmla="*/ 44009 w 64004"/>
                    <a:gd name="connsiteY35" fmla="*/ 56644 h 76804"/>
                    <a:gd name="connsiteX36" fmla="*/ 44649 w 64004"/>
                    <a:gd name="connsiteY36" fmla="*/ 53443 h 76804"/>
                    <a:gd name="connsiteX37" fmla="*/ 44649 w 64004"/>
                    <a:gd name="connsiteY37" fmla="*/ 50883 h 76804"/>
                    <a:gd name="connsiteX38" fmla="*/ 44649 w 64004"/>
                    <a:gd name="connsiteY38" fmla="*/ 44483 h 76804"/>
                    <a:gd name="connsiteX39" fmla="*/ 40809 w 64004"/>
                    <a:gd name="connsiteY39" fmla="*/ 43843 h 76804"/>
                    <a:gd name="connsiteX40" fmla="*/ 35689 w 64004"/>
                    <a:gd name="connsiteY40" fmla="*/ 4320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4"/>
                        <a:pt x="52970" y="68804"/>
                      </a:cubicBezTo>
                      <a:cubicBezTo>
                        <a:pt x="50410" y="70084"/>
                        <a:pt x="47210" y="70725"/>
                        <a:pt x="44009" y="71365"/>
                      </a:cubicBezTo>
                      <a:cubicBezTo>
                        <a:pt x="40169" y="72005"/>
                        <a:pt x="35689" y="72645"/>
                        <a:pt x="31209" y="72645"/>
                      </a:cubicBezTo>
                      <a:cubicBezTo>
                        <a:pt x="26728" y="72645"/>
                        <a:pt x="23528" y="72645"/>
                        <a:pt x="21608" y="72005"/>
                      </a:cubicBezTo>
                      <a:cubicBezTo>
                        <a:pt x="18408" y="71365"/>
                        <a:pt x="16488" y="70725"/>
                        <a:pt x="14567" y="69444"/>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2"/>
                      </a:cubicBezTo>
                      <a:cubicBezTo>
                        <a:pt x="9447" y="36802"/>
                        <a:pt x="12647" y="34242"/>
                        <a:pt x="16488" y="32322"/>
                      </a:cubicBezTo>
                      <a:cubicBezTo>
                        <a:pt x="20968" y="29762"/>
                        <a:pt x="28008" y="28482"/>
                        <a:pt x="35689" y="28482"/>
                      </a:cubicBezTo>
                      <a:lnTo>
                        <a:pt x="41449" y="28482"/>
                      </a:lnTo>
                      <a:lnTo>
                        <a:pt x="40809" y="26562"/>
                      </a:lnTo>
                      <a:cubicBezTo>
                        <a:pt x="40169" y="25282"/>
                        <a:pt x="39529" y="24002"/>
                        <a:pt x="38889" y="22081"/>
                      </a:cubicBezTo>
                      <a:cubicBezTo>
                        <a:pt x="38249" y="21441"/>
                        <a:pt x="38249" y="20801"/>
                        <a:pt x="37609" y="20161"/>
                      </a:cubicBezTo>
                      <a:cubicBezTo>
                        <a:pt x="36969" y="20161"/>
                        <a:pt x="36329" y="19521"/>
                        <a:pt x="35049" y="19521"/>
                      </a:cubicBezTo>
                      <a:cubicBezTo>
                        <a:pt x="31209" y="18881"/>
                        <a:pt x="27368" y="20161"/>
                        <a:pt x="23528" y="23361"/>
                      </a:cubicBezTo>
                      <a:cubicBezTo>
                        <a:pt x="19688" y="25922"/>
                        <a:pt x="16488" y="26562"/>
                        <a:pt x="13287" y="24641"/>
                      </a:cubicBezTo>
                      <a:cubicBezTo>
                        <a:pt x="12007" y="24002"/>
                        <a:pt x="11367" y="22721"/>
                        <a:pt x="10727" y="21441"/>
                      </a:cubicBezTo>
                      <a:cubicBezTo>
                        <a:pt x="10087" y="20161"/>
                        <a:pt x="10087" y="18241"/>
                        <a:pt x="10087" y="16961"/>
                      </a:cubicBezTo>
                      <a:cubicBezTo>
                        <a:pt x="10727" y="15041"/>
                        <a:pt x="12647" y="12481"/>
                        <a:pt x="16488" y="9921"/>
                      </a:cubicBezTo>
                      <a:cubicBezTo>
                        <a:pt x="20328" y="7360"/>
                        <a:pt x="24168" y="6080"/>
                        <a:pt x="29288" y="4800"/>
                      </a:cubicBezTo>
                      <a:cubicBezTo>
                        <a:pt x="31849" y="5440"/>
                        <a:pt x="33129" y="5440"/>
                        <a:pt x="35049" y="5440"/>
                      </a:cubicBezTo>
                      <a:close/>
                      <a:moveTo>
                        <a:pt x="35689" y="43203"/>
                      </a:moveTo>
                      <a:cubicBezTo>
                        <a:pt x="29288" y="43203"/>
                        <a:pt x="25448" y="44483"/>
                        <a:pt x="22888" y="46403"/>
                      </a:cubicBezTo>
                      <a:cubicBezTo>
                        <a:pt x="19688" y="48323"/>
                        <a:pt x="19048" y="50883"/>
                        <a:pt x="20968" y="54083"/>
                      </a:cubicBezTo>
                      <a:cubicBezTo>
                        <a:pt x="21608" y="55364"/>
                        <a:pt x="22888" y="56644"/>
                        <a:pt x="23528" y="57284"/>
                      </a:cubicBezTo>
                      <a:cubicBezTo>
                        <a:pt x="24168" y="57924"/>
                        <a:pt x="26728" y="57924"/>
                        <a:pt x="32489" y="57924"/>
                      </a:cubicBezTo>
                      <a:cubicBezTo>
                        <a:pt x="37609" y="57924"/>
                        <a:pt x="41449" y="57284"/>
                        <a:pt x="42729" y="57284"/>
                      </a:cubicBezTo>
                      <a:cubicBezTo>
                        <a:pt x="43369" y="57284"/>
                        <a:pt x="43369" y="56644"/>
                        <a:pt x="44009" y="56644"/>
                      </a:cubicBezTo>
                      <a:cubicBezTo>
                        <a:pt x="44009" y="56004"/>
                        <a:pt x="44009" y="55364"/>
                        <a:pt x="44649" y="53443"/>
                      </a:cubicBezTo>
                      <a:cubicBezTo>
                        <a:pt x="44649" y="52163"/>
                        <a:pt x="44649" y="51523"/>
                        <a:pt x="44649" y="50883"/>
                      </a:cubicBezTo>
                      <a:lnTo>
                        <a:pt x="44649" y="44483"/>
                      </a:lnTo>
                      <a:lnTo>
                        <a:pt x="40809" y="43843"/>
                      </a:lnTo>
                      <a:cubicBezTo>
                        <a:pt x="38889" y="43203"/>
                        <a:pt x="37609" y="43203"/>
                        <a:pt x="35689" y="43203"/>
                      </a:cubicBezTo>
                      <a:close/>
                    </a:path>
                  </a:pathLst>
                </a:custGeom>
                <a:solidFill>
                  <a:schemeClr val="bg1"/>
                </a:solidFill>
                <a:ln w="9525" cap="flat">
                  <a:noFill/>
                  <a:prstDash val="solid"/>
                  <a:miter/>
                </a:ln>
              </p:spPr>
              <p:txBody>
                <a:bodyPr rtlCol="0" anchor="ctr"/>
                <a:lstStyle/>
                <a:p>
                  <a:endParaRPr lang="en-US"/>
                </a:p>
              </p:txBody>
            </p:sp>
            <p:sp>
              <p:nvSpPr>
                <p:cNvPr id="116" name="Freeform: Shape 115"/>
                <p:cNvSpPr/>
                <p:nvPr/>
              </p:nvSpPr>
              <p:spPr>
                <a:xfrm>
                  <a:off x="14114082" y="3758207"/>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9 w 64004"/>
                    <a:gd name="connsiteY8" fmla="*/ 72645 h 76804"/>
                    <a:gd name="connsiteX9" fmla="*/ 21608 w 64004"/>
                    <a:gd name="connsiteY9" fmla="*/ 72005 h 76804"/>
                    <a:gd name="connsiteX10" fmla="*/ 14567 w 64004"/>
                    <a:gd name="connsiteY10" fmla="*/ 69445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3 h 76804"/>
                    <a:gd name="connsiteX15" fmla="*/ 16488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2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2 h 76804"/>
                    <a:gd name="connsiteX24" fmla="*/ 10727 w 64004"/>
                    <a:gd name="connsiteY24" fmla="*/ 21441 h 76804"/>
                    <a:gd name="connsiteX25" fmla="*/ 10087 w 64004"/>
                    <a:gd name="connsiteY25" fmla="*/ 16961 h 76804"/>
                    <a:gd name="connsiteX26" fmla="*/ 16488 w 64004"/>
                    <a:gd name="connsiteY26" fmla="*/ 9921 h 76804"/>
                    <a:gd name="connsiteX27" fmla="*/ 29288 w 64004"/>
                    <a:gd name="connsiteY27" fmla="*/ 4800 h 76804"/>
                    <a:gd name="connsiteX28" fmla="*/ 35049 w 64004"/>
                    <a:gd name="connsiteY28" fmla="*/ 5440 h 76804"/>
                    <a:gd name="connsiteX29" fmla="*/ 35689 w 64004"/>
                    <a:gd name="connsiteY29" fmla="*/ 43843 h 76804"/>
                    <a:gd name="connsiteX30" fmla="*/ 22888 w 64004"/>
                    <a:gd name="connsiteY30" fmla="*/ 47043 h 76804"/>
                    <a:gd name="connsiteX31" fmla="*/ 20968 w 64004"/>
                    <a:gd name="connsiteY31" fmla="*/ 54724 h 76804"/>
                    <a:gd name="connsiteX32" fmla="*/ 23528 w 64004"/>
                    <a:gd name="connsiteY32" fmla="*/ 57924 h 76804"/>
                    <a:gd name="connsiteX33" fmla="*/ 32489 w 64004"/>
                    <a:gd name="connsiteY33" fmla="*/ 58564 h 76804"/>
                    <a:gd name="connsiteX34" fmla="*/ 42729 w 64004"/>
                    <a:gd name="connsiteY34" fmla="*/ 57924 h 76804"/>
                    <a:gd name="connsiteX35" fmla="*/ 44009 w 64004"/>
                    <a:gd name="connsiteY35" fmla="*/ 57284 h 76804"/>
                    <a:gd name="connsiteX36" fmla="*/ 44649 w 64004"/>
                    <a:gd name="connsiteY36" fmla="*/ 54084 h 76804"/>
                    <a:gd name="connsiteX37" fmla="*/ 44649 w 64004"/>
                    <a:gd name="connsiteY37" fmla="*/ 51523 h 76804"/>
                    <a:gd name="connsiteX38" fmla="*/ 44649 w 64004"/>
                    <a:gd name="connsiteY38" fmla="*/ 45123 h 76804"/>
                    <a:gd name="connsiteX39" fmla="*/ 40809 w 64004"/>
                    <a:gd name="connsiteY39" fmla="*/ 44483 h 76804"/>
                    <a:gd name="connsiteX40" fmla="*/ 35689 w 64004"/>
                    <a:gd name="connsiteY40" fmla="*/ 4384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5"/>
                        <a:pt x="52970" y="68804"/>
                      </a:cubicBezTo>
                      <a:cubicBezTo>
                        <a:pt x="50410" y="70085"/>
                        <a:pt x="47210" y="70725"/>
                        <a:pt x="44009" y="71365"/>
                      </a:cubicBezTo>
                      <a:cubicBezTo>
                        <a:pt x="40169" y="72005"/>
                        <a:pt x="35689" y="72645"/>
                        <a:pt x="31209" y="72645"/>
                      </a:cubicBezTo>
                      <a:cubicBezTo>
                        <a:pt x="26728" y="72645"/>
                        <a:pt x="23528" y="72645"/>
                        <a:pt x="21608" y="72005"/>
                      </a:cubicBezTo>
                      <a:cubicBezTo>
                        <a:pt x="18408" y="71365"/>
                        <a:pt x="16488" y="70725"/>
                        <a:pt x="14567" y="69445"/>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3"/>
                      </a:cubicBezTo>
                      <a:cubicBezTo>
                        <a:pt x="9447" y="36802"/>
                        <a:pt x="12647" y="34242"/>
                        <a:pt x="16488" y="32322"/>
                      </a:cubicBezTo>
                      <a:cubicBezTo>
                        <a:pt x="20968" y="29762"/>
                        <a:pt x="28008" y="28482"/>
                        <a:pt x="35689" y="28482"/>
                      </a:cubicBezTo>
                      <a:lnTo>
                        <a:pt x="41449" y="28482"/>
                      </a:lnTo>
                      <a:lnTo>
                        <a:pt x="40809" y="26562"/>
                      </a:lnTo>
                      <a:cubicBezTo>
                        <a:pt x="40169" y="25282"/>
                        <a:pt x="39529" y="24002"/>
                        <a:pt x="38889" y="22082"/>
                      </a:cubicBezTo>
                      <a:cubicBezTo>
                        <a:pt x="38249" y="21441"/>
                        <a:pt x="38249" y="20801"/>
                        <a:pt x="37609" y="20161"/>
                      </a:cubicBezTo>
                      <a:cubicBezTo>
                        <a:pt x="36969" y="20161"/>
                        <a:pt x="36329" y="19521"/>
                        <a:pt x="35049" y="19521"/>
                      </a:cubicBezTo>
                      <a:cubicBezTo>
                        <a:pt x="31209" y="18881"/>
                        <a:pt x="27368" y="20801"/>
                        <a:pt x="23528" y="23361"/>
                      </a:cubicBezTo>
                      <a:cubicBezTo>
                        <a:pt x="19688" y="25922"/>
                        <a:pt x="16488" y="26562"/>
                        <a:pt x="13287" y="24642"/>
                      </a:cubicBezTo>
                      <a:cubicBezTo>
                        <a:pt x="12007" y="24002"/>
                        <a:pt x="11367" y="22722"/>
                        <a:pt x="10727" y="21441"/>
                      </a:cubicBezTo>
                      <a:cubicBezTo>
                        <a:pt x="10087" y="20161"/>
                        <a:pt x="10087" y="18241"/>
                        <a:pt x="10087" y="16961"/>
                      </a:cubicBezTo>
                      <a:cubicBezTo>
                        <a:pt x="10727" y="15041"/>
                        <a:pt x="12647" y="12481"/>
                        <a:pt x="16488" y="9921"/>
                      </a:cubicBezTo>
                      <a:cubicBezTo>
                        <a:pt x="20328" y="7360"/>
                        <a:pt x="24168" y="6080"/>
                        <a:pt x="29288" y="4800"/>
                      </a:cubicBezTo>
                      <a:cubicBezTo>
                        <a:pt x="31849" y="6080"/>
                        <a:pt x="33129" y="6080"/>
                        <a:pt x="35049" y="5440"/>
                      </a:cubicBezTo>
                      <a:close/>
                      <a:moveTo>
                        <a:pt x="35689" y="43843"/>
                      </a:moveTo>
                      <a:cubicBezTo>
                        <a:pt x="29288" y="43843"/>
                        <a:pt x="25448" y="45123"/>
                        <a:pt x="22888" y="47043"/>
                      </a:cubicBezTo>
                      <a:cubicBezTo>
                        <a:pt x="19688" y="48963"/>
                        <a:pt x="19048" y="51523"/>
                        <a:pt x="20968" y="54724"/>
                      </a:cubicBezTo>
                      <a:cubicBezTo>
                        <a:pt x="21608" y="56004"/>
                        <a:pt x="22888" y="57284"/>
                        <a:pt x="23528" y="57924"/>
                      </a:cubicBezTo>
                      <a:cubicBezTo>
                        <a:pt x="24168" y="58564"/>
                        <a:pt x="26728" y="58564"/>
                        <a:pt x="32489" y="58564"/>
                      </a:cubicBezTo>
                      <a:cubicBezTo>
                        <a:pt x="37609" y="58564"/>
                        <a:pt x="41449" y="57924"/>
                        <a:pt x="42729" y="57924"/>
                      </a:cubicBezTo>
                      <a:cubicBezTo>
                        <a:pt x="43369" y="57924"/>
                        <a:pt x="43369" y="57284"/>
                        <a:pt x="44009" y="57284"/>
                      </a:cubicBezTo>
                      <a:cubicBezTo>
                        <a:pt x="44009" y="56644"/>
                        <a:pt x="44009" y="56004"/>
                        <a:pt x="44649" y="54084"/>
                      </a:cubicBezTo>
                      <a:cubicBezTo>
                        <a:pt x="44649" y="52803"/>
                        <a:pt x="44649" y="52163"/>
                        <a:pt x="44649" y="51523"/>
                      </a:cubicBezTo>
                      <a:lnTo>
                        <a:pt x="44649" y="45123"/>
                      </a:lnTo>
                      <a:lnTo>
                        <a:pt x="40809" y="44483"/>
                      </a:lnTo>
                      <a:cubicBezTo>
                        <a:pt x="38889" y="43843"/>
                        <a:pt x="37609" y="43843"/>
                        <a:pt x="35689" y="43843"/>
                      </a:cubicBezTo>
                      <a:close/>
                    </a:path>
                  </a:pathLst>
                </a:custGeom>
                <a:solidFill>
                  <a:schemeClr val="bg1"/>
                </a:solidFill>
                <a:ln w="9525" cap="flat">
                  <a:noFill/>
                  <a:prstDash val="solid"/>
                  <a:miter/>
                </a:ln>
              </p:spPr>
              <p:txBody>
                <a:bodyPr rtlCol="0" anchor="ctr"/>
                <a:lstStyle/>
                <a:p>
                  <a:endParaRPr lang="en-US"/>
                </a:p>
              </p:txBody>
            </p:sp>
            <p:sp>
              <p:nvSpPr>
                <p:cNvPr id="117" name="Freeform: Shape 116"/>
                <p:cNvSpPr/>
                <p:nvPr/>
              </p:nvSpPr>
              <p:spPr>
                <a:xfrm>
                  <a:off x="13873174" y="3305529"/>
                  <a:ext cx="515508" cy="445879"/>
                </a:xfrm>
                <a:custGeom>
                  <a:avLst/>
                  <a:gdLst>
                    <a:gd name="connsiteX0" fmla="*/ 191052 w 396825"/>
                    <a:gd name="connsiteY0" fmla="*/ 4800 h 377624"/>
                    <a:gd name="connsiteX1" fmla="*/ 240336 w 396825"/>
                    <a:gd name="connsiteY1" fmla="*/ 91206 h 377624"/>
                    <a:gd name="connsiteX2" fmla="*/ 288979 w 396825"/>
                    <a:gd name="connsiteY2" fmla="*/ 177612 h 377624"/>
                    <a:gd name="connsiteX3" fmla="*/ 385625 w 396825"/>
                    <a:gd name="connsiteY3" fmla="*/ 351063 h 377624"/>
                    <a:gd name="connsiteX4" fmla="*/ 396506 w 396825"/>
                    <a:gd name="connsiteY4" fmla="*/ 370264 h 377624"/>
                    <a:gd name="connsiteX5" fmla="*/ 373464 w 396825"/>
                    <a:gd name="connsiteY5" fmla="*/ 370904 h 377624"/>
                    <a:gd name="connsiteX6" fmla="*/ 281298 w 396825"/>
                    <a:gd name="connsiteY6" fmla="*/ 374104 h 377624"/>
                    <a:gd name="connsiteX7" fmla="*/ 189132 w 396825"/>
                    <a:gd name="connsiteY7" fmla="*/ 373464 h 377624"/>
                    <a:gd name="connsiteX8" fmla="*/ 96966 w 396825"/>
                    <a:gd name="connsiteY8" fmla="*/ 368344 h 377624"/>
                    <a:gd name="connsiteX9" fmla="*/ 4800 w 396825"/>
                    <a:gd name="connsiteY9" fmla="*/ 358743 h 377624"/>
                    <a:gd name="connsiteX10" fmla="*/ 4800 w 396825"/>
                    <a:gd name="connsiteY10" fmla="*/ 355543 h 377624"/>
                    <a:gd name="connsiteX11" fmla="*/ 96966 w 396825"/>
                    <a:gd name="connsiteY11" fmla="*/ 345942 h 377624"/>
                    <a:gd name="connsiteX12" fmla="*/ 189132 w 396825"/>
                    <a:gd name="connsiteY12" fmla="*/ 340822 h 377624"/>
                    <a:gd name="connsiteX13" fmla="*/ 281298 w 396825"/>
                    <a:gd name="connsiteY13" fmla="*/ 340182 h 377624"/>
                    <a:gd name="connsiteX14" fmla="*/ 373464 w 396825"/>
                    <a:gd name="connsiteY14" fmla="*/ 343382 h 377624"/>
                    <a:gd name="connsiteX15" fmla="*/ 361303 w 396825"/>
                    <a:gd name="connsiteY15" fmla="*/ 363224 h 377624"/>
                    <a:gd name="connsiteX16" fmla="*/ 273618 w 396825"/>
                    <a:gd name="connsiteY16" fmla="*/ 185292 h 377624"/>
                    <a:gd name="connsiteX17" fmla="*/ 230735 w 396825"/>
                    <a:gd name="connsiteY17" fmla="*/ 95686 h 377624"/>
                    <a:gd name="connsiteX18" fmla="*/ 187852 w 396825"/>
                    <a:gd name="connsiteY18" fmla="*/ 6080 h 377624"/>
                    <a:gd name="connsiteX19" fmla="*/ 191052 w 396825"/>
                    <a:gd name="connsiteY19" fmla="*/ 4800 h 37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6825" h="377624">
                      <a:moveTo>
                        <a:pt x="191052" y="4800"/>
                      </a:moveTo>
                      <a:cubicBezTo>
                        <a:pt x="207693" y="33602"/>
                        <a:pt x="223695" y="62404"/>
                        <a:pt x="240336" y="91206"/>
                      </a:cubicBezTo>
                      <a:lnTo>
                        <a:pt x="288979" y="177612"/>
                      </a:lnTo>
                      <a:lnTo>
                        <a:pt x="385625" y="351063"/>
                      </a:lnTo>
                      <a:lnTo>
                        <a:pt x="396506" y="370264"/>
                      </a:lnTo>
                      <a:lnTo>
                        <a:pt x="373464" y="370904"/>
                      </a:lnTo>
                      <a:lnTo>
                        <a:pt x="281298" y="374104"/>
                      </a:lnTo>
                      <a:cubicBezTo>
                        <a:pt x="250576" y="374744"/>
                        <a:pt x="219854" y="374744"/>
                        <a:pt x="189132" y="373464"/>
                      </a:cubicBezTo>
                      <a:cubicBezTo>
                        <a:pt x="158410" y="372184"/>
                        <a:pt x="127688" y="370904"/>
                        <a:pt x="96966" y="368344"/>
                      </a:cubicBezTo>
                      <a:cubicBezTo>
                        <a:pt x="66244" y="365784"/>
                        <a:pt x="35522" y="363224"/>
                        <a:pt x="4800" y="358743"/>
                      </a:cubicBezTo>
                      <a:lnTo>
                        <a:pt x="4800" y="355543"/>
                      </a:lnTo>
                      <a:cubicBezTo>
                        <a:pt x="35522" y="351063"/>
                        <a:pt x="66244" y="347863"/>
                        <a:pt x="96966" y="345942"/>
                      </a:cubicBezTo>
                      <a:cubicBezTo>
                        <a:pt x="127688" y="343382"/>
                        <a:pt x="158410" y="342102"/>
                        <a:pt x="189132" y="340822"/>
                      </a:cubicBezTo>
                      <a:cubicBezTo>
                        <a:pt x="219854" y="339542"/>
                        <a:pt x="250576" y="339542"/>
                        <a:pt x="281298" y="340182"/>
                      </a:cubicBezTo>
                      <a:lnTo>
                        <a:pt x="373464" y="343382"/>
                      </a:lnTo>
                      <a:lnTo>
                        <a:pt x="361303" y="363224"/>
                      </a:lnTo>
                      <a:lnTo>
                        <a:pt x="273618" y="185292"/>
                      </a:lnTo>
                      <a:lnTo>
                        <a:pt x="230735" y="95686"/>
                      </a:lnTo>
                      <a:cubicBezTo>
                        <a:pt x="216654" y="66244"/>
                        <a:pt x="201933" y="36162"/>
                        <a:pt x="187852" y="6080"/>
                      </a:cubicBezTo>
                      <a:lnTo>
                        <a:pt x="191052" y="4800"/>
                      </a:lnTo>
                      <a:close/>
                    </a:path>
                  </a:pathLst>
                </a:custGeom>
                <a:solidFill>
                  <a:schemeClr val="bg1"/>
                </a:solidFill>
                <a:ln w="9525" cap="flat">
                  <a:noFill/>
                  <a:prstDash val="solid"/>
                  <a:miter/>
                </a:ln>
              </p:spPr>
              <p:txBody>
                <a:bodyPr rtlCol="0" anchor="ctr"/>
                <a:lstStyle/>
                <a:p>
                  <a:endParaRPr lang="en-US"/>
                </a:p>
              </p:txBody>
            </p:sp>
            <p:sp>
              <p:nvSpPr>
                <p:cNvPr id="118" name="Freeform: Shape 117"/>
                <p:cNvSpPr/>
                <p:nvPr/>
              </p:nvSpPr>
              <p:spPr>
                <a:xfrm>
                  <a:off x="13874838" y="3307796"/>
                  <a:ext cx="249437" cy="423206"/>
                </a:xfrm>
                <a:custGeom>
                  <a:avLst/>
                  <a:gdLst>
                    <a:gd name="connsiteX0" fmla="*/ 4800 w 192012"/>
                    <a:gd name="connsiteY0" fmla="*/ 354903 h 358423"/>
                    <a:gd name="connsiteX1" fmla="*/ 44483 w 192012"/>
                    <a:gd name="connsiteY1" fmla="*/ 264017 h 358423"/>
                    <a:gd name="connsiteX2" fmla="*/ 64964 w 192012"/>
                    <a:gd name="connsiteY2" fmla="*/ 218574 h 358423"/>
                    <a:gd name="connsiteX3" fmla="*/ 86086 w 192012"/>
                    <a:gd name="connsiteY3" fmla="*/ 173771 h 358423"/>
                    <a:gd name="connsiteX4" fmla="*/ 106567 w 192012"/>
                    <a:gd name="connsiteY4" fmla="*/ 128328 h 358423"/>
                    <a:gd name="connsiteX5" fmla="*/ 130249 w 192012"/>
                    <a:gd name="connsiteY5" fmla="*/ 84806 h 358423"/>
                    <a:gd name="connsiteX6" fmla="*/ 157770 w 192012"/>
                    <a:gd name="connsiteY6" fmla="*/ 43843 h 358423"/>
                    <a:gd name="connsiteX7" fmla="*/ 189772 w 192012"/>
                    <a:gd name="connsiteY7" fmla="*/ 4800 h 358423"/>
                    <a:gd name="connsiteX8" fmla="*/ 192973 w 192012"/>
                    <a:gd name="connsiteY8" fmla="*/ 6080 h 358423"/>
                    <a:gd name="connsiteX9" fmla="*/ 178892 w 192012"/>
                    <a:gd name="connsiteY9" fmla="*/ 54724 h 358423"/>
                    <a:gd name="connsiteX10" fmla="*/ 159690 w 192012"/>
                    <a:gd name="connsiteY10" fmla="*/ 100807 h 358423"/>
                    <a:gd name="connsiteX11" fmla="*/ 136009 w 192012"/>
                    <a:gd name="connsiteY11" fmla="*/ 144330 h 358423"/>
                    <a:gd name="connsiteX12" fmla="*/ 110407 w 192012"/>
                    <a:gd name="connsiteY12" fmla="*/ 186572 h 358423"/>
                    <a:gd name="connsiteX13" fmla="*/ 85446 w 192012"/>
                    <a:gd name="connsiteY13" fmla="*/ 229455 h 358423"/>
                    <a:gd name="connsiteX14" fmla="*/ 59844 w 192012"/>
                    <a:gd name="connsiteY14" fmla="*/ 272338 h 358423"/>
                    <a:gd name="connsiteX15" fmla="*/ 8001 w 192012"/>
                    <a:gd name="connsiteY15" fmla="*/ 356823 h 358423"/>
                    <a:gd name="connsiteX16" fmla="*/ 4800 w 192012"/>
                    <a:gd name="connsiteY16" fmla="*/ 354903 h 35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012" h="358423">
                      <a:moveTo>
                        <a:pt x="4800" y="354903"/>
                      </a:moveTo>
                      <a:cubicBezTo>
                        <a:pt x="17601" y="324181"/>
                        <a:pt x="31682" y="294099"/>
                        <a:pt x="44483" y="264017"/>
                      </a:cubicBezTo>
                      <a:lnTo>
                        <a:pt x="64964" y="218574"/>
                      </a:lnTo>
                      <a:lnTo>
                        <a:pt x="86086" y="173771"/>
                      </a:lnTo>
                      <a:cubicBezTo>
                        <a:pt x="93126" y="159050"/>
                        <a:pt x="99526" y="143689"/>
                        <a:pt x="106567" y="128328"/>
                      </a:cubicBezTo>
                      <a:cubicBezTo>
                        <a:pt x="113607" y="112968"/>
                        <a:pt x="121288" y="98887"/>
                        <a:pt x="130249" y="84806"/>
                      </a:cubicBezTo>
                      <a:cubicBezTo>
                        <a:pt x="139209" y="70725"/>
                        <a:pt x="148170" y="57284"/>
                        <a:pt x="157770" y="43843"/>
                      </a:cubicBezTo>
                      <a:cubicBezTo>
                        <a:pt x="167371" y="30402"/>
                        <a:pt x="177612" y="16961"/>
                        <a:pt x="189772" y="4800"/>
                      </a:cubicBezTo>
                      <a:lnTo>
                        <a:pt x="192973" y="6080"/>
                      </a:lnTo>
                      <a:cubicBezTo>
                        <a:pt x="189772" y="22722"/>
                        <a:pt x="184652" y="38723"/>
                        <a:pt x="178892" y="54724"/>
                      </a:cubicBezTo>
                      <a:cubicBezTo>
                        <a:pt x="173131" y="70725"/>
                        <a:pt x="166731" y="86086"/>
                        <a:pt x="159690" y="100807"/>
                      </a:cubicBezTo>
                      <a:cubicBezTo>
                        <a:pt x="152650" y="115528"/>
                        <a:pt x="144969" y="130249"/>
                        <a:pt x="136009" y="144330"/>
                      </a:cubicBezTo>
                      <a:cubicBezTo>
                        <a:pt x="127048" y="158410"/>
                        <a:pt x="118728" y="172491"/>
                        <a:pt x="110407" y="186572"/>
                      </a:cubicBezTo>
                      <a:lnTo>
                        <a:pt x="85446" y="229455"/>
                      </a:lnTo>
                      <a:lnTo>
                        <a:pt x="59844" y="272338"/>
                      </a:lnTo>
                      <a:cubicBezTo>
                        <a:pt x="42563" y="300500"/>
                        <a:pt x="25922" y="329301"/>
                        <a:pt x="8001" y="356823"/>
                      </a:cubicBezTo>
                      <a:lnTo>
                        <a:pt x="4800" y="354903"/>
                      </a:lnTo>
                      <a:close/>
                    </a:path>
                  </a:pathLst>
                </a:custGeom>
                <a:solidFill>
                  <a:schemeClr val="bg1"/>
                </a:solidFill>
                <a:ln w="9525" cap="flat">
                  <a:noFill/>
                  <a:prstDash val="solid"/>
                  <a:miter/>
                </a:ln>
              </p:spPr>
              <p:txBody>
                <a:bodyPr rtlCol="0" anchor="ctr"/>
                <a:lstStyle/>
                <a:p>
                  <a:endParaRPr lang="en-US"/>
                </a:p>
              </p:txBody>
            </p:sp>
          </p:grpSp>
          <p:grpSp>
            <p:nvGrpSpPr>
              <p:cNvPr id="291" name="Group 290"/>
              <p:cNvGrpSpPr/>
              <p:nvPr/>
            </p:nvGrpSpPr>
            <p:grpSpPr>
              <a:xfrm>
                <a:off x="6503179" y="795061"/>
                <a:ext cx="631913" cy="324962"/>
                <a:chOff x="13545577" y="1873429"/>
                <a:chExt cx="631913" cy="324962"/>
              </a:xfrm>
            </p:grpSpPr>
            <p:sp>
              <p:nvSpPr>
                <p:cNvPr id="119" name="Freeform: Shape 118"/>
                <p:cNvSpPr/>
                <p:nvPr/>
              </p:nvSpPr>
              <p:spPr>
                <a:xfrm>
                  <a:off x="13794186" y="2020795"/>
                  <a:ext cx="58203" cy="45343"/>
                </a:xfrm>
                <a:custGeom>
                  <a:avLst/>
                  <a:gdLst>
                    <a:gd name="connsiteX0" fmla="*/ 34882 w 44802"/>
                    <a:gd name="connsiteY0" fmla="*/ 16321 h 38402"/>
                    <a:gd name="connsiteX1" fmla="*/ 23361 w 44802"/>
                    <a:gd name="connsiteY1" fmla="*/ 18241 h 38402"/>
                    <a:gd name="connsiteX2" fmla="*/ 11841 w 44802"/>
                    <a:gd name="connsiteY2" fmla="*/ 20161 h 38402"/>
                    <a:gd name="connsiteX3" fmla="*/ 7360 w 44802"/>
                    <a:gd name="connsiteY3" fmla="*/ 19521 h 38402"/>
                    <a:gd name="connsiteX4" fmla="*/ 4800 w 44802"/>
                    <a:gd name="connsiteY4" fmla="*/ 15681 h 38402"/>
                    <a:gd name="connsiteX5" fmla="*/ 5440 w 44802"/>
                    <a:gd name="connsiteY5" fmla="*/ 11201 h 38402"/>
                    <a:gd name="connsiteX6" fmla="*/ 9281 w 44802"/>
                    <a:gd name="connsiteY6" fmla="*/ 8641 h 38402"/>
                    <a:gd name="connsiteX7" fmla="*/ 20801 w 44802"/>
                    <a:gd name="connsiteY7" fmla="*/ 6720 h 38402"/>
                    <a:gd name="connsiteX8" fmla="*/ 32322 w 44802"/>
                    <a:gd name="connsiteY8" fmla="*/ 4800 h 38402"/>
                    <a:gd name="connsiteX9" fmla="*/ 36802 w 44802"/>
                    <a:gd name="connsiteY9" fmla="*/ 5440 h 38402"/>
                    <a:gd name="connsiteX10" fmla="*/ 39363 w 44802"/>
                    <a:gd name="connsiteY10" fmla="*/ 9281 h 38402"/>
                    <a:gd name="connsiteX11" fmla="*/ 38723 w 44802"/>
                    <a:gd name="connsiteY11" fmla="*/ 13761 h 38402"/>
                    <a:gd name="connsiteX12" fmla="*/ 34882 w 44802"/>
                    <a:gd name="connsiteY12" fmla="*/ 16321 h 38402"/>
                    <a:gd name="connsiteX13" fmla="*/ 38723 w 44802"/>
                    <a:gd name="connsiteY13" fmla="*/ 33602 h 38402"/>
                    <a:gd name="connsiteX14" fmla="*/ 13761 w 44802"/>
                    <a:gd name="connsiteY14" fmla="*/ 37442 h 38402"/>
                    <a:gd name="connsiteX15" fmla="*/ 9281 w 44802"/>
                    <a:gd name="connsiteY15" fmla="*/ 36802 h 38402"/>
                    <a:gd name="connsiteX16" fmla="*/ 6720 w 44802"/>
                    <a:gd name="connsiteY16" fmla="*/ 32962 h 38402"/>
                    <a:gd name="connsiteX17" fmla="*/ 7360 w 44802"/>
                    <a:gd name="connsiteY17" fmla="*/ 28482 h 38402"/>
                    <a:gd name="connsiteX18" fmla="*/ 11201 w 44802"/>
                    <a:gd name="connsiteY18" fmla="*/ 25922 h 38402"/>
                    <a:gd name="connsiteX19" fmla="*/ 37442 w 44802"/>
                    <a:gd name="connsiteY19" fmla="*/ 22081 h 38402"/>
                    <a:gd name="connsiteX20" fmla="*/ 41283 w 44802"/>
                    <a:gd name="connsiteY20" fmla="*/ 23362 h 38402"/>
                    <a:gd name="connsiteX21" fmla="*/ 43203 w 44802"/>
                    <a:gd name="connsiteY21" fmla="*/ 27202 h 38402"/>
                    <a:gd name="connsiteX22" fmla="*/ 41923 w 44802"/>
                    <a:gd name="connsiteY22" fmla="*/ 31042 h 38402"/>
                    <a:gd name="connsiteX23" fmla="*/ 38723 w 44802"/>
                    <a:gd name="connsiteY23" fmla="*/ 33602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4882" y="16321"/>
                      </a:moveTo>
                      <a:cubicBezTo>
                        <a:pt x="32322" y="16961"/>
                        <a:pt x="28482" y="17601"/>
                        <a:pt x="23361" y="18241"/>
                      </a:cubicBezTo>
                      <a:cubicBezTo>
                        <a:pt x="18241" y="19521"/>
                        <a:pt x="14401" y="20161"/>
                        <a:pt x="11841" y="20161"/>
                      </a:cubicBezTo>
                      <a:cubicBezTo>
                        <a:pt x="10561" y="20161"/>
                        <a:pt x="8641" y="20161"/>
                        <a:pt x="7360" y="19521"/>
                      </a:cubicBezTo>
                      <a:cubicBezTo>
                        <a:pt x="6080" y="18881"/>
                        <a:pt x="5440" y="17601"/>
                        <a:pt x="4800" y="15681"/>
                      </a:cubicBezTo>
                      <a:cubicBezTo>
                        <a:pt x="4800" y="14401"/>
                        <a:pt x="4800" y="12481"/>
                        <a:pt x="5440" y="11201"/>
                      </a:cubicBezTo>
                      <a:cubicBezTo>
                        <a:pt x="6080" y="9921"/>
                        <a:pt x="7360" y="9281"/>
                        <a:pt x="9281" y="8641"/>
                      </a:cubicBezTo>
                      <a:cubicBezTo>
                        <a:pt x="11841" y="8001"/>
                        <a:pt x="15681" y="7360"/>
                        <a:pt x="20801" y="6720"/>
                      </a:cubicBezTo>
                      <a:cubicBezTo>
                        <a:pt x="25922" y="5440"/>
                        <a:pt x="29762" y="4800"/>
                        <a:pt x="32322" y="4800"/>
                      </a:cubicBezTo>
                      <a:cubicBezTo>
                        <a:pt x="33602" y="4800"/>
                        <a:pt x="35522" y="4800"/>
                        <a:pt x="36802" y="5440"/>
                      </a:cubicBezTo>
                      <a:cubicBezTo>
                        <a:pt x="38082" y="6080"/>
                        <a:pt x="38723" y="7360"/>
                        <a:pt x="39363" y="9281"/>
                      </a:cubicBezTo>
                      <a:cubicBezTo>
                        <a:pt x="39363" y="10561"/>
                        <a:pt x="39363" y="12481"/>
                        <a:pt x="38723" y="13761"/>
                      </a:cubicBezTo>
                      <a:cubicBezTo>
                        <a:pt x="37442" y="15041"/>
                        <a:pt x="36802" y="15681"/>
                        <a:pt x="34882" y="16321"/>
                      </a:cubicBezTo>
                      <a:close/>
                      <a:moveTo>
                        <a:pt x="38723" y="33602"/>
                      </a:moveTo>
                      <a:cubicBezTo>
                        <a:pt x="31042" y="34242"/>
                        <a:pt x="22721" y="35522"/>
                        <a:pt x="13761" y="37442"/>
                      </a:cubicBezTo>
                      <a:cubicBezTo>
                        <a:pt x="12481" y="37442"/>
                        <a:pt x="10561" y="37442"/>
                        <a:pt x="9281" y="36802"/>
                      </a:cubicBezTo>
                      <a:cubicBezTo>
                        <a:pt x="8001" y="36162"/>
                        <a:pt x="7360" y="34882"/>
                        <a:pt x="6720" y="32962"/>
                      </a:cubicBezTo>
                      <a:cubicBezTo>
                        <a:pt x="6720" y="31682"/>
                        <a:pt x="6720" y="29762"/>
                        <a:pt x="7360" y="28482"/>
                      </a:cubicBezTo>
                      <a:cubicBezTo>
                        <a:pt x="8001" y="27202"/>
                        <a:pt x="9281" y="26562"/>
                        <a:pt x="11201" y="25922"/>
                      </a:cubicBezTo>
                      <a:cubicBezTo>
                        <a:pt x="20801" y="24002"/>
                        <a:pt x="29122" y="22721"/>
                        <a:pt x="37442" y="22081"/>
                      </a:cubicBezTo>
                      <a:cubicBezTo>
                        <a:pt x="38723" y="22081"/>
                        <a:pt x="40643" y="22081"/>
                        <a:pt x="41283" y="23362"/>
                      </a:cubicBezTo>
                      <a:cubicBezTo>
                        <a:pt x="42563" y="24642"/>
                        <a:pt x="43203" y="25922"/>
                        <a:pt x="43203" y="27202"/>
                      </a:cubicBezTo>
                      <a:cubicBezTo>
                        <a:pt x="43203" y="28482"/>
                        <a:pt x="43203" y="30402"/>
                        <a:pt x="41923" y="31042"/>
                      </a:cubicBezTo>
                      <a:cubicBezTo>
                        <a:pt x="41283" y="32962"/>
                        <a:pt x="40003" y="33602"/>
                        <a:pt x="38723" y="33602"/>
                      </a:cubicBezTo>
                      <a:close/>
                    </a:path>
                  </a:pathLst>
                </a:custGeom>
                <a:solidFill>
                  <a:schemeClr val="bg1"/>
                </a:solidFill>
                <a:ln w="9525" cap="flat">
                  <a:noFill/>
                  <a:prstDash val="solid"/>
                  <a:miter/>
                </a:ln>
              </p:spPr>
              <p:txBody>
                <a:bodyPr rtlCol="0" anchor="ctr"/>
                <a:lstStyle/>
                <a:p>
                  <a:endParaRPr lang="en-US"/>
                </a:p>
              </p:txBody>
            </p:sp>
            <p:sp>
              <p:nvSpPr>
                <p:cNvPr id="120" name="Freeform: Shape 119"/>
                <p:cNvSpPr/>
                <p:nvPr/>
              </p:nvSpPr>
              <p:spPr>
                <a:xfrm>
                  <a:off x="13874492" y="1987278"/>
                  <a:ext cx="66517" cy="83130"/>
                </a:xfrm>
                <a:custGeom>
                  <a:avLst/>
                  <a:gdLst>
                    <a:gd name="connsiteX0" fmla="*/ 6986 w 51203"/>
                    <a:gd name="connsiteY0" fmla="*/ 12065 h 70404"/>
                    <a:gd name="connsiteX1" fmla="*/ 19786 w 51203"/>
                    <a:gd name="connsiteY1" fmla="*/ 5664 h 70404"/>
                    <a:gd name="connsiteX2" fmla="*/ 37067 w 51203"/>
                    <a:gd name="connsiteY2" fmla="*/ 9505 h 70404"/>
                    <a:gd name="connsiteX3" fmla="*/ 41548 w 51203"/>
                    <a:gd name="connsiteY3" fmla="*/ 17185 h 70404"/>
                    <a:gd name="connsiteX4" fmla="*/ 40908 w 51203"/>
                    <a:gd name="connsiteY4" fmla="*/ 26146 h 70404"/>
                    <a:gd name="connsiteX5" fmla="*/ 35787 w 51203"/>
                    <a:gd name="connsiteY5" fmla="*/ 33826 h 70404"/>
                    <a:gd name="connsiteX6" fmla="*/ 38988 w 51203"/>
                    <a:gd name="connsiteY6" fmla="*/ 35106 h 70404"/>
                    <a:gd name="connsiteX7" fmla="*/ 41548 w 51203"/>
                    <a:gd name="connsiteY7" fmla="*/ 36386 h 70404"/>
                    <a:gd name="connsiteX8" fmla="*/ 44748 w 51203"/>
                    <a:gd name="connsiteY8" fmla="*/ 38307 h 70404"/>
                    <a:gd name="connsiteX9" fmla="*/ 47308 w 51203"/>
                    <a:gd name="connsiteY9" fmla="*/ 52387 h 70404"/>
                    <a:gd name="connsiteX10" fmla="*/ 41548 w 51203"/>
                    <a:gd name="connsiteY10" fmla="*/ 63908 h 70404"/>
                    <a:gd name="connsiteX11" fmla="*/ 32587 w 51203"/>
                    <a:gd name="connsiteY11" fmla="*/ 67108 h 70404"/>
                    <a:gd name="connsiteX12" fmla="*/ 25547 w 51203"/>
                    <a:gd name="connsiteY12" fmla="*/ 66468 h 70404"/>
                    <a:gd name="connsiteX13" fmla="*/ 20426 w 51203"/>
                    <a:gd name="connsiteY13" fmla="*/ 65828 h 70404"/>
                    <a:gd name="connsiteX14" fmla="*/ 16586 w 51203"/>
                    <a:gd name="connsiteY14" fmla="*/ 63908 h 70404"/>
                    <a:gd name="connsiteX15" fmla="*/ 15306 w 51203"/>
                    <a:gd name="connsiteY15" fmla="*/ 60068 h 70404"/>
                    <a:gd name="connsiteX16" fmla="*/ 17226 w 51203"/>
                    <a:gd name="connsiteY16" fmla="*/ 56228 h 70404"/>
                    <a:gd name="connsiteX17" fmla="*/ 21066 w 51203"/>
                    <a:gd name="connsiteY17" fmla="*/ 54948 h 70404"/>
                    <a:gd name="connsiteX18" fmla="*/ 27467 w 51203"/>
                    <a:gd name="connsiteY18" fmla="*/ 55588 h 70404"/>
                    <a:gd name="connsiteX19" fmla="*/ 31947 w 51203"/>
                    <a:gd name="connsiteY19" fmla="*/ 56228 h 70404"/>
                    <a:gd name="connsiteX20" fmla="*/ 32587 w 51203"/>
                    <a:gd name="connsiteY20" fmla="*/ 56228 h 70404"/>
                    <a:gd name="connsiteX21" fmla="*/ 33227 w 51203"/>
                    <a:gd name="connsiteY21" fmla="*/ 56228 h 70404"/>
                    <a:gd name="connsiteX22" fmla="*/ 33867 w 51203"/>
                    <a:gd name="connsiteY22" fmla="*/ 56228 h 70404"/>
                    <a:gd name="connsiteX23" fmla="*/ 33867 w 51203"/>
                    <a:gd name="connsiteY23" fmla="*/ 56228 h 70404"/>
                    <a:gd name="connsiteX24" fmla="*/ 33867 w 51203"/>
                    <a:gd name="connsiteY24" fmla="*/ 56228 h 70404"/>
                    <a:gd name="connsiteX25" fmla="*/ 35787 w 51203"/>
                    <a:gd name="connsiteY25" fmla="*/ 50467 h 70404"/>
                    <a:gd name="connsiteX26" fmla="*/ 35787 w 51203"/>
                    <a:gd name="connsiteY26" fmla="*/ 46627 h 70404"/>
                    <a:gd name="connsiteX27" fmla="*/ 34507 w 51203"/>
                    <a:gd name="connsiteY27" fmla="*/ 45987 h 70404"/>
                    <a:gd name="connsiteX28" fmla="*/ 29387 w 51203"/>
                    <a:gd name="connsiteY28" fmla="*/ 44067 h 70404"/>
                    <a:gd name="connsiteX29" fmla="*/ 24267 w 51203"/>
                    <a:gd name="connsiteY29" fmla="*/ 42787 h 70404"/>
                    <a:gd name="connsiteX30" fmla="*/ 22347 w 51203"/>
                    <a:gd name="connsiteY30" fmla="*/ 42147 h 70404"/>
                    <a:gd name="connsiteX31" fmla="*/ 21707 w 51203"/>
                    <a:gd name="connsiteY31" fmla="*/ 42147 h 70404"/>
                    <a:gd name="connsiteX32" fmla="*/ 21066 w 51203"/>
                    <a:gd name="connsiteY32" fmla="*/ 42147 h 70404"/>
                    <a:gd name="connsiteX33" fmla="*/ 20426 w 51203"/>
                    <a:gd name="connsiteY33" fmla="*/ 42147 h 70404"/>
                    <a:gd name="connsiteX34" fmla="*/ 19786 w 51203"/>
                    <a:gd name="connsiteY34" fmla="*/ 42147 h 70404"/>
                    <a:gd name="connsiteX35" fmla="*/ 19146 w 51203"/>
                    <a:gd name="connsiteY35" fmla="*/ 41507 h 70404"/>
                    <a:gd name="connsiteX36" fmla="*/ 17226 w 51203"/>
                    <a:gd name="connsiteY36" fmla="*/ 38947 h 70404"/>
                    <a:gd name="connsiteX37" fmla="*/ 19146 w 51203"/>
                    <a:gd name="connsiteY37" fmla="*/ 31906 h 70404"/>
                    <a:gd name="connsiteX38" fmla="*/ 22347 w 51203"/>
                    <a:gd name="connsiteY38" fmla="*/ 29986 h 70404"/>
                    <a:gd name="connsiteX39" fmla="*/ 24267 w 51203"/>
                    <a:gd name="connsiteY39" fmla="*/ 29346 h 70404"/>
                    <a:gd name="connsiteX40" fmla="*/ 30027 w 51203"/>
                    <a:gd name="connsiteY40" fmla="*/ 22946 h 70404"/>
                    <a:gd name="connsiteX41" fmla="*/ 30667 w 51203"/>
                    <a:gd name="connsiteY41" fmla="*/ 20385 h 70404"/>
                    <a:gd name="connsiteX42" fmla="*/ 29387 w 51203"/>
                    <a:gd name="connsiteY42" fmla="*/ 18465 h 70404"/>
                    <a:gd name="connsiteX43" fmla="*/ 23627 w 51203"/>
                    <a:gd name="connsiteY43" fmla="*/ 17185 h 70404"/>
                    <a:gd name="connsiteX44" fmla="*/ 13386 w 51203"/>
                    <a:gd name="connsiteY44" fmla="*/ 22305 h 70404"/>
                    <a:gd name="connsiteX45" fmla="*/ 8906 w 51203"/>
                    <a:gd name="connsiteY45" fmla="*/ 22946 h 70404"/>
                    <a:gd name="connsiteX46" fmla="*/ 5705 w 51203"/>
                    <a:gd name="connsiteY46" fmla="*/ 20385 h 70404"/>
                    <a:gd name="connsiteX47" fmla="*/ 5065 w 51203"/>
                    <a:gd name="connsiteY47" fmla="*/ 15905 h 70404"/>
                    <a:gd name="connsiteX48" fmla="*/ 6986 w 51203"/>
                    <a:gd name="connsiteY48" fmla="*/ 12065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203" h="70404">
                      <a:moveTo>
                        <a:pt x="6986" y="12065"/>
                      </a:moveTo>
                      <a:cubicBezTo>
                        <a:pt x="12746" y="8865"/>
                        <a:pt x="16586" y="6944"/>
                        <a:pt x="19786" y="5664"/>
                      </a:cubicBezTo>
                      <a:cubicBezTo>
                        <a:pt x="26827" y="3744"/>
                        <a:pt x="32587" y="5024"/>
                        <a:pt x="37067" y="9505"/>
                      </a:cubicBezTo>
                      <a:cubicBezTo>
                        <a:pt x="39628" y="12065"/>
                        <a:pt x="40908" y="14625"/>
                        <a:pt x="41548" y="17185"/>
                      </a:cubicBezTo>
                      <a:cubicBezTo>
                        <a:pt x="42188" y="19745"/>
                        <a:pt x="41548" y="22946"/>
                        <a:pt x="40908" y="26146"/>
                      </a:cubicBezTo>
                      <a:cubicBezTo>
                        <a:pt x="40268" y="28706"/>
                        <a:pt x="38348" y="31266"/>
                        <a:pt x="35787" y="33826"/>
                      </a:cubicBezTo>
                      <a:cubicBezTo>
                        <a:pt x="37067" y="34466"/>
                        <a:pt x="38348" y="34466"/>
                        <a:pt x="38988" y="35106"/>
                      </a:cubicBezTo>
                      <a:cubicBezTo>
                        <a:pt x="40268" y="35746"/>
                        <a:pt x="40908" y="35746"/>
                        <a:pt x="41548" y="36386"/>
                      </a:cubicBezTo>
                      <a:cubicBezTo>
                        <a:pt x="42828" y="37026"/>
                        <a:pt x="43468" y="37666"/>
                        <a:pt x="44748" y="38307"/>
                      </a:cubicBezTo>
                      <a:cubicBezTo>
                        <a:pt x="47948" y="41507"/>
                        <a:pt x="48588" y="46627"/>
                        <a:pt x="47308" y="52387"/>
                      </a:cubicBezTo>
                      <a:cubicBezTo>
                        <a:pt x="46028" y="57508"/>
                        <a:pt x="44108" y="61348"/>
                        <a:pt x="41548" y="63908"/>
                      </a:cubicBezTo>
                      <a:cubicBezTo>
                        <a:pt x="39628" y="65828"/>
                        <a:pt x="36427" y="67108"/>
                        <a:pt x="32587" y="67108"/>
                      </a:cubicBezTo>
                      <a:cubicBezTo>
                        <a:pt x="30667" y="67108"/>
                        <a:pt x="28107" y="67108"/>
                        <a:pt x="25547" y="66468"/>
                      </a:cubicBezTo>
                      <a:cubicBezTo>
                        <a:pt x="22987" y="65828"/>
                        <a:pt x="21066" y="65828"/>
                        <a:pt x="20426" y="65828"/>
                      </a:cubicBezTo>
                      <a:cubicBezTo>
                        <a:pt x="19146" y="65828"/>
                        <a:pt x="17866" y="65188"/>
                        <a:pt x="16586" y="63908"/>
                      </a:cubicBezTo>
                      <a:cubicBezTo>
                        <a:pt x="15306" y="62628"/>
                        <a:pt x="15306" y="61348"/>
                        <a:pt x="15306" y="60068"/>
                      </a:cubicBezTo>
                      <a:cubicBezTo>
                        <a:pt x="15306" y="58788"/>
                        <a:pt x="15946" y="57508"/>
                        <a:pt x="17226" y="56228"/>
                      </a:cubicBezTo>
                      <a:cubicBezTo>
                        <a:pt x="18506" y="54948"/>
                        <a:pt x="19786" y="54948"/>
                        <a:pt x="21066" y="54948"/>
                      </a:cubicBezTo>
                      <a:cubicBezTo>
                        <a:pt x="22347" y="54948"/>
                        <a:pt x="24267" y="54948"/>
                        <a:pt x="27467" y="55588"/>
                      </a:cubicBezTo>
                      <a:cubicBezTo>
                        <a:pt x="29387" y="55588"/>
                        <a:pt x="31307" y="56228"/>
                        <a:pt x="31947" y="56228"/>
                      </a:cubicBezTo>
                      <a:cubicBezTo>
                        <a:pt x="32587" y="56228"/>
                        <a:pt x="32587" y="56228"/>
                        <a:pt x="32587" y="56228"/>
                      </a:cubicBezTo>
                      <a:cubicBezTo>
                        <a:pt x="32587" y="56228"/>
                        <a:pt x="33227" y="56228"/>
                        <a:pt x="33227" y="56228"/>
                      </a:cubicBezTo>
                      <a:lnTo>
                        <a:pt x="33867" y="56228"/>
                      </a:lnTo>
                      <a:lnTo>
                        <a:pt x="33867" y="56228"/>
                      </a:lnTo>
                      <a:lnTo>
                        <a:pt x="33867" y="56228"/>
                      </a:lnTo>
                      <a:cubicBezTo>
                        <a:pt x="34507" y="54948"/>
                        <a:pt x="35787" y="53027"/>
                        <a:pt x="35787" y="50467"/>
                      </a:cubicBezTo>
                      <a:cubicBezTo>
                        <a:pt x="36427" y="48547"/>
                        <a:pt x="36427" y="47267"/>
                        <a:pt x="35787" y="46627"/>
                      </a:cubicBezTo>
                      <a:cubicBezTo>
                        <a:pt x="35787" y="46627"/>
                        <a:pt x="35147" y="46627"/>
                        <a:pt x="34507" y="45987"/>
                      </a:cubicBezTo>
                      <a:cubicBezTo>
                        <a:pt x="33227" y="45347"/>
                        <a:pt x="31307" y="44707"/>
                        <a:pt x="29387" y="44067"/>
                      </a:cubicBezTo>
                      <a:lnTo>
                        <a:pt x="24267" y="42787"/>
                      </a:lnTo>
                      <a:lnTo>
                        <a:pt x="22347" y="42147"/>
                      </a:lnTo>
                      <a:lnTo>
                        <a:pt x="21707" y="42147"/>
                      </a:lnTo>
                      <a:lnTo>
                        <a:pt x="21066" y="42147"/>
                      </a:lnTo>
                      <a:cubicBezTo>
                        <a:pt x="21066" y="42147"/>
                        <a:pt x="21066" y="42147"/>
                        <a:pt x="20426" y="42147"/>
                      </a:cubicBezTo>
                      <a:cubicBezTo>
                        <a:pt x="20426" y="42147"/>
                        <a:pt x="19786" y="42147"/>
                        <a:pt x="19786" y="42147"/>
                      </a:cubicBezTo>
                      <a:cubicBezTo>
                        <a:pt x="19786" y="42147"/>
                        <a:pt x="19146" y="41507"/>
                        <a:pt x="19146" y="41507"/>
                      </a:cubicBezTo>
                      <a:cubicBezTo>
                        <a:pt x="18506" y="40867"/>
                        <a:pt x="17866" y="39587"/>
                        <a:pt x="17226" y="38947"/>
                      </a:cubicBezTo>
                      <a:cubicBezTo>
                        <a:pt x="16586" y="36386"/>
                        <a:pt x="17226" y="33826"/>
                        <a:pt x="19146" y="31906"/>
                      </a:cubicBezTo>
                      <a:cubicBezTo>
                        <a:pt x="19786" y="31266"/>
                        <a:pt x="21066" y="30626"/>
                        <a:pt x="22347" y="29986"/>
                      </a:cubicBezTo>
                      <a:lnTo>
                        <a:pt x="24267" y="29346"/>
                      </a:lnTo>
                      <a:cubicBezTo>
                        <a:pt x="27467" y="26786"/>
                        <a:pt x="29387" y="24866"/>
                        <a:pt x="30027" y="22946"/>
                      </a:cubicBezTo>
                      <a:cubicBezTo>
                        <a:pt x="30667" y="21665"/>
                        <a:pt x="30667" y="21025"/>
                        <a:pt x="30667" y="20385"/>
                      </a:cubicBezTo>
                      <a:cubicBezTo>
                        <a:pt x="30667" y="19745"/>
                        <a:pt x="30027" y="19105"/>
                        <a:pt x="29387" y="18465"/>
                      </a:cubicBezTo>
                      <a:cubicBezTo>
                        <a:pt x="28107" y="17185"/>
                        <a:pt x="26187" y="16545"/>
                        <a:pt x="23627" y="17185"/>
                      </a:cubicBezTo>
                      <a:cubicBezTo>
                        <a:pt x="21707" y="17825"/>
                        <a:pt x="18506" y="19105"/>
                        <a:pt x="13386" y="22305"/>
                      </a:cubicBezTo>
                      <a:cubicBezTo>
                        <a:pt x="12106" y="22946"/>
                        <a:pt x="10826" y="23586"/>
                        <a:pt x="8906" y="22946"/>
                      </a:cubicBezTo>
                      <a:cubicBezTo>
                        <a:pt x="7626" y="22305"/>
                        <a:pt x="6345" y="21665"/>
                        <a:pt x="5705" y="20385"/>
                      </a:cubicBezTo>
                      <a:cubicBezTo>
                        <a:pt x="5065" y="19105"/>
                        <a:pt x="4425" y="17825"/>
                        <a:pt x="5065" y="15905"/>
                      </a:cubicBezTo>
                      <a:cubicBezTo>
                        <a:pt x="4425" y="13985"/>
                        <a:pt x="5705" y="13345"/>
                        <a:pt x="6986" y="12065"/>
                      </a:cubicBezTo>
                      <a:close/>
                    </a:path>
                  </a:pathLst>
                </a:custGeom>
                <a:solidFill>
                  <a:schemeClr val="bg1"/>
                </a:solidFill>
                <a:ln w="9525" cap="flat">
                  <a:noFill/>
                  <a:prstDash val="solid"/>
                  <a:miter/>
                </a:ln>
              </p:spPr>
              <p:txBody>
                <a:bodyPr rtlCol="0" anchor="ctr"/>
                <a:lstStyle/>
                <a:p>
                  <a:endParaRPr lang="en-US"/>
                </a:p>
              </p:txBody>
            </p:sp>
            <p:sp>
              <p:nvSpPr>
                <p:cNvPr id="121" name="Freeform: Shape 120"/>
                <p:cNvSpPr/>
                <p:nvPr/>
              </p:nvSpPr>
              <p:spPr>
                <a:xfrm>
                  <a:off x="13934703" y="2040887"/>
                  <a:ext cx="33259" cy="45343"/>
                </a:xfrm>
                <a:custGeom>
                  <a:avLst/>
                  <a:gdLst>
                    <a:gd name="connsiteX0" fmla="*/ 19521 w 25601"/>
                    <a:gd name="connsiteY0" fmla="*/ 7626 h 38402"/>
                    <a:gd name="connsiteX1" fmla="*/ 20801 w 25601"/>
                    <a:gd name="connsiteY1" fmla="*/ 14026 h 38402"/>
                    <a:gd name="connsiteX2" fmla="*/ 20801 w 25601"/>
                    <a:gd name="connsiteY2" fmla="*/ 19786 h 38402"/>
                    <a:gd name="connsiteX3" fmla="*/ 20161 w 25601"/>
                    <a:gd name="connsiteY3" fmla="*/ 21066 h 38402"/>
                    <a:gd name="connsiteX4" fmla="*/ 19521 w 25601"/>
                    <a:gd name="connsiteY4" fmla="*/ 22347 h 38402"/>
                    <a:gd name="connsiteX5" fmla="*/ 18881 w 25601"/>
                    <a:gd name="connsiteY5" fmla="*/ 23627 h 38402"/>
                    <a:gd name="connsiteX6" fmla="*/ 18241 w 25601"/>
                    <a:gd name="connsiteY6" fmla="*/ 24907 h 38402"/>
                    <a:gd name="connsiteX7" fmla="*/ 17601 w 25601"/>
                    <a:gd name="connsiteY7" fmla="*/ 26187 h 38402"/>
                    <a:gd name="connsiteX8" fmla="*/ 16961 w 25601"/>
                    <a:gd name="connsiteY8" fmla="*/ 27467 h 38402"/>
                    <a:gd name="connsiteX9" fmla="*/ 16321 w 25601"/>
                    <a:gd name="connsiteY9" fmla="*/ 28747 h 38402"/>
                    <a:gd name="connsiteX10" fmla="*/ 15681 w 25601"/>
                    <a:gd name="connsiteY10" fmla="*/ 29387 h 38402"/>
                    <a:gd name="connsiteX11" fmla="*/ 15041 w 25601"/>
                    <a:gd name="connsiteY11" fmla="*/ 30667 h 38402"/>
                    <a:gd name="connsiteX12" fmla="*/ 14401 w 25601"/>
                    <a:gd name="connsiteY12" fmla="*/ 31947 h 38402"/>
                    <a:gd name="connsiteX13" fmla="*/ 10561 w 25601"/>
                    <a:gd name="connsiteY13" fmla="*/ 33867 h 38402"/>
                    <a:gd name="connsiteX14" fmla="*/ 6720 w 25601"/>
                    <a:gd name="connsiteY14" fmla="*/ 32587 h 38402"/>
                    <a:gd name="connsiteX15" fmla="*/ 4800 w 25601"/>
                    <a:gd name="connsiteY15" fmla="*/ 28747 h 38402"/>
                    <a:gd name="connsiteX16" fmla="*/ 6080 w 25601"/>
                    <a:gd name="connsiteY16" fmla="*/ 24907 h 38402"/>
                    <a:gd name="connsiteX17" fmla="*/ 10561 w 25601"/>
                    <a:gd name="connsiteY17" fmla="*/ 19146 h 38402"/>
                    <a:gd name="connsiteX18" fmla="*/ 9281 w 25601"/>
                    <a:gd name="connsiteY18" fmla="*/ 12106 h 38402"/>
                    <a:gd name="connsiteX19" fmla="*/ 9921 w 25601"/>
                    <a:gd name="connsiteY19" fmla="*/ 7626 h 38402"/>
                    <a:gd name="connsiteX20" fmla="*/ 13761 w 25601"/>
                    <a:gd name="connsiteY20" fmla="*/ 5065 h 38402"/>
                    <a:gd name="connsiteX21" fmla="*/ 18241 w 25601"/>
                    <a:gd name="connsiteY21" fmla="*/ 5706 h 38402"/>
                    <a:gd name="connsiteX22" fmla="*/ 19521 w 25601"/>
                    <a:gd name="connsiteY22" fmla="*/ 7626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01" h="38402">
                      <a:moveTo>
                        <a:pt x="19521" y="7626"/>
                      </a:moveTo>
                      <a:cubicBezTo>
                        <a:pt x="20161" y="9546"/>
                        <a:pt x="20801" y="11466"/>
                        <a:pt x="20801" y="14026"/>
                      </a:cubicBezTo>
                      <a:cubicBezTo>
                        <a:pt x="20801" y="16586"/>
                        <a:pt x="20801" y="18506"/>
                        <a:pt x="20801" y="19786"/>
                      </a:cubicBezTo>
                      <a:cubicBezTo>
                        <a:pt x="20801" y="20426"/>
                        <a:pt x="20801" y="20426"/>
                        <a:pt x="20161" y="21066"/>
                      </a:cubicBezTo>
                      <a:lnTo>
                        <a:pt x="19521" y="22347"/>
                      </a:lnTo>
                      <a:cubicBezTo>
                        <a:pt x="19521" y="22347"/>
                        <a:pt x="19521" y="22987"/>
                        <a:pt x="18881" y="23627"/>
                      </a:cubicBezTo>
                      <a:cubicBezTo>
                        <a:pt x="18881" y="24267"/>
                        <a:pt x="18241" y="24267"/>
                        <a:pt x="18241" y="24907"/>
                      </a:cubicBezTo>
                      <a:cubicBezTo>
                        <a:pt x="18241" y="24907"/>
                        <a:pt x="17601" y="25547"/>
                        <a:pt x="17601" y="26187"/>
                      </a:cubicBezTo>
                      <a:lnTo>
                        <a:pt x="16961" y="27467"/>
                      </a:lnTo>
                      <a:lnTo>
                        <a:pt x="16321" y="28747"/>
                      </a:lnTo>
                      <a:lnTo>
                        <a:pt x="15681" y="29387"/>
                      </a:lnTo>
                      <a:cubicBezTo>
                        <a:pt x="15681" y="29387"/>
                        <a:pt x="15041" y="30027"/>
                        <a:pt x="15041" y="30667"/>
                      </a:cubicBezTo>
                      <a:cubicBezTo>
                        <a:pt x="14401" y="31307"/>
                        <a:pt x="14401" y="31307"/>
                        <a:pt x="14401" y="31947"/>
                      </a:cubicBezTo>
                      <a:cubicBezTo>
                        <a:pt x="13121" y="33227"/>
                        <a:pt x="11841" y="33867"/>
                        <a:pt x="10561" y="33867"/>
                      </a:cubicBezTo>
                      <a:cubicBezTo>
                        <a:pt x="9281" y="33867"/>
                        <a:pt x="7361" y="33227"/>
                        <a:pt x="6720" y="32587"/>
                      </a:cubicBezTo>
                      <a:cubicBezTo>
                        <a:pt x="5440" y="31307"/>
                        <a:pt x="4800" y="30027"/>
                        <a:pt x="4800" y="28747"/>
                      </a:cubicBezTo>
                      <a:cubicBezTo>
                        <a:pt x="4800" y="27467"/>
                        <a:pt x="5440" y="25547"/>
                        <a:pt x="6080" y="24907"/>
                      </a:cubicBezTo>
                      <a:cubicBezTo>
                        <a:pt x="9281" y="21707"/>
                        <a:pt x="10561" y="19786"/>
                        <a:pt x="10561" y="19146"/>
                      </a:cubicBezTo>
                      <a:cubicBezTo>
                        <a:pt x="10561" y="18506"/>
                        <a:pt x="10561" y="16586"/>
                        <a:pt x="9281" y="12106"/>
                      </a:cubicBezTo>
                      <a:cubicBezTo>
                        <a:pt x="8641" y="10826"/>
                        <a:pt x="9281" y="8906"/>
                        <a:pt x="9921" y="7626"/>
                      </a:cubicBezTo>
                      <a:cubicBezTo>
                        <a:pt x="10561" y="6346"/>
                        <a:pt x="11841" y="5706"/>
                        <a:pt x="13761" y="5065"/>
                      </a:cubicBezTo>
                      <a:cubicBezTo>
                        <a:pt x="15041" y="4425"/>
                        <a:pt x="16961" y="5065"/>
                        <a:pt x="18241" y="5706"/>
                      </a:cubicBezTo>
                      <a:cubicBezTo>
                        <a:pt x="18881" y="4425"/>
                        <a:pt x="19521" y="5706"/>
                        <a:pt x="19521" y="7626"/>
                      </a:cubicBezTo>
                      <a:close/>
                    </a:path>
                  </a:pathLst>
                </a:custGeom>
                <a:solidFill>
                  <a:schemeClr val="bg1"/>
                </a:solidFill>
                <a:ln w="9525" cap="flat">
                  <a:noFill/>
                  <a:prstDash val="solid"/>
                  <a:miter/>
                </a:ln>
              </p:spPr>
              <p:txBody>
                <a:bodyPr rtlCol="0" anchor="ctr"/>
                <a:lstStyle/>
                <a:p>
                  <a:endParaRPr lang="en-US"/>
                </a:p>
              </p:txBody>
            </p:sp>
            <p:sp>
              <p:nvSpPr>
                <p:cNvPr id="122" name="Freeform: Shape 121"/>
                <p:cNvSpPr/>
                <p:nvPr/>
              </p:nvSpPr>
              <p:spPr>
                <a:xfrm>
                  <a:off x="13947174" y="1972428"/>
                  <a:ext cx="49887" cy="83130"/>
                </a:xfrm>
                <a:custGeom>
                  <a:avLst/>
                  <a:gdLst>
                    <a:gd name="connsiteX0" fmla="*/ 22721 w 38402"/>
                    <a:gd name="connsiteY0" fmla="*/ 23362 h 70404"/>
                    <a:gd name="connsiteX1" fmla="*/ 14401 w 38402"/>
                    <a:gd name="connsiteY1" fmla="*/ 33602 h 70404"/>
                    <a:gd name="connsiteX2" fmla="*/ 10561 w 38402"/>
                    <a:gd name="connsiteY2" fmla="*/ 35522 h 70404"/>
                    <a:gd name="connsiteX3" fmla="*/ 6720 w 38402"/>
                    <a:gd name="connsiteY3" fmla="*/ 34242 h 70404"/>
                    <a:gd name="connsiteX4" fmla="*/ 4800 w 38402"/>
                    <a:gd name="connsiteY4" fmla="*/ 30402 h 70404"/>
                    <a:gd name="connsiteX5" fmla="*/ 6080 w 38402"/>
                    <a:gd name="connsiteY5" fmla="*/ 26562 h 70404"/>
                    <a:gd name="connsiteX6" fmla="*/ 16321 w 38402"/>
                    <a:gd name="connsiteY6" fmla="*/ 12481 h 70404"/>
                    <a:gd name="connsiteX7" fmla="*/ 16321 w 38402"/>
                    <a:gd name="connsiteY7" fmla="*/ 11841 h 70404"/>
                    <a:gd name="connsiteX8" fmla="*/ 16961 w 38402"/>
                    <a:gd name="connsiteY8" fmla="*/ 9921 h 70404"/>
                    <a:gd name="connsiteX9" fmla="*/ 18881 w 38402"/>
                    <a:gd name="connsiteY9" fmla="*/ 6720 h 70404"/>
                    <a:gd name="connsiteX10" fmla="*/ 22721 w 38402"/>
                    <a:gd name="connsiteY10" fmla="*/ 4800 h 70404"/>
                    <a:gd name="connsiteX11" fmla="*/ 27202 w 38402"/>
                    <a:gd name="connsiteY11" fmla="*/ 5440 h 70404"/>
                    <a:gd name="connsiteX12" fmla="*/ 31682 w 38402"/>
                    <a:gd name="connsiteY12" fmla="*/ 11201 h 70404"/>
                    <a:gd name="connsiteX13" fmla="*/ 32962 w 38402"/>
                    <a:gd name="connsiteY13" fmla="*/ 16961 h 70404"/>
                    <a:gd name="connsiteX14" fmla="*/ 34242 w 38402"/>
                    <a:gd name="connsiteY14" fmla="*/ 26562 h 70404"/>
                    <a:gd name="connsiteX15" fmla="*/ 38723 w 38402"/>
                    <a:gd name="connsiteY15" fmla="*/ 63684 h 70404"/>
                    <a:gd name="connsiteX16" fmla="*/ 38083 w 38402"/>
                    <a:gd name="connsiteY16" fmla="*/ 68164 h 70404"/>
                    <a:gd name="connsiteX17" fmla="*/ 34242 w 38402"/>
                    <a:gd name="connsiteY17" fmla="*/ 70725 h 70404"/>
                    <a:gd name="connsiteX18" fmla="*/ 29762 w 38402"/>
                    <a:gd name="connsiteY18" fmla="*/ 70085 h 70404"/>
                    <a:gd name="connsiteX19" fmla="*/ 27202 w 38402"/>
                    <a:gd name="connsiteY19" fmla="*/ 66244 h 70404"/>
                    <a:gd name="connsiteX20" fmla="*/ 22721 w 38402"/>
                    <a:gd name="connsiteY20" fmla="*/ 28482 h 70404"/>
                    <a:gd name="connsiteX21" fmla="*/ 22721 w 38402"/>
                    <a:gd name="connsiteY21" fmla="*/ 2336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02" h="70404">
                      <a:moveTo>
                        <a:pt x="22721" y="23362"/>
                      </a:moveTo>
                      <a:cubicBezTo>
                        <a:pt x="20161" y="27202"/>
                        <a:pt x="16961" y="31042"/>
                        <a:pt x="14401" y="33602"/>
                      </a:cubicBezTo>
                      <a:cubicBezTo>
                        <a:pt x="13121" y="34882"/>
                        <a:pt x="11841" y="35522"/>
                        <a:pt x="10561" y="35522"/>
                      </a:cubicBezTo>
                      <a:cubicBezTo>
                        <a:pt x="9281" y="35522"/>
                        <a:pt x="7361" y="34882"/>
                        <a:pt x="6720" y="34242"/>
                      </a:cubicBezTo>
                      <a:cubicBezTo>
                        <a:pt x="5440" y="32962"/>
                        <a:pt x="4800" y="31682"/>
                        <a:pt x="4800" y="30402"/>
                      </a:cubicBezTo>
                      <a:cubicBezTo>
                        <a:pt x="4800" y="29122"/>
                        <a:pt x="5440" y="27202"/>
                        <a:pt x="6080" y="26562"/>
                      </a:cubicBezTo>
                      <a:cubicBezTo>
                        <a:pt x="8641" y="23362"/>
                        <a:pt x="11841" y="18881"/>
                        <a:pt x="16321" y="12481"/>
                      </a:cubicBezTo>
                      <a:lnTo>
                        <a:pt x="16321" y="11841"/>
                      </a:lnTo>
                      <a:cubicBezTo>
                        <a:pt x="16961" y="10561"/>
                        <a:pt x="16961" y="9921"/>
                        <a:pt x="16961" y="9921"/>
                      </a:cubicBezTo>
                      <a:cubicBezTo>
                        <a:pt x="17601" y="8641"/>
                        <a:pt x="18241" y="7360"/>
                        <a:pt x="18881" y="6720"/>
                      </a:cubicBezTo>
                      <a:cubicBezTo>
                        <a:pt x="20161" y="6080"/>
                        <a:pt x="20801" y="5440"/>
                        <a:pt x="22721" y="4800"/>
                      </a:cubicBezTo>
                      <a:cubicBezTo>
                        <a:pt x="24002" y="4800"/>
                        <a:pt x="25922" y="4800"/>
                        <a:pt x="27202" y="5440"/>
                      </a:cubicBezTo>
                      <a:cubicBezTo>
                        <a:pt x="29122" y="6720"/>
                        <a:pt x="30402" y="8641"/>
                        <a:pt x="31682" y="11201"/>
                      </a:cubicBezTo>
                      <a:cubicBezTo>
                        <a:pt x="32322" y="12481"/>
                        <a:pt x="32962" y="15041"/>
                        <a:pt x="32962" y="16961"/>
                      </a:cubicBezTo>
                      <a:cubicBezTo>
                        <a:pt x="32962" y="18881"/>
                        <a:pt x="33602" y="22081"/>
                        <a:pt x="34242" y="26562"/>
                      </a:cubicBezTo>
                      <a:cubicBezTo>
                        <a:pt x="35522" y="41283"/>
                        <a:pt x="36802" y="53443"/>
                        <a:pt x="38723" y="63684"/>
                      </a:cubicBezTo>
                      <a:cubicBezTo>
                        <a:pt x="38723" y="64964"/>
                        <a:pt x="38723" y="66884"/>
                        <a:pt x="38083" y="68164"/>
                      </a:cubicBezTo>
                      <a:cubicBezTo>
                        <a:pt x="37442" y="69445"/>
                        <a:pt x="36162" y="70085"/>
                        <a:pt x="34242" y="70725"/>
                      </a:cubicBezTo>
                      <a:cubicBezTo>
                        <a:pt x="32962" y="70725"/>
                        <a:pt x="31042" y="70725"/>
                        <a:pt x="29762" y="70085"/>
                      </a:cubicBezTo>
                      <a:cubicBezTo>
                        <a:pt x="28482" y="69445"/>
                        <a:pt x="27842" y="68164"/>
                        <a:pt x="27202" y="66244"/>
                      </a:cubicBezTo>
                      <a:cubicBezTo>
                        <a:pt x="25282" y="56004"/>
                        <a:pt x="24002" y="43203"/>
                        <a:pt x="22721" y="28482"/>
                      </a:cubicBezTo>
                      <a:cubicBezTo>
                        <a:pt x="22721" y="24642"/>
                        <a:pt x="22721" y="23362"/>
                        <a:pt x="22721" y="23362"/>
                      </a:cubicBezTo>
                      <a:close/>
                    </a:path>
                  </a:pathLst>
                </a:custGeom>
                <a:solidFill>
                  <a:schemeClr val="bg1"/>
                </a:solidFill>
                <a:ln w="9525" cap="flat">
                  <a:noFill/>
                  <a:prstDash val="solid"/>
                  <a:miter/>
                </a:ln>
              </p:spPr>
              <p:txBody>
                <a:bodyPr rtlCol="0" anchor="ctr"/>
                <a:lstStyle/>
                <a:p>
                  <a:endParaRPr lang="en-US"/>
                </a:p>
              </p:txBody>
            </p:sp>
            <p:sp>
              <p:nvSpPr>
                <p:cNvPr id="123" name="Freeform: Shape 122"/>
                <p:cNvSpPr/>
                <p:nvPr/>
              </p:nvSpPr>
              <p:spPr>
                <a:xfrm>
                  <a:off x="13998725" y="1972428"/>
                  <a:ext cx="58203" cy="75572"/>
                </a:xfrm>
                <a:custGeom>
                  <a:avLst/>
                  <a:gdLst>
                    <a:gd name="connsiteX0" fmla="*/ 32322 w 44802"/>
                    <a:gd name="connsiteY0" fmla="*/ 61764 h 64004"/>
                    <a:gd name="connsiteX1" fmla="*/ 31682 w 44802"/>
                    <a:gd name="connsiteY1" fmla="*/ 61124 h 64004"/>
                    <a:gd name="connsiteX2" fmla="*/ 30402 w 44802"/>
                    <a:gd name="connsiteY2" fmla="*/ 59844 h 64004"/>
                    <a:gd name="connsiteX3" fmla="*/ 29122 w 44802"/>
                    <a:gd name="connsiteY3" fmla="*/ 57924 h 64004"/>
                    <a:gd name="connsiteX4" fmla="*/ 27842 w 44802"/>
                    <a:gd name="connsiteY4" fmla="*/ 56004 h 64004"/>
                    <a:gd name="connsiteX5" fmla="*/ 24642 w 44802"/>
                    <a:gd name="connsiteY5" fmla="*/ 45763 h 64004"/>
                    <a:gd name="connsiteX6" fmla="*/ 22721 w 44802"/>
                    <a:gd name="connsiteY6" fmla="*/ 45763 h 64004"/>
                    <a:gd name="connsiteX7" fmla="*/ 14401 w 44802"/>
                    <a:gd name="connsiteY7" fmla="*/ 46403 h 64004"/>
                    <a:gd name="connsiteX8" fmla="*/ 10561 w 44802"/>
                    <a:gd name="connsiteY8" fmla="*/ 45763 h 64004"/>
                    <a:gd name="connsiteX9" fmla="*/ 5440 w 44802"/>
                    <a:gd name="connsiteY9" fmla="*/ 41923 h 64004"/>
                    <a:gd name="connsiteX10" fmla="*/ 4800 w 44802"/>
                    <a:gd name="connsiteY10" fmla="*/ 38083 h 64004"/>
                    <a:gd name="connsiteX11" fmla="*/ 5440 w 44802"/>
                    <a:gd name="connsiteY11" fmla="*/ 36162 h 64004"/>
                    <a:gd name="connsiteX12" fmla="*/ 6720 w 44802"/>
                    <a:gd name="connsiteY12" fmla="*/ 32962 h 64004"/>
                    <a:gd name="connsiteX13" fmla="*/ 9921 w 44802"/>
                    <a:gd name="connsiteY13" fmla="*/ 25282 h 64004"/>
                    <a:gd name="connsiteX14" fmla="*/ 12481 w 44802"/>
                    <a:gd name="connsiteY14" fmla="*/ 20161 h 64004"/>
                    <a:gd name="connsiteX15" fmla="*/ 15041 w 44802"/>
                    <a:gd name="connsiteY15" fmla="*/ 15681 h 64004"/>
                    <a:gd name="connsiteX16" fmla="*/ 16321 w 44802"/>
                    <a:gd name="connsiteY16" fmla="*/ 13121 h 64004"/>
                    <a:gd name="connsiteX17" fmla="*/ 16321 w 44802"/>
                    <a:gd name="connsiteY17" fmla="*/ 13121 h 64004"/>
                    <a:gd name="connsiteX18" fmla="*/ 16321 w 44802"/>
                    <a:gd name="connsiteY18" fmla="*/ 13121 h 64004"/>
                    <a:gd name="connsiteX19" fmla="*/ 16321 w 44802"/>
                    <a:gd name="connsiteY19" fmla="*/ 12481 h 64004"/>
                    <a:gd name="connsiteX20" fmla="*/ 16961 w 44802"/>
                    <a:gd name="connsiteY20" fmla="*/ 11201 h 64004"/>
                    <a:gd name="connsiteX21" fmla="*/ 24002 w 44802"/>
                    <a:gd name="connsiteY21" fmla="*/ 4800 h 64004"/>
                    <a:gd name="connsiteX22" fmla="*/ 28482 w 44802"/>
                    <a:gd name="connsiteY22" fmla="*/ 6080 h 64004"/>
                    <a:gd name="connsiteX23" fmla="*/ 29762 w 44802"/>
                    <a:gd name="connsiteY23" fmla="*/ 7360 h 64004"/>
                    <a:gd name="connsiteX24" fmla="*/ 30402 w 44802"/>
                    <a:gd name="connsiteY24" fmla="*/ 8641 h 64004"/>
                    <a:gd name="connsiteX25" fmla="*/ 30402 w 44802"/>
                    <a:gd name="connsiteY25" fmla="*/ 9281 h 64004"/>
                    <a:gd name="connsiteX26" fmla="*/ 30402 w 44802"/>
                    <a:gd name="connsiteY26" fmla="*/ 10561 h 64004"/>
                    <a:gd name="connsiteX27" fmla="*/ 30402 w 44802"/>
                    <a:gd name="connsiteY27" fmla="*/ 11841 h 64004"/>
                    <a:gd name="connsiteX28" fmla="*/ 30402 w 44802"/>
                    <a:gd name="connsiteY28" fmla="*/ 13121 h 64004"/>
                    <a:gd name="connsiteX29" fmla="*/ 31682 w 44802"/>
                    <a:gd name="connsiteY29" fmla="*/ 20801 h 64004"/>
                    <a:gd name="connsiteX30" fmla="*/ 32962 w 44802"/>
                    <a:gd name="connsiteY30" fmla="*/ 25922 h 64004"/>
                    <a:gd name="connsiteX31" fmla="*/ 33602 w 44802"/>
                    <a:gd name="connsiteY31" fmla="*/ 27202 h 64004"/>
                    <a:gd name="connsiteX32" fmla="*/ 34242 w 44802"/>
                    <a:gd name="connsiteY32" fmla="*/ 28482 h 64004"/>
                    <a:gd name="connsiteX33" fmla="*/ 34882 w 44802"/>
                    <a:gd name="connsiteY33" fmla="*/ 31682 h 64004"/>
                    <a:gd name="connsiteX34" fmla="*/ 38722 w 44802"/>
                    <a:gd name="connsiteY34" fmla="*/ 32962 h 64004"/>
                    <a:gd name="connsiteX35" fmla="*/ 40643 w 44802"/>
                    <a:gd name="connsiteY35" fmla="*/ 36162 h 64004"/>
                    <a:gd name="connsiteX36" fmla="*/ 40003 w 44802"/>
                    <a:gd name="connsiteY36" fmla="*/ 40643 h 64004"/>
                    <a:gd name="connsiteX37" fmla="*/ 36802 w 44802"/>
                    <a:gd name="connsiteY37" fmla="*/ 43203 h 64004"/>
                    <a:gd name="connsiteX38" fmla="*/ 36802 w 44802"/>
                    <a:gd name="connsiteY38" fmla="*/ 43203 h 64004"/>
                    <a:gd name="connsiteX39" fmla="*/ 38722 w 44802"/>
                    <a:gd name="connsiteY39" fmla="*/ 50243 h 64004"/>
                    <a:gd name="connsiteX40" fmla="*/ 39363 w 44802"/>
                    <a:gd name="connsiteY40" fmla="*/ 51523 h 64004"/>
                    <a:gd name="connsiteX41" fmla="*/ 40643 w 44802"/>
                    <a:gd name="connsiteY41" fmla="*/ 52803 h 64004"/>
                    <a:gd name="connsiteX42" fmla="*/ 42563 w 44802"/>
                    <a:gd name="connsiteY42" fmla="*/ 54724 h 64004"/>
                    <a:gd name="connsiteX43" fmla="*/ 43843 w 44802"/>
                    <a:gd name="connsiteY43" fmla="*/ 59204 h 64004"/>
                    <a:gd name="connsiteX44" fmla="*/ 41923 w 44802"/>
                    <a:gd name="connsiteY44" fmla="*/ 63044 h 64004"/>
                    <a:gd name="connsiteX45" fmla="*/ 37442 w 44802"/>
                    <a:gd name="connsiteY45" fmla="*/ 64324 h 64004"/>
                    <a:gd name="connsiteX46" fmla="*/ 32322 w 44802"/>
                    <a:gd name="connsiteY46" fmla="*/ 61764 h 64004"/>
                    <a:gd name="connsiteX47" fmla="*/ 18881 w 44802"/>
                    <a:gd name="connsiteY47" fmla="*/ 34882 h 64004"/>
                    <a:gd name="connsiteX48" fmla="*/ 21441 w 44802"/>
                    <a:gd name="connsiteY48" fmla="*/ 34242 h 64004"/>
                    <a:gd name="connsiteX49" fmla="*/ 23361 w 44802"/>
                    <a:gd name="connsiteY49" fmla="*/ 34242 h 64004"/>
                    <a:gd name="connsiteX50" fmla="*/ 22721 w 44802"/>
                    <a:gd name="connsiteY50" fmla="*/ 31042 h 64004"/>
                    <a:gd name="connsiteX51" fmla="*/ 22081 w 44802"/>
                    <a:gd name="connsiteY51" fmla="*/ 29762 h 64004"/>
                    <a:gd name="connsiteX52" fmla="*/ 21441 w 44802"/>
                    <a:gd name="connsiteY52" fmla="*/ 28482 h 64004"/>
                    <a:gd name="connsiteX53" fmla="*/ 20161 w 44802"/>
                    <a:gd name="connsiteY53" fmla="*/ 31042 h 64004"/>
                    <a:gd name="connsiteX54" fmla="*/ 18881 w 44802"/>
                    <a:gd name="connsiteY54" fmla="*/ 348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802" h="64004">
                      <a:moveTo>
                        <a:pt x="32322" y="61764"/>
                      </a:moveTo>
                      <a:cubicBezTo>
                        <a:pt x="32322" y="61764"/>
                        <a:pt x="32322" y="61764"/>
                        <a:pt x="31682" y="61124"/>
                      </a:cubicBezTo>
                      <a:lnTo>
                        <a:pt x="30402" y="59844"/>
                      </a:lnTo>
                      <a:cubicBezTo>
                        <a:pt x="29762" y="59204"/>
                        <a:pt x="29762" y="58564"/>
                        <a:pt x="29122" y="57924"/>
                      </a:cubicBezTo>
                      <a:cubicBezTo>
                        <a:pt x="28482" y="57284"/>
                        <a:pt x="28482" y="56644"/>
                        <a:pt x="27842" y="56004"/>
                      </a:cubicBezTo>
                      <a:cubicBezTo>
                        <a:pt x="26562" y="53443"/>
                        <a:pt x="25922" y="50243"/>
                        <a:pt x="24642" y="45763"/>
                      </a:cubicBezTo>
                      <a:cubicBezTo>
                        <a:pt x="24002" y="45763"/>
                        <a:pt x="23361" y="45763"/>
                        <a:pt x="22721" y="45763"/>
                      </a:cubicBezTo>
                      <a:cubicBezTo>
                        <a:pt x="19521" y="46403"/>
                        <a:pt x="16961" y="46403"/>
                        <a:pt x="14401" y="46403"/>
                      </a:cubicBezTo>
                      <a:cubicBezTo>
                        <a:pt x="13121" y="46403"/>
                        <a:pt x="11841" y="46403"/>
                        <a:pt x="10561" y="45763"/>
                      </a:cubicBezTo>
                      <a:cubicBezTo>
                        <a:pt x="8001" y="45123"/>
                        <a:pt x="6720" y="43843"/>
                        <a:pt x="5440" y="41923"/>
                      </a:cubicBezTo>
                      <a:cubicBezTo>
                        <a:pt x="4800" y="40643"/>
                        <a:pt x="4800" y="39363"/>
                        <a:pt x="4800" y="38083"/>
                      </a:cubicBezTo>
                      <a:cubicBezTo>
                        <a:pt x="4800" y="37442"/>
                        <a:pt x="4800" y="36802"/>
                        <a:pt x="5440" y="36162"/>
                      </a:cubicBezTo>
                      <a:cubicBezTo>
                        <a:pt x="5440" y="35522"/>
                        <a:pt x="6080" y="34242"/>
                        <a:pt x="6720" y="32962"/>
                      </a:cubicBezTo>
                      <a:cubicBezTo>
                        <a:pt x="7360" y="31042"/>
                        <a:pt x="8641" y="28482"/>
                        <a:pt x="9921" y="25282"/>
                      </a:cubicBezTo>
                      <a:lnTo>
                        <a:pt x="12481" y="20161"/>
                      </a:lnTo>
                      <a:lnTo>
                        <a:pt x="15041" y="15681"/>
                      </a:lnTo>
                      <a:cubicBezTo>
                        <a:pt x="15681" y="14401"/>
                        <a:pt x="16321" y="13761"/>
                        <a:pt x="16321" y="13121"/>
                      </a:cubicBezTo>
                      <a:cubicBezTo>
                        <a:pt x="16321" y="13121"/>
                        <a:pt x="16321" y="13121"/>
                        <a:pt x="16321" y="13121"/>
                      </a:cubicBezTo>
                      <a:cubicBezTo>
                        <a:pt x="16321" y="13121"/>
                        <a:pt x="16321" y="13121"/>
                        <a:pt x="16321" y="13121"/>
                      </a:cubicBezTo>
                      <a:cubicBezTo>
                        <a:pt x="16321" y="13121"/>
                        <a:pt x="16321" y="12481"/>
                        <a:pt x="16321" y="12481"/>
                      </a:cubicBezTo>
                      <a:cubicBezTo>
                        <a:pt x="16321" y="11841"/>
                        <a:pt x="16321" y="11841"/>
                        <a:pt x="16961" y="11201"/>
                      </a:cubicBezTo>
                      <a:cubicBezTo>
                        <a:pt x="18241" y="7360"/>
                        <a:pt x="20161" y="4800"/>
                        <a:pt x="24002" y="4800"/>
                      </a:cubicBezTo>
                      <a:cubicBezTo>
                        <a:pt x="25922" y="4800"/>
                        <a:pt x="27202" y="5440"/>
                        <a:pt x="28482" y="6080"/>
                      </a:cubicBezTo>
                      <a:cubicBezTo>
                        <a:pt x="29122" y="6720"/>
                        <a:pt x="29122" y="6720"/>
                        <a:pt x="29762" y="7360"/>
                      </a:cubicBezTo>
                      <a:cubicBezTo>
                        <a:pt x="29762" y="8001"/>
                        <a:pt x="30402" y="8001"/>
                        <a:pt x="30402" y="8641"/>
                      </a:cubicBezTo>
                      <a:lnTo>
                        <a:pt x="30402" y="9281"/>
                      </a:lnTo>
                      <a:cubicBezTo>
                        <a:pt x="30402" y="9281"/>
                        <a:pt x="30402" y="9921"/>
                        <a:pt x="30402" y="10561"/>
                      </a:cubicBezTo>
                      <a:cubicBezTo>
                        <a:pt x="30402" y="10561"/>
                        <a:pt x="30402" y="11201"/>
                        <a:pt x="30402" y="11841"/>
                      </a:cubicBezTo>
                      <a:cubicBezTo>
                        <a:pt x="30402" y="12481"/>
                        <a:pt x="30402" y="13121"/>
                        <a:pt x="30402" y="13121"/>
                      </a:cubicBezTo>
                      <a:cubicBezTo>
                        <a:pt x="31042" y="16321"/>
                        <a:pt x="31042" y="18881"/>
                        <a:pt x="31682" y="20801"/>
                      </a:cubicBezTo>
                      <a:cubicBezTo>
                        <a:pt x="32322" y="23362"/>
                        <a:pt x="32962" y="24642"/>
                        <a:pt x="32962" y="25922"/>
                      </a:cubicBezTo>
                      <a:cubicBezTo>
                        <a:pt x="32962" y="26562"/>
                        <a:pt x="33602" y="26562"/>
                        <a:pt x="33602" y="27202"/>
                      </a:cubicBezTo>
                      <a:cubicBezTo>
                        <a:pt x="33602" y="27842"/>
                        <a:pt x="33602" y="27842"/>
                        <a:pt x="34242" y="28482"/>
                      </a:cubicBezTo>
                      <a:cubicBezTo>
                        <a:pt x="34242" y="29122"/>
                        <a:pt x="34242" y="29762"/>
                        <a:pt x="34882" y="31682"/>
                      </a:cubicBezTo>
                      <a:cubicBezTo>
                        <a:pt x="36162" y="31682"/>
                        <a:pt x="37442" y="32322"/>
                        <a:pt x="38722" y="32962"/>
                      </a:cubicBezTo>
                      <a:cubicBezTo>
                        <a:pt x="40003" y="33602"/>
                        <a:pt x="40643" y="34882"/>
                        <a:pt x="40643" y="36162"/>
                      </a:cubicBezTo>
                      <a:cubicBezTo>
                        <a:pt x="41283" y="37442"/>
                        <a:pt x="40643" y="39363"/>
                        <a:pt x="40003" y="40643"/>
                      </a:cubicBezTo>
                      <a:cubicBezTo>
                        <a:pt x="39363" y="41923"/>
                        <a:pt x="38082" y="43203"/>
                        <a:pt x="36802" y="43203"/>
                      </a:cubicBezTo>
                      <a:lnTo>
                        <a:pt x="36802" y="43203"/>
                      </a:lnTo>
                      <a:cubicBezTo>
                        <a:pt x="37442" y="46403"/>
                        <a:pt x="38082" y="48323"/>
                        <a:pt x="38722" y="50243"/>
                      </a:cubicBezTo>
                      <a:cubicBezTo>
                        <a:pt x="38722" y="50883"/>
                        <a:pt x="39363" y="50883"/>
                        <a:pt x="39363" y="51523"/>
                      </a:cubicBezTo>
                      <a:lnTo>
                        <a:pt x="40643" y="52803"/>
                      </a:lnTo>
                      <a:cubicBezTo>
                        <a:pt x="41283" y="53443"/>
                        <a:pt x="41923" y="54084"/>
                        <a:pt x="42563" y="54724"/>
                      </a:cubicBezTo>
                      <a:cubicBezTo>
                        <a:pt x="43203" y="56004"/>
                        <a:pt x="43843" y="57284"/>
                        <a:pt x="43843" y="59204"/>
                      </a:cubicBezTo>
                      <a:cubicBezTo>
                        <a:pt x="43843" y="60484"/>
                        <a:pt x="43203" y="61764"/>
                        <a:pt x="41923" y="63044"/>
                      </a:cubicBezTo>
                      <a:cubicBezTo>
                        <a:pt x="40643" y="63684"/>
                        <a:pt x="39363" y="64324"/>
                        <a:pt x="37442" y="64324"/>
                      </a:cubicBezTo>
                      <a:cubicBezTo>
                        <a:pt x="34242" y="63684"/>
                        <a:pt x="32962" y="63044"/>
                        <a:pt x="32322" y="61764"/>
                      </a:cubicBezTo>
                      <a:close/>
                      <a:moveTo>
                        <a:pt x="18881" y="34882"/>
                      </a:moveTo>
                      <a:cubicBezTo>
                        <a:pt x="19521" y="34882"/>
                        <a:pt x="20801" y="34882"/>
                        <a:pt x="21441" y="34242"/>
                      </a:cubicBezTo>
                      <a:cubicBezTo>
                        <a:pt x="22081" y="34242"/>
                        <a:pt x="22721" y="34242"/>
                        <a:pt x="23361" y="34242"/>
                      </a:cubicBezTo>
                      <a:cubicBezTo>
                        <a:pt x="23361" y="32962"/>
                        <a:pt x="22721" y="31682"/>
                        <a:pt x="22721" y="31042"/>
                      </a:cubicBezTo>
                      <a:cubicBezTo>
                        <a:pt x="22721" y="31042"/>
                        <a:pt x="22081" y="30402"/>
                        <a:pt x="22081" y="29762"/>
                      </a:cubicBezTo>
                      <a:cubicBezTo>
                        <a:pt x="22081" y="29122"/>
                        <a:pt x="22081" y="29122"/>
                        <a:pt x="21441" y="28482"/>
                      </a:cubicBezTo>
                      <a:lnTo>
                        <a:pt x="20161" y="31042"/>
                      </a:lnTo>
                      <a:lnTo>
                        <a:pt x="18881" y="34882"/>
                      </a:lnTo>
                      <a:close/>
                    </a:path>
                  </a:pathLst>
                </a:custGeom>
                <a:solidFill>
                  <a:schemeClr val="bg1"/>
                </a:solidFill>
                <a:ln w="9525" cap="flat">
                  <a:noFill/>
                  <a:prstDash val="solid"/>
                  <a:miter/>
                </a:ln>
              </p:spPr>
              <p:txBody>
                <a:bodyPr rtlCol="0" anchor="ctr"/>
                <a:lstStyle/>
                <a:p>
                  <a:endParaRPr lang="en-US"/>
                </a:p>
              </p:txBody>
            </p:sp>
            <p:sp>
              <p:nvSpPr>
                <p:cNvPr id="124" name="Freeform: Shape 123"/>
                <p:cNvSpPr/>
                <p:nvPr/>
              </p:nvSpPr>
              <p:spPr>
                <a:xfrm>
                  <a:off x="13545577" y="1873429"/>
                  <a:ext cx="631913" cy="324962"/>
                </a:xfrm>
                <a:custGeom>
                  <a:avLst/>
                  <a:gdLst>
                    <a:gd name="connsiteX0" fmla="*/ 267217 w 486431"/>
                    <a:gd name="connsiteY0" fmla="*/ 6720 h 275217"/>
                    <a:gd name="connsiteX1" fmla="*/ 221774 w 486431"/>
                    <a:gd name="connsiteY1" fmla="*/ 20161 h 275217"/>
                    <a:gd name="connsiteX2" fmla="*/ 171211 w 486431"/>
                    <a:gd name="connsiteY2" fmla="*/ 38723 h 275217"/>
                    <a:gd name="connsiteX3" fmla="*/ 107847 w 486431"/>
                    <a:gd name="connsiteY3" fmla="*/ 68164 h 275217"/>
                    <a:gd name="connsiteX4" fmla="*/ 73925 w 486431"/>
                    <a:gd name="connsiteY4" fmla="*/ 88646 h 275217"/>
                    <a:gd name="connsiteX5" fmla="*/ 41923 w 486431"/>
                    <a:gd name="connsiteY5" fmla="*/ 115528 h 275217"/>
                    <a:gd name="connsiteX6" fmla="*/ 18881 w 486431"/>
                    <a:gd name="connsiteY6" fmla="*/ 151370 h 275217"/>
                    <a:gd name="connsiteX7" fmla="*/ 20161 w 486431"/>
                    <a:gd name="connsiteY7" fmla="*/ 193613 h 275217"/>
                    <a:gd name="connsiteX8" fmla="*/ 22721 w 486431"/>
                    <a:gd name="connsiteY8" fmla="*/ 198733 h 275217"/>
                    <a:gd name="connsiteX9" fmla="*/ 25282 w 486431"/>
                    <a:gd name="connsiteY9" fmla="*/ 203853 h 275217"/>
                    <a:gd name="connsiteX10" fmla="*/ 26562 w 486431"/>
                    <a:gd name="connsiteY10" fmla="*/ 206413 h 275217"/>
                    <a:gd name="connsiteX11" fmla="*/ 27202 w 486431"/>
                    <a:gd name="connsiteY11" fmla="*/ 207054 h 275217"/>
                    <a:gd name="connsiteX12" fmla="*/ 27202 w 486431"/>
                    <a:gd name="connsiteY12" fmla="*/ 207054 h 275217"/>
                    <a:gd name="connsiteX13" fmla="*/ 27202 w 486431"/>
                    <a:gd name="connsiteY13" fmla="*/ 207054 h 275217"/>
                    <a:gd name="connsiteX14" fmla="*/ 27842 w 486431"/>
                    <a:gd name="connsiteY14" fmla="*/ 208334 h 275217"/>
                    <a:gd name="connsiteX15" fmla="*/ 31042 w 486431"/>
                    <a:gd name="connsiteY15" fmla="*/ 213454 h 275217"/>
                    <a:gd name="connsiteX16" fmla="*/ 47043 w 486431"/>
                    <a:gd name="connsiteY16" fmla="*/ 228815 h 275217"/>
                    <a:gd name="connsiteX17" fmla="*/ 90566 w 486431"/>
                    <a:gd name="connsiteY17" fmla="*/ 248016 h 275217"/>
                    <a:gd name="connsiteX18" fmla="*/ 189772 w 486431"/>
                    <a:gd name="connsiteY18" fmla="*/ 253776 h 275217"/>
                    <a:gd name="connsiteX19" fmla="*/ 288979 w 486431"/>
                    <a:gd name="connsiteY19" fmla="*/ 235215 h 275217"/>
                    <a:gd name="connsiteX20" fmla="*/ 379865 w 486431"/>
                    <a:gd name="connsiteY20" fmla="*/ 200653 h 275217"/>
                    <a:gd name="connsiteX21" fmla="*/ 419547 w 486431"/>
                    <a:gd name="connsiteY21" fmla="*/ 178252 h 275217"/>
                    <a:gd name="connsiteX22" fmla="*/ 451549 w 486431"/>
                    <a:gd name="connsiteY22" fmla="*/ 150730 h 275217"/>
                    <a:gd name="connsiteX23" fmla="*/ 464990 w 486431"/>
                    <a:gd name="connsiteY23" fmla="*/ 118728 h 275217"/>
                    <a:gd name="connsiteX24" fmla="*/ 464990 w 486431"/>
                    <a:gd name="connsiteY24" fmla="*/ 116808 h 275217"/>
                    <a:gd name="connsiteX25" fmla="*/ 464350 w 486431"/>
                    <a:gd name="connsiteY25" fmla="*/ 114887 h 275217"/>
                    <a:gd name="connsiteX26" fmla="*/ 463070 w 486431"/>
                    <a:gd name="connsiteY26" fmla="*/ 111047 h 275217"/>
                    <a:gd name="connsiteX27" fmla="*/ 463070 w 486431"/>
                    <a:gd name="connsiteY27" fmla="*/ 110407 h 275217"/>
                    <a:gd name="connsiteX28" fmla="*/ 463070 w 486431"/>
                    <a:gd name="connsiteY28" fmla="*/ 109767 h 275217"/>
                    <a:gd name="connsiteX29" fmla="*/ 463070 w 486431"/>
                    <a:gd name="connsiteY29" fmla="*/ 109767 h 275217"/>
                    <a:gd name="connsiteX30" fmla="*/ 463070 w 486431"/>
                    <a:gd name="connsiteY30" fmla="*/ 109767 h 275217"/>
                    <a:gd name="connsiteX31" fmla="*/ 461790 w 486431"/>
                    <a:gd name="connsiteY31" fmla="*/ 107207 h 275217"/>
                    <a:gd name="connsiteX32" fmla="*/ 459870 w 486431"/>
                    <a:gd name="connsiteY32" fmla="*/ 102727 h 275217"/>
                    <a:gd name="connsiteX33" fmla="*/ 458590 w 486431"/>
                    <a:gd name="connsiteY33" fmla="*/ 100167 h 275217"/>
                    <a:gd name="connsiteX34" fmla="*/ 457310 w 486431"/>
                    <a:gd name="connsiteY34" fmla="*/ 98246 h 275217"/>
                    <a:gd name="connsiteX35" fmla="*/ 455390 w 486431"/>
                    <a:gd name="connsiteY35" fmla="*/ 94406 h 275217"/>
                    <a:gd name="connsiteX36" fmla="*/ 450909 w 486431"/>
                    <a:gd name="connsiteY36" fmla="*/ 86726 h 275217"/>
                    <a:gd name="connsiteX37" fmla="*/ 426588 w 486431"/>
                    <a:gd name="connsiteY37" fmla="*/ 63044 h 275217"/>
                    <a:gd name="connsiteX38" fmla="*/ 398426 w 486431"/>
                    <a:gd name="connsiteY38" fmla="*/ 50243 h 275217"/>
                    <a:gd name="connsiteX39" fmla="*/ 370904 w 486431"/>
                    <a:gd name="connsiteY39" fmla="*/ 45763 h 275217"/>
                    <a:gd name="connsiteX40" fmla="*/ 346582 w 486431"/>
                    <a:gd name="connsiteY40" fmla="*/ 46403 h 275217"/>
                    <a:gd name="connsiteX41" fmla="*/ 312660 w 486431"/>
                    <a:gd name="connsiteY41" fmla="*/ 52163 h 275217"/>
                    <a:gd name="connsiteX42" fmla="*/ 301139 w 486431"/>
                    <a:gd name="connsiteY42" fmla="*/ 55364 h 275217"/>
                    <a:gd name="connsiteX43" fmla="*/ 299859 w 486431"/>
                    <a:gd name="connsiteY43" fmla="*/ 54724 h 275217"/>
                    <a:gd name="connsiteX44" fmla="*/ 300500 w 486431"/>
                    <a:gd name="connsiteY44" fmla="*/ 53443 h 275217"/>
                    <a:gd name="connsiteX45" fmla="*/ 312020 w 486431"/>
                    <a:gd name="connsiteY45" fmla="*/ 48323 h 275217"/>
                    <a:gd name="connsiteX46" fmla="*/ 345942 w 486431"/>
                    <a:gd name="connsiteY46" fmla="*/ 38723 h 275217"/>
                    <a:gd name="connsiteX47" fmla="*/ 401626 w 486431"/>
                    <a:gd name="connsiteY47" fmla="*/ 38082 h 275217"/>
                    <a:gd name="connsiteX48" fmla="*/ 434908 w 486431"/>
                    <a:gd name="connsiteY48" fmla="*/ 50243 h 275217"/>
                    <a:gd name="connsiteX49" fmla="*/ 464990 w 486431"/>
                    <a:gd name="connsiteY49" fmla="*/ 76485 h 275217"/>
                    <a:gd name="connsiteX50" fmla="*/ 471391 w 486431"/>
                    <a:gd name="connsiteY50" fmla="*/ 85446 h 275217"/>
                    <a:gd name="connsiteX51" fmla="*/ 473951 w 486431"/>
                    <a:gd name="connsiteY51" fmla="*/ 89926 h 275217"/>
                    <a:gd name="connsiteX52" fmla="*/ 475231 w 486431"/>
                    <a:gd name="connsiteY52" fmla="*/ 92486 h 275217"/>
                    <a:gd name="connsiteX53" fmla="*/ 476511 w 486431"/>
                    <a:gd name="connsiteY53" fmla="*/ 95046 h 275217"/>
                    <a:gd name="connsiteX54" fmla="*/ 479071 w 486431"/>
                    <a:gd name="connsiteY54" fmla="*/ 99526 h 275217"/>
                    <a:gd name="connsiteX55" fmla="*/ 480351 w 486431"/>
                    <a:gd name="connsiteY55" fmla="*/ 102087 h 275217"/>
                    <a:gd name="connsiteX56" fmla="*/ 480351 w 486431"/>
                    <a:gd name="connsiteY56" fmla="*/ 102727 h 275217"/>
                    <a:gd name="connsiteX57" fmla="*/ 480351 w 486431"/>
                    <a:gd name="connsiteY57" fmla="*/ 103367 h 275217"/>
                    <a:gd name="connsiteX58" fmla="*/ 480351 w 486431"/>
                    <a:gd name="connsiteY58" fmla="*/ 104007 h 275217"/>
                    <a:gd name="connsiteX59" fmla="*/ 480991 w 486431"/>
                    <a:gd name="connsiteY59" fmla="*/ 105287 h 275217"/>
                    <a:gd name="connsiteX60" fmla="*/ 482911 w 486431"/>
                    <a:gd name="connsiteY60" fmla="*/ 111047 h 275217"/>
                    <a:gd name="connsiteX61" fmla="*/ 483551 w 486431"/>
                    <a:gd name="connsiteY61" fmla="*/ 114247 h 275217"/>
                    <a:gd name="connsiteX62" fmla="*/ 484191 w 486431"/>
                    <a:gd name="connsiteY62" fmla="*/ 117448 h 275217"/>
                    <a:gd name="connsiteX63" fmla="*/ 480351 w 486431"/>
                    <a:gd name="connsiteY63" fmla="*/ 142409 h 275217"/>
                    <a:gd name="connsiteX64" fmla="*/ 467550 w 486431"/>
                    <a:gd name="connsiteY64" fmla="*/ 163531 h 275217"/>
                    <a:gd name="connsiteX65" fmla="*/ 431708 w 486431"/>
                    <a:gd name="connsiteY65" fmla="*/ 195533 h 275217"/>
                    <a:gd name="connsiteX66" fmla="*/ 389465 w 486431"/>
                    <a:gd name="connsiteY66" fmla="*/ 219854 h 275217"/>
                    <a:gd name="connsiteX67" fmla="*/ 294099 w 486431"/>
                    <a:gd name="connsiteY67" fmla="*/ 253776 h 275217"/>
                    <a:gd name="connsiteX68" fmla="*/ 191052 w 486431"/>
                    <a:gd name="connsiteY68" fmla="*/ 270418 h 275217"/>
                    <a:gd name="connsiteX69" fmla="*/ 86726 w 486431"/>
                    <a:gd name="connsiteY69" fmla="*/ 262097 h 275217"/>
                    <a:gd name="connsiteX70" fmla="*/ 39363 w 486431"/>
                    <a:gd name="connsiteY70" fmla="*/ 239696 h 275217"/>
                    <a:gd name="connsiteX71" fmla="*/ 20801 w 486431"/>
                    <a:gd name="connsiteY71" fmla="*/ 220494 h 275217"/>
                    <a:gd name="connsiteX72" fmla="*/ 17601 w 486431"/>
                    <a:gd name="connsiteY72" fmla="*/ 215374 h 275217"/>
                    <a:gd name="connsiteX73" fmla="*/ 16961 w 486431"/>
                    <a:gd name="connsiteY73" fmla="*/ 214094 h 275217"/>
                    <a:gd name="connsiteX74" fmla="*/ 16321 w 486431"/>
                    <a:gd name="connsiteY74" fmla="*/ 213454 h 275217"/>
                    <a:gd name="connsiteX75" fmla="*/ 15681 w 486431"/>
                    <a:gd name="connsiteY75" fmla="*/ 212814 h 275217"/>
                    <a:gd name="connsiteX76" fmla="*/ 14401 w 486431"/>
                    <a:gd name="connsiteY76" fmla="*/ 210254 h 275217"/>
                    <a:gd name="connsiteX77" fmla="*/ 11841 w 486431"/>
                    <a:gd name="connsiteY77" fmla="*/ 204493 h 275217"/>
                    <a:gd name="connsiteX78" fmla="*/ 9281 w 486431"/>
                    <a:gd name="connsiteY78" fmla="*/ 198733 h 275217"/>
                    <a:gd name="connsiteX79" fmla="*/ 4800 w 486431"/>
                    <a:gd name="connsiteY79" fmla="*/ 173131 h 275217"/>
                    <a:gd name="connsiteX80" fmla="*/ 9281 w 486431"/>
                    <a:gd name="connsiteY80" fmla="*/ 148170 h 275217"/>
                    <a:gd name="connsiteX81" fmla="*/ 36162 w 486431"/>
                    <a:gd name="connsiteY81" fmla="*/ 109127 h 275217"/>
                    <a:gd name="connsiteX82" fmla="*/ 70725 w 486431"/>
                    <a:gd name="connsiteY82" fmla="*/ 82245 h 275217"/>
                    <a:gd name="connsiteX83" fmla="*/ 105927 w 486431"/>
                    <a:gd name="connsiteY83" fmla="*/ 62404 h 275217"/>
                    <a:gd name="connsiteX84" fmla="*/ 170571 w 486431"/>
                    <a:gd name="connsiteY84" fmla="*/ 34242 h 275217"/>
                    <a:gd name="connsiteX85" fmla="*/ 222414 w 486431"/>
                    <a:gd name="connsiteY85" fmla="*/ 16961 h 275217"/>
                    <a:gd name="connsiteX86" fmla="*/ 267857 w 486431"/>
                    <a:gd name="connsiteY86" fmla="*/ 4800 h 275217"/>
                    <a:gd name="connsiteX87" fmla="*/ 269137 w 486431"/>
                    <a:gd name="connsiteY87" fmla="*/ 5440 h 275217"/>
                    <a:gd name="connsiteX88" fmla="*/ 267217 w 486431"/>
                    <a:gd name="connsiteY88" fmla="*/ 6720 h 27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86431" h="275217">
                      <a:moveTo>
                        <a:pt x="267217" y="6720"/>
                      </a:moveTo>
                      <a:cubicBezTo>
                        <a:pt x="267217" y="6720"/>
                        <a:pt x="250576" y="11201"/>
                        <a:pt x="221774" y="20161"/>
                      </a:cubicBezTo>
                      <a:cubicBezTo>
                        <a:pt x="207693" y="24642"/>
                        <a:pt x="190412" y="31042"/>
                        <a:pt x="171211" y="38723"/>
                      </a:cubicBezTo>
                      <a:cubicBezTo>
                        <a:pt x="152010" y="46403"/>
                        <a:pt x="130248" y="56004"/>
                        <a:pt x="107847" y="68164"/>
                      </a:cubicBezTo>
                      <a:cubicBezTo>
                        <a:pt x="96326" y="74565"/>
                        <a:pt x="85445" y="80965"/>
                        <a:pt x="73925" y="88646"/>
                      </a:cubicBezTo>
                      <a:cubicBezTo>
                        <a:pt x="62404" y="96326"/>
                        <a:pt x="51523" y="105287"/>
                        <a:pt x="41923" y="115528"/>
                      </a:cubicBezTo>
                      <a:cubicBezTo>
                        <a:pt x="32322" y="125768"/>
                        <a:pt x="23361" y="137929"/>
                        <a:pt x="18881" y="151370"/>
                      </a:cubicBezTo>
                      <a:cubicBezTo>
                        <a:pt x="14401" y="164811"/>
                        <a:pt x="14401" y="180172"/>
                        <a:pt x="20161" y="193613"/>
                      </a:cubicBezTo>
                      <a:cubicBezTo>
                        <a:pt x="20801" y="195533"/>
                        <a:pt x="21441" y="196813"/>
                        <a:pt x="22721" y="198733"/>
                      </a:cubicBezTo>
                      <a:cubicBezTo>
                        <a:pt x="23361" y="200653"/>
                        <a:pt x="24642" y="201933"/>
                        <a:pt x="25282" y="203853"/>
                      </a:cubicBezTo>
                      <a:lnTo>
                        <a:pt x="26562" y="206413"/>
                      </a:lnTo>
                      <a:lnTo>
                        <a:pt x="27202" y="207054"/>
                      </a:lnTo>
                      <a:cubicBezTo>
                        <a:pt x="27202" y="207054"/>
                        <a:pt x="27202" y="207054"/>
                        <a:pt x="27202" y="207054"/>
                      </a:cubicBezTo>
                      <a:lnTo>
                        <a:pt x="27202" y="207054"/>
                      </a:lnTo>
                      <a:lnTo>
                        <a:pt x="27842" y="208334"/>
                      </a:lnTo>
                      <a:cubicBezTo>
                        <a:pt x="29122" y="209614"/>
                        <a:pt x="30402" y="212174"/>
                        <a:pt x="31042" y="213454"/>
                      </a:cubicBezTo>
                      <a:cubicBezTo>
                        <a:pt x="35522" y="219214"/>
                        <a:pt x="41283" y="224335"/>
                        <a:pt x="47043" y="228815"/>
                      </a:cubicBezTo>
                      <a:cubicBezTo>
                        <a:pt x="59844" y="237775"/>
                        <a:pt x="74565" y="244176"/>
                        <a:pt x="90566" y="248016"/>
                      </a:cubicBezTo>
                      <a:cubicBezTo>
                        <a:pt x="121928" y="255697"/>
                        <a:pt x="156490" y="256337"/>
                        <a:pt x="189772" y="253776"/>
                      </a:cubicBezTo>
                      <a:cubicBezTo>
                        <a:pt x="223695" y="250576"/>
                        <a:pt x="256977" y="244176"/>
                        <a:pt x="288979" y="235215"/>
                      </a:cubicBezTo>
                      <a:cubicBezTo>
                        <a:pt x="320981" y="225615"/>
                        <a:pt x="351703" y="214734"/>
                        <a:pt x="379865" y="200653"/>
                      </a:cubicBezTo>
                      <a:cubicBezTo>
                        <a:pt x="393946" y="193613"/>
                        <a:pt x="407386" y="186572"/>
                        <a:pt x="419547" y="178252"/>
                      </a:cubicBezTo>
                      <a:cubicBezTo>
                        <a:pt x="431708" y="169931"/>
                        <a:pt x="443229" y="160970"/>
                        <a:pt x="451549" y="150730"/>
                      </a:cubicBezTo>
                      <a:cubicBezTo>
                        <a:pt x="460510" y="140489"/>
                        <a:pt x="465630" y="129608"/>
                        <a:pt x="464990" y="118728"/>
                      </a:cubicBezTo>
                      <a:lnTo>
                        <a:pt x="464990" y="116808"/>
                      </a:lnTo>
                      <a:lnTo>
                        <a:pt x="464350" y="114887"/>
                      </a:lnTo>
                      <a:cubicBezTo>
                        <a:pt x="464350" y="113607"/>
                        <a:pt x="463710" y="112327"/>
                        <a:pt x="463070" y="111047"/>
                      </a:cubicBezTo>
                      <a:lnTo>
                        <a:pt x="463070" y="110407"/>
                      </a:lnTo>
                      <a:lnTo>
                        <a:pt x="463070" y="109767"/>
                      </a:lnTo>
                      <a:lnTo>
                        <a:pt x="463070" y="109767"/>
                      </a:lnTo>
                      <a:cubicBezTo>
                        <a:pt x="463070" y="109767"/>
                        <a:pt x="463070" y="110407"/>
                        <a:pt x="463070" y="109767"/>
                      </a:cubicBezTo>
                      <a:lnTo>
                        <a:pt x="461790" y="107207"/>
                      </a:lnTo>
                      <a:cubicBezTo>
                        <a:pt x="461150" y="105927"/>
                        <a:pt x="460510" y="104007"/>
                        <a:pt x="459870" y="102727"/>
                      </a:cubicBezTo>
                      <a:lnTo>
                        <a:pt x="458590" y="100167"/>
                      </a:lnTo>
                      <a:lnTo>
                        <a:pt x="457310" y="98246"/>
                      </a:lnTo>
                      <a:lnTo>
                        <a:pt x="455390" y="94406"/>
                      </a:lnTo>
                      <a:cubicBezTo>
                        <a:pt x="454109" y="91846"/>
                        <a:pt x="452189" y="89286"/>
                        <a:pt x="450909" y="86726"/>
                      </a:cubicBezTo>
                      <a:cubicBezTo>
                        <a:pt x="444509" y="77125"/>
                        <a:pt x="436188" y="68804"/>
                        <a:pt x="426588" y="63044"/>
                      </a:cubicBezTo>
                      <a:cubicBezTo>
                        <a:pt x="417627" y="57284"/>
                        <a:pt x="408027" y="53443"/>
                        <a:pt x="398426" y="50243"/>
                      </a:cubicBezTo>
                      <a:cubicBezTo>
                        <a:pt x="388825" y="47683"/>
                        <a:pt x="379225" y="46403"/>
                        <a:pt x="370904" y="45763"/>
                      </a:cubicBezTo>
                      <a:cubicBezTo>
                        <a:pt x="361943" y="45123"/>
                        <a:pt x="354263" y="45763"/>
                        <a:pt x="346582" y="46403"/>
                      </a:cubicBezTo>
                      <a:cubicBezTo>
                        <a:pt x="331862" y="47683"/>
                        <a:pt x="320341" y="50243"/>
                        <a:pt x="312660" y="52163"/>
                      </a:cubicBezTo>
                      <a:cubicBezTo>
                        <a:pt x="304980" y="54083"/>
                        <a:pt x="301139" y="55364"/>
                        <a:pt x="301139" y="55364"/>
                      </a:cubicBezTo>
                      <a:cubicBezTo>
                        <a:pt x="300500" y="55364"/>
                        <a:pt x="299859" y="55364"/>
                        <a:pt x="299859" y="54724"/>
                      </a:cubicBezTo>
                      <a:cubicBezTo>
                        <a:pt x="299859" y="54083"/>
                        <a:pt x="299859" y="53443"/>
                        <a:pt x="300500" y="53443"/>
                      </a:cubicBezTo>
                      <a:cubicBezTo>
                        <a:pt x="300500" y="53443"/>
                        <a:pt x="304340" y="51523"/>
                        <a:pt x="312020" y="48323"/>
                      </a:cubicBezTo>
                      <a:cubicBezTo>
                        <a:pt x="319701" y="45763"/>
                        <a:pt x="331222" y="41923"/>
                        <a:pt x="345942" y="38723"/>
                      </a:cubicBezTo>
                      <a:cubicBezTo>
                        <a:pt x="360663" y="36162"/>
                        <a:pt x="379865" y="33602"/>
                        <a:pt x="401626" y="38082"/>
                      </a:cubicBezTo>
                      <a:cubicBezTo>
                        <a:pt x="412507" y="40003"/>
                        <a:pt x="424028" y="43843"/>
                        <a:pt x="434908" y="50243"/>
                      </a:cubicBezTo>
                      <a:cubicBezTo>
                        <a:pt x="445789" y="56644"/>
                        <a:pt x="456670" y="64964"/>
                        <a:pt x="464990" y="76485"/>
                      </a:cubicBezTo>
                      <a:cubicBezTo>
                        <a:pt x="466910" y="79045"/>
                        <a:pt x="469470" y="82245"/>
                        <a:pt x="471391" y="85446"/>
                      </a:cubicBezTo>
                      <a:cubicBezTo>
                        <a:pt x="472031" y="86726"/>
                        <a:pt x="473311" y="88646"/>
                        <a:pt x="473951" y="89926"/>
                      </a:cubicBezTo>
                      <a:lnTo>
                        <a:pt x="475231" y="92486"/>
                      </a:lnTo>
                      <a:lnTo>
                        <a:pt x="476511" y="95046"/>
                      </a:lnTo>
                      <a:lnTo>
                        <a:pt x="479071" y="99526"/>
                      </a:lnTo>
                      <a:lnTo>
                        <a:pt x="480351" y="102087"/>
                      </a:lnTo>
                      <a:lnTo>
                        <a:pt x="480351" y="102727"/>
                      </a:lnTo>
                      <a:lnTo>
                        <a:pt x="480351" y="103367"/>
                      </a:lnTo>
                      <a:lnTo>
                        <a:pt x="480351" y="104007"/>
                      </a:lnTo>
                      <a:lnTo>
                        <a:pt x="480991" y="105287"/>
                      </a:lnTo>
                      <a:cubicBezTo>
                        <a:pt x="481631" y="107207"/>
                        <a:pt x="482271" y="109127"/>
                        <a:pt x="482911" y="111047"/>
                      </a:cubicBezTo>
                      <a:lnTo>
                        <a:pt x="483551" y="114247"/>
                      </a:lnTo>
                      <a:lnTo>
                        <a:pt x="484191" y="117448"/>
                      </a:lnTo>
                      <a:cubicBezTo>
                        <a:pt x="484832" y="125768"/>
                        <a:pt x="483551" y="134729"/>
                        <a:pt x="480351" y="142409"/>
                      </a:cubicBezTo>
                      <a:cubicBezTo>
                        <a:pt x="477151" y="150090"/>
                        <a:pt x="472671" y="157130"/>
                        <a:pt x="467550" y="163531"/>
                      </a:cubicBezTo>
                      <a:cubicBezTo>
                        <a:pt x="457310" y="176331"/>
                        <a:pt x="445149" y="186572"/>
                        <a:pt x="431708" y="195533"/>
                      </a:cubicBezTo>
                      <a:cubicBezTo>
                        <a:pt x="418267" y="204493"/>
                        <a:pt x="404186" y="212814"/>
                        <a:pt x="389465" y="219854"/>
                      </a:cubicBezTo>
                      <a:cubicBezTo>
                        <a:pt x="359383" y="233935"/>
                        <a:pt x="327381" y="245456"/>
                        <a:pt x="294099" y="253776"/>
                      </a:cubicBezTo>
                      <a:cubicBezTo>
                        <a:pt x="260817" y="262097"/>
                        <a:pt x="226255" y="267857"/>
                        <a:pt x="191052" y="270418"/>
                      </a:cubicBezTo>
                      <a:cubicBezTo>
                        <a:pt x="156490" y="272338"/>
                        <a:pt x="120648" y="271698"/>
                        <a:pt x="86726" y="262097"/>
                      </a:cubicBezTo>
                      <a:cubicBezTo>
                        <a:pt x="70085" y="257617"/>
                        <a:pt x="53443" y="250576"/>
                        <a:pt x="39363" y="239696"/>
                      </a:cubicBezTo>
                      <a:cubicBezTo>
                        <a:pt x="32322" y="234575"/>
                        <a:pt x="25922" y="228175"/>
                        <a:pt x="20801" y="220494"/>
                      </a:cubicBezTo>
                      <a:cubicBezTo>
                        <a:pt x="19521" y="218574"/>
                        <a:pt x="18241" y="217294"/>
                        <a:pt x="17601" y="215374"/>
                      </a:cubicBezTo>
                      <a:lnTo>
                        <a:pt x="16961" y="214094"/>
                      </a:lnTo>
                      <a:lnTo>
                        <a:pt x="16321" y="213454"/>
                      </a:lnTo>
                      <a:lnTo>
                        <a:pt x="15681" y="212814"/>
                      </a:lnTo>
                      <a:lnTo>
                        <a:pt x="14401" y="210254"/>
                      </a:lnTo>
                      <a:cubicBezTo>
                        <a:pt x="13121" y="208334"/>
                        <a:pt x="12481" y="206413"/>
                        <a:pt x="11841" y="204493"/>
                      </a:cubicBezTo>
                      <a:cubicBezTo>
                        <a:pt x="11201" y="202573"/>
                        <a:pt x="9921" y="200653"/>
                        <a:pt x="9281" y="198733"/>
                      </a:cubicBezTo>
                      <a:cubicBezTo>
                        <a:pt x="6080" y="190412"/>
                        <a:pt x="4800" y="182092"/>
                        <a:pt x="4800" y="173131"/>
                      </a:cubicBezTo>
                      <a:cubicBezTo>
                        <a:pt x="4800" y="164171"/>
                        <a:pt x="6080" y="155850"/>
                        <a:pt x="9281" y="148170"/>
                      </a:cubicBezTo>
                      <a:cubicBezTo>
                        <a:pt x="15041" y="132169"/>
                        <a:pt x="25282" y="119368"/>
                        <a:pt x="36162" y="109127"/>
                      </a:cubicBezTo>
                      <a:cubicBezTo>
                        <a:pt x="47043" y="98246"/>
                        <a:pt x="58564" y="89926"/>
                        <a:pt x="70725" y="82245"/>
                      </a:cubicBezTo>
                      <a:cubicBezTo>
                        <a:pt x="82245" y="74565"/>
                        <a:pt x="94406" y="68164"/>
                        <a:pt x="105927" y="62404"/>
                      </a:cubicBezTo>
                      <a:cubicBezTo>
                        <a:pt x="128968" y="50883"/>
                        <a:pt x="151370" y="41923"/>
                        <a:pt x="170571" y="34242"/>
                      </a:cubicBezTo>
                      <a:cubicBezTo>
                        <a:pt x="190412" y="27202"/>
                        <a:pt x="207693" y="21441"/>
                        <a:pt x="222414" y="16961"/>
                      </a:cubicBezTo>
                      <a:cubicBezTo>
                        <a:pt x="251216" y="8641"/>
                        <a:pt x="267857" y="4800"/>
                        <a:pt x="267857" y="4800"/>
                      </a:cubicBezTo>
                      <a:cubicBezTo>
                        <a:pt x="268497" y="4800"/>
                        <a:pt x="269137" y="4800"/>
                        <a:pt x="269137" y="5440"/>
                      </a:cubicBezTo>
                      <a:cubicBezTo>
                        <a:pt x="267857" y="6080"/>
                        <a:pt x="267857" y="6720"/>
                        <a:pt x="267217" y="6720"/>
                      </a:cubicBezTo>
                      <a:close/>
                    </a:path>
                  </a:pathLst>
                </a:custGeom>
                <a:solidFill>
                  <a:schemeClr val="bg1"/>
                </a:solidFill>
                <a:ln w="9525" cap="flat">
                  <a:noFill/>
                  <a:prstDash val="solid"/>
                  <a:miter/>
                </a:ln>
              </p:spPr>
              <p:txBody>
                <a:bodyPr rtlCol="0" anchor="ctr"/>
                <a:lstStyle/>
                <a:p>
                  <a:endParaRPr lang="en-US" dirty="0"/>
                </a:p>
              </p:txBody>
            </p:sp>
            <p:sp>
              <p:nvSpPr>
                <p:cNvPr id="125" name="Freeform: Shape 124"/>
                <p:cNvSpPr/>
                <p:nvPr/>
              </p:nvSpPr>
              <p:spPr>
                <a:xfrm>
                  <a:off x="13652830" y="2002628"/>
                  <a:ext cx="108090" cy="37786"/>
                </a:xfrm>
                <a:custGeom>
                  <a:avLst/>
                  <a:gdLst>
                    <a:gd name="connsiteX0" fmla="*/ 33607 w 83205"/>
                    <a:gd name="connsiteY0" fmla="*/ 32347 h 32002"/>
                    <a:gd name="connsiteX1" fmla="*/ 10566 w 83205"/>
                    <a:gd name="connsiteY1" fmla="*/ 29147 h 32002"/>
                    <a:gd name="connsiteX2" fmla="*/ 5445 w 83205"/>
                    <a:gd name="connsiteY2" fmla="*/ 18266 h 32002"/>
                    <a:gd name="connsiteX3" fmla="*/ 16326 w 83205"/>
                    <a:gd name="connsiteY3" fmla="*/ 13146 h 32002"/>
                    <a:gd name="connsiteX4" fmla="*/ 69450 w 83205"/>
                    <a:gd name="connsiteY4" fmla="*/ 6105 h 32002"/>
                    <a:gd name="connsiteX5" fmla="*/ 80970 w 83205"/>
                    <a:gd name="connsiteY5" fmla="*/ 9305 h 32002"/>
                    <a:gd name="connsiteX6" fmla="*/ 77770 w 83205"/>
                    <a:gd name="connsiteY6" fmla="*/ 20826 h 32002"/>
                    <a:gd name="connsiteX7" fmla="*/ 33607 w 83205"/>
                    <a:gd name="connsiteY7" fmla="*/ 32347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05" h="32002">
                      <a:moveTo>
                        <a:pt x="33607" y="32347"/>
                      </a:moveTo>
                      <a:cubicBezTo>
                        <a:pt x="20166" y="32347"/>
                        <a:pt x="11206" y="29147"/>
                        <a:pt x="10566" y="29147"/>
                      </a:cubicBezTo>
                      <a:cubicBezTo>
                        <a:pt x="6085" y="27867"/>
                        <a:pt x="3525" y="22746"/>
                        <a:pt x="5445" y="18266"/>
                      </a:cubicBezTo>
                      <a:cubicBezTo>
                        <a:pt x="6725" y="13786"/>
                        <a:pt x="11846" y="11225"/>
                        <a:pt x="16326" y="13146"/>
                      </a:cubicBezTo>
                      <a:cubicBezTo>
                        <a:pt x="16966" y="13146"/>
                        <a:pt x="43208" y="21466"/>
                        <a:pt x="69450" y="6105"/>
                      </a:cubicBezTo>
                      <a:cubicBezTo>
                        <a:pt x="73290" y="3545"/>
                        <a:pt x="78410" y="4825"/>
                        <a:pt x="80970" y="9305"/>
                      </a:cubicBezTo>
                      <a:cubicBezTo>
                        <a:pt x="83530" y="13146"/>
                        <a:pt x="82250" y="18266"/>
                        <a:pt x="77770" y="20826"/>
                      </a:cubicBezTo>
                      <a:cubicBezTo>
                        <a:pt x="61129" y="29787"/>
                        <a:pt x="45768" y="32347"/>
                        <a:pt x="33607" y="32347"/>
                      </a:cubicBezTo>
                      <a:close/>
                    </a:path>
                  </a:pathLst>
                </a:custGeom>
                <a:solidFill>
                  <a:schemeClr val="bg1"/>
                </a:solidFill>
                <a:ln w="9525" cap="flat">
                  <a:noFill/>
                  <a:prstDash val="solid"/>
                  <a:miter/>
                </a:ln>
              </p:spPr>
              <p:txBody>
                <a:bodyPr rtlCol="0" anchor="ctr"/>
                <a:lstStyle/>
                <a:p>
                  <a:endParaRPr lang="en-US"/>
                </a:p>
              </p:txBody>
            </p:sp>
            <p:sp>
              <p:nvSpPr>
                <p:cNvPr id="126" name="Freeform: Shape 125"/>
                <p:cNvSpPr/>
                <p:nvPr/>
              </p:nvSpPr>
              <p:spPr>
                <a:xfrm>
                  <a:off x="13656861" y="2014635"/>
                  <a:ext cx="58203" cy="105802"/>
                </a:xfrm>
                <a:custGeom>
                  <a:avLst/>
                  <a:gdLst>
                    <a:gd name="connsiteX0" fmla="*/ 13222 w 44802"/>
                    <a:gd name="connsiteY0" fmla="*/ 86183 h 89605"/>
                    <a:gd name="connsiteX1" fmla="*/ 5542 w 44802"/>
                    <a:gd name="connsiteY1" fmla="*/ 81063 h 89605"/>
                    <a:gd name="connsiteX2" fmla="*/ 10022 w 44802"/>
                    <a:gd name="connsiteY2" fmla="*/ 70182 h 89605"/>
                    <a:gd name="connsiteX3" fmla="*/ 24743 w 44802"/>
                    <a:gd name="connsiteY3" fmla="*/ 15138 h 89605"/>
                    <a:gd name="connsiteX4" fmla="*/ 31143 w 44802"/>
                    <a:gd name="connsiteY4" fmla="*/ 4898 h 89605"/>
                    <a:gd name="connsiteX5" fmla="*/ 41384 w 44802"/>
                    <a:gd name="connsiteY5" fmla="*/ 11298 h 89605"/>
                    <a:gd name="connsiteX6" fmla="*/ 16422 w 44802"/>
                    <a:gd name="connsiteY6" fmla="*/ 84903 h 89605"/>
                    <a:gd name="connsiteX7" fmla="*/ 13222 w 44802"/>
                    <a:gd name="connsiteY7" fmla="*/ 86183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2" h="89605">
                      <a:moveTo>
                        <a:pt x="13222" y="86183"/>
                      </a:moveTo>
                      <a:cubicBezTo>
                        <a:pt x="10022" y="86183"/>
                        <a:pt x="6822" y="84263"/>
                        <a:pt x="5542" y="81063"/>
                      </a:cubicBezTo>
                      <a:cubicBezTo>
                        <a:pt x="3622" y="76582"/>
                        <a:pt x="5542" y="72102"/>
                        <a:pt x="10022" y="70182"/>
                      </a:cubicBezTo>
                      <a:cubicBezTo>
                        <a:pt x="11302" y="69542"/>
                        <a:pt x="33704" y="58661"/>
                        <a:pt x="24743" y="15138"/>
                      </a:cubicBezTo>
                      <a:cubicBezTo>
                        <a:pt x="24103" y="10658"/>
                        <a:pt x="26663" y="6178"/>
                        <a:pt x="31143" y="4898"/>
                      </a:cubicBezTo>
                      <a:cubicBezTo>
                        <a:pt x="35624" y="4258"/>
                        <a:pt x="40104" y="6818"/>
                        <a:pt x="41384" y="11298"/>
                      </a:cubicBezTo>
                      <a:cubicBezTo>
                        <a:pt x="52905" y="68902"/>
                        <a:pt x="18343" y="84263"/>
                        <a:pt x="16422" y="84903"/>
                      </a:cubicBezTo>
                      <a:cubicBezTo>
                        <a:pt x="15782" y="86183"/>
                        <a:pt x="14502" y="86183"/>
                        <a:pt x="13222" y="86183"/>
                      </a:cubicBezTo>
                      <a:close/>
                    </a:path>
                  </a:pathLst>
                </a:custGeom>
                <a:solidFill>
                  <a:schemeClr val="bg1"/>
                </a:solidFill>
                <a:ln w="9525" cap="flat">
                  <a:noFill/>
                  <a:prstDash val="solid"/>
                  <a:miter/>
                </a:ln>
              </p:spPr>
              <p:txBody>
                <a:bodyPr rtlCol="0" anchor="ctr"/>
                <a:lstStyle/>
                <a:p>
                  <a:endParaRPr lang="en-US"/>
                </a:p>
              </p:txBody>
            </p:sp>
            <p:sp>
              <p:nvSpPr>
                <p:cNvPr id="127" name="Freeform: Shape 126"/>
                <p:cNvSpPr/>
                <p:nvPr/>
              </p:nvSpPr>
              <p:spPr>
                <a:xfrm>
                  <a:off x="13716027" y="2008703"/>
                  <a:ext cx="58203" cy="98244"/>
                </a:xfrm>
                <a:custGeom>
                  <a:avLst/>
                  <a:gdLst>
                    <a:gd name="connsiteX0" fmla="*/ 34242 w 44802"/>
                    <a:gd name="connsiteY0" fmla="*/ 80325 h 83205"/>
                    <a:gd name="connsiteX1" fmla="*/ 24002 w 44802"/>
                    <a:gd name="connsiteY1" fmla="*/ 77125 h 83205"/>
                    <a:gd name="connsiteX2" fmla="*/ 4800 w 44802"/>
                    <a:gd name="connsiteY2" fmla="*/ 13761 h 83205"/>
                    <a:gd name="connsiteX3" fmla="*/ 13121 w 44802"/>
                    <a:gd name="connsiteY3" fmla="*/ 4800 h 83205"/>
                    <a:gd name="connsiteX4" fmla="*/ 22081 w 44802"/>
                    <a:gd name="connsiteY4" fmla="*/ 13121 h 83205"/>
                    <a:gd name="connsiteX5" fmla="*/ 33602 w 44802"/>
                    <a:gd name="connsiteY5" fmla="*/ 63044 h 83205"/>
                    <a:gd name="connsiteX6" fmla="*/ 32962 w 44802"/>
                    <a:gd name="connsiteY6" fmla="*/ 63684 h 83205"/>
                    <a:gd name="connsiteX7" fmla="*/ 43843 w 44802"/>
                    <a:gd name="connsiteY7" fmla="*/ 68804 h 83205"/>
                    <a:gd name="connsiteX8" fmla="*/ 38722 w 44802"/>
                    <a:gd name="connsiteY8" fmla="*/ 79685 h 83205"/>
                    <a:gd name="connsiteX9" fmla="*/ 34242 w 44802"/>
                    <a:gd name="connsiteY9" fmla="*/ 80325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02" h="83205">
                      <a:moveTo>
                        <a:pt x="34242" y="80325"/>
                      </a:moveTo>
                      <a:cubicBezTo>
                        <a:pt x="31042" y="80325"/>
                        <a:pt x="27842" y="79685"/>
                        <a:pt x="24002" y="77125"/>
                      </a:cubicBezTo>
                      <a:cubicBezTo>
                        <a:pt x="12481" y="69445"/>
                        <a:pt x="6080" y="48323"/>
                        <a:pt x="4800" y="13761"/>
                      </a:cubicBezTo>
                      <a:cubicBezTo>
                        <a:pt x="4800" y="9281"/>
                        <a:pt x="8001" y="5440"/>
                        <a:pt x="13121" y="4800"/>
                      </a:cubicBezTo>
                      <a:cubicBezTo>
                        <a:pt x="17601" y="4800"/>
                        <a:pt x="21441" y="8001"/>
                        <a:pt x="22081" y="13121"/>
                      </a:cubicBezTo>
                      <a:cubicBezTo>
                        <a:pt x="24002" y="54083"/>
                        <a:pt x="32322" y="62404"/>
                        <a:pt x="33602" y="63044"/>
                      </a:cubicBezTo>
                      <a:cubicBezTo>
                        <a:pt x="33602" y="63044"/>
                        <a:pt x="32962" y="63684"/>
                        <a:pt x="32962" y="63684"/>
                      </a:cubicBezTo>
                      <a:cubicBezTo>
                        <a:pt x="37442" y="62404"/>
                        <a:pt x="41923" y="64324"/>
                        <a:pt x="43843" y="68804"/>
                      </a:cubicBezTo>
                      <a:cubicBezTo>
                        <a:pt x="45123" y="73285"/>
                        <a:pt x="43203" y="77765"/>
                        <a:pt x="38722" y="79685"/>
                      </a:cubicBezTo>
                      <a:cubicBezTo>
                        <a:pt x="37442" y="80325"/>
                        <a:pt x="35522" y="80325"/>
                        <a:pt x="34242" y="80325"/>
                      </a:cubicBezTo>
                      <a:close/>
                    </a:path>
                  </a:pathLst>
                </a:custGeom>
                <a:solidFill>
                  <a:schemeClr val="bg1"/>
                </a:solidFill>
                <a:ln w="9525" cap="flat">
                  <a:noFill/>
                  <a:prstDash val="solid"/>
                  <a:miter/>
                </a:ln>
              </p:spPr>
              <p:txBody>
                <a:bodyPr rtlCol="0" anchor="ctr"/>
                <a:lstStyle/>
                <a:p>
                  <a:endParaRPr lang="en-US"/>
                </a:p>
              </p:txBody>
            </p:sp>
          </p:grpSp>
          <p:grpSp>
            <p:nvGrpSpPr>
              <p:cNvPr id="309" name="Group 308"/>
              <p:cNvGrpSpPr/>
              <p:nvPr/>
            </p:nvGrpSpPr>
            <p:grpSpPr>
              <a:xfrm>
                <a:off x="7182535" y="1904488"/>
                <a:ext cx="698430" cy="400534"/>
                <a:chOff x="12698316" y="3294948"/>
                <a:chExt cx="698430" cy="400534"/>
              </a:xfrm>
            </p:grpSpPr>
            <p:sp>
              <p:nvSpPr>
                <p:cNvPr id="128" name="Freeform: Shape 127"/>
                <p:cNvSpPr/>
                <p:nvPr/>
              </p:nvSpPr>
              <p:spPr>
                <a:xfrm>
                  <a:off x="12906182" y="3425688"/>
                  <a:ext cx="41573" cy="52901"/>
                </a:xfrm>
                <a:custGeom>
                  <a:avLst/>
                  <a:gdLst>
                    <a:gd name="connsiteX0" fmla="*/ 5440 w 32002"/>
                    <a:gd name="connsiteY0" fmla="*/ 36802 h 44802"/>
                    <a:gd name="connsiteX1" fmla="*/ 4800 w 32002"/>
                    <a:gd name="connsiteY1" fmla="*/ 9281 h 44802"/>
                    <a:gd name="connsiteX2" fmla="*/ 6080 w 32002"/>
                    <a:gd name="connsiteY2" fmla="*/ 6080 h 44802"/>
                    <a:gd name="connsiteX3" fmla="*/ 9281 w 32002"/>
                    <a:gd name="connsiteY3" fmla="*/ 4800 h 44802"/>
                    <a:gd name="connsiteX4" fmla="*/ 12481 w 32002"/>
                    <a:gd name="connsiteY4" fmla="*/ 6080 h 44802"/>
                    <a:gd name="connsiteX5" fmla="*/ 13761 w 32002"/>
                    <a:gd name="connsiteY5" fmla="*/ 8641 h 44802"/>
                    <a:gd name="connsiteX6" fmla="*/ 15041 w 32002"/>
                    <a:gd name="connsiteY6" fmla="*/ 7360 h 44802"/>
                    <a:gd name="connsiteX7" fmla="*/ 25282 w 32002"/>
                    <a:gd name="connsiteY7" fmla="*/ 5440 h 44802"/>
                    <a:gd name="connsiteX8" fmla="*/ 29122 w 32002"/>
                    <a:gd name="connsiteY8" fmla="*/ 7360 h 44802"/>
                    <a:gd name="connsiteX9" fmla="*/ 30402 w 32002"/>
                    <a:gd name="connsiteY9" fmla="*/ 8001 h 44802"/>
                    <a:gd name="connsiteX10" fmla="*/ 31042 w 32002"/>
                    <a:gd name="connsiteY10" fmla="*/ 8641 h 44802"/>
                    <a:gd name="connsiteX11" fmla="*/ 32962 w 32002"/>
                    <a:gd name="connsiteY11" fmla="*/ 11201 h 44802"/>
                    <a:gd name="connsiteX12" fmla="*/ 32322 w 32002"/>
                    <a:gd name="connsiteY12" fmla="*/ 14401 h 44802"/>
                    <a:gd name="connsiteX13" fmla="*/ 29762 w 32002"/>
                    <a:gd name="connsiteY13" fmla="*/ 16321 h 44802"/>
                    <a:gd name="connsiteX14" fmla="*/ 26562 w 32002"/>
                    <a:gd name="connsiteY14" fmla="*/ 15681 h 44802"/>
                    <a:gd name="connsiteX15" fmla="*/ 25282 w 32002"/>
                    <a:gd name="connsiteY15" fmla="*/ 14401 h 44802"/>
                    <a:gd name="connsiteX16" fmla="*/ 24642 w 32002"/>
                    <a:gd name="connsiteY16" fmla="*/ 13761 h 44802"/>
                    <a:gd name="connsiteX17" fmla="*/ 24002 w 32002"/>
                    <a:gd name="connsiteY17" fmla="*/ 13761 h 44802"/>
                    <a:gd name="connsiteX18" fmla="*/ 20801 w 32002"/>
                    <a:gd name="connsiteY18" fmla="*/ 14401 h 44802"/>
                    <a:gd name="connsiteX19" fmla="*/ 16961 w 32002"/>
                    <a:gd name="connsiteY19" fmla="*/ 18881 h 44802"/>
                    <a:gd name="connsiteX20" fmla="*/ 15041 w 32002"/>
                    <a:gd name="connsiteY20" fmla="*/ 20161 h 44802"/>
                    <a:gd name="connsiteX21" fmla="*/ 15681 w 32002"/>
                    <a:gd name="connsiteY21" fmla="*/ 35522 h 44802"/>
                    <a:gd name="connsiteX22" fmla="*/ 14401 w 32002"/>
                    <a:gd name="connsiteY22" fmla="*/ 38723 h 44802"/>
                    <a:gd name="connsiteX23" fmla="*/ 11201 w 32002"/>
                    <a:gd name="connsiteY23" fmla="*/ 40003 h 44802"/>
                    <a:gd name="connsiteX24" fmla="*/ 8001 w 32002"/>
                    <a:gd name="connsiteY24" fmla="*/ 38723 h 44802"/>
                    <a:gd name="connsiteX25" fmla="*/ 5440 w 32002"/>
                    <a:gd name="connsiteY25" fmla="*/ 3680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002" h="44802">
                      <a:moveTo>
                        <a:pt x="5440" y="36802"/>
                      </a:moveTo>
                      <a:cubicBezTo>
                        <a:pt x="4800" y="31042"/>
                        <a:pt x="4800" y="21441"/>
                        <a:pt x="4800" y="9281"/>
                      </a:cubicBezTo>
                      <a:cubicBezTo>
                        <a:pt x="4800" y="8001"/>
                        <a:pt x="5440" y="7360"/>
                        <a:pt x="6080" y="6080"/>
                      </a:cubicBezTo>
                      <a:cubicBezTo>
                        <a:pt x="6720" y="5440"/>
                        <a:pt x="8001" y="4800"/>
                        <a:pt x="9281" y="4800"/>
                      </a:cubicBezTo>
                      <a:cubicBezTo>
                        <a:pt x="10561" y="4800"/>
                        <a:pt x="11201" y="5440"/>
                        <a:pt x="12481" y="6080"/>
                      </a:cubicBezTo>
                      <a:cubicBezTo>
                        <a:pt x="13121" y="6721"/>
                        <a:pt x="13761" y="8001"/>
                        <a:pt x="13761" y="8641"/>
                      </a:cubicBezTo>
                      <a:cubicBezTo>
                        <a:pt x="14401" y="8001"/>
                        <a:pt x="14401" y="8001"/>
                        <a:pt x="15041" y="7360"/>
                      </a:cubicBezTo>
                      <a:cubicBezTo>
                        <a:pt x="18241" y="4800"/>
                        <a:pt x="21441" y="4160"/>
                        <a:pt x="25282" y="5440"/>
                      </a:cubicBezTo>
                      <a:cubicBezTo>
                        <a:pt x="26562" y="5440"/>
                        <a:pt x="27842" y="6080"/>
                        <a:pt x="29122" y="7360"/>
                      </a:cubicBezTo>
                      <a:lnTo>
                        <a:pt x="30402" y="8001"/>
                      </a:lnTo>
                      <a:cubicBezTo>
                        <a:pt x="30402" y="8001"/>
                        <a:pt x="31042" y="8001"/>
                        <a:pt x="31042" y="8641"/>
                      </a:cubicBezTo>
                      <a:cubicBezTo>
                        <a:pt x="32322" y="9281"/>
                        <a:pt x="32322" y="10561"/>
                        <a:pt x="32962" y="11201"/>
                      </a:cubicBezTo>
                      <a:cubicBezTo>
                        <a:pt x="32962" y="12481"/>
                        <a:pt x="32962" y="13121"/>
                        <a:pt x="32322" y="14401"/>
                      </a:cubicBezTo>
                      <a:cubicBezTo>
                        <a:pt x="31682" y="15681"/>
                        <a:pt x="31042" y="15681"/>
                        <a:pt x="29762" y="16321"/>
                      </a:cubicBezTo>
                      <a:cubicBezTo>
                        <a:pt x="28482" y="16321"/>
                        <a:pt x="27842" y="16321"/>
                        <a:pt x="26562" y="15681"/>
                      </a:cubicBezTo>
                      <a:cubicBezTo>
                        <a:pt x="25922" y="15681"/>
                        <a:pt x="25922" y="15041"/>
                        <a:pt x="25282" y="14401"/>
                      </a:cubicBezTo>
                      <a:lnTo>
                        <a:pt x="24642" y="13761"/>
                      </a:lnTo>
                      <a:cubicBezTo>
                        <a:pt x="24642" y="13761"/>
                        <a:pt x="24642" y="13761"/>
                        <a:pt x="24002" y="13761"/>
                      </a:cubicBezTo>
                      <a:cubicBezTo>
                        <a:pt x="23362" y="13761"/>
                        <a:pt x="22081" y="13761"/>
                        <a:pt x="20801" y="14401"/>
                      </a:cubicBezTo>
                      <a:cubicBezTo>
                        <a:pt x="20161" y="15041"/>
                        <a:pt x="18881" y="16321"/>
                        <a:pt x="16961" y="18881"/>
                      </a:cubicBezTo>
                      <a:cubicBezTo>
                        <a:pt x="16321" y="19521"/>
                        <a:pt x="15681" y="20161"/>
                        <a:pt x="15041" y="20161"/>
                      </a:cubicBezTo>
                      <a:cubicBezTo>
                        <a:pt x="15041" y="25922"/>
                        <a:pt x="15681" y="31042"/>
                        <a:pt x="15681" y="35522"/>
                      </a:cubicBezTo>
                      <a:cubicBezTo>
                        <a:pt x="15681" y="36802"/>
                        <a:pt x="15681" y="38083"/>
                        <a:pt x="14401" y="38723"/>
                      </a:cubicBezTo>
                      <a:cubicBezTo>
                        <a:pt x="13761" y="39363"/>
                        <a:pt x="12481" y="40003"/>
                        <a:pt x="11201" y="40003"/>
                      </a:cubicBezTo>
                      <a:cubicBezTo>
                        <a:pt x="9921" y="40003"/>
                        <a:pt x="9281" y="40003"/>
                        <a:pt x="8001" y="38723"/>
                      </a:cubicBezTo>
                      <a:cubicBezTo>
                        <a:pt x="6080" y="38723"/>
                        <a:pt x="5440" y="38083"/>
                        <a:pt x="5440" y="36802"/>
                      </a:cubicBezTo>
                      <a:close/>
                    </a:path>
                  </a:pathLst>
                </a:custGeom>
                <a:solidFill>
                  <a:schemeClr val="bg1"/>
                </a:solidFill>
                <a:ln w="9525" cap="flat">
                  <a:noFill/>
                  <a:prstDash val="solid"/>
                  <a:miter/>
                </a:ln>
              </p:spPr>
              <p:txBody>
                <a:bodyPr rtlCol="0" anchor="ctr"/>
                <a:lstStyle/>
                <a:p>
                  <a:endParaRPr lang="en-US"/>
                </a:p>
              </p:txBody>
            </p:sp>
            <p:sp>
              <p:nvSpPr>
                <p:cNvPr id="129" name="Freeform: Shape 128"/>
                <p:cNvSpPr/>
                <p:nvPr/>
              </p:nvSpPr>
              <p:spPr>
                <a:xfrm>
                  <a:off x="12941591" y="3409817"/>
                  <a:ext cx="49887" cy="60458"/>
                </a:xfrm>
                <a:custGeom>
                  <a:avLst/>
                  <a:gdLst>
                    <a:gd name="connsiteX0" fmla="*/ 6986 w 38402"/>
                    <a:gd name="connsiteY0" fmla="*/ 10561 h 51203"/>
                    <a:gd name="connsiteX1" fmla="*/ 19786 w 38402"/>
                    <a:gd name="connsiteY1" fmla="*/ 4800 h 51203"/>
                    <a:gd name="connsiteX2" fmla="*/ 27467 w 38402"/>
                    <a:gd name="connsiteY2" fmla="*/ 7361 h 51203"/>
                    <a:gd name="connsiteX3" fmla="*/ 31307 w 38402"/>
                    <a:gd name="connsiteY3" fmla="*/ 16321 h 51203"/>
                    <a:gd name="connsiteX4" fmla="*/ 30667 w 38402"/>
                    <a:gd name="connsiteY4" fmla="*/ 23362 h 51203"/>
                    <a:gd name="connsiteX5" fmla="*/ 30027 w 38402"/>
                    <a:gd name="connsiteY5" fmla="*/ 24642 h 51203"/>
                    <a:gd name="connsiteX6" fmla="*/ 29387 w 38402"/>
                    <a:gd name="connsiteY6" fmla="*/ 25922 h 51203"/>
                    <a:gd name="connsiteX7" fmla="*/ 28747 w 38402"/>
                    <a:gd name="connsiteY7" fmla="*/ 27202 h 51203"/>
                    <a:gd name="connsiteX8" fmla="*/ 28107 w 38402"/>
                    <a:gd name="connsiteY8" fmla="*/ 31042 h 51203"/>
                    <a:gd name="connsiteX9" fmla="*/ 26827 w 38402"/>
                    <a:gd name="connsiteY9" fmla="*/ 36163 h 51203"/>
                    <a:gd name="connsiteX10" fmla="*/ 24907 w 38402"/>
                    <a:gd name="connsiteY10" fmla="*/ 40643 h 51203"/>
                    <a:gd name="connsiteX11" fmla="*/ 26827 w 38402"/>
                    <a:gd name="connsiteY11" fmla="*/ 40643 h 51203"/>
                    <a:gd name="connsiteX12" fmla="*/ 33227 w 38402"/>
                    <a:gd name="connsiteY12" fmla="*/ 41923 h 51203"/>
                    <a:gd name="connsiteX13" fmla="*/ 36427 w 38402"/>
                    <a:gd name="connsiteY13" fmla="*/ 43843 h 51203"/>
                    <a:gd name="connsiteX14" fmla="*/ 37068 w 38402"/>
                    <a:gd name="connsiteY14" fmla="*/ 47043 h 51203"/>
                    <a:gd name="connsiteX15" fmla="*/ 35147 w 38402"/>
                    <a:gd name="connsiteY15" fmla="*/ 49603 h 51203"/>
                    <a:gd name="connsiteX16" fmla="*/ 31947 w 38402"/>
                    <a:gd name="connsiteY16" fmla="*/ 50243 h 51203"/>
                    <a:gd name="connsiteX17" fmla="*/ 24907 w 38402"/>
                    <a:gd name="connsiteY17" fmla="*/ 48963 h 51203"/>
                    <a:gd name="connsiteX18" fmla="*/ 19146 w 38402"/>
                    <a:gd name="connsiteY18" fmla="*/ 48323 h 51203"/>
                    <a:gd name="connsiteX19" fmla="*/ 18506 w 38402"/>
                    <a:gd name="connsiteY19" fmla="*/ 48323 h 51203"/>
                    <a:gd name="connsiteX20" fmla="*/ 17866 w 38402"/>
                    <a:gd name="connsiteY20" fmla="*/ 48323 h 51203"/>
                    <a:gd name="connsiteX21" fmla="*/ 15306 w 38402"/>
                    <a:gd name="connsiteY21" fmla="*/ 48963 h 51203"/>
                    <a:gd name="connsiteX22" fmla="*/ 12746 w 38402"/>
                    <a:gd name="connsiteY22" fmla="*/ 48323 h 51203"/>
                    <a:gd name="connsiteX23" fmla="*/ 10826 w 38402"/>
                    <a:gd name="connsiteY23" fmla="*/ 45763 h 51203"/>
                    <a:gd name="connsiteX24" fmla="*/ 10826 w 38402"/>
                    <a:gd name="connsiteY24" fmla="*/ 42563 h 51203"/>
                    <a:gd name="connsiteX25" fmla="*/ 12106 w 38402"/>
                    <a:gd name="connsiteY25" fmla="*/ 40003 h 51203"/>
                    <a:gd name="connsiteX26" fmla="*/ 14666 w 38402"/>
                    <a:gd name="connsiteY26" fmla="*/ 38723 h 51203"/>
                    <a:gd name="connsiteX27" fmla="*/ 15306 w 38402"/>
                    <a:gd name="connsiteY27" fmla="*/ 38723 h 51203"/>
                    <a:gd name="connsiteX28" fmla="*/ 15946 w 38402"/>
                    <a:gd name="connsiteY28" fmla="*/ 38723 h 51203"/>
                    <a:gd name="connsiteX29" fmla="*/ 17226 w 38402"/>
                    <a:gd name="connsiteY29" fmla="*/ 36163 h 51203"/>
                    <a:gd name="connsiteX30" fmla="*/ 19146 w 38402"/>
                    <a:gd name="connsiteY30" fmla="*/ 29762 h 51203"/>
                    <a:gd name="connsiteX31" fmla="*/ 20426 w 38402"/>
                    <a:gd name="connsiteY31" fmla="*/ 24002 h 51203"/>
                    <a:gd name="connsiteX32" fmla="*/ 22347 w 38402"/>
                    <a:gd name="connsiteY32" fmla="*/ 19521 h 51203"/>
                    <a:gd name="connsiteX33" fmla="*/ 22347 w 38402"/>
                    <a:gd name="connsiteY33" fmla="*/ 19521 h 51203"/>
                    <a:gd name="connsiteX34" fmla="*/ 22347 w 38402"/>
                    <a:gd name="connsiteY34" fmla="*/ 17601 h 51203"/>
                    <a:gd name="connsiteX35" fmla="*/ 22347 w 38402"/>
                    <a:gd name="connsiteY35" fmla="*/ 16961 h 51203"/>
                    <a:gd name="connsiteX36" fmla="*/ 21066 w 38402"/>
                    <a:gd name="connsiteY36" fmla="*/ 13761 h 51203"/>
                    <a:gd name="connsiteX37" fmla="*/ 19786 w 38402"/>
                    <a:gd name="connsiteY37" fmla="*/ 13761 h 51203"/>
                    <a:gd name="connsiteX38" fmla="*/ 11466 w 38402"/>
                    <a:gd name="connsiteY38" fmla="*/ 17601 h 51203"/>
                    <a:gd name="connsiteX39" fmla="*/ 8266 w 38402"/>
                    <a:gd name="connsiteY39" fmla="*/ 18241 h 51203"/>
                    <a:gd name="connsiteX40" fmla="*/ 5705 w 38402"/>
                    <a:gd name="connsiteY40" fmla="*/ 16321 h 51203"/>
                    <a:gd name="connsiteX41" fmla="*/ 5065 w 38402"/>
                    <a:gd name="connsiteY41" fmla="*/ 13121 h 51203"/>
                    <a:gd name="connsiteX42" fmla="*/ 6986 w 38402"/>
                    <a:gd name="connsiteY42" fmla="*/ 105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51203">
                      <a:moveTo>
                        <a:pt x="6986" y="10561"/>
                      </a:moveTo>
                      <a:cubicBezTo>
                        <a:pt x="11466" y="7361"/>
                        <a:pt x="15946" y="5440"/>
                        <a:pt x="19786" y="4800"/>
                      </a:cubicBezTo>
                      <a:cubicBezTo>
                        <a:pt x="22987" y="4800"/>
                        <a:pt x="25547" y="5440"/>
                        <a:pt x="27467" y="7361"/>
                      </a:cubicBezTo>
                      <a:cubicBezTo>
                        <a:pt x="29387" y="9281"/>
                        <a:pt x="30667" y="12481"/>
                        <a:pt x="31307" y="16321"/>
                      </a:cubicBezTo>
                      <a:cubicBezTo>
                        <a:pt x="31947" y="19521"/>
                        <a:pt x="31307" y="21441"/>
                        <a:pt x="30667" y="23362"/>
                      </a:cubicBezTo>
                      <a:cubicBezTo>
                        <a:pt x="30667" y="24002"/>
                        <a:pt x="30027" y="24002"/>
                        <a:pt x="30027" y="24642"/>
                      </a:cubicBezTo>
                      <a:cubicBezTo>
                        <a:pt x="30027" y="25282"/>
                        <a:pt x="29387" y="25282"/>
                        <a:pt x="29387" y="25922"/>
                      </a:cubicBezTo>
                      <a:cubicBezTo>
                        <a:pt x="29387" y="25922"/>
                        <a:pt x="29387" y="26562"/>
                        <a:pt x="28747" y="27202"/>
                      </a:cubicBezTo>
                      <a:cubicBezTo>
                        <a:pt x="28747" y="27842"/>
                        <a:pt x="28107" y="29122"/>
                        <a:pt x="28107" y="31042"/>
                      </a:cubicBezTo>
                      <a:cubicBezTo>
                        <a:pt x="27467" y="32962"/>
                        <a:pt x="27467" y="34882"/>
                        <a:pt x="26827" y="36163"/>
                      </a:cubicBezTo>
                      <a:cubicBezTo>
                        <a:pt x="26187" y="38083"/>
                        <a:pt x="25547" y="39363"/>
                        <a:pt x="24907" y="40643"/>
                      </a:cubicBezTo>
                      <a:cubicBezTo>
                        <a:pt x="25547" y="40643"/>
                        <a:pt x="26187" y="40643"/>
                        <a:pt x="26827" y="40643"/>
                      </a:cubicBezTo>
                      <a:cubicBezTo>
                        <a:pt x="30667" y="41283"/>
                        <a:pt x="32587" y="41923"/>
                        <a:pt x="33227" y="41923"/>
                      </a:cubicBezTo>
                      <a:cubicBezTo>
                        <a:pt x="34507" y="41923"/>
                        <a:pt x="35147" y="42563"/>
                        <a:pt x="36427" y="43843"/>
                      </a:cubicBezTo>
                      <a:cubicBezTo>
                        <a:pt x="37068" y="44483"/>
                        <a:pt x="37708" y="45763"/>
                        <a:pt x="37068" y="47043"/>
                      </a:cubicBezTo>
                      <a:cubicBezTo>
                        <a:pt x="37068" y="48323"/>
                        <a:pt x="36427" y="48963"/>
                        <a:pt x="35147" y="49603"/>
                      </a:cubicBezTo>
                      <a:cubicBezTo>
                        <a:pt x="34507" y="50243"/>
                        <a:pt x="33227" y="50883"/>
                        <a:pt x="31947" y="50243"/>
                      </a:cubicBezTo>
                      <a:cubicBezTo>
                        <a:pt x="31307" y="50243"/>
                        <a:pt x="28747" y="49603"/>
                        <a:pt x="24907" y="48963"/>
                      </a:cubicBezTo>
                      <a:cubicBezTo>
                        <a:pt x="22347" y="48323"/>
                        <a:pt x="20426" y="48323"/>
                        <a:pt x="19146" y="48323"/>
                      </a:cubicBezTo>
                      <a:cubicBezTo>
                        <a:pt x="19146" y="48323"/>
                        <a:pt x="18506" y="48323"/>
                        <a:pt x="18506" y="48323"/>
                      </a:cubicBezTo>
                      <a:cubicBezTo>
                        <a:pt x="18506" y="48323"/>
                        <a:pt x="17866" y="48323"/>
                        <a:pt x="17866" y="48323"/>
                      </a:cubicBezTo>
                      <a:cubicBezTo>
                        <a:pt x="16586" y="48963"/>
                        <a:pt x="15946" y="48963"/>
                        <a:pt x="15306" y="48963"/>
                      </a:cubicBezTo>
                      <a:cubicBezTo>
                        <a:pt x="14026" y="48963"/>
                        <a:pt x="13386" y="48963"/>
                        <a:pt x="12746" y="48323"/>
                      </a:cubicBezTo>
                      <a:cubicBezTo>
                        <a:pt x="12106" y="47683"/>
                        <a:pt x="11466" y="47043"/>
                        <a:pt x="10826" y="45763"/>
                      </a:cubicBezTo>
                      <a:cubicBezTo>
                        <a:pt x="10186" y="44483"/>
                        <a:pt x="10186" y="43203"/>
                        <a:pt x="10826" y="42563"/>
                      </a:cubicBezTo>
                      <a:cubicBezTo>
                        <a:pt x="10826" y="41283"/>
                        <a:pt x="11466" y="40643"/>
                        <a:pt x="12106" y="40003"/>
                      </a:cubicBezTo>
                      <a:cubicBezTo>
                        <a:pt x="12746" y="39363"/>
                        <a:pt x="13386" y="38723"/>
                        <a:pt x="14666" y="38723"/>
                      </a:cubicBezTo>
                      <a:cubicBezTo>
                        <a:pt x="14666" y="38723"/>
                        <a:pt x="14666" y="38723"/>
                        <a:pt x="15306" y="38723"/>
                      </a:cubicBezTo>
                      <a:cubicBezTo>
                        <a:pt x="15306" y="38723"/>
                        <a:pt x="15946" y="38723"/>
                        <a:pt x="15946" y="38723"/>
                      </a:cubicBezTo>
                      <a:cubicBezTo>
                        <a:pt x="16586" y="38083"/>
                        <a:pt x="16586" y="37442"/>
                        <a:pt x="17226" y="36163"/>
                      </a:cubicBezTo>
                      <a:cubicBezTo>
                        <a:pt x="17866" y="34882"/>
                        <a:pt x="18506" y="32322"/>
                        <a:pt x="19146" y="29762"/>
                      </a:cubicBezTo>
                      <a:cubicBezTo>
                        <a:pt x="19786" y="27202"/>
                        <a:pt x="20426" y="25282"/>
                        <a:pt x="20426" y="24002"/>
                      </a:cubicBezTo>
                      <a:cubicBezTo>
                        <a:pt x="21066" y="22082"/>
                        <a:pt x="21706" y="20801"/>
                        <a:pt x="22347" y="19521"/>
                      </a:cubicBezTo>
                      <a:lnTo>
                        <a:pt x="22347" y="19521"/>
                      </a:lnTo>
                      <a:lnTo>
                        <a:pt x="22347" y="17601"/>
                      </a:lnTo>
                      <a:lnTo>
                        <a:pt x="22347" y="16961"/>
                      </a:lnTo>
                      <a:cubicBezTo>
                        <a:pt x="22347" y="15041"/>
                        <a:pt x="21706" y="13761"/>
                        <a:pt x="21066" y="13761"/>
                      </a:cubicBezTo>
                      <a:cubicBezTo>
                        <a:pt x="21066" y="13761"/>
                        <a:pt x="20426" y="13121"/>
                        <a:pt x="19786" y="13761"/>
                      </a:cubicBezTo>
                      <a:cubicBezTo>
                        <a:pt x="17866" y="13761"/>
                        <a:pt x="14666" y="15041"/>
                        <a:pt x="11466" y="17601"/>
                      </a:cubicBezTo>
                      <a:cubicBezTo>
                        <a:pt x="10826" y="18241"/>
                        <a:pt x="9546" y="18241"/>
                        <a:pt x="8266" y="18241"/>
                      </a:cubicBezTo>
                      <a:cubicBezTo>
                        <a:pt x="6986" y="18241"/>
                        <a:pt x="6346" y="17601"/>
                        <a:pt x="5705" y="16321"/>
                      </a:cubicBezTo>
                      <a:cubicBezTo>
                        <a:pt x="5065" y="15681"/>
                        <a:pt x="4425" y="14401"/>
                        <a:pt x="5065" y="13121"/>
                      </a:cubicBezTo>
                      <a:cubicBezTo>
                        <a:pt x="5705" y="11841"/>
                        <a:pt x="6346" y="11201"/>
                        <a:pt x="6986" y="10561"/>
                      </a:cubicBezTo>
                      <a:close/>
                    </a:path>
                  </a:pathLst>
                </a:custGeom>
                <a:solidFill>
                  <a:schemeClr val="bg1"/>
                </a:solidFill>
                <a:ln w="9525" cap="flat">
                  <a:noFill/>
                  <a:prstDash val="solid"/>
                  <a:miter/>
                </a:ln>
              </p:spPr>
              <p:txBody>
                <a:bodyPr rtlCol="0" anchor="ctr"/>
                <a:lstStyle/>
                <a:p>
                  <a:endParaRPr lang="en-US"/>
                </a:p>
              </p:txBody>
            </p:sp>
            <p:sp>
              <p:nvSpPr>
                <p:cNvPr id="130" name="Freeform: Shape 129"/>
                <p:cNvSpPr/>
                <p:nvPr/>
              </p:nvSpPr>
              <p:spPr>
                <a:xfrm>
                  <a:off x="13153959" y="3528950"/>
                  <a:ext cx="49887" cy="52901"/>
                </a:xfrm>
                <a:custGeom>
                  <a:avLst/>
                  <a:gdLst>
                    <a:gd name="connsiteX0" fmla="*/ 5440 w 38402"/>
                    <a:gd name="connsiteY0" fmla="*/ 38953 h 44802"/>
                    <a:gd name="connsiteX1" fmla="*/ 4800 w 38402"/>
                    <a:gd name="connsiteY1" fmla="*/ 9511 h 44802"/>
                    <a:gd name="connsiteX2" fmla="*/ 6080 w 38402"/>
                    <a:gd name="connsiteY2" fmla="*/ 6311 h 44802"/>
                    <a:gd name="connsiteX3" fmla="*/ 9281 w 38402"/>
                    <a:gd name="connsiteY3" fmla="*/ 5031 h 44802"/>
                    <a:gd name="connsiteX4" fmla="*/ 12481 w 38402"/>
                    <a:gd name="connsiteY4" fmla="*/ 6311 h 44802"/>
                    <a:gd name="connsiteX5" fmla="*/ 13761 w 38402"/>
                    <a:gd name="connsiteY5" fmla="*/ 8871 h 44802"/>
                    <a:gd name="connsiteX6" fmla="*/ 15041 w 38402"/>
                    <a:gd name="connsiteY6" fmla="*/ 7591 h 44802"/>
                    <a:gd name="connsiteX7" fmla="*/ 25922 w 38402"/>
                    <a:gd name="connsiteY7" fmla="*/ 5031 h 44802"/>
                    <a:gd name="connsiteX8" fmla="*/ 29762 w 38402"/>
                    <a:gd name="connsiteY8" fmla="*/ 6951 h 44802"/>
                    <a:gd name="connsiteX9" fmla="*/ 31042 w 38402"/>
                    <a:gd name="connsiteY9" fmla="*/ 7591 h 44802"/>
                    <a:gd name="connsiteX10" fmla="*/ 31682 w 38402"/>
                    <a:gd name="connsiteY10" fmla="*/ 8231 h 44802"/>
                    <a:gd name="connsiteX11" fmla="*/ 33602 w 38402"/>
                    <a:gd name="connsiteY11" fmla="*/ 11432 h 44802"/>
                    <a:gd name="connsiteX12" fmla="*/ 32962 w 38402"/>
                    <a:gd name="connsiteY12" fmla="*/ 14632 h 44802"/>
                    <a:gd name="connsiteX13" fmla="*/ 30402 w 38402"/>
                    <a:gd name="connsiteY13" fmla="*/ 16552 h 44802"/>
                    <a:gd name="connsiteX14" fmla="*/ 27202 w 38402"/>
                    <a:gd name="connsiteY14" fmla="*/ 15912 h 44802"/>
                    <a:gd name="connsiteX15" fmla="*/ 25922 w 38402"/>
                    <a:gd name="connsiteY15" fmla="*/ 14632 h 44802"/>
                    <a:gd name="connsiteX16" fmla="*/ 25282 w 38402"/>
                    <a:gd name="connsiteY16" fmla="*/ 13992 h 44802"/>
                    <a:gd name="connsiteX17" fmla="*/ 24642 w 38402"/>
                    <a:gd name="connsiteY17" fmla="*/ 13992 h 44802"/>
                    <a:gd name="connsiteX18" fmla="*/ 21441 w 38402"/>
                    <a:gd name="connsiteY18" fmla="*/ 14632 h 44802"/>
                    <a:gd name="connsiteX19" fmla="*/ 16961 w 38402"/>
                    <a:gd name="connsiteY19" fmla="*/ 19112 h 44802"/>
                    <a:gd name="connsiteX20" fmla="*/ 15041 w 38402"/>
                    <a:gd name="connsiteY20" fmla="*/ 20392 h 44802"/>
                    <a:gd name="connsiteX21" fmla="*/ 15681 w 38402"/>
                    <a:gd name="connsiteY21" fmla="*/ 37033 h 44802"/>
                    <a:gd name="connsiteX22" fmla="*/ 14401 w 38402"/>
                    <a:gd name="connsiteY22" fmla="*/ 40233 h 44802"/>
                    <a:gd name="connsiteX23" fmla="*/ 11201 w 38402"/>
                    <a:gd name="connsiteY23" fmla="*/ 42154 h 44802"/>
                    <a:gd name="connsiteX24" fmla="*/ 8001 w 38402"/>
                    <a:gd name="connsiteY24" fmla="*/ 40874 h 44802"/>
                    <a:gd name="connsiteX25" fmla="*/ 5440 w 38402"/>
                    <a:gd name="connsiteY25" fmla="*/ 38953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02" h="44802">
                      <a:moveTo>
                        <a:pt x="5440" y="38953"/>
                      </a:moveTo>
                      <a:cubicBezTo>
                        <a:pt x="4800" y="32553"/>
                        <a:pt x="4800" y="22952"/>
                        <a:pt x="4800" y="9511"/>
                      </a:cubicBezTo>
                      <a:cubicBezTo>
                        <a:pt x="4800" y="8231"/>
                        <a:pt x="5440" y="6951"/>
                        <a:pt x="6080" y="6311"/>
                      </a:cubicBezTo>
                      <a:cubicBezTo>
                        <a:pt x="6720" y="5671"/>
                        <a:pt x="8001" y="5031"/>
                        <a:pt x="9281" y="5031"/>
                      </a:cubicBezTo>
                      <a:cubicBezTo>
                        <a:pt x="10561" y="5031"/>
                        <a:pt x="11201" y="5671"/>
                        <a:pt x="12481" y="6311"/>
                      </a:cubicBezTo>
                      <a:cubicBezTo>
                        <a:pt x="13121" y="6951"/>
                        <a:pt x="13761" y="8231"/>
                        <a:pt x="13761" y="8871"/>
                      </a:cubicBezTo>
                      <a:cubicBezTo>
                        <a:pt x="14401" y="8231"/>
                        <a:pt x="14401" y="8231"/>
                        <a:pt x="15041" y="7591"/>
                      </a:cubicBezTo>
                      <a:cubicBezTo>
                        <a:pt x="18241" y="5031"/>
                        <a:pt x="22081" y="4391"/>
                        <a:pt x="25922" y="5031"/>
                      </a:cubicBezTo>
                      <a:cubicBezTo>
                        <a:pt x="27202" y="5031"/>
                        <a:pt x="28482" y="6311"/>
                        <a:pt x="29762" y="6951"/>
                      </a:cubicBezTo>
                      <a:lnTo>
                        <a:pt x="31042" y="7591"/>
                      </a:lnTo>
                      <a:cubicBezTo>
                        <a:pt x="31042" y="7591"/>
                        <a:pt x="31682" y="7591"/>
                        <a:pt x="31682" y="8231"/>
                      </a:cubicBezTo>
                      <a:cubicBezTo>
                        <a:pt x="32962" y="8871"/>
                        <a:pt x="33602" y="10151"/>
                        <a:pt x="33602" y="11432"/>
                      </a:cubicBezTo>
                      <a:cubicBezTo>
                        <a:pt x="33602" y="12712"/>
                        <a:pt x="33602" y="13992"/>
                        <a:pt x="32962" y="14632"/>
                      </a:cubicBezTo>
                      <a:cubicBezTo>
                        <a:pt x="32322" y="15912"/>
                        <a:pt x="31042" y="16552"/>
                        <a:pt x="30402" y="16552"/>
                      </a:cubicBezTo>
                      <a:cubicBezTo>
                        <a:pt x="29122" y="16552"/>
                        <a:pt x="27842" y="16552"/>
                        <a:pt x="27202" y="15912"/>
                      </a:cubicBezTo>
                      <a:cubicBezTo>
                        <a:pt x="26562" y="15912"/>
                        <a:pt x="26562" y="15272"/>
                        <a:pt x="25922" y="14632"/>
                      </a:cubicBezTo>
                      <a:lnTo>
                        <a:pt x="25282" y="13992"/>
                      </a:lnTo>
                      <a:cubicBezTo>
                        <a:pt x="25282" y="13992"/>
                        <a:pt x="25282" y="13992"/>
                        <a:pt x="24642" y="13992"/>
                      </a:cubicBezTo>
                      <a:cubicBezTo>
                        <a:pt x="23362" y="13992"/>
                        <a:pt x="22721" y="13992"/>
                        <a:pt x="21441" y="14632"/>
                      </a:cubicBezTo>
                      <a:cubicBezTo>
                        <a:pt x="20801" y="15272"/>
                        <a:pt x="18881" y="16552"/>
                        <a:pt x="16961" y="19112"/>
                      </a:cubicBezTo>
                      <a:cubicBezTo>
                        <a:pt x="16321" y="19752"/>
                        <a:pt x="15681" y="20392"/>
                        <a:pt x="15041" y="20392"/>
                      </a:cubicBezTo>
                      <a:cubicBezTo>
                        <a:pt x="15041" y="26793"/>
                        <a:pt x="15681" y="31913"/>
                        <a:pt x="15681" y="37033"/>
                      </a:cubicBezTo>
                      <a:cubicBezTo>
                        <a:pt x="15681" y="38313"/>
                        <a:pt x="15681" y="39593"/>
                        <a:pt x="14401" y="40233"/>
                      </a:cubicBezTo>
                      <a:cubicBezTo>
                        <a:pt x="13761" y="41513"/>
                        <a:pt x="12481" y="41513"/>
                        <a:pt x="11201" y="42154"/>
                      </a:cubicBezTo>
                      <a:cubicBezTo>
                        <a:pt x="9921" y="42154"/>
                        <a:pt x="8641" y="42154"/>
                        <a:pt x="8001" y="40874"/>
                      </a:cubicBezTo>
                      <a:cubicBezTo>
                        <a:pt x="6080" y="40874"/>
                        <a:pt x="5440" y="40233"/>
                        <a:pt x="5440" y="38953"/>
                      </a:cubicBezTo>
                      <a:close/>
                    </a:path>
                  </a:pathLst>
                </a:custGeom>
                <a:solidFill>
                  <a:schemeClr val="bg1"/>
                </a:solidFill>
                <a:ln w="9525" cap="flat">
                  <a:noFill/>
                  <a:prstDash val="solid"/>
                  <a:miter/>
                </a:ln>
              </p:spPr>
              <p:txBody>
                <a:bodyPr rtlCol="0" anchor="ctr"/>
                <a:lstStyle/>
                <a:p>
                  <a:endParaRPr lang="en-US"/>
                </a:p>
              </p:txBody>
            </p:sp>
            <p:sp>
              <p:nvSpPr>
                <p:cNvPr id="131" name="Freeform: Shape 130"/>
                <p:cNvSpPr/>
                <p:nvPr/>
              </p:nvSpPr>
              <p:spPr>
                <a:xfrm>
                  <a:off x="13191861" y="3508063"/>
                  <a:ext cx="41573" cy="68016"/>
                </a:xfrm>
                <a:custGeom>
                  <a:avLst/>
                  <a:gdLst>
                    <a:gd name="connsiteX0" fmla="*/ 19786 w 32002"/>
                    <a:gd name="connsiteY0" fmla="*/ 20801 h 57603"/>
                    <a:gd name="connsiteX1" fmla="*/ 12106 w 32002"/>
                    <a:gd name="connsiteY1" fmla="*/ 27842 h 57603"/>
                    <a:gd name="connsiteX2" fmla="*/ 8906 w 32002"/>
                    <a:gd name="connsiteY2" fmla="*/ 28482 h 57603"/>
                    <a:gd name="connsiteX3" fmla="*/ 5705 w 32002"/>
                    <a:gd name="connsiteY3" fmla="*/ 26562 h 57603"/>
                    <a:gd name="connsiteX4" fmla="*/ 5065 w 32002"/>
                    <a:gd name="connsiteY4" fmla="*/ 23362 h 57603"/>
                    <a:gd name="connsiteX5" fmla="*/ 6986 w 32002"/>
                    <a:gd name="connsiteY5" fmla="*/ 20161 h 57603"/>
                    <a:gd name="connsiteX6" fmla="*/ 17226 w 32002"/>
                    <a:gd name="connsiteY6" fmla="*/ 10561 h 57603"/>
                    <a:gd name="connsiteX7" fmla="*/ 17226 w 32002"/>
                    <a:gd name="connsiteY7" fmla="*/ 9921 h 57603"/>
                    <a:gd name="connsiteX8" fmla="*/ 17866 w 32002"/>
                    <a:gd name="connsiteY8" fmla="*/ 8001 h 57603"/>
                    <a:gd name="connsiteX9" fmla="*/ 19786 w 32002"/>
                    <a:gd name="connsiteY9" fmla="*/ 5440 h 57603"/>
                    <a:gd name="connsiteX10" fmla="*/ 22987 w 32002"/>
                    <a:gd name="connsiteY10" fmla="*/ 4800 h 57603"/>
                    <a:gd name="connsiteX11" fmla="*/ 26187 w 32002"/>
                    <a:gd name="connsiteY11" fmla="*/ 6080 h 57603"/>
                    <a:gd name="connsiteX12" fmla="*/ 28747 w 32002"/>
                    <a:gd name="connsiteY12" fmla="*/ 11201 h 57603"/>
                    <a:gd name="connsiteX13" fmla="*/ 28747 w 32002"/>
                    <a:gd name="connsiteY13" fmla="*/ 16321 h 57603"/>
                    <a:gd name="connsiteX14" fmla="*/ 28107 w 32002"/>
                    <a:gd name="connsiteY14" fmla="*/ 24002 h 57603"/>
                    <a:gd name="connsiteX15" fmla="*/ 26187 w 32002"/>
                    <a:gd name="connsiteY15" fmla="*/ 53444 h 57603"/>
                    <a:gd name="connsiteX16" fmla="*/ 24907 w 32002"/>
                    <a:gd name="connsiteY16" fmla="*/ 56644 h 57603"/>
                    <a:gd name="connsiteX17" fmla="*/ 21706 w 32002"/>
                    <a:gd name="connsiteY17" fmla="*/ 57924 h 57603"/>
                    <a:gd name="connsiteX18" fmla="*/ 18506 w 32002"/>
                    <a:gd name="connsiteY18" fmla="*/ 56644 h 57603"/>
                    <a:gd name="connsiteX19" fmla="*/ 17226 w 32002"/>
                    <a:gd name="connsiteY19" fmla="*/ 53444 h 57603"/>
                    <a:gd name="connsiteX20" fmla="*/ 19146 w 32002"/>
                    <a:gd name="connsiteY20" fmla="*/ 22722 h 57603"/>
                    <a:gd name="connsiteX21" fmla="*/ 19786 w 32002"/>
                    <a:gd name="connsiteY21" fmla="*/ 2080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02" h="57603">
                      <a:moveTo>
                        <a:pt x="19786" y="20801"/>
                      </a:moveTo>
                      <a:cubicBezTo>
                        <a:pt x="17226" y="23362"/>
                        <a:pt x="14666" y="25922"/>
                        <a:pt x="12106" y="27842"/>
                      </a:cubicBezTo>
                      <a:cubicBezTo>
                        <a:pt x="10826" y="28482"/>
                        <a:pt x="10186" y="29122"/>
                        <a:pt x="8906" y="28482"/>
                      </a:cubicBezTo>
                      <a:cubicBezTo>
                        <a:pt x="7626" y="28482"/>
                        <a:pt x="6986" y="27842"/>
                        <a:pt x="5705" y="26562"/>
                      </a:cubicBezTo>
                      <a:cubicBezTo>
                        <a:pt x="5065" y="25282"/>
                        <a:pt x="4425" y="24642"/>
                        <a:pt x="5065" y="23362"/>
                      </a:cubicBezTo>
                      <a:cubicBezTo>
                        <a:pt x="5065" y="22082"/>
                        <a:pt x="5705" y="21441"/>
                        <a:pt x="6986" y="20161"/>
                      </a:cubicBezTo>
                      <a:cubicBezTo>
                        <a:pt x="9546" y="18241"/>
                        <a:pt x="12746" y="15041"/>
                        <a:pt x="17226" y="10561"/>
                      </a:cubicBezTo>
                      <a:lnTo>
                        <a:pt x="17226" y="9921"/>
                      </a:lnTo>
                      <a:cubicBezTo>
                        <a:pt x="17866" y="8641"/>
                        <a:pt x="17866" y="8641"/>
                        <a:pt x="17866" y="8001"/>
                      </a:cubicBezTo>
                      <a:cubicBezTo>
                        <a:pt x="18506" y="6721"/>
                        <a:pt x="19146" y="6080"/>
                        <a:pt x="19786" y="5440"/>
                      </a:cubicBezTo>
                      <a:cubicBezTo>
                        <a:pt x="20426" y="4800"/>
                        <a:pt x="21706" y="4800"/>
                        <a:pt x="22987" y="4800"/>
                      </a:cubicBezTo>
                      <a:cubicBezTo>
                        <a:pt x="24267" y="4800"/>
                        <a:pt x="25547" y="5440"/>
                        <a:pt x="26187" y="6080"/>
                      </a:cubicBezTo>
                      <a:cubicBezTo>
                        <a:pt x="27467" y="7361"/>
                        <a:pt x="28107" y="9281"/>
                        <a:pt x="28747" y="11201"/>
                      </a:cubicBezTo>
                      <a:cubicBezTo>
                        <a:pt x="28747" y="12481"/>
                        <a:pt x="28747" y="14401"/>
                        <a:pt x="28747" y="16321"/>
                      </a:cubicBezTo>
                      <a:cubicBezTo>
                        <a:pt x="28747" y="18241"/>
                        <a:pt x="28747" y="20161"/>
                        <a:pt x="28107" y="24002"/>
                      </a:cubicBezTo>
                      <a:cubicBezTo>
                        <a:pt x="26827" y="35522"/>
                        <a:pt x="26187" y="45763"/>
                        <a:pt x="26187" y="53444"/>
                      </a:cubicBezTo>
                      <a:cubicBezTo>
                        <a:pt x="26187" y="54724"/>
                        <a:pt x="25547" y="56004"/>
                        <a:pt x="24907" y="56644"/>
                      </a:cubicBezTo>
                      <a:cubicBezTo>
                        <a:pt x="24267" y="57284"/>
                        <a:pt x="22987" y="57924"/>
                        <a:pt x="21706" y="57924"/>
                      </a:cubicBezTo>
                      <a:cubicBezTo>
                        <a:pt x="20426" y="57924"/>
                        <a:pt x="19146" y="57284"/>
                        <a:pt x="18506" y="56644"/>
                      </a:cubicBezTo>
                      <a:cubicBezTo>
                        <a:pt x="17866" y="56004"/>
                        <a:pt x="17226" y="54724"/>
                        <a:pt x="17226" y="53444"/>
                      </a:cubicBezTo>
                      <a:cubicBezTo>
                        <a:pt x="17226" y="45123"/>
                        <a:pt x="17866" y="34882"/>
                        <a:pt x="19146" y="22722"/>
                      </a:cubicBezTo>
                      <a:cubicBezTo>
                        <a:pt x="19786" y="21441"/>
                        <a:pt x="19786" y="20801"/>
                        <a:pt x="19786" y="20801"/>
                      </a:cubicBezTo>
                      <a:close/>
                    </a:path>
                  </a:pathLst>
                </a:custGeom>
                <a:solidFill>
                  <a:schemeClr val="bg1"/>
                </a:solidFill>
                <a:ln w="9525" cap="flat">
                  <a:noFill/>
                  <a:prstDash val="solid"/>
                  <a:miter/>
                </a:ln>
              </p:spPr>
              <p:txBody>
                <a:bodyPr rtlCol="0" anchor="ctr"/>
                <a:lstStyle/>
                <a:p>
                  <a:endParaRPr lang="en-US"/>
                </a:p>
              </p:txBody>
            </p:sp>
            <p:sp>
              <p:nvSpPr>
                <p:cNvPr id="132" name="Freeform: Shape 131"/>
                <p:cNvSpPr/>
                <p:nvPr/>
              </p:nvSpPr>
              <p:spPr>
                <a:xfrm>
                  <a:off x="12698316" y="3294948"/>
                  <a:ext cx="698430" cy="400534"/>
                </a:xfrm>
                <a:custGeom>
                  <a:avLst/>
                  <a:gdLst>
                    <a:gd name="connsiteX0" fmla="*/ 322901 w 537634"/>
                    <a:gd name="connsiteY0" fmla="*/ 338262 h 339222"/>
                    <a:gd name="connsiteX1" fmla="*/ 296019 w 537634"/>
                    <a:gd name="connsiteY1" fmla="*/ 336342 h 339222"/>
                    <a:gd name="connsiteX2" fmla="*/ 269778 w 537634"/>
                    <a:gd name="connsiteY2" fmla="*/ 334422 h 339222"/>
                    <a:gd name="connsiteX3" fmla="*/ 248656 w 537634"/>
                    <a:gd name="connsiteY3" fmla="*/ 335062 h 339222"/>
                    <a:gd name="connsiteX4" fmla="*/ 228175 w 537634"/>
                    <a:gd name="connsiteY4" fmla="*/ 335702 h 339222"/>
                    <a:gd name="connsiteX5" fmla="*/ 203213 w 537634"/>
                    <a:gd name="connsiteY5" fmla="*/ 333782 h 339222"/>
                    <a:gd name="connsiteX6" fmla="*/ 138569 w 537634"/>
                    <a:gd name="connsiteY6" fmla="*/ 316500 h 339222"/>
                    <a:gd name="connsiteX7" fmla="*/ 79045 w 537634"/>
                    <a:gd name="connsiteY7" fmla="*/ 286419 h 339222"/>
                    <a:gd name="connsiteX8" fmla="*/ 29122 w 537634"/>
                    <a:gd name="connsiteY8" fmla="*/ 239695 h 339222"/>
                    <a:gd name="connsiteX9" fmla="*/ 4800 w 537634"/>
                    <a:gd name="connsiteY9" fmla="*/ 173131 h 339222"/>
                    <a:gd name="connsiteX10" fmla="*/ 29122 w 537634"/>
                    <a:gd name="connsiteY10" fmla="*/ 106567 h 339222"/>
                    <a:gd name="connsiteX11" fmla="*/ 76485 w 537634"/>
                    <a:gd name="connsiteY11" fmla="*/ 56644 h 339222"/>
                    <a:gd name="connsiteX12" fmla="*/ 118728 w 537634"/>
                    <a:gd name="connsiteY12" fmla="*/ 39363 h 339222"/>
                    <a:gd name="connsiteX13" fmla="*/ 139849 w 537634"/>
                    <a:gd name="connsiteY13" fmla="*/ 32322 h 339222"/>
                    <a:gd name="connsiteX14" fmla="*/ 157770 w 537634"/>
                    <a:gd name="connsiteY14" fmla="*/ 24642 h 339222"/>
                    <a:gd name="connsiteX15" fmla="*/ 202573 w 537634"/>
                    <a:gd name="connsiteY15" fmla="*/ 9280 h 339222"/>
                    <a:gd name="connsiteX16" fmla="*/ 269137 w 537634"/>
                    <a:gd name="connsiteY16" fmla="*/ 4800 h 339222"/>
                    <a:gd name="connsiteX17" fmla="*/ 328021 w 537634"/>
                    <a:gd name="connsiteY17" fmla="*/ 11201 h 339222"/>
                    <a:gd name="connsiteX18" fmla="*/ 335702 w 537634"/>
                    <a:gd name="connsiteY18" fmla="*/ 12481 h 339222"/>
                    <a:gd name="connsiteX19" fmla="*/ 353623 w 537634"/>
                    <a:gd name="connsiteY19" fmla="*/ 15041 h 339222"/>
                    <a:gd name="connsiteX20" fmla="*/ 401626 w 537634"/>
                    <a:gd name="connsiteY20" fmla="*/ 25282 h 339222"/>
                    <a:gd name="connsiteX21" fmla="*/ 461790 w 537634"/>
                    <a:gd name="connsiteY21" fmla="*/ 57284 h 339222"/>
                    <a:gd name="connsiteX22" fmla="*/ 510433 w 537634"/>
                    <a:gd name="connsiteY22" fmla="*/ 105927 h 339222"/>
                    <a:gd name="connsiteX23" fmla="*/ 534115 w 537634"/>
                    <a:gd name="connsiteY23" fmla="*/ 172491 h 339222"/>
                    <a:gd name="connsiteX24" fmla="*/ 511073 w 537634"/>
                    <a:gd name="connsiteY24" fmla="*/ 239695 h 339222"/>
                    <a:gd name="connsiteX25" fmla="*/ 461790 w 537634"/>
                    <a:gd name="connsiteY25" fmla="*/ 287699 h 339222"/>
                    <a:gd name="connsiteX26" fmla="*/ 400986 w 537634"/>
                    <a:gd name="connsiteY26" fmla="*/ 316500 h 339222"/>
                    <a:gd name="connsiteX27" fmla="*/ 386905 w 537634"/>
                    <a:gd name="connsiteY27" fmla="*/ 321621 h 339222"/>
                    <a:gd name="connsiteX28" fmla="*/ 336982 w 537634"/>
                    <a:gd name="connsiteY28" fmla="*/ 336982 h 339222"/>
                    <a:gd name="connsiteX29" fmla="*/ 322901 w 537634"/>
                    <a:gd name="connsiteY29" fmla="*/ 338262 h 339222"/>
                    <a:gd name="connsiteX30" fmla="*/ 270418 w 537634"/>
                    <a:gd name="connsiteY30" fmla="*/ 318421 h 339222"/>
                    <a:gd name="connsiteX31" fmla="*/ 298579 w 537634"/>
                    <a:gd name="connsiteY31" fmla="*/ 320981 h 339222"/>
                    <a:gd name="connsiteX32" fmla="*/ 323541 w 537634"/>
                    <a:gd name="connsiteY32" fmla="*/ 322901 h 339222"/>
                    <a:gd name="connsiteX33" fmla="*/ 335062 w 537634"/>
                    <a:gd name="connsiteY33" fmla="*/ 322261 h 339222"/>
                    <a:gd name="connsiteX34" fmla="*/ 381785 w 537634"/>
                    <a:gd name="connsiteY34" fmla="*/ 307540 h 339222"/>
                    <a:gd name="connsiteX35" fmla="*/ 395866 w 537634"/>
                    <a:gd name="connsiteY35" fmla="*/ 301780 h 339222"/>
                    <a:gd name="connsiteX36" fmla="*/ 453469 w 537634"/>
                    <a:gd name="connsiteY36" fmla="*/ 274898 h 339222"/>
                    <a:gd name="connsiteX37" fmla="*/ 498912 w 537634"/>
                    <a:gd name="connsiteY37" fmla="*/ 231375 h 339222"/>
                    <a:gd name="connsiteX38" fmla="*/ 519394 w 537634"/>
                    <a:gd name="connsiteY38" fmla="*/ 172491 h 339222"/>
                    <a:gd name="connsiteX39" fmla="*/ 498272 w 537634"/>
                    <a:gd name="connsiteY39" fmla="*/ 114247 h 339222"/>
                    <a:gd name="connsiteX40" fmla="*/ 454110 w 537634"/>
                    <a:gd name="connsiteY40" fmla="*/ 69445 h 339222"/>
                    <a:gd name="connsiteX41" fmla="*/ 397786 w 537634"/>
                    <a:gd name="connsiteY41" fmla="*/ 39363 h 339222"/>
                    <a:gd name="connsiteX42" fmla="*/ 352343 w 537634"/>
                    <a:gd name="connsiteY42" fmla="*/ 29762 h 339222"/>
                    <a:gd name="connsiteX43" fmla="*/ 334422 w 537634"/>
                    <a:gd name="connsiteY43" fmla="*/ 27202 h 339222"/>
                    <a:gd name="connsiteX44" fmla="*/ 326741 w 537634"/>
                    <a:gd name="connsiteY44" fmla="*/ 25922 h 339222"/>
                    <a:gd name="connsiteX45" fmla="*/ 270418 w 537634"/>
                    <a:gd name="connsiteY45" fmla="*/ 19521 h 339222"/>
                    <a:gd name="connsiteX46" fmla="*/ 206413 w 537634"/>
                    <a:gd name="connsiteY46" fmla="*/ 24002 h 339222"/>
                    <a:gd name="connsiteX47" fmla="*/ 164811 w 537634"/>
                    <a:gd name="connsiteY47" fmla="*/ 38082 h 339222"/>
                    <a:gd name="connsiteX48" fmla="*/ 146249 w 537634"/>
                    <a:gd name="connsiteY48" fmla="*/ 45763 h 339222"/>
                    <a:gd name="connsiteX49" fmla="*/ 124488 w 537634"/>
                    <a:gd name="connsiteY49" fmla="*/ 52803 h 339222"/>
                    <a:gd name="connsiteX50" fmla="*/ 86726 w 537634"/>
                    <a:gd name="connsiteY50" fmla="*/ 68164 h 339222"/>
                    <a:gd name="connsiteX51" fmla="*/ 43203 w 537634"/>
                    <a:gd name="connsiteY51" fmla="*/ 114247 h 339222"/>
                    <a:gd name="connsiteX52" fmla="*/ 21441 w 537634"/>
                    <a:gd name="connsiteY52" fmla="*/ 171851 h 339222"/>
                    <a:gd name="connsiteX53" fmla="*/ 43203 w 537634"/>
                    <a:gd name="connsiteY53" fmla="*/ 230095 h 339222"/>
                    <a:gd name="connsiteX54" fmla="*/ 89286 w 537634"/>
                    <a:gd name="connsiteY54" fmla="*/ 272338 h 339222"/>
                    <a:gd name="connsiteX55" fmla="*/ 145609 w 537634"/>
                    <a:gd name="connsiteY55" fmla="*/ 301140 h 339222"/>
                    <a:gd name="connsiteX56" fmla="*/ 207053 w 537634"/>
                    <a:gd name="connsiteY56" fmla="*/ 317781 h 339222"/>
                    <a:gd name="connsiteX57" fmla="*/ 229455 w 537634"/>
                    <a:gd name="connsiteY57" fmla="*/ 319061 h 339222"/>
                    <a:gd name="connsiteX58" fmla="*/ 249296 w 537634"/>
                    <a:gd name="connsiteY58" fmla="*/ 318421 h 339222"/>
                    <a:gd name="connsiteX59" fmla="*/ 270418 w 537634"/>
                    <a:gd name="connsiteY59" fmla="*/ 318421 h 3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37634" h="339222">
                      <a:moveTo>
                        <a:pt x="322901" y="338262"/>
                      </a:moveTo>
                      <a:cubicBezTo>
                        <a:pt x="313940" y="338262"/>
                        <a:pt x="304980" y="336982"/>
                        <a:pt x="296019" y="336342"/>
                      </a:cubicBezTo>
                      <a:cubicBezTo>
                        <a:pt x="287059" y="335062"/>
                        <a:pt x="278098" y="334422"/>
                        <a:pt x="269778" y="334422"/>
                      </a:cubicBezTo>
                      <a:cubicBezTo>
                        <a:pt x="262737" y="334422"/>
                        <a:pt x="255697" y="334422"/>
                        <a:pt x="248656" y="335062"/>
                      </a:cubicBezTo>
                      <a:cubicBezTo>
                        <a:pt x="241616" y="335062"/>
                        <a:pt x="234575" y="335702"/>
                        <a:pt x="228175" y="335702"/>
                      </a:cubicBezTo>
                      <a:cubicBezTo>
                        <a:pt x="218574" y="335702"/>
                        <a:pt x="210894" y="335062"/>
                        <a:pt x="203213" y="333782"/>
                      </a:cubicBezTo>
                      <a:cubicBezTo>
                        <a:pt x="182092" y="330581"/>
                        <a:pt x="160970" y="324821"/>
                        <a:pt x="138569" y="316500"/>
                      </a:cubicBezTo>
                      <a:cubicBezTo>
                        <a:pt x="116168" y="308180"/>
                        <a:pt x="95686" y="297939"/>
                        <a:pt x="79045" y="286419"/>
                      </a:cubicBezTo>
                      <a:cubicBezTo>
                        <a:pt x="55364" y="270418"/>
                        <a:pt x="39363" y="255697"/>
                        <a:pt x="29122" y="239695"/>
                      </a:cubicBezTo>
                      <a:cubicBezTo>
                        <a:pt x="12481" y="215374"/>
                        <a:pt x="4800" y="193613"/>
                        <a:pt x="4800" y="173131"/>
                      </a:cubicBezTo>
                      <a:cubicBezTo>
                        <a:pt x="4800" y="153290"/>
                        <a:pt x="13121" y="131528"/>
                        <a:pt x="29122" y="106567"/>
                      </a:cubicBezTo>
                      <a:cubicBezTo>
                        <a:pt x="43843" y="84806"/>
                        <a:pt x="59204" y="68164"/>
                        <a:pt x="76485" y="56644"/>
                      </a:cubicBezTo>
                      <a:cubicBezTo>
                        <a:pt x="88646" y="48323"/>
                        <a:pt x="104007" y="43843"/>
                        <a:pt x="118728" y="39363"/>
                      </a:cubicBezTo>
                      <a:cubicBezTo>
                        <a:pt x="125768" y="37442"/>
                        <a:pt x="132809" y="34882"/>
                        <a:pt x="139849" y="32322"/>
                      </a:cubicBezTo>
                      <a:cubicBezTo>
                        <a:pt x="145609" y="30402"/>
                        <a:pt x="151370" y="27842"/>
                        <a:pt x="157770" y="24642"/>
                      </a:cubicBezTo>
                      <a:cubicBezTo>
                        <a:pt x="171851" y="18241"/>
                        <a:pt x="186572" y="12481"/>
                        <a:pt x="202573" y="9280"/>
                      </a:cubicBezTo>
                      <a:cubicBezTo>
                        <a:pt x="221774" y="6080"/>
                        <a:pt x="242896" y="4800"/>
                        <a:pt x="269137" y="4800"/>
                      </a:cubicBezTo>
                      <a:cubicBezTo>
                        <a:pt x="289619" y="4800"/>
                        <a:pt x="308820" y="8001"/>
                        <a:pt x="328021" y="11201"/>
                      </a:cubicBezTo>
                      <a:lnTo>
                        <a:pt x="335702" y="12481"/>
                      </a:lnTo>
                      <a:cubicBezTo>
                        <a:pt x="341462" y="13761"/>
                        <a:pt x="347863" y="14401"/>
                        <a:pt x="353623" y="15041"/>
                      </a:cubicBezTo>
                      <a:cubicBezTo>
                        <a:pt x="369624" y="17601"/>
                        <a:pt x="386905" y="19521"/>
                        <a:pt x="401626" y="25282"/>
                      </a:cubicBezTo>
                      <a:cubicBezTo>
                        <a:pt x="420827" y="32322"/>
                        <a:pt x="440669" y="42563"/>
                        <a:pt x="461790" y="57284"/>
                      </a:cubicBezTo>
                      <a:cubicBezTo>
                        <a:pt x="480351" y="70084"/>
                        <a:pt x="497632" y="86726"/>
                        <a:pt x="510433" y="105927"/>
                      </a:cubicBezTo>
                      <a:cubicBezTo>
                        <a:pt x="526434" y="129608"/>
                        <a:pt x="534115" y="151370"/>
                        <a:pt x="534115" y="172491"/>
                      </a:cubicBezTo>
                      <a:cubicBezTo>
                        <a:pt x="534115" y="193613"/>
                        <a:pt x="525794" y="217934"/>
                        <a:pt x="511073" y="239695"/>
                      </a:cubicBezTo>
                      <a:cubicBezTo>
                        <a:pt x="499552" y="256977"/>
                        <a:pt x="482271" y="273618"/>
                        <a:pt x="461790" y="287699"/>
                      </a:cubicBezTo>
                      <a:cubicBezTo>
                        <a:pt x="443869" y="299860"/>
                        <a:pt x="422107" y="308820"/>
                        <a:pt x="400986" y="316500"/>
                      </a:cubicBezTo>
                      <a:cubicBezTo>
                        <a:pt x="396506" y="318421"/>
                        <a:pt x="392025" y="319701"/>
                        <a:pt x="386905" y="321621"/>
                      </a:cubicBezTo>
                      <a:cubicBezTo>
                        <a:pt x="370904" y="328021"/>
                        <a:pt x="354903" y="334422"/>
                        <a:pt x="336982" y="336982"/>
                      </a:cubicBezTo>
                      <a:cubicBezTo>
                        <a:pt x="332502" y="337622"/>
                        <a:pt x="328021" y="338262"/>
                        <a:pt x="322901" y="338262"/>
                      </a:cubicBezTo>
                      <a:close/>
                      <a:moveTo>
                        <a:pt x="270418" y="318421"/>
                      </a:moveTo>
                      <a:cubicBezTo>
                        <a:pt x="280018" y="318421"/>
                        <a:pt x="289619" y="319701"/>
                        <a:pt x="298579" y="320981"/>
                      </a:cubicBezTo>
                      <a:cubicBezTo>
                        <a:pt x="307540" y="322261"/>
                        <a:pt x="315861" y="322901"/>
                        <a:pt x="323541" y="322901"/>
                      </a:cubicBezTo>
                      <a:cubicBezTo>
                        <a:pt x="328021" y="322901"/>
                        <a:pt x="331222" y="322901"/>
                        <a:pt x="335062" y="322261"/>
                      </a:cubicBezTo>
                      <a:cubicBezTo>
                        <a:pt x="351063" y="319701"/>
                        <a:pt x="367064" y="313300"/>
                        <a:pt x="381785" y="307540"/>
                      </a:cubicBezTo>
                      <a:cubicBezTo>
                        <a:pt x="386265" y="305620"/>
                        <a:pt x="391385" y="303700"/>
                        <a:pt x="395866" y="301780"/>
                      </a:cubicBezTo>
                      <a:cubicBezTo>
                        <a:pt x="416347" y="294099"/>
                        <a:pt x="436828" y="286419"/>
                        <a:pt x="453469" y="274898"/>
                      </a:cubicBezTo>
                      <a:cubicBezTo>
                        <a:pt x="472671" y="261457"/>
                        <a:pt x="488672" y="246736"/>
                        <a:pt x="498912" y="231375"/>
                      </a:cubicBezTo>
                      <a:cubicBezTo>
                        <a:pt x="511713" y="212174"/>
                        <a:pt x="519394" y="191052"/>
                        <a:pt x="519394" y="172491"/>
                      </a:cubicBezTo>
                      <a:cubicBezTo>
                        <a:pt x="519394" y="154570"/>
                        <a:pt x="512353" y="135369"/>
                        <a:pt x="498272" y="114247"/>
                      </a:cubicBezTo>
                      <a:cubicBezTo>
                        <a:pt x="486752" y="96966"/>
                        <a:pt x="471391" y="81605"/>
                        <a:pt x="454110" y="69445"/>
                      </a:cubicBezTo>
                      <a:cubicBezTo>
                        <a:pt x="434268" y="56004"/>
                        <a:pt x="415707" y="45763"/>
                        <a:pt x="397786" y="39363"/>
                      </a:cubicBezTo>
                      <a:cubicBezTo>
                        <a:pt x="384345" y="34242"/>
                        <a:pt x="368984" y="32322"/>
                        <a:pt x="352343" y="29762"/>
                      </a:cubicBezTo>
                      <a:cubicBezTo>
                        <a:pt x="346583" y="29122"/>
                        <a:pt x="340182" y="27842"/>
                        <a:pt x="334422" y="27202"/>
                      </a:cubicBezTo>
                      <a:lnTo>
                        <a:pt x="326741" y="25922"/>
                      </a:lnTo>
                      <a:cubicBezTo>
                        <a:pt x="308180" y="22721"/>
                        <a:pt x="289619" y="19521"/>
                        <a:pt x="270418" y="19521"/>
                      </a:cubicBezTo>
                      <a:cubicBezTo>
                        <a:pt x="244816" y="19521"/>
                        <a:pt x="224335" y="20801"/>
                        <a:pt x="206413" y="24002"/>
                      </a:cubicBezTo>
                      <a:cubicBezTo>
                        <a:pt x="191692" y="26562"/>
                        <a:pt x="178252" y="32322"/>
                        <a:pt x="164811" y="38082"/>
                      </a:cubicBezTo>
                      <a:cubicBezTo>
                        <a:pt x="158410" y="40643"/>
                        <a:pt x="152010" y="43203"/>
                        <a:pt x="146249" y="45763"/>
                      </a:cubicBezTo>
                      <a:cubicBezTo>
                        <a:pt x="139209" y="48323"/>
                        <a:pt x="131529" y="50883"/>
                        <a:pt x="124488" y="52803"/>
                      </a:cubicBezTo>
                      <a:cubicBezTo>
                        <a:pt x="110407" y="57284"/>
                        <a:pt x="96966" y="61124"/>
                        <a:pt x="86726" y="68164"/>
                      </a:cubicBezTo>
                      <a:cubicBezTo>
                        <a:pt x="71365" y="78405"/>
                        <a:pt x="57284" y="93766"/>
                        <a:pt x="43203" y="114247"/>
                      </a:cubicBezTo>
                      <a:cubicBezTo>
                        <a:pt x="28482" y="136009"/>
                        <a:pt x="21441" y="155210"/>
                        <a:pt x="21441" y="171851"/>
                      </a:cubicBezTo>
                      <a:cubicBezTo>
                        <a:pt x="21441" y="189132"/>
                        <a:pt x="28482" y="208333"/>
                        <a:pt x="43203" y="230095"/>
                      </a:cubicBezTo>
                      <a:cubicBezTo>
                        <a:pt x="52803" y="244176"/>
                        <a:pt x="66884" y="257617"/>
                        <a:pt x="89286" y="272338"/>
                      </a:cubicBezTo>
                      <a:cubicBezTo>
                        <a:pt x="105287" y="283218"/>
                        <a:pt x="124488" y="292819"/>
                        <a:pt x="145609" y="301140"/>
                      </a:cubicBezTo>
                      <a:cubicBezTo>
                        <a:pt x="167371" y="308820"/>
                        <a:pt x="187212" y="314580"/>
                        <a:pt x="207053" y="317781"/>
                      </a:cubicBezTo>
                      <a:cubicBezTo>
                        <a:pt x="213454" y="319061"/>
                        <a:pt x="220494" y="319061"/>
                        <a:pt x="229455" y="319061"/>
                      </a:cubicBezTo>
                      <a:cubicBezTo>
                        <a:pt x="235855" y="319061"/>
                        <a:pt x="242256" y="319061"/>
                        <a:pt x="249296" y="318421"/>
                      </a:cubicBezTo>
                      <a:cubicBezTo>
                        <a:pt x="255697" y="319061"/>
                        <a:pt x="262737" y="318421"/>
                        <a:pt x="270418" y="318421"/>
                      </a:cubicBezTo>
                      <a:close/>
                    </a:path>
                  </a:pathLst>
                </a:custGeom>
                <a:solidFill>
                  <a:schemeClr val="bg1"/>
                </a:solidFill>
                <a:ln w="9525" cap="flat">
                  <a:noFill/>
                  <a:prstDash val="solid"/>
                  <a:miter/>
                </a:ln>
              </p:spPr>
              <p:txBody>
                <a:bodyPr rtlCol="0" anchor="ctr"/>
                <a:lstStyle/>
                <a:p>
                  <a:endParaRPr lang="en-US"/>
                </a:p>
              </p:txBody>
            </p:sp>
            <p:sp>
              <p:nvSpPr>
                <p:cNvPr id="133" name="Freeform: Shape 132"/>
                <p:cNvSpPr/>
                <p:nvPr/>
              </p:nvSpPr>
              <p:spPr>
                <a:xfrm>
                  <a:off x="13026744" y="3308551"/>
                  <a:ext cx="340900" cy="204046"/>
                </a:xfrm>
                <a:custGeom>
                  <a:avLst/>
                  <a:gdLst>
                    <a:gd name="connsiteX0" fmla="*/ 4800 w 262417"/>
                    <a:gd name="connsiteY0" fmla="*/ 169931 h 172811"/>
                    <a:gd name="connsiteX1" fmla="*/ 4800 w 262417"/>
                    <a:gd name="connsiteY1" fmla="*/ 155210 h 172811"/>
                    <a:gd name="connsiteX2" fmla="*/ 9281 w 262417"/>
                    <a:gd name="connsiteY2" fmla="*/ 150730 h 172811"/>
                    <a:gd name="connsiteX3" fmla="*/ 13761 w 262417"/>
                    <a:gd name="connsiteY3" fmla="*/ 155210 h 172811"/>
                    <a:gd name="connsiteX4" fmla="*/ 13761 w 262417"/>
                    <a:gd name="connsiteY4" fmla="*/ 160970 h 172811"/>
                    <a:gd name="connsiteX5" fmla="*/ 34882 w 262417"/>
                    <a:gd name="connsiteY5" fmla="*/ 160331 h 172811"/>
                    <a:gd name="connsiteX6" fmla="*/ 34882 w 262417"/>
                    <a:gd name="connsiteY6" fmla="*/ 160331 h 172811"/>
                    <a:gd name="connsiteX7" fmla="*/ 39363 w 262417"/>
                    <a:gd name="connsiteY7" fmla="*/ 164811 h 172811"/>
                    <a:gd name="connsiteX8" fmla="*/ 34882 w 262417"/>
                    <a:gd name="connsiteY8" fmla="*/ 169291 h 172811"/>
                    <a:gd name="connsiteX9" fmla="*/ 4800 w 262417"/>
                    <a:gd name="connsiteY9" fmla="*/ 169931 h 172811"/>
                    <a:gd name="connsiteX10" fmla="*/ 71365 w 262417"/>
                    <a:gd name="connsiteY10" fmla="*/ 168651 h 172811"/>
                    <a:gd name="connsiteX11" fmla="*/ 66884 w 262417"/>
                    <a:gd name="connsiteY11" fmla="*/ 164171 h 172811"/>
                    <a:gd name="connsiteX12" fmla="*/ 71365 w 262417"/>
                    <a:gd name="connsiteY12" fmla="*/ 159690 h 172811"/>
                    <a:gd name="connsiteX13" fmla="*/ 107847 w 262417"/>
                    <a:gd name="connsiteY13" fmla="*/ 159050 h 172811"/>
                    <a:gd name="connsiteX14" fmla="*/ 112327 w 262417"/>
                    <a:gd name="connsiteY14" fmla="*/ 163531 h 172811"/>
                    <a:gd name="connsiteX15" fmla="*/ 107847 w 262417"/>
                    <a:gd name="connsiteY15" fmla="*/ 168011 h 172811"/>
                    <a:gd name="connsiteX16" fmla="*/ 71365 w 262417"/>
                    <a:gd name="connsiteY16" fmla="*/ 168651 h 172811"/>
                    <a:gd name="connsiteX17" fmla="*/ 71365 w 262417"/>
                    <a:gd name="connsiteY17" fmla="*/ 168651 h 172811"/>
                    <a:gd name="connsiteX18" fmla="*/ 143689 w 262417"/>
                    <a:gd name="connsiteY18" fmla="*/ 167371 h 172811"/>
                    <a:gd name="connsiteX19" fmla="*/ 139209 w 262417"/>
                    <a:gd name="connsiteY19" fmla="*/ 162891 h 172811"/>
                    <a:gd name="connsiteX20" fmla="*/ 143689 w 262417"/>
                    <a:gd name="connsiteY20" fmla="*/ 158410 h 172811"/>
                    <a:gd name="connsiteX21" fmla="*/ 180172 w 262417"/>
                    <a:gd name="connsiteY21" fmla="*/ 157770 h 172811"/>
                    <a:gd name="connsiteX22" fmla="*/ 184652 w 262417"/>
                    <a:gd name="connsiteY22" fmla="*/ 162251 h 172811"/>
                    <a:gd name="connsiteX23" fmla="*/ 180172 w 262417"/>
                    <a:gd name="connsiteY23" fmla="*/ 166731 h 172811"/>
                    <a:gd name="connsiteX24" fmla="*/ 143689 w 262417"/>
                    <a:gd name="connsiteY24" fmla="*/ 167371 h 172811"/>
                    <a:gd name="connsiteX25" fmla="*/ 143689 w 262417"/>
                    <a:gd name="connsiteY25" fmla="*/ 167371 h 172811"/>
                    <a:gd name="connsiteX26" fmla="*/ 216654 w 262417"/>
                    <a:gd name="connsiteY26" fmla="*/ 166091 h 172811"/>
                    <a:gd name="connsiteX27" fmla="*/ 212174 w 262417"/>
                    <a:gd name="connsiteY27" fmla="*/ 161611 h 172811"/>
                    <a:gd name="connsiteX28" fmla="*/ 216654 w 262417"/>
                    <a:gd name="connsiteY28" fmla="*/ 157130 h 172811"/>
                    <a:gd name="connsiteX29" fmla="*/ 253136 w 262417"/>
                    <a:gd name="connsiteY29" fmla="*/ 156490 h 172811"/>
                    <a:gd name="connsiteX30" fmla="*/ 253136 w 262417"/>
                    <a:gd name="connsiteY30" fmla="*/ 156490 h 172811"/>
                    <a:gd name="connsiteX31" fmla="*/ 257617 w 262417"/>
                    <a:gd name="connsiteY31" fmla="*/ 160970 h 172811"/>
                    <a:gd name="connsiteX32" fmla="*/ 253136 w 262417"/>
                    <a:gd name="connsiteY32" fmla="*/ 165451 h 172811"/>
                    <a:gd name="connsiteX33" fmla="*/ 216654 w 262417"/>
                    <a:gd name="connsiteY33" fmla="*/ 166091 h 172811"/>
                    <a:gd name="connsiteX34" fmla="*/ 216654 w 262417"/>
                    <a:gd name="connsiteY34" fmla="*/ 166091 h 172811"/>
                    <a:gd name="connsiteX35" fmla="*/ 9281 w 262417"/>
                    <a:gd name="connsiteY35" fmla="*/ 123208 h 172811"/>
                    <a:gd name="connsiteX36" fmla="*/ 4800 w 262417"/>
                    <a:gd name="connsiteY36" fmla="*/ 118728 h 172811"/>
                    <a:gd name="connsiteX37" fmla="*/ 4800 w 262417"/>
                    <a:gd name="connsiteY37" fmla="*/ 82245 h 172811"/>
                    <a:gd name="connsiteX38" fmla="*/ 9281 w 262417"/>
                    <a:gd name="connsiteY38" fmla="*/ 77765 h 172811"/>
                    <a:gd name="connsiteX39" fmla="*/ 13761 w 262417"/>
                    <a:gd name="connsiteY39" fmla="*/ 82245 h 172811"/>
                    <a:gd name="connsiteX40" fmla="*/ 13761 w 262417"/>
                    <a:gd name="connsiteY40" fmla="*/ 118728 h 172811"/>
                    <a:gd name="connsiteX41" fmla="*/ 9281 w 262417"/>
                    <a:gd name="connsiteY41" fmla="*/ 123208 h 172811"/>
                    <a:gd name="connsiteX42" fmla="*/ 9281 w 262417"/>
                    <a:gd name="connsiteY42" fmla="*/ 50243 h 172811"/>
                    <a:gd name="connsiteX43" fmla="*/ 4800 w 262417"/>
                    <a:gd name="connsiteY43" fmla="*/ 45763 h 172811"/>
                    <a:gd name="connsiteX44" fmla="*/ 4800 w 262417"/>
                    <a:gd name="connsiteY44" fmla="*/ 9281 h 172811"/>
                    <a:gd name="connsiteX45" fmla="*/ 9281 w 262417"/>
                    <a:gd name="connsiteY45" fmla="*/ 4800 h 172811"/>
                    <a:gd name="connsiteX46" fmla="*/ 13761 w 262417"/>
                    <a:gd name="connsiteY46" fmla="*/ 9281 h 172811"/>
                    <a:gd name="connsiteX47" fmla="*/ 13761 w 262417"/>
                    <a:gd name="connsiteY47" fmla="*/ 45763 h 172811"/>
                    <a:gd name="connsiteX48" fmla="*/ 9281 w 262417"/>
                    <a:gd name="connsiteY48" fmla="*/ 50243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2417" h="172811">
                      <a:moveTo>
                        <a:pt x="4800" y="169931"/>
                      </a:moveTo>
                      <a:lnTo>
                        <a:pt x="4800" y="155210"/>
                      </a:lnTo>
                      <a:cubicBezTo>
                        <a:pt x="4800" y="152650"/>
                        <a:pt x="6720" y="150730"/>
                        <a:pt x="9281" y="150730"/>
                      </a:cubicBezTo>
                      <a:cubicBezTo>
                        <a:pt x="11841" y="150730"/>
                        <a:pt x="13761" y="152650"/>
                        <a:pt x="13761" y="155210"/>
                      </a:cubicBezTo>
                      <a:lnTo>
                        <a:pt x="13761" y="160970"/>
                      </a:lnTo>
                      <a:lnTo>
                        <a:pt x="34882" y="160331"/>
                      </a:lnTo>
                      <a:cubicBezTo>
                        <a:pt x="34882" y="160331"/>
                        <a:pt x="34882" y="160331"/>
                        <a:pt x="34882" y="160331"/>
                      </a:cubicBezTo>
                      <a:cubicBezTo>
                        <a:pt x="37442" y="160331"/>
                        <a:pt x="39363" y="162251"/>
                        <a:pt x="39363" y="164811"/>
                      </a:cubicBezTo>
                      <a:cubicBezTo>
                        <a:pt x="39363" y="167371"/>
                        <a:pt x="37442" y="169291"/>
                        <a:pt x="34882" y="169291"/>
                      </a:cubicBezTo>
                      <a:lnTo>
                        <a:pt x="4800" y="169931"/>
                      </a:lnTo>
                      <a:close/>
                      <a:moveTo>
                        <a:pt x="71365" y="168651"/>
                      </a:moveTo>
                      <a:cubicBezTo>
                        <a:pt x="68804" y="168651"/>
                        <a:pt x="66884" y="166731"/>
                        <a:pt x="66884" y="164171"/>
                      </a:cubicBezTo>
                      <a:cubicBezTo>
                        <a:pt x="66884" y="161611"/>
                        <a:pt x="68804" y="159690"/>
                        <a:pt x="71365" y="159690"/>
                      </a:cubicBezTo>
                      <a:lnTo>
                        <a:pt x="107847" y="159050"/>
                      </a:lnTo>
                      <a:cubicBezTo>
                        <a:pt x="110407" y="159050"/>
                        <a:pt x="112327" y="160970"/>
                        <a:pt x="112327" y="163531"/>
                      </a:cubicBezTo>
                      <a:cubicBezTo>
                        <a:pt x="112327" y="166091"/>
                        <a:pt x="110407" y="168011"/>
                        <a:pt x="107847" y="168011"/>
                      </a:cubicBezTo>
                      <a:lnTo>
                        <a:pt x="71365" y="168651"/>
                      </a:lnTo>
                      <a:cubicBezTo>
                        <a:pt x="71365" y="168651"/>
                        <a:pt x="71365" y="168651"/>
                        <a:pt x="71365" y="168651"/>
                      </a:cubicBezTo>
                      <a:close/>
                      <a:moveTo>
                        <a:pt x="143689" y="167371"/>
                      </a:moveTo>
                      <a:cubicBezTo>
                        <a:pt x="141129" y="167371"/>
                        <a:pt x="139209" y="165451"/>
                        <a:pt x="139209" y="162891"/>
                      </a:cubicBezTo>
                      <a:cubicBezTo>
                        <a:pt x="139209" y="160331"/>
                        <a:pt x="141129" y="158410"/>
                        <a:pt x="143689" y="158410"/>
                      </a:cubicBezTo>
                      <a:lnTo>
                        <a:pt x="180172" y="157770"/>
                      </a:lnTo>
                      <a:cubicBezTo>
                        <a:pt x="182732" y="157770"/>
                        <a:pt x="184652" y="159690"/>
                        <a:pt x="184652" y="162251"/>
                      </a:cubicBezTo>
                      <a:cubicBezTo>
                        <a:pt x="184652" y="164811"/>
                        <a:pt x="182732" y="166731"/>
                        <a:pt x="180172" y="166731"/>
                      </a:cubicBezTo>
                      <a:lnTo>
                        <a:pt x="143689" y="167371"/>
                      </a:lnTo>
                      <a:cubicBezTo>
                        <a:pt x="144329" y="167371"/>
                        <a:pt x="143689" y="167371"/>
                        <a:pt x="143689" y="167371"/>
                      </a:cubicBezTo>
                      <a:close/>
                      <a:moveTo>
                        <a:pt x="216654" y="166091"/>
                      </a:moveTo>
                      <a:cubicBezTo>
                        <a:pt x="214094" y="166091"/>
                        <a:pt x="212174" y="164171"/>
                        <a:pt x="212174" y="161611"/>
                      </a:cubicBezTo>
                      <a:cubicBezTo>
                        <a:pt x="212174" y="159050"/>
                        <a:pt x="214094" y="157130"/>
                        <a:pt x="216654" y="157130"/>
                      </a:cubicBezTo>
                      <a:lnTo>
                        <a:pt x="253136" y="156490"/>
                      </a:lnTo>
                      <a:cubicBezTo>
                        <a:pt x="253136" y="156490"/>
                        <a:pt x="253136" y="156490"/>
                        <a:pt x="253136" y="156490"/>
                      </a:cubicBezTo>
                      <a:cubicBezTo>
                        <a:pt x="255697" y="156490"/>
                        <a:pt x="257617" y="158410"/>
                        <a:pt x="257617" y="160970"/>
                      </a:cubicBezTo>
                      <a:cubicBezTo>
                        <a:pt x="257617" y="163531"/>
                        <a:pt x="255697" y="165451"/>
                        <a:pt x="253136" y="165451"/>
                      </a:cubicBezTo>
                      <a:lnTo>
                        <a:pt x="216654" y="166091"/>
                      </a:lnTo>
                      <a:cubicBezTo>
                        <a:pt x="216654" y="166091"/>
                        <a:pt x="216654" y="166091"/>
                        <a:pt x="216654" y="166091"/>
                      </a:cubicBezTo>
                      <a:close/>
                      <a:moveTo>
                        <a:pt x="9281" y="123208"/>
                      </a:moveTo>
                      <a:cubicBezTo>
                        <a:pt x="6720" y="123208"/>
                        <a:pt x="4800" y="121288"/>
                        <a:pt x="4800" y="118728"/>
                      </a:cubicBezTo>
                      <a:lnTo>
                        <a:pt x="4800" y="82245"/>
                      </a:lnTo>
                      <a:cubicBezTo>
                        <a:pt x="4800" y="79685"/>
                        <a:pt x="6720" y="77765"/>
                        <a:pt x="9281" y="77765"/>
                      </a:cubicBezTo>
                      <a:cubicBezTo>
                        <a:pt x="11841" y="77765"/>
                        <a:pt x="13761" y="79685"/>
                        <a:pt x="13761" y="82245"/>
                      </a:cubicBezTo>
                      <a:lnTo>
                        <a:pt x="13761" y="118728"/>
                      </a:lnTo>
                      <a:cubicBezTo>
                        <a:pt x="13761" y="121288"/>
                        <a:pt x="11841" y="123208"/>
                        <a:pt x="9281" y="123208"/>
                      </a:cubicBezTo>
                      <a:close/>
                      <a:moveTo>
                        <a:pt x="9281" y="50243"/>
                      </a:moveTo>
                      <a:cubicBezTo>
                        <a:pt x="6720" y="50243"/>
                        <a:pt x="4800" y="48323"/>
                        <a:pt x="4800" y="45763"/>
                      </a:cubicBezTo>
                      <a:lnTo>
                        <a:pt x="4800" y="9281"/>
                      </a:lnTo>
                      <a:cubicBezTo>
                        <a:pt x="4800" y="6721"/>
                        <a:pt x="6720" y="4800"/>
                        <a:pt x="9281" y="4800"/>
                      </a:cubicBezTo>
                      <a:cubicBezTo>
                        <a:pt x="11841" y="4800"/>
                        <a:pt x="13761" y="6721"/>
                        <a:pt x="13761" y="9281"/>
                      </a:cubicBezTo>
                      <a:lnTo>
                        <a:pt x="13761" y="45763"/>
                      </a:lnTo>
                      <a:cubicBezTo>
                        <a:pt x="13761" y="48323"/>
                        <a:pt x="11841" y="50243"/>
                        <a:pt x="9281" y="50243"/>
                      </a:cubicBezTo>
                      <a:close/>
                    </a:path>
                  </a:pathLst>
                </a:custGeom>
                <a:solidFill>
                  <a:schemeClr val="bg1"/>
                </a:solidFill>
                <a:ln w="9525" cap="flat">
                  <a:noFill/>
                  <a:prstDash val="solid"/>
                  <a:miter/>
                </a:ln>
              </p:spPr>
              <p:txBody>
                <a:bodyPr rtlCol="0" anchor="ctr"/>
                <a:lstStyle/>
                <a:p>
                  <a:endParaRPr lang="en-US"/>
                </a:p>
              </p:txBody>
            </p:sp>
          </p:grpSp>
          <p:grpSp>
            <p:nvGrpSpPr>
              <p:cNvPr id="299" name="Group 298"/>
              <p:cNvGrpSpPr/>
              <p:nvPr/>
            </p:nvGrpSpPr>
            <p:grpSpPr>
              <a:xfrm>
                <a:off x="7408141" y="1028047"/>
                <a:ext cx="274384" cy="309846"/>
                <a:chOff x="12543663" y="2459871"/>
                <a:chExt cx="274384" cy="309846"/>
              </a:xfrm>
            </p:grpSpPr>
            <p:sp>
              <p:nvSpPr>
                <p:cNvPr id="134" name="Freeform: Shape 133"/>
                <p:cNvSpPr/>
                <p:nvPr/>
              </p:nvSpPr>
              <p:spPr>
                <a:xfrm>
                  <a:off x="12543663" y="2459871"/>
                  <a:ext cx="274384" cy="309846"/>
                </a:xfrm>
                <a:custGeom>
                  <a:avLst/>
                  <a:gdLst>
                    <a:gd name="connsiteX0" fmla="*/ 6720 w 211213"/>
                    <a:gd name="connsiteY0" fmla="*/ 214094 h 262417"/>
                    <a:gd name="connsiteX1" fmla="*/ 45763 w 211213"/>
                    <a:gd name="connsiteY1" fmla="*/ 229455 h 262417"/>
                    <a:gd name="connsiteX2" fmla="*/ 84806 w 211213"/>
                    <a:gd name="connsiteY2" fmla="*/ 245456 h 262417"/>
                    <a:gd name="connsiteX3" fmla="*/ 77125 w 211213"/>
                    <a:gd name="connsiteY3" fmla="*/ 251216 h 262417"/>
                    <a:gd name="connsiteX4" fmla="*/ 67524 w 211213"/>
                    <a:gd name="connsiteY4" fmla="*/ 210254 h 262417"/>
                    <a:gd name="connsiteX5" fmla="*/ 57924 w 211213"/>
                    <a:gd name="connsiteY5" fmla="*/ 169291 h 262417"/>
                    <a:gd name="connsiteX6" fmla="*/ 48323 w 211213"/>
                    <a:gd name="connsiteY6" fmla="*/ 128328 h 262417"/>
                    <a:gd name="connsiteX7" fmla="*/ 38723 w 211213"/>
                    <a:gd name="connsiteY7" fmla="*/ 87366 h 262417"/>
                    <a:gd name="connsiteX8" fmla="*/ 36802 w 211213"/>
                    <a:gd name="connsiteY8" fmla="*/ 79045 h 262417"/>
                    <a:gd name="connsiteX9" fmla="*/ 45123 w 211213"/>
                    <a:gd name="connsiteY9" fmla="*/ 73925 h 262417"/>
                    <a:gd name="connsiteX10" fmla="*/ 64324 w 211213"/>
                    <a:gd name="connsiteY10" fmla="*/ 63044 h 262417"/>
                    <a:gd name="connsiteX11" fmla="*/ 73925 w 211213"/>
                    <a:gd name="connsiteY11" fmla="*/ 57924 h 262417"/>
                    <a:gd name="connsiteX12" fmla="*/ 83525 w 211213"/>
                    <a:gd name="connsiteY12" fmla="*/ 52803 h 262417"/>
                    <a:gd name="connsiteX13" fmla="*/ 123848 w 211213"/>
                    <a:gd name="connsiteY13" fmla="*/ 34242 h 262417"/>
                    <a:gd name="connsiteX14" fmla="*/ 165451 w 211213"/>
                    <a:gd name="connsiteY14" fmla="*/ 18241 h 262417"/>
                    <a:gd name="connsiteX15" fmla="*/ 186572 w 211213"/>
                    <a:gd name="connsiteY15" fmla="*/ 11201 h 262417"/>
                    <a:gd name="connsiteX16" fmla="*/ 208334 w 211213"/>
                    <a:gd name="connsiteY16" fmla="*/ 4800 h 262417"/>
                    <a:gd name="connsiteX17" fmla="*/ 209614 w 211213"/>
                    <a:gd name="connsiteY17" fmla="*/ 7360 h 262417"/>
                    <a:gd name="connsiteX18" fmla="*/ 191692 w 211213"/>
                    <a:gd name="connsiteY18" fmla="*/ 20801 h 262417"/>
                    <a:gd name="connsiteX19" fmla="*/ 173131 w 211213"/>
                    <a:gd name="connsiteY19" fmla="*/ 33602 h 262417"/>
                    <a:gd name="connsiteX20" fmla="*/ 135369 w 211213"/>
                    <a:gd name="connsiteY20" fmla="*/ 56644 h 262417"/>
                    <a:gd name="connsiteX21" fmla="*/ 96326 w 211213"/>
                    <a:gd name="connsiteY21" fmla="*/ 77765 h 262417"/>
                    <a:gd name="connsiteX22" fmla="*/ 86086 w 211213"/>
                    <a:gd name="connsiteY22" fmla="*/ 82885 h 262417"/>
                    <a:gd name="connsiteX23" fmla="*/ 75845 w 211213"/>
                    <a:gd name="connsiteY23" fmla="*/ 87366 h 262417"/>
                    <a:gd name="connsiteX24" fmla="*/ 55364 w 211213"/>
                    <a:gd name="connsiteY24" fmla="*/ 96326 h 262417"/>
                    <a:gd name="connsiteX25" fmla="*/ 61764 w 211213"/>
                    <a:gd name="connsiteY25" fmla="*/ 82885 h 262417"/>
                    <a:gd name="connsiteX26" fmla="*/ 68164 w 211213"/>
                    <a:gd name="connsiteY26" fmla="*/ 124488 h 262417"/>
                    <a:gd name="connsiteX27" fmla="*/ 74565 w 211213"/>
                    <a:gd name="connsiteY27" fmla="*/ 166091 h 262417"/>
                    <a:gd name="connsiteX28" fmla="*/ 80965 w 211213"/>
                    <a:gd name="connsiteY28" fmla="*/ 207693 h 262417"/>
                    <a:gd name="connsiteX29" fmla="*/ 87366 w 211213"/>
                    <a:gd name="connsiteY29" fmla="*/ 249296 h 262417"/>
                    <a:gd name="connsiteX30" fmla="*/ 88646 w 211213"/>
                    <a:gd name="connsiteY30" fmla="*/ 260177 h 262417"/>
                    <a:gd name="connsiteX31" fmla="*/ 79685 w 211213"/>
                    <a:gd name="connsiteY31" fmla="*/ 255697 h 262417"/>
                    <a:gd name="connsiteX32" fmla="*/ 41923 w 211213"/>
                    <a:gd name="connsiteY32" fmla="*/ 236495 h 262417"/>
                    <a:gd name="connsiteX33" fmla="*/ 4800 w 211213"/>
                    <a:gd name="connsiteY33" fmla="*/ 217294 h 262417"/>
                    <a:gd name="connsiteX34" fmla="*/ 6720 w 211213"/>
                    <a:gd name="connsiteY34" fmla="*/ 214094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1213" h="262417">
                      <a:moveTo>
                        <a:pt x="6720" y="214094"/>
                      </a:moveTo>
                      <a:cubicBezTo>
                        <a:pt x="19521" y="219214"/>
                        <a:pt x="32962" y="224335"/>
                        <a:pt x="45763" y="229455"/>
                      </a:cubicBezTo>
                      <a:lnTo>
                        <a:pt x="84806" y="245456"/>
                      </a:lnTo>
                      <a:lnTo>
                        <a:pt x="77125" y="251216"/>
                      </a:lnTo>
                      <a:cubicBezTo>
                        <a:pt x="73925" y="237775"/>
                        <a:pt x="70725" y="223695"/>
                        <a:pt x="67524" y="210254"/>
                      </a:cubicBezTo>
                      <a:lnTo>
                        <a:pt x="57924" y="169291"/>
                      </a:lnTo>
                      <a:lnTo>
                        <a:pt x="48323" y="128328"/>
                      </a:lnTo>
                      <a:cubicBezTo>
                        <a:pt x="45123" y="114887"/>
                        <a:pt x="41923" y="100807"/>
                        <a:pt x="38723" y="87366"/>
                      </a:cubicBezTo>
                      <a:lnTo>
                        <a:pt x="36802" y="79045"/>
                      </a:lnTo>
                      <a:lnTo>
                        <a:pt x="45123" y="73925"/>
                      </a:lnTo>
                      <a:cubicBezTo>
                        <a:pt x="51523" y="70085"/>
                        <a:pt x="57924" y="66884"/>
                        <a:pt x="64324" y="63044"/>
                      </a:cubicBezTo>
                      <a:cubicBezTo>
                        <a:pt x="67524" y="61124"/>
                        <a:pt x="70725" y="59204"/>
                        <a:pt x="73925" y="57924"/>
                      </a:cubicBezTo>
                      <a:cubicBezTo>
                        <a:pt x="77125" y="56004"/>
                        <a:pt x="80325" y="54723"/>
                        <a:pt x="83525" y="52803"/>
                      </a:cubicBezTo>
                      <a:cubicBezTo>
                        <a:pt x="96966" y="46403"/>
                        <a:pt x="110407" y="40003"/>
                        <a:pt x="123848" y="34242"/>
                      </a:cubicBezTo>
                      <a:cubicBezTo>
                        <a:pt x="137289" y="28482"/>
                        <a:pt x="151370" y="23361"/>
                        <a:pt x="165451" y="18241"/>
                      </a:cubicBezTo>
                      <a:cubicBezTo>
                        <a:pt x="172491" y="15681"/>
                        <a:pt x="179532" y="13121"/>
                        <a:pt x="186572" y="11201"/>
                      </a:cubicBezTo>
                      <a:cubicBezTo>
                        <a:pt x="193613" y="8641"/>
                        <a:pt x="200653" y="6720"/>
                        <a:pt x="208334" y="4800"/>
                      </a:cubicBezTo>
                      <a:lnTo>
                        <a:pt x="209614" y="7360"/>
                      </a:lnTo>
                      <a:cubicBezTo>
                        <a:pt x="203853" y="11841"/>
                        <a:pt x="197453" y="16321"/>
                        <a:pt x="191692" y="20801"/>
                      </a:cubicBezTo>
                      <a:cubicBezTo>
                        <a:pt x="185292" y="25282"/>
                        <a:pt x="179532" y="29122"/>
                        <a:pt x="173131" y="33602"/>
                      </a:cubicBezTo>
                      <a:cubicBezTo>
                        <a:pt x="160970" y="41923"/>
                        <a:pt x="148170" y="49603"/>
                        <a:pt x="135369" y="56644"/>
                      </a:cubicBezTo>
                      <a:cubicBezTo>
                        <a:pt x="122568" y="64324"/>
                        <a:pt x="109767" y="71365"/>
                        <a:pt x="96326" y="77765"/>
                      </a:cubicBezTo>
                      <a:cubicBezTo>
                        <a:pt x="93126" y="79685"/>
                        <a:pt x="89926" y="80965"/>
                        <a:pt x="86086" y="82885"/>
                      </a:cubicBezTo>
                      <a:cubicBezTo>
                        <a:pt x="82885" y="84806"/>
                        <a:pt x="79685" y="86086"/>
                        <a:pt x="75845" y="87366"/>
                      </a:cubicBezTo>
                      <a:cubicBezTo>
                        <a:pt x="69445" y="90566"/>
                        <a:pt x="62404" y="93126"/>
                        <a:pt x="55364" y="96326"/>
                      </a:cubicBezTo>
                      <a:lnTo>
                        <a:pt x="61764" y="82885"/>
                      </a:lnTo>
                      <a:cubicBezTo>
                        <a:pt x="63684" y="96966"/>
                        <a:pt x="65604" y="110407"/>
                        <a:pt x="68164" y="124488"/>
                      </a:cubicBezTo>
                      <a:lnTo>
                        <a:pt x="74565" y="166091"/>
                      </a:lnTo>
                      <a:lnTo>
                        <a:pt x="80965" y="207693"/>
                      </a:lnTo>
                      <a:cubicBezTo>
                        <a:pt x="82885" y="221774"/>
                        <a:pt x="84806" y="235215"/>
                        <a:pt x="87366" y="249296"/>
                      </a:cubicBezTo>
                      <a:lnTo>
                        <a:pt x="88646" y="260177"/>
                      </a:lnTo>
                      <a:lnTo>
                        <a:pt x="79685" y="255697"/>
                      </a:lnTo>
                      <a:lnTo>
                        <a:pt x="41923" y="236495"/>
                      </a:lnTo>
                      <a:cubicBezTo>
                        <a:pt x="29122" y="230095"/>
                        <a:pt x="16961" y="223695"/>
                        <a:pt x="4800" y="217294"/>
                      </a:cubicBezTo>
                      <a:lnTo>
                        <a:pt x="6720" y="214094"/>
                      </a:lnTo>
                      <a:close/>
                    </a:path>
                  </a:pathLst>
                </a:custGeom>
                <a:solidFill>
                  <a:schemeClr val="bg1"/>
                </a:solidFill>
                <a:ln w="9525" cap="flat">
                  <a:noFill/>
                  <a:prstDash val="solid"/>
                  <a:miter/>
                </a:ln>
              </p:spPr>
              <p:txBody>
                <a:bodyPr rtlCol="0" anchor="ctr"/>
                <a:lstStyle/>
                <a:p>
                  <a:endParaRPr lang="en-US"/>
                </a:p>
              </p:txBody>
            </p:sp>
            <p:sp>
              <p:nvSpPr>
                <p:cNvPr id="135" name="Freeform: Shape 134"/>
                <p:cNvSpPr/>
                <p:nvPr/>
              </p:nvSpPr>
              <p:spPr>
                <a:xfrm>
                  <a:off x="12708293" y="2582299"/>
                  <a:ext cx="83146" cy="113359"/>
                </a:xfrm>
                <a:custGeom>
                  <a:avLst/>
                  <a:gdLst>
                    <a:gd name="connsiteX0" fmla="*/ 16321 w 64004"/>
                    <a:gd name="connsiteY0" fmla="*/ 84806 h 96006"/>
                    <a:gd name="connsiteX1" fmla="*/ 19521 w 64004"/>
                    <a:gd name="connsiteY1" fmla="*/ 78405 h 96006"/>
                    <a:gd name="connsiteX2" fmla="*/ 20161 w 64004"/>
                    <a:gd name="connsiteY2" fmla="*/ 77125 h 96006"/>
                    <a:gd name="connsiteX3" fmla="*/ 23362 w 64004"/>
                    <a:gd name="connsiteY3" fmla="*/ 73925 h 96006"/>
                    <a:gd name="connsiteX4" fmla="*/ 27842 w 64004"/>
                    <a:gd name="connsiteY4" fmla="*/ 68804 h 96006"/>
                    <a:gd name="connsiteX5" fmla="*/ 31682 w 64004"/>
                    <a:gd name="connsiteY5" fmla="*/ 63044 h 96006"/>
                    <a:gd name="connsiteX6" fmla="*/ 22721 w 64004"/>
                    <a:gd name="connsiteY6" fmla="*/ 60484 h 96006"/>
                    <a:gd name="connsiteX7" fmla="*/ 12481 w 64004"/>
                    <a:gd name="connsiteY7" fmla="*/ 50883 h 96006"/>
                    <a:gd name="connsiteX8" fmla="*/ 6080 w 64004"/>
                    <a:gd name="connsiteY8" fmla="*/ 36162 h 96006"/>
                    <a:gd name="connsiteX9" fmla="*/ 4800 w 64004"/>
                    <a:gd name="connsiteY9" fmla="*/ 28482 h 96006"/>
                    <a:gd name="connsiteX10" fmla="*/ 5440 w 64004"/>
                    <a:gd name="connsiteY10" fmla="*/ 20161 h 96006"/>
                    <a:gd name="connsiteX11" fmla="*/ 8641 w 64004"/>
                    <a:gd name="connsiteY11" fmla="*/ 12481 h 96006"/>
                    <a:gd name="connsiteX12" fmla="*/ 15681 w 64004"/>
                    <a:gd name="connsiteY12" fmla="*/ 6720 h 96006"/>
                    <a:gd name="connsiteX13" fmla="*/ 18881 w 64004"/>
                    <a:gd name="connsiteY13" fmla="*/ 5440 h 96006"/>
                    <a:gd name="connsiteX14" fmla="*/ 22081 w 64004"/>
                    <a:gd name="connsiteY14" fmla="*/ 4800 h 96006"/>
                    <a:gd name="connsiteX15" fmla="*/ 25282 w 64004"/>
                    <a:gd name="connsiteY15" fmla="*/ 4800 h 96006"/>
                    <a:gd name="connsiteX16" fmla="*/ 27842 w 64004"/>
                    <a:gd name="connsiteY16" fmla="*/ 4800 h 96006"/>
                    <a:gd name="connsiteX17" fmla="*/ 29122 w 64004"/>
                    <a:gd name="connsiteY17" fmla="*/ 4800 h 96006"/>
                    <a:gd name="connsiteX18" fmla="*/ 37442 w 64004"/>
                    <a:gd name="connsiteY18" fmla="*/ 6080 h 96006"/>
                    <a:gd name="connsiteX19" fmla="*/ 45763 w 64004"/>
                    <a:gd name="connsiteY19" fmla="*/ 9281 h 96006"/>
                    <a:gd name="connsiteX20" fmla="*/ 53443 w 64004"/>
                    <a:gd name="connsiteY20" fmla="*/ 15041 h 96006"/>
                    <a:gd name="connsiteX21" fmla="*/ 58564 w 64004"/>
                    <a:gd name="connsiteY21" fmla="*/ 22721 h 96006"/>
                    <a:gd name="connsiteX22" fmla="*/ 60484 w 64004"/>
                    <a:gd name="connsiteY22" fmla="*/ 32962 h 96006"/>
                    <a:gd name="connsiteX23" fmla="*/ 57924 w 64004"/>
                    <a:gd name="connsiteY23" fmla="*/ 44483 h 96006"/>
                    <a:gd name="connsiteX24" fmla="*/ 57924 w 64004"/>
                    <a:gd name="connsiteY24" fmla="*/ 48963 h 96006"/>
                    <a:gd name="connsiteX25" fmla="*/ 55364 w 64004"/>
                    <a:gd name="connsiteY25" fmla="*/ 52803 h 96006"/>
                    <a:gd name="connsiteX26" fmla="*/ 54084 w 64004"/>
                    <a:gd name="connsiteY26" fmla="*/ 53443 h 96006"/>
                    <a:gd name="connsiteX27" fmla="*/ 52803 w 64004"/>
                    <a:gd name="connsiteY27" fmla="*/ 55364 h 96006"/>
                    <a:gd name="connsiteX28" fmla="*/ 52803 w 64004"/>
                    <a:gd name="connsiteY28" fmla="*/ 55364 h 96006"/>
                    <a:gd name="connsiteX29" fmla="*/ 52163 w 64004"/>
                    <a:gd name="connsiteY29" fmla="*/ 56644 h 96006"/>
                    <a:gd name="connsiteX30" fmla="*/ 39363 w 64004"/>
                    <a:gd name="connsiteY30" fmla="*/ 77125 h 96006"/>
                    <a:gd name="connsiteX31" fmla="*/ 33602 w 64004"/>
                    <a:gd name="connsiteY31" fmla="*/ 84165 h 96006"/>
                    <a:gd name="connsiteX32" fmla="*/ 32322 w 64004"/>
                    <a:gd name="connsiteY32" fmla="*/ 84806 h 96006"/>
                    <a:gd name="connsiteX33" fmla="*/ 29122 w 64004"/>
                    <a:gd name="connsiteY33" fmla="*/ 90566 h 96006"/>
                    <a:gd name="connsiteX34" fmla="*/ 24642 w 64004"/>
                    <a:gd name="connsiteY34" fmla="*/ 94406 h 96006"/>
                    <a:gd name="connsiteX35" fmla="*/ 18241 w 64004"/>
                    <a:gd name="connsiteY35" fmla="*/ 93766 h 96006"/>
                    <a:gd name="connsiteX36" fmla="*/ 14401 w 64004"/>
                    <a:gd name="connsiteY36" fmla="*/ 89286 h 96006"/>
                    <a:gd name="connsiteX37" fmla="*/ 16321 w 64004"/>
                    <a:gd name="connsiteY37" fmla="*/ 84806 h 96006"/>
                    <a:gd name="connsiteX38" fmla="*/ 41283 w 64004"/>
                    <a:gd name="connsiteY38" fmla="*/ 46403 h 96006"/>
                    <a:gd name="connsiteX39" fmla="*/ 45123 w 64004"/>
                    <a:gd name="connsiteY39" fmla="*/ 33602 h 96006"/>
                    <a:gd name="connsiteX40" fmla="*/ 40643 w 64004"/>
                    <a:gd name="connsiteY40" fmla="*/ 25282 h 96006"/>
                    <a:gd name="connsiteX41" fmla="*/ 29122 w 64004"/>
                    <a:gd name="connsiteY41" fmla="*/ 21441 h 96006"/>
                    <a:gd name="connsiteX42" fmla="*/ 23362 w 64004"/>
                    <a:gd name="connsiteY42" fmla="*/ 21441 h 96006"/>
                    <a:gd name="connsiteX43" fmla="*/ 22721 w 64004"/>
                    <a:gd name="connsiteY43" fmla="*/ 22721 h 96006"/>
                    <a:gd name="connsiteX44" fmla="*/ 22081 w 64004"/>
                    <a:gd name="connsiteY44" fmla="*/ 25922 h 96006"/>
                    <a:gd name="connsiteX45" fmla="*/ 22721 w 64004"/>
                    <a:gd name="connsiteY45" fmla="*/ 32322 h 96006"/>
                    <a:gd name="connsiteX46" fmla="*/ 26562 w 64004"/>
                    <a:gd name="connsiteY46" fmla="*/ 41283 h 96006"/>
                    <a:gd name="connsiteX47" fmla="*/ 30402 w 64004"/>
                    <a:gd name="connsiteY47" fmla="*/ 45763 h 96006"/>
                    <a:gd name="connsiteX48" fmla="*/ 36802 w 64004"/>
                    <a:gd name="connsiteY48" fmla="*/ 46403 h 96006"/>
                    <a:gd name="connsiteX49" fmla="*/ 41283 w 64004"/>
                    <a:gd name="connsiteY49" fmla="*/ 46403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004" h="96006">
                      <a:moveTo>
                        <a:pt x="16321" y="84806"/>
                      </a:moveTo>
                      <a:lnTo>
                        <a:pt x="19521" y="78405"/>
                      </a:lnTo>
                      <a:cubicBezTo>
                        <a:pt x="20161" y="77765"/>
                        <a:pt x="20161" y="77125"/>
                        <a:pt x="20161" y="77125"/>
                      </a:cubicBezTo>
                      <a:cubicBezTo>
                        <a:pt x="20801" y="75845"/>
                        <a:pt x="22081" y="74565"/>
                        <a:pt x="23362" y="73925"/>
                      </a:cubicBezTo>
                      <a:cubicBezTo>
                        <a:pt x="24002" y="73285"/>
                        <a:pt x="25922" y="71365"/>
                        <a:pt x="27842" y="68804"/>
                      </a:cubicBezTo>
                      <a:cubicBezTo>
                        <a:pt x="29122" y="67524"/>
                        <a:pt x="30402" y="65604"/>
                        <a:pt x="31682" y="63044"/>
                      </a:cubicBezTo>
                      <a:cubicBezTo>
                        <a:pt x="27842" y="62404"/>
                        <a:pt x="25282" y="61764"/>
                        <a:pt x="22721" y="60484"/>
                      </a:cubicBezTo>
                      <a:cubicBezTo>
                        <a:pt x="18881" y="58564"/>
                        <a:pt x="15681" y="55364"/>
                        <a:pt x="12481" y="50883"/>
                      </a:cubicBezTo>
                      <a:cubicBezTo>
                        <a:pt x="9921" y="46403"/>
                        <a:pt x="7360" y="41283"/>
                        <a:pt x="6080" y="36162"/>
                      </a:cubicBezTo>
                      <a:cubicBezTo>
                        <a:pt x="5440" y="33602"/>
                        <a:pt x="5440" y="31042"/>
                        <a:pt x="4800" y="28482"/>
                      </a:cubicBezTo>
                      <a:cubicBezTo>
                        <a:pt x="4800" y="25922"/>
                        <a:pt x="4800" y="23361"/>
                        <a:pt x="5440" y="20161"/>
                      </a:cubicBezTo>
                      <a:cubicBezTo>
                        <a:pt x="6080" y="17601"/>
                        <a:pt x="6720" y="14401"/>
                        <a:pt x="8641" y="12481"/>
                      </a:cubicBezTo>
                      <a:cubicBezTo>
                        <a:pt x="10561" y="9921"/>
                        <a:pt x="12481" y="8001"/>
                        <a:pt x="15681" y="6720"/>
                      </a:cubicBezTo>
                      <a:cubicBezTo>
                        <a:pt x="16961" y="6080"/>
                        <a:pt x="17601" y="6080"/>
                        <a:pt x="18881" y="5440"/>
                      </a:cubicBezTo>
                      <a:cubicBezTo>
                        <a:pt x="20161" y="5440"/>
                        <a:pt x="21441" y="4800"/>
                        <a:pt x="22081" y="4800"/>
                      </a:cubicBezTo>
                      <a:cubicBezTo>
                        <a:pt x="23362" y="4800"/>
                        <a:pt x="24002" y="4800"/>
                        <a:pt x="25282" y="4800"/>
                      </a:cubicBezTo>
                      <a:cubicBezTo>
                        <a:pt x="25922" y="4800"/>
                        <a:pt x="27202" y="4800"/>
                        <a:pt x="27842" y="4800"/>
                      </a:cubicBezTo>
                      <a:cubicBezTo>
                        <a:pt x="28482" y="4800"/>
                        <a:pt x="29122" y="4800"/>
                        <a:pt x="29122" y="4800"/>
                      </a:cubicBezTo>
                      <a:cubicBezTo>
                        <a:pt x="31682" y="4800"/>
                        <a:pt x="34242" y="5440"/>
                        <a:pt x="37442" y="6080"/>
                      </a:cubicBezTo>
                      <a:cubicBezTo>
                        <a:pt x="40003" y="6720"/>
                        <a:pt x="43203" y="8001"/>
                        <a:pt x="45763" y="9281"/>
                      </a:cubicBezTo>
                      <a:cubicBezTo>
                        <a:pt x="48323" y="10561"/>
                        <a:pt x="50883" y="12481"/>
                        <a:pt x="53443" y="15041"/>
                      </a:cubicBezTo>
                      <a:cubicBezTo>
                        <a:pt x="55364" y="16961"/>
                        <a:pt x="57284" y="19521"/>
                        <a:pt x="58564" y="22721"/>
                      </a:cubicBezTo>
                      <a:cubicBezTo>
                        <a:pt x="59844" y="25922"/>
                        <a:pt x="60484" y="29122"/>
                        <a:pt x="60484" y="32962"/>
                      </a:cubicBezTo>
                      <a:cubicBezTo>
                        <a:pt x="60484" y="36162"/>
                        <a:pt x="59844" y="40003"/>
                        <a:pt x="57924" y="44483"/>
                      </a:cubicBezTo>
                      <a:cubicBezTo>
                        <a:pt x="58564" y="45763"/>
                        <a:pt x="58564" y="47683"/>
                        <a:pt x="57924" y="48963"/>
                      </a:cubicBezTo>
                      <a:cubicBezTo>
                        <a:pt x="57284" y="50883"/>
                        <a:pt x="56644" y="52163"/>
                        <a:pt x="55364" y="52803"/>
                      </a:cubicBezTo>
                      <a:cubicBezTo>
                        <a:pt x="55364" y="52803"/>
                        <a:pt x="54724" y="53443"/>
                        <a:pt x="54084" y="53443"/>
                      </a:cubicBezTo>
                      <a:lnTo>
                        <a:pt x="52803" y="55364"/>
                      </a:lnTo>
                      <a:lnTo>
                        <a:pt x="52803" y="55364"/>
                      </a:lnTo>
                      <a:lnTo>
                        <a:pt x="52163" y="56644"/>
                      </a:lnTo>
                      <a:cubicBezTo>
                        <a:pt x="47683" y="64964"/>
                        <a:pt x="43843" y="71365"/>
                        <a:pt x="39363" y="77125"/>
                      </a:cubicBezTo>
                      <a:cubicBezTo>
                        <a:pt x="36802" y="80325"/>
                        <a:pt x="34882" y="82885"/>
                        <a:pt x="33602" y="84165"/>
                      </a:cubicBezTo>
                      <a:cubicBezTo>
                        <a:pt x="33602" y="84806"/>
                        <a:pt x="32962" y="84806"/>
                        <a:pt x="32322" y="84806"/>
                      </a:cubicBezTo>
                      <a:lnTo>
                        <a:pt x="29122" y="90566"/>
                      </a:lnTo>
                      <a:cubicBezTo>
                        <a:pt x="27842" y="92486"/>
                        <a:pt x="26562" y="93766"/>
                        <a:pt x="24642" y="94406"/>
                      </a:cubicBezTo>
                      <a:cubicBezTo>
                        <a:pt x="22721" y="95046"/>
                        <a:pt x="20161" y="95046"/>
                        <a:pt x="18241" y="93766"/>
                      </a:cubicBezTo>
                      <a:cubicBezTo>
                        <a:pt x="16321" y="92486"/>
                        <a:pt x="15041" y="91206"/>
                        <a:pt x="14401" y="89286"/>
                      </a:cubicBezTo>
                      <a:cubicBezTo>
                        <a:pt x="15041" y="88646"/>
                        <a:pt x="15041" y="86726"/>
                        <a:pt x="16321" y="84806"/>
                      </a:cubicBezTo>
                      <a:close/>
                      <a:moveTo>
                        <a:pt x="41283" y="46403"/>
                      </a:moveTo>
                      <a:cubicBezTo>
                        <a:pt x="43843" y="40643"/>
                        <a:pt x="45123" y="36162"/>
                        <a:pt x="45123" y="33602"/>
                      </a:cubicBezTo>
                      <a:cubicBezTo>
                        <a:pt x="45123" y="30402"/>
                        <a:pt x="43843" y="27842"/>
                        <a:pt x="40643" y="25282"/>
                      </a:cubicBezTo>
                      <a:cubicBezTo>
                        <a:pt x="37442" y="22721"/>
                        <a:pt x="33602" y="21441"/>
                        <a:pt x="29122" y="21441"/>
                      </a:cubicBezTo>
                      <a:cubicBezTo>
                        <a:pt x="25282" y="21441"/>
                        <a:pt x="23362" y="21441"/>
                        <a:pt x="23362" y="21441"/>
                      </a:cubicBezTo>
                      <a:cubicBezTo>
                        <a:pt x="23362" y="21441"/>
                        <a:pt x="22721" y="22081"/>
                        <a:pt x="22721" y="22721"/>
                      </a:cubicBezTo>
                      <a:cubicBezTo>
                        <a:pt x="22721" y="23361"/>
                        <a:pt x="22081" y="24642"/>
                        <a:pt x="22081" y="25922"/>
                      </a:cubicBezTo>
                      <a:cubicBezTo>
                        <a:pt x="22081" y="27842"/>
                        <a:pt x="22081" y="29762"/>
                        <a:pt x="22721" y="32322"/>
                      </a:cubicBezTo>
                      <a:cubicBezTo>
                        <a:pt x="23362" y="35522"/>
                        <a:pt x="24642" y="38723"/>
                        <a:pt x="26562" y="41283"/>
                      </a:cubicBezTo>
                      <a:cubicBezTo>
                        <a:pt x="28482" y="43843"/>
                        <a:pt x="29762" y="45763"/>
                        <a:pt x="30402" y="45763"/>
                      </a:cubicBezTo>
                      <a:cubicBezTo>
                        <a:pt x="31042" y="46403"/>
                        <a:pt x="33602" y="46403"/>
                        <a:pt x="36802" y="46403"/>
                      </a:cubicBezTo>
                      <a:cubicBezTo>
                        <a:pt x="38723" y="47043"/>
                        <a:pt x="40003" y="46403"/>
                        <a:pt x="41283" y="46403"/>
                      </a:cubicBezTo>
                      <a:close/>
                    </a:path>
                  </a:pathLst>
                </a:custGeom>
                <a:solidFill>
                  <a:schemeClr val="bg1"/>
                </a:solidFill>
                <a:ln w="9525" cap="flat">
                  <a:noFill/>
                  <a:prstDash val="solid"/>
                  <a:miter/>
                </a:ln>
              </p:spPr>
              <p:txBody>
                <a:bodyPr rtlCol="0" anchor="ctr"/>
                <a:lstStyle/>
                <a:p>
                  <a:endParaRPr lang="en-US"/>
                </a:p>
              </p:txBody>
            </p:sp>
          </p:grpSp>
          <p:grpSp>
            <p:nvGrpSpPr>
              <p:cNvPr id="301" name="Group 300"/>
              <p:cNvGrpSpPr/>
              <p:nvPr/>
            </p:nvGrpSpPr>
            <p:grpSpPr>
              <a:xfrm>
                <a:off x="9923387" y="2931980"/>
                <a:ext cx="274384" cy="309846"/>
                <a:chOff x="15194371" y="3677345"/>
                <a:chExt cx="274384" cy="309846"/>
              </a:xfrm>
            </p:grpSpPr>
            <p:sp>
              <p:nvSpPr>
                <p:cNvPr id="136" name="Freeform: Shape 135"/>
                <p:cNvSpPr/>
                <p:nvPr/>
              </p:nvSpPr>
              <p:spPr>
                <a:xfrm>
                  <a:off x="15194371" y="3677345"/>
                  <a:ext cx="274384" cy="309846"/>
                </a:xfrm>
                <a:custGeom>
                  <a:avLst/>
                  <a:gdLst>
                    <a:gd name="connsiteX0" fmla="*/ 6721 w 211213"/>
                    <a:gd name="connsiteY0" fmla="*/ 214094 h 262417"/>
                    <a:gd name="connsiteX1" fmla="*/ 45763 w 211213"/>
                    <a:gd name="connsiteY1" fmla="*/ 229455 h 262417"/>
                    <a:gd name="connsiteX2" fmla="*/ 84806 w 211213"/>
                    <a:gd name="connsiteY2" fmla="*/ 245456 h 262417"/>
                    <a:gd name="connsiteX3" fmla="*/ 77125 w 211213"/>
                    <a:gd name="connsiteY3" fmla="*/ 251216 h 262417"/>
                    <a:gd name="connsiteX4" fmla="*/ 67525 w 211213"/>
                    <a:gd name="connsiteY4" fmla="*/ 210254 h 262417"/>
                    <a:gd name="connsiteX5" fmla="*/ 57924 w 211213"/>
                    <a:gd name="connsiteY5" fmla="*/ 169291 h 262417"/>
                    <a:gd name="connsiteX6" fmla="*/ 48323 w 211213"/>
                    <a:gd name="connsiteY6" fmla="*/ 128328 h 262417"/>
                    <a:gd name="connsiteX7" fmla="*/ 38723 w 211213"/>
                    <a:gd name="connsiteY7" fmla="*/ 87366 h 262417"/>
                    <a:gd name="connsiteX8" fmla="*/ 36802 w 211213"/>
                    <a:gd name="connsiteY8" fmla="*/ 79045 h 262417"/>
                    <a:gd name="connsiteX9" fmla="*/ 45123 w 211213"/>
                    <a:gd name="connsiteY9" fmla="*/ 73925 h 262417"/>
                    <a:gd name="connsiteX10" fmla="*/ 64324 w 211213"/>
                    <a:gd name="connsiteY10" fmla="*/ 63044 h 262417"/>
                    <a:gd name="connsiteX11" fmla="*/ 73925 w 211213"/>
                    <a:gd name="connsiteY11" fmla="*/ 57924 h 262417"/>
                    <a:gd name="connsiteX12" fmla="*/ 83526 w 211213"/>
                    <a:gd name="connsiteY12" fmla="*/ 52803 h 262417"/>
                    <a:gd name="connsiteX13" fmla="*/ 123848 w 211213"/>
                    <a:gd name="connsiteY13" fmla="*/ 34242 h 262417"/>
                    <a:gd name="connsiteX14" fmla="*/ 165451 w 211213"/>
                    <a:gd name="connsiteY14" fmla="*/ 18241 h 262417"/>
                    <a:gd name="connsiteX15" fmla="*/ 186572 w 211213"/>
                    <a:gd name="connsiteY15" fmla="*/ 11201 h 262417"/>
                    <a:gd name="connsiteX16" fmla="*/ 208334 w 211213"/>
                    <a:gd name="connsiteY16" fmla="*/ 4800 h 262417"/>
                    <a:gd name="connsiteX17" fmla="*/ 209614 w 211213"/>
                    <a:gd name="connsiteY17" fmla="*/ 7360 h 262417"/>
                    <a:gd name="connsiteX18" fmla="*/ 191693 w 211213"/>
                    <a:gd name="connsiteY18" fmla="*/ 20801 h 262417"/>
                    <a:gd name="connsiteX19" fmla="*/ 173131 w 211213"/>
                    <a:gd name="connsiteY19" fmla="*/ 33602 h 262417"/>
                    <a:gd name="connsiteX20" fmla="*/ 135369 w 211213"/>
                    <a:gd name="connsiteY20" fmla="*/ 56644 h 262417"/>
                    <a:gd name="connsiteX21" fmla="*/ 96326 w 211213"/>
                    <a:gd name="connsiteY21" fmla="*/ 77765 h 262417"/>
                    <a:gd name="connsiteX22" fmla="*/ 86086 w 211213"/>
                    <a:gd name="connsiteY22" fmla="*/ 82885 h 262417"/>
                    <a:gd name="connsiteX23" fmla="*/ 75845 w 211213"/>
                    <a:gd name="connsiteY23" fmla="*/ 87366 h 262417"/>
                    <a:gd name="connsiteX24" fmla="*/ 55364 w 211213"/>
                    <a:gd name="connsiteY24" fmla="*/ 96326 h 262417"/>
                    <a:gd name="connsiteX25" fmla="*/ 61764 w 211213"/>
                    <a:gd name="connsiteY25" fmla="*/ 82885 h 262417"/>
                    <a:gd name="connsiteX26" fmla="*/ 68164 w 211213"/>
                    <a:gd name="connsiteY26" fmla="*/ 124488 h 262417"/>
                    <a:gd name="connsiteX27" fmla="*/ 74565 w 211213"/>
                    <a:gd name="connsiteY27" fmla="*/ 166091 h 262417"/>
                    <a:gd name="connsiteX28" fmla="*/ 80965 w 211213"/>
                    <a:gd name="connsiteY28" fmla="*/ 207693 h 262417"/>
                    <a:gd name="connsiteX29" fmla="*/ 87366 w 211213"/>
                    <a:gd name="connsiteY29" fmla="*/ 249296 h 262417"/>
                    <a:gd name="connsiteX30" fmla="*/ 88646 w 211213"/>
                    <a:gd name="connsiteY30" fmla="*/ 260177 h 262417"/>
                    <a:gd name="connsiteX31" fmla="*/ 79685 w 211213"/>
                    <a:gd name="connsiteY31" fmla="*/ 255697 h 262417"/>
                    <a:gd name="connsiteX32" fmla="*/ 41923 w 211213"/>
                    <a:gd name="connsiteY32" fmla="*/ 236495 h 262417"/>
                    <a:gd name="connsiteX33" fmla="*/ 4800 w 211213"/>
                    <a:gd name="connsiteY33" fmla="*/ 217294 h 262417"/>
                    <a:gd name="connsiteX34" fmla="*/ 6721 w 211213"/>
                    <a:gd name="connsiteY34" fmla="*/ 214094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1213" h="262417">
                      <a:moveTo>
                        <a:pt x="6721" y="214094"/>
                      </a:moveTo>
                      <a:cubicBezTo>
                        <a:pt x="19521" y="219214"/>
                        <a:pt x="32962" y="224335"/>
                        <a:pt x="45763" y="229455"/>
                      </a:cubicBezTo>
                      <a:lnTo>
                        <a:pt x="84806" y="245456"/>
                      </a:lnTo>
                      <a:lnTo>
                        <a:pt x="77125" y="251216"/>
                      </a:lnTo>
                      <a:cubicBezTo>
                        <a:pt x="73925" y="237775"/>
                        <a:pt x="70725" y="223694"/>
                        <a:pt x="67525" y="210254"/>
                      </a:cubicBezTo>
                      <a:lnTo>
                        <a:pt x="57924" y="169291"/>
                      </a:lnTo>
                      <a:lnTo>
                        <a:pt x="48323" y="128328"/>
                      </a:lnTo>
                      <a:cubicBezTo>
                        <a:pt x="45123" y="114887"/>
                        <a:pt x="41923" y="100807"/>
                        <a:pt x="38723" y="87366"/>
                      </a:cubicBezTo>
                      <a:lnTo>
                        <a:pt x="36802" y="79045"/>
                      </a:lnTo>
                      <a:lnTo>
                        <a:pt x="45123" y="73925"/>
                      </a:lnTo>
                      <a:cubicBezTo>
                        <a:pt x="51523" y="70084"/>
                        <a:pt x="57924" y="66884"/>
                        <a:pt x="64324" y="63044"/>
                      </a:cubicBezTo>
                      <a:cubicBezTo>
                        <a:pt x="67525" y="61124"/>
                        <a:pt x="70725" y="59204"/>
                        <a:pt x="73925" y="57924"/>
                      </a:cubicBezTo>
                      <a:cubicBezTo>
                        <a:pt x="77125" y="56004"/>
                        <a:pt x="80325" y="54723"/>
                        <a:pt x="83526" y="52803"/>
                      </a:cubicBezTo>
                      <a:cubicBezTo>
                        <a:pt x="96966" y="46403"/>
                        <a:pt x="110407" y="40003"/>
                        <a:pt x="123848" y="34242"/>
                      </a:cubicBezTo>
                      <a:cubicBezTo>
                        <a:pt x="137289" y="28482"/>
                        <a:pt x="151370" y="23361"/>
                        <a:pt x="165451" y="18241"/>
                      </a:cubicBezTo>
                      <a:cubicBezTo>
                        <a:pt x="172491" y="15681"/>
                        <a:pt x="179532" y="13121"/>
                        <a:pt x="186572" y="11201"/>
                      </a:cubicBezTo>
                      <a:cubicBezTo>
                        <a:pt x="193613" y="8640"/>
                        <a:pt x="200653" y="6720"/>
                        <a:pt x="208334" y="4800"/>
                      </a:cubicBezTo>
                      <a:lnTo>
                        <a:pt x="209614" y="7360"/>
                      </a:lnTo>
                      <a:cubicBezTo>
                        <a:pt x="203853" y="11841"/>
                        <a:pt x="197453" y="16321"/>
                        <a:pt x="191693" y="20801"/>
                      </a:cubicBezTo>
                      <a:cubicBezTo>
                        <a:pt x="185292" y="25282"/>
                        <a:pt x="179532" y="29122"/>
                        <a:pt x="173131" y="33602"/>
                      </a:cubicBezTo>
                      <a:cubicBezTo>
                        <a:pt x="160970" y="41923"/>
                        <a:pt x="148170" y="49603"/>
                        <a:pt x="135369" y="56644"/>
                      </a:cubicBezTo>
                      <a:cubicBezTo>
                        <a:pt x="122568" y="64324"/>
                        <a:pt x="109767" y="71365"/>
                        <a:pt x="96326" y="77765"/>
                      </a:cubicBezTo>
                      <a:cubicBezTo>
                        <a:pt x="93126" y="79685"/>
                        <a:pt x="89926" y="80965"/>
                        <a:pt x="86086" y="82885"/>
                      </a:cubicBezTo>
                      <a:cubicBezTo>
                        <a:pt x="82885" y="84806"/>
                        <a:pt x="79685" y="86085"/>
                        <a:pt x="75845" y="87366"/>
                      </a:cubicBezTo>
                      <a:cubicBezTo>
                        <a:pt x="69445" y="90566"/>
                        <a:pt x="62404" y="93126"/>
                        <a:pt x="55364" y="96326"/>
                      </a:cubicBezTo>
                      <a:lnTo>
                        <a:pt x="61764" y="82885"/>
                      </a:lnTo>
                      <a:cubicBezTo>
                        <a:pt x="63684" y="96966"/>
                        <a:pt x="65604" y="110407"/>
                        <a:pt x="68164" y="124488"/>
                      </a:cubicBezTo>
                      <a:lnTo>
                        <a:pt x="74565" y="166091"/>
                      </a:lnTo>
                      <a:lnTo>
                        <a:pt x="80965" y="207693"/>
                      </a:lnTo>
                      <a:cubicBezTo>
                        <a:pt x="82885" y="221774"/>
                        <a:pt x="84806" y="235215"/>
                        <a:pt x="87366" y="249296"/>
                      </a:cubicBezTo>
                      <a:lnTo>
                        <a:pt x="88646" y="260177"/>
                      </a:lnTo>
                      <a:lnTo>
                        <a:pt x="79685" y="255697"/>
                      </a:lnTo>
                      <a:lnTo>
                        <a:pt x="41923" y="236495"/>
                      </a:lnTo>
                      <a:cubicBezTo>
                        <a:pt x="29122" y="230095"/>
                        <a:pt x="16961" y="223694"/>
                        <a:pt x="4800" y="217294"/>
                      </a:cubicBezTo>
                      <a:lnTo>
                        <a:pt x="6721" y="214094"/>
                      </a:lnTo>
                      <a:close/>
                    </a:path>
                  </a:pathLst>
                </a:custGeom>
                <a:solidFill>
                  <a:schemeClr val="bg1"/>
                </a:solidFill>
                <a:ln w="9525" cap="flat">
                  <a:noFill/>
                  <a:prstDash val="solid"/>
                  <a:miter/>
                </a:ln>
              </p:spPr>
              <p:txBody>
                <a:bodyPr rtlCol="0" anchor="ctr"/>
                <a:lstStyle/>
                <a:p>
                  <a:endParaRPr lang="en-US"/>
                </a:p>
              </p:txBody>
            </p:sp>
            <p:sp>
              <p:nvSpPr>
                <p:cNvPr id="137" name="Freeform: Shape 136"/>
                <p:cNvSpPr/>
                <p:nvPr/>
              </p:nvSpPr>
              <p:spPr>
                <a:xfrm>
                  <a:off x="15359831" y="3799017"/>
                  <a:ext cx="83146" cy="113359"/>
                </a:xfrm>
                <a:custGeom>
                  <a:avLst/>
                  <a:gdLst>
                    <a:gd name="connsiteX0" fmla="*/ 16321 w 64004"/>
                    <a:gd name="connsiteY0" fmla="*/ 84806 h 96006"/>
                    <a:gd name="connsiteX1" fmla="*/ 19521 w 64004"/>
                    <a:gd name="connsiteY1" fmla="*/ 78405 h 96006"/>
                    <a:gd name="connsiteX2" fmla="*/ 20161 w 64004"/>
                    <a:gd name="connsiteY2" fmla="*/ 77125 h 96006"/>
                    <a:gd name="connsiteX3" fmla="*/ 23362 w 64004"/>
                    <a:gd name="connsiteY3" fmla="*/ 73925 h 96006"/>
                    <a:gd name="connsiteX4" fmla="*/ 27842 w 64004"/>
                    <a:gd name="connsiteY4" fmla="*/ 68804 h 96006"/>
                    <a:gd name="connsiteX5" fmla="*/ 31682 w 64004"/>
                    <a:gd name="connsiteY5" fmla="*/ 63044 h 96006"/>
                    <a:gd name="connsiteX6" fmla="*/ 22722 w 64004"/>
                    <a:gd name="connsiteY6" fmla="*/ 60484 h 96006"/>
                    <a:gd name="connsiteX7" fmla="*/ 12481 w 64004"/>
                    <a:gd name="connsiteY7" fmla="*/ 50883 h 96006"/>
                    <a:gd name="connsiteX8" fmla="*/ 6080 w 64004"/>
                    <a:gd name="connsiteY8" fmla="*/ 36163 h 96006"/>
                    <a:gd name="connsiteX9" fmla="*/ 4800 w 64004"/>
                    <a:gd name="connsiteY9" fmla="*/ 28482 h 96006"/>
                    <a:gd name="connsiteX10" fmla="*/ 5440 w 64004"/>
                    <a:gd name="connsiteY10" fmla="*/ 20161 h 96006"/>
                    <a:gd name="connsiteX11" fmla="*/ 8641 w 64004"/>
                    <a:gd name="connsiteY11" fmla="*/ 12481 h 96006"/>
                    <a:gd name="connsiteX12" fmla="*/ 15681 w 64004"/>
                    <a:gd name="connsiteY12" fmla="*/ 6721 h 96006"/>
                    <a:gd name="connsiteX13" fmla="*/ 18881 w 64004"/>
                    <a:gd name="connsiteY13" fmla="*/ 5440 h 96006"/>
                    <a:gd name="connsiteX14" fmla="*/ 22082 w 64004"/>
                    <a:gd name="connsiteY14" fmla="*/ 4800 h 96006"/>
                    <a:gd name="connsiteX15" fmla="*/ 25282 w 64004"/>
                    <a:gd name="connsiteY15" fmla="*/ 4800 h 96006"/>
                    <a:gd name="connsiteX16" fmla="*/ 27842 w 64004"/>
                    <a:gd name="connsiteY16" fmla="*/ 4800 h 96006"/>
                    <a:gd name="connsiteX17" fmla="*/ 29122 w 64004"/>
                    <a:gd name="connsiteY17" fmla="*/ 4800 h 96006"/>
                    <a:gd name="connsiteX18" fmla="*/ 37442 w 64004"/>
                    <a:gd name="connsiteY18" fmla="*/ 6080 h 96006"/>
                    <a:gd name="connsiteX19" fmla="*/ 45763 w 64004"/>
                    <a:gd name="connsiteY19" fmla="*/ 9281 h 96006"/>
                    <a:gd name="connsiteX20" fmla="*/ 53444 w 64004"/>
                    <a:gd name="connsiteY20" fmla="*/ 15041 h 96006"/>
                    <a:gd name="connsiteX21" fmla="*/ 58564 w 64004"/>
                    <a:gd name="connsiteY21" fmla="*/ 22722 h 96006"/>
                    <a:gd name="connsiteX22" fmla="*/ 60484 w 64004"/>
                    <a:gd name="connsiteY22" fmla="*/ 32962 h 96006"/>
                    <a:gd name="connsiteX23" fmla="*/ 57924 w 64004"/>
                    <a:gd name="connsiteY23" fmla="*/ 44483 h 96006"/>
                    <a:gd name="connsiteX24" fmla="*/ 57924 w 64004"/>
                    <a:gd name="connsiteY24" fmla="*/ 48963 h 96006"/>
                    <a:gd name="connsiteX25" fmla="*/ 55364 w 64004"/>
                    <a:gd name="connsiteY25" fmla="*/ 52803 h 96006"/>
                    <a:gd name="connsiteX26" fmla="*/ 54084 w 64004"/>
                    <a:gd name="connsiteY26" fmla="*/ 53444 h 96006"/>
                    <a:gd name="connsiteX27" fmla="*/ 52803 w 64004"/>
                    <a:gd name="connsiteY27" fmla="*/ 55364 h 96006"/>
                    <a:gd name="connsiteX28" fmla="*/ 52803 w 64004"/>
                    <a:gd name="connsiteY28" fmla="*/ 55364 h 96006"/>
                    <a:gd name="connsiteX29" fmla="*/ 52164 w 64004"/>
                    <a:gd name="connsiteY29" fmla="*/ 56644 h 96006"/>
                    <a:gd name="connsiteX30" fmla="*/ 39363 w 64004"/>
                    <a:gd name="connsiteY30" fmla="*/ 77125 h 96006"/>
                    <a:gd name="connsiteX31" fmla="*/ 33602 w 64004"/>
                    <a:gd name="connsiteY31" fmla="*/ 84166 h 96006"/>
                    <a:gd name="connsiteX32" fmla="*/ 32322 w 64004"/>
                    <a:gd name="connsiteY32" fmla="*/ 84806 h 96006"/>
                    <a:gd name="connsiteX33" fmla="*/ 29122 w 64004"/>
                    <a:gd name="connsiteY33" fmla="*/ 90566 h 96006"/>
                    <a:gd name="connsiteX34" fmla="*/ 24642 w 64004"/>
                    <a:gd name="connsiteY34" fmla="*/ 94406 h 96006"/>
                    <a:gd name="connsiteX35" fmla="*/ 18241 w 64004"/>
                    <a:gd name="connsiteY35" fmla="*/ 93766 h 96006"/>
                    <a:gd name="connsiteX36" fmla="*/ 14401 w 64004"/>
                    <a:gd name="connsiteY36" fmla="*/ 89286 h 96006"/>
                    <a:gd name="connsiteX37" fmla="*/ 16321 w 64004"/>
                    <a:gd name="connsiteY37" fmla="*/ 84806 h 96006"/>
                    <a:gd name="connsiteX38" fmla="*/ 41283 w 64004"/>
                    <a:gd name="connsiteY38" fmla="*/ 46403 h 96006"/>
                    <a:gd name="connsiteX39" fmla="*/ 45123 w 64004"/>
                    <a:gd name="connsiteY39" fmla="*/ 33602 h 96006"/>
                    <a:gd name="connsiteX40" fmla="*/ 40643 w 64004"/>
                    <a:gd name="connsiteY40" fmla="*/ 25282 h 96006"/>
                    <a:gd name="connsiteX41" fmla="*/ 29122 w 64004"/>
                    <a:gd name="connsiteY41" fmla="*/ 21441 h 96006"/>
                    <a:gd name="connsiteX42" fmla="*/ 23362 w 64004"/>
                    <a:gd name="connsiteY42" fmla="*/ 21441 h 96006"/>
                    <a:gd name="connsiteX43" fmla="*/ 22722 w 64004"/>
                    <a:gd name="connsiteY43" fmla="*/ 22722 h 96006"/>
                    <a:gd name="connsiteX44" fmla="*/ 22082 w 64004"/>
                    <a:gd name="connsiteY44" fmla="*/ 25922 h 96006"/>
                    <a:gd name="connsiteX45" fmla="*/ 22722 w 64004"/>
                    <a:gd name="connsiteY45" fmla="*/ 32322 h 96006"/>
                    <a:gd name="connsiteX46" fmla="*/ 26562 w 64004"/>
                    <a:gd name="connsiteY46" fmla="*/ 41283 h 96006"/>
                    <a:gd name="connsiteX47" fmla="*/ 30402 w 64004"/>
                    <a:gd name="connsiteY47" fmla="*/ 45763 h 96006"/>
                    <a:gd name="connsiteX48" fmla="*/ 36802 w 64004"/>
                    <a:gd name="connsiteY48" fmla="*/ 46403 h 96006"/>
                    <a:gd name="connsiteX49" fmla="*/ 41283 w 64004"/>
                    <a:gd name="connsiteY49" fmla="*/ 46403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004" h="96006">
                      <a:moveTo>
                        <a:pt x="16321" y="84806"/>
                      </a:moveTo>
                      <a:lnTo>
                        <a:pt x="19521" y="78405"/>
                      </a:lnTo>
                      <a:cubicBezTo>
                        <a:pt x="20161" y="77765"/>
                        <a:pt x="20161" y="77125"/>
                        <a:pt x="20161" y="77125"/>
                      </a:cubicBezTo>
                      <a:cubicBezTo>
                        <a:pt x="20801" y="75845"/>
                        <a:pt x="22082" y="74565"/>
                        <a:pt x="23362" y="73925"/>
                      </a:cubicBezTo>
                      <a:cubicBezTo>
                        <a:pt x="24002" y="73285"/>
                        <a:pt x="25922" y="71365"/>
                        <a:pt x="27842" y="68804"/>
                      </a:cubicBezTo>
                      <a:cubicBezTo>
                        <a:pt x="29122" y="67525"/>
                        <a:pt x="30402" y="65604"/>
                        <a:pt x="31682" y="63044"/>
                      </a:cubicBezTo>
                      <a:cubicBezTo>
                        <a:pt x="27842" y="62404"/>
                        <a:pt x="25282" y="61764"/>
                        <a:pt x="22722" y="60484"/>
                      </a:cubicBezTo>
                      <a:cubicBezTo>
                        <a:pt x="18881" y="58564"/>
                        <a:pt x="15681" y="55364"/>
                        <a:pt x="12481" y="50883"/>
                      </a:cubicBezTo>
                      <a:cubicBezTo>
                        <a:pt x="9921" y="46403"/>
                        <a:pt x="7361" y="41283"/>
                        <a:pt x="6080" y="36163"/>
                      </a:cubicBezTo>
                      <a:cubicBezTo>
                        <a:pt x="5440" y="33602"/>
                        <a:pt x="5440" y="31042"/>
                        <a:pt x="4800" y="28482"/>
                      </a:cubicBezTo>
                      <a:cubicBezTo>
                        <a:pt x="4800" y="25922"/>
                        <a:pt x="4800" y="23362"/>
                        <a:pt x="5440" y="20161"/>
                      </a:cubicBezTo>
                      <a:cubicBezTo>
                        <a:pt x="6080" y="17601"/>
                        <a:pt x="6721" y="14401"/>
                        <a:pt x="8641" y="12481"/>
                      </a:cubicBezTo>
                      <a:cubicBezTo>
                        <a:pt x="10561" y="9921"/>
                        <a:pt x="12481" y="8001"/>
                        <a:pt x="15681" y="6721"/>
                      </a:cubicBezTo>
                      <a:cubicBezTo>
                        <a:pt x="16961" y="6080"/>
                        <a:pt x="17601" y="6080"/>
                        <a:pt x="18881" y="5440"/>
                      </a:cubicBezTo>
                      <a:cubicBezTo>
                        <a:pt x="20161" y="5440"/>
                        <a:pt x="21441" y="4800"/>
                        <a:pt x="22082" y="4800"/>
                      </a:cubicBezTo>
                      <a:cubicBezTo>
                        <a:pt x="23362" y="4800"/>
                        <a:pt x="24002" y="4800"/>
                        <a:pt x="25282" y="4800"/>
                      </a:cubicBezTo>
                      <a:cubicBezTo>
                        <a:pt x="25922" y="4800"/>
                        <a:pt x="27202" y="4800"/>
                        <a:pt x="27842" y="4800"/>
                      </a:cubicBezTo>
                      <a:cubicBezTo>
                        <a:pt x="28482" y="4800"/>
                        <a:pt x="29122" y="4800"/>
                        <a:pt x="29122" y="4800"/>
                      </a:cubicBezTo>
                      <a:cubicBezTo>
                        <a:pt x="31682" y="4800"/>
                        <a:pt x="34242" y="5440"/>
                        <a:pt x="37442" y="6080"/>
                      </a:cubicBezTo>
                      <a:cubicBezTo>
                        <a:pt x="40003" y="6721"/>
                        <a:pt x="43203" y="8001"/>
                        <a:pt x="45763" y="9281"/>
                      </a:cubicBezTo>
                      <a:cubicBezTo>
                        <a:pt x="48323" y="10561"/>
                        <a:pt x="50883" y="12481"/>
                        <a:pt x="53444" y="15041"/>
                      </a:cubicBezTo>
                      <a:cubicBezTo>
                        <a:pt x="55364" y="16961"/>
                        <a:pt x="57284" y="19521"/>
                        <a:pt x="58564" y="22722"/>
                      </a:cubicBezTo>
                      <a:cubicBezTo>
                        <a:pt x="59844" y="25922"/>
                        <a:pt x="60484" y="29122"/>
                        <a:pt x="60484" y="32962"/>
                      </a:cubicBezTo>
                      <a:cubicBezTo>
                        <a:pt x="60484" y="36163"/>
                        <a:pt x="59844" y="40003"/>
                        <a:pt x="57924" y="44483"/>
                      </a:cubicBezTo>
                      <a:cubicBezTo>
                        <a:pt x="58564" y="45763"/>
                        <a:pt x="58564" y="47683"/>
                        <a:pt x="57924" y="48963"/>
                      </a:cubicBezTo>
                      <a:cubicBezTo>
                        <a:pt x="57284" y="50883"/>
                        <a:pt x="56644" y="52164"/>
                        <a:pt x="55364" y="52803"/>
                      </a:cubicBezTo>
                      <a:cubicBezTo>
                        <a:pt x="55364" y="52803"/>
                        <a:pt x="54724" y="53444"/>
                        <a:pt x="54084" y="53444"/>
                      </a:cubicBezTo>
                      <a:lnTo>
                        <a:pt x="52803" y="55364"/>
                      </a:lnTo>
                      <a:lnTo>
                        <a:pt x="52803" y="55364"/>
                      </a:lnTo>
                      <a:lnTo>
                        <a:pt x="52164" y="56644"/>
                      </a:lnTo>
                      <a:cubicBezTo>
                        <a:pt x="47683" y="64964"/>
                        <a:pt x="43843" y="71365"/>
                        <a:pt x="39363" y="77125"/>
                      </a:cubicBezTo>
                      <a:cubicBezTo>
                        <a:pt x="36802" y="80325"/>
                        <a:pt x="34882" y="82885"/>
                        <a:pt x="33602" y="84166"/>
                      </a:cubicBezTo>
                      <a:cubicBezTo>
                        <a:pt x="33602" y="84806"/>
                        <a:pt x="32962" y="84806"/>
                        <a:pt x="32322" y="84806"/>
                      </a:cubicBezTo>
                      <a:lnTo>
                        <a:pt x="29122" y="90566"/>
                      </a:lnTo>
                      <a:cubicBezTo>
                        <a:pt x="27842" y="92486"/>
                        <a:pt x="26562" y="93766"/>
                        <a:pt x="24642" y="94406"/>
                      </a:cubicBezTo>
                      <a:cubicBezTo>
                        <a:pt x="22722" y="95046"/>
                        <a:pt x="20161" y="95046"/>
                        <a:pt x="18241" y="93766"/>
                      </a:cubicBezTo>
                      <a:cubicBezTo>
                        <a:pt x="16321" y="92486"/>
                        <a:pt x="15041" y="91206"/>
                        <a:pt x="14401" y="89286"/>
                      </a:cubicBezTo>
                      <a:cubicBezTo>
                        <a:pt x="15041" y="88646"/>
                        <a:pt x="15041" y="86726"/>
                        <a:pt x="16321" y="84806"/>
                      </a:cubicBezTo>
                      <a:close/>
                      <a:moveTo>
                        <a:pt x="41283" y="46403"/>
                      </a:moveTo>
                      <a:cubicBezTo>
                        <a:pt x="43843" y="40643"/>
                        <a:pt x="45123" y="36163"/>
                        <a:pt x="45123" y="33602"/>
                      </a:cubicBezTo>
                      <a:cubicBezTo>
                        <a:pt x="45123" y="30402"/>
                        <a:pt x="43843" y="27842"/>
                        <a:pt x="40643" y="25282"/>
                      </a:cubicBezTo>
                      <a:cubicBezTo>
                        <a:pt x="37442" y="22722"/>
                        <a:pt x="33602" y="21441"/>
                        <a:pt x="29122" y="21441"/>
                      </a:cubicBezTo>
                      <a:cubicBezTo>
                        <a:pt x="25282" y="21441"/>
                        <a:pt x="23362" y="21441"/>
                        <a:pt x="23362" y="21441"/>
                      </a:cubicBezTo>
                      <a:cubicBezTo>
                        <a:pt x="23362" y="21441"/>
                        <a:pt x="22722" y="22082"/>
                        <a:pt x="22722" y="22722"/>
                      </a:cubicBezTo>
                      <a:cubicBezTo>
                        <a:pt x="22722" y="23362"/>
                        <a:pt x="22082" y="24642"/>
                        <a:pt x="22082" y="25922"/>
                      </a:cubicBezTo>
                      <a:cubicBezTo>
                        <a:pt x="22082" y="27842"/>
                        <a:pt x="22082" y="29762"/>
                        <a:pt x="22722" y="32322"/>
                      </a:cubicBezTo>
                      <a:cubicBezTo>
                        <a:pt x="23362" y="35522"/>
                        <a:pt x="24642" y="38723"/>
                        <a:pt x="26562" y="41283"/>
                      </a:cubicBezTo>
                      <a:cubicBezTo>
                        <a:pt x="28482" y="43843"/>
                        <a:pt x="29762" y="45763"/>
                        <a:pt x="30402" y="45763"/>
                      </a:cubicBezTo>
                      <a:cubicBezTo>
                        <a:pt x="31042" y="46403"/>
                        <a:pt x="33602" y="46403"/>
                        <a:pt x="36802" y="46403"/>
                      </a:cubicBezTo>
                      <a:cubicBezTo>
                        <a:pt x="38723" y="47043"/>
                        <a:pt x="40003" y="47043"/>
                        <a:pt x="41283" y="46403"/>
                      </a:cubicBezTo>
                      <a:close/>
                    </a:path>
                  </a:pathLst>
                </a:custGeom>
                <a:solidFill>
                  <a:schemeClr val="bg1"/>
                </a:solidFill>
                <a:ln w="9525" cap="flat">
                  <a:noFill/>
                  <a:prstDash val="solid"/>
                  <a:miter/>
                </a:ln>
              </p:spPr>
              <p:txBody>
                <a:bodyPr rtlCol="0" anchor="ctr"/>
                <a:lstStyle/>
                <a:p>
                  <a:endParaRPr lang="en-US"/>
                </a:p>
              </p:txBody>
            </p:sp>
          </p:grpSp>
          <p:grpSp>
            <p:nvGrpSpPr>
              <p:cNvPr id="307" name="Group 306"/>
              <p:cNvGrpSpPr/>
              <p:nvPr/>
            </p:nvGrpSpPr>
            <p:grpSpPr>
              <a:xfrm>
                <a:off x="10973783" y="3086903"/>
                <a:ext cx="315955" cy="219161"/>
                <a:chOff x="13472409" y="3352382"/>
                <a:chExt cx="315955" cy="219161"/>
              </a:xfrm>
            </p:grpSpPr>
            <p:sp>
              <p:nvSpPr>
                <p:cNvPr id="138" name="Freeform: Shape 137"/>
                <p:cNvSpPr/>
                <p:nvPr/>
              </p:nvSpPr>
              <p:spPr>
                <a:xfrm>
                  <a:off x="13472409" y="3352382"/>
                  <a:ext cx="315955" cy="219161"/>
                </a:xfrm>
                <a:custGeom>
                  <a:avLst/>
                  <a:gdLst>
                    <a:gd name="connsiteX0" fmla="*/ 5440 w 243215"/>
                    <a:gd name="connsiteY0" fmla="*/ 117447 h 185612"/>
                    <a:gd name="connsiteX1" fmla="*/ 33602 w 243215"/>
                    <a:gd name="connsiteY1" fmla="*/ 143049 h 185612"/>
                    <a:gd name="connsiteX2" fmla="*/ 61124 w 243215"/>
                    <a:gd name="connsiteY2" fmla="*/ 168651 h 185612"/>
                    <a:gd name="connsiteX3" fmla="*/ 52803 w 243215"/>
                    <a:gd name="connsiteY3" fmla="*/ 171211 h 185612"/>
                    <a:gd name="connsiteX4" fmla="*/ 57924 w 243215"/>
                    <a:gd name="connsiteY4" fmla="*/ 134089 h 185612"/>
                    <a:gd name="connsiteX5" fmla="*/ 63044 w 243215"/>
                    <a:gd name="connsiteY5" fmla="*/ 96966 h 185612"/>
                    <a:gd name="connsiteX6" fmla="*/ 68164 w 243215"/>
                    <a:gd name="connsiteY6" fmla="*/ 59844 h 185612"/>
                    <a:gd name="connsiteX7" fmla="*/ 73285 w 243215"/>
                    <a:gd name="connsiteY7" fmla="*/ 22721 h 185612"/>
                    <a:gd name="connsiteX8" fmla="*/ 73925 w 243215"/>
                    <a:gd name="connsiteY8" fmla="*/ 15041 h 185612"/>
                    <a:gd name="connsiteX9" fmla="*/ 82885 w 243215"/>
                    <a:gd name="connsiteY9" fmla="*/ 13761 h 185612"/>
                    <a:gd name="connsiteX10" fmla="*/ 102727 w 243215"/>
                    <a:gd name="connsiteY10" fmla="*/ 10561 h 185612"/>
                    <a:gd name="connsiteX11" fmla="*/ 112327 w 243215"/>
                    <a:gd name="connsiteY11" fmla="*/ 9280 h 185612"/>
                    <a:gd name="connsiteX12" fmla="*/ 121928 w 243215"/>
                    <a:gd name="connsiteY12" fmla="*/ 8001 h 185612"/>
                    <a:gd name="connsiteX13" fmla="*/ 161611 w 243215"/>
                    <a:gd name="connsiteY13" fmla="*/ 5440 h 185612"/>
                    <a:gd name="connsiteX14" fmla="*/ 201293 w 243215"/>
                    <a:gd name="connsiteY14" fmla="*/ 4800 h 185612"/>
                    <a:gd name="connsiteX15" fmla="*/ 221134 w 243215"/>
                    <a:gd name="connsiteY15" fmla="*/ 5440 h 185612"/>
                    <a:gd name="connsiteX16" fmla="*/ 240976 w 243215"/>
                    <a:gd name="connsiteY16" fmla="*/ 6720 h 185612"/>
                    <a:gd name="connsiteX17" fmla="*/ 240976 w 243215"/>
                    <a:gd name="connsiteY17" fmla="*/ 9280 h 185612"/>
                    <a:gd name="connsiteX18" fmla="*/ 221774 w 243215"/>
                    <a:gd name="connsiteY18" fmla="*/ 15041 h 185612"/>
                    <a:gd name="connsiteX19" fmla="*/ 202573 w 243215"/>
                    <a:gd name="connsiteY19" fmla="*/ 19521 h 185612"/>
                    <a:gd name="connsiteX20" fmla="*/ 163531 w 243215"/>
                    <a:gd name="connsiteY20" fmla="*/ 26562 h 185612"/>
                    <a:gd name="connsiteX21" fmla="*/ 124488 w 243215"/>
                    <a:gd name="connsiteY21" fmla="*/ 31682 h 185612"/>
                    <a:gd name="connsiteX22" fmla="*/ 114887 w 243215"/>
                    <a:gd name="connsiteY22" fmla="*/ 32322 h 185612"/>
                    <a:gd name="connsiteX23" fmla="*/ 105287 w 243215"/>
                    <a:gd name="connsiteY23" fmla="*/ 32962 h 185612"/>
                    <a:gd name="connsiteX24" fmla="*/ 85445 w 243215"/>
                    <a:gd name="connsiteY24" fmla="*/ 34242 h 185612"/>
                    <a:gd name="connsiteX25" fmla="*/ 95046 w 243215"/>
                    <a:gd name="connsiteY25" fmla="*/ 25282 h 185612"/>
                    <a:gd name="connsiteX26" fmla="*/ 86726 w 243215"/>
                    <a:gd name="connsiteY26" fmla="*/ 62404 h 185612"/>
                    <a:gd name="connsiteX27" fmla="*/ 79045 w 243215"/>
                    <a:gd name="connsiteY27" fmla="*/ 99526 h 185612"/>
                    <a:gd name="connsiteX28" fmla="*/ 71365 w 243215"/>
                    <a:gd name="connsiteY28" fmla="*/ 136649 h 185612"/>
                    <a:gd name="connsiteX29" fmla="*/ 63044 w 243215"/>
                    <a:gd name="connsiteY29" fmla="*/ 173131 h 185612"/>
                    <a:gd name="connsiteX30" fmla="*/ 61124 w 243215"/>
                    <a:gd name="connsiteY30" fmla="*/ 182732 h 185612"/>
                    <a:gd name="connsiteX31" fmla="*/ 54724 w 243215"/>
                    <a:gd name="connsiteY31" fmla="*/ 175691 h 185612"/>
                    <a:gd name="connsiteX32" fmla="*/ 29762 w 243215"/>
                    <a:gd name="connsiteY32" fmla="*/ 147530 h 185612"/>
                    <a:gd name="connsiteX33" fmla="*/ 4800 w 243215"/>
                    <a:gd name="connsiteY33" fmla="*/ 119368 h 185612"/>
                    <a:gd name="connsiteX34" fmla="*/ 5440 w 243215"/>
                    <a:gd name="connsiteY34" fmla="*/ 117447 h 18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3215" h="185612">
                      <a:moveTo>
                        <a:pt x="5440" y="117447"/>
                      </a:moveTo>
                      <a:cubicBezTo>
                        <a:pt x="15041" y="125768"/>
                        <a:pt x="24002" y="134089"/>
                        <a:pt x="33602" y="143049"/>
                      </a:cubicBezTo>
                      <a:lnTo>
                        <a:pt x="61124" y="168651"/>
                      </a:lnTo>
                      <a:lnTo>
                        <a:pt x="52803" y="171211"/>
                      </a:lnTo>
                      <a:cubicBezTo>
                        <a:pt x="54083" y="159050"/>
                        <a:pt x="56004" y="146249"/>
                        <a:pt x="57924" y="134089"/>
                      </a:cubicBezTo>
                      <a:lnTo>
                        <a:pt x="63044" y="96966"/>
                      </a:lnTo>
                      <a:lnTo>
                        <a:pt x="68164" y="59844"/>
                      </a:lnTo>
                      <a:cubicBezTo>
                        <a:pt x="70085" y="47683"/>
                        <a:pt x="71365" y="34882"/>
                        <a:pt x="73285" y="22721"/>
                      </a:cubicBezTo>
                      <a:lnTo>
                        <a:pt x="73925" y="15041"/>
                      </a:lnTo>
                      <a:lnTo>
                        <a:pt x="82885" y="13761"/>
                      </a:lnTo>
                      <a:cubicBezTo>
                        <a:pt x="89286" y="12481"/>
                        <a:pt x="95686" y="11841"/>
                        <a:pt x="102727" y="10561"/>
                      </a:cubicBezTo>
                      <a:cubicBezTo>
                        <a:pt x="105927" y="9921"/>
                        <a:pt x="109127" y="9921"/>
                        <a:pt x="112327" y="9280"/>
                      </a:cubicBezTo>
                      <a:cubicBezTo>
                        <a:pt x="115528" y="8640"/>
                        <a:pt x="118728" y="8640"/>
                        <a:pt x="121928" y="8001"/>
                      </a:cubicBezTo>
                      <a:cubicBezTo>
                        <a:pt x="135369" y="6720"/>
                        <a:pt x="148170" y="6080"/>
                        <a:pt x="161611" y="5440"/>
                      </a:cubicBezTo>
                      <a:cubicBezTo>
                        <a:pt x="175051" y="4800"/>
                        <a:pt x="187852" y="4800"/>
                        <a:pt x="201293" y="4800"/>
                      </a:cubicBezTo>
                      <a:cubicBezTo>
                        <a:pt x="207693" y="4800"/>
                        <a:pt x="214734" y="4800"/>
                        <a:pt x="221134" y="5440"/>
                      </a:cubicBezTo>
                      <a:cubicBezTo>
                        <a:pt x="227535" y="6080"/>
                        <a:pt x="234575" y="6080"/>
                        <a:pt x="240976" y="6720"/>
                      </a:cubicBezTo>
                      <a:lnTo>
                        <a:pt x="240976" y="9280"/>
                      </a:lnTo>
                      <a:cubicBezTo>
                        <a:pt x="234575" y="11201"/>
                        <a:pt x="228175" y="13121"/>
                        <a:pt x="221774" y="15041"/>
                      </a:cubicBezTo>
                      <a:cubicBezTo>
                        <a:pt x="215374" y="16961"/>
                        <a:pt x="208974" y="18241"/>
                        <a:pt x="202573" y="19521"/>
                      </a:cubicBezTo>
                      <a:cubicBezTo>
                        <a:pt x="189772" y="22081"/>
                        <a:pt x="176331" y="24641"/>
                        <a:pt x="163531" y="26562"/>
                      </a:cubicBezTo>
                      <a:cubicBezTo>
                        <a:pt x="150730" y="28482"/>
                        <a:pt x="137289" y="30402"/>
                        <a:pt x="124488" y="31682"/>
                      </a:cubicBezTo>
                      <a:cubicBezTo>
                        <a:pt x="121288" y="32322"/>
                        <a:pt x="118088" y="32322"/>
                        <a:pt x="114887" y="32322"/>
                      </a:cubicBezTo>
                      <a:cubicBezTo>
                        <a:pt x="111687" y="32322"/>
                        <a:pt x="108487" y="32962"/>
                        <a:pt x="105287" y="32962"/>
                      </a:cubicBezTo>
                      <a:cubicBezTo>
                        <a:pt x="98886" y="33602"/>
                        <a:pt x="91846" y="33602"/>
                        <a:pt x="85445" y="34242"/>
                      </a:cubicBezTo>
                      <a:lnTo>
                        <a:pt x="95046" y="25282"/>
                      </a:lnTo>
                      <a:cubicBezTo>
                        <a:pt x="92486" y="37442"/>
                        <a:pt x="89286" y="49603"/>
                        <a:pt x="86726" y="62404"/>
                      </a:cubicBezTo>
                      <a:lnTo>
                        <a:pt x="79045" y="99526"/>
                      </a:lnTo>
                      <a:lnTo>
                        <a:pt x="71365" y="136649"/>
                      </a:lnTo>
                      <a:cubicBezTo>
                        <a:pt x="68804" y="148810"/>
                        <a:pt x="66244" y="160970"/>
                        <a:pt x="63044" y="173131"/>
                      </a:cubicBezTo>
                      <a:lnTo>
                        <a:pt x="61124" y="182732"/>
                      </a:lnTo>
                      <a:lnTo>
                        <a:pt x="54724" y="175691"/>
                      </a:lnTo>
                      <a:lnTo>
                        <a:pt x="29762" y="147530"/>
                      </a:lnTo>
                      <a:cubicBezTo>
                        <a:pt x="21441" y="137929"/>
                        <a:pt x="13121" y="128968"/>
                        <a:pt x="4800" y="119368"/>
                      </a:cubicBezTo>
                      <a:lnTo>
                        <a:pt x="5440" y="117447"/>
                      </a:lnTo>
                      <a:close/>
                    </a:path>
                  </a:pathLst>
                </a:custGeom>
                <a:solidFill>
                  <a:schemeClr val="bg1"/>
                </a:solidFill>
                <a:ln w="9525" cap="flat">
                  <a:noFill/>
                  <a:prstDash val="solid"/>
                  <a:miter/>
                </a:ln>
              </p:spPr>
              <p:txBody>
                <a:bodyPr rtlCol="0" anchor="ctr"/>
                <a:lstStyle/>
                <a:p>
                  <a:endParaRPr lang="en-US"/>
                </a:p>
              </p:txBody>
            </p:sp>
            <p:sp>
              <p:nvSpPr>
                <p:cNvPr id="139" name="Freeform: Shape 138"/>
                <p:cNvSpPr/>
                <p:nvPr/>
              </p:nvSpPr>
              <p:spPr>
                <a:xfrm>
                  <a:off x="13627891" y="3434194"/>
                  <a:ext cx="74832" cy="105802"/>
                </a:xfrm>
                <a:custGeom>
                  <a:avLst/>
                  <a:gdLst>
                    <a:gd name="connsiteX0" fmla="*/ 20161 w 57603"/>
                    <a:gd name="connsiteY0" fmla="*/ 7197 h 89605"/>
                    <a:gd name="connsiteX1" fmla="*/ 43843 w 57603"/>
                    <a:gd name="connsiteY1" fmla="*/ 5917 h 89605"/>
                    <a:gd name="connsiteX2" fmla="*/ 54724 w 57603"/>
                    <a:gd name="connsiteY2" fmla="*/ 14877 h 89605"/>
                    <a:gd name="connsiteX3" fmla="*/ 56004 w 57603"/>
                    <a:gd name="connsiteY3" fmla="*/ 30878 h 89605"/>
                    <a:gd name="connsiteX4" fmla="*/ 50883 w 57603"/>
                    <a:gd name="connsiteY4" fmla="*/ 41759 h 89605"/>
                    <a:gd name="connsiteX5" fmla="*/ 48963 w 57603"/>
                    <a:gd name="connsiteY5" fmla="*/ 43679 h 89605"/>
                    <a:gd name="connsiteX6" fmla="*/ 47683 w 57603"/>
                    <a:gd name="connsiteY6" fmla="*/ 44959 h 89605"/>
                    <a:gd name="connsiteX7" fmla="*/ 45763 w 57603"/>
                    <a:gd name="connsiteY7" fmla="*/ 46879 h 89605"/>
                    <a:gd name="connsiteX8" fmla="*/ 41923 w 57603"/>
                    <a:gd name="connsiteY8" fmla="*/ 52000 h 89605"/>
                    <a:gd name="connsiteX9" fmla="*/ 36802 w 57603"/>
                    <a:gd name="connsiteY9" fmla="*/ 59680 h 89605"/>
                    <a:gd name="connsiteX10" fmla="*/ 31042 w 57603"/>
                    <a:gd name="connsiteY10" fmla="*/ 66081 h 89605"/>
                    <a:gd name="connsiteX11" fmla="*/ 33602 w 57603"/>
                    <a:gd name="connsiteY11" fmla="*/ 67361 h 89605"/>
                    <a:gd name="connsiteX12" fmla="*/ 43203 w 57603"/>
                    <a:gd name="connsiteY12" fmla="*/ 73121 h 89605"/>
                    <a:gd name="connsiteX13" fmla="*/ 47043 w 57603"/>
                    <a:gd name="connsiteY13" fmla="*/ 77601 h 89605"/>
                    <a:gd name="connsiteX14" fmla="*/ 46403 w 57603"/>
                    <a:gd name="connsiteY14" fmla="*/ 83362 h 89605"/>
                    <a:gd name="connsiteX15" fmla="*/ 41923 w 57603"/>
                    <a:gd name="connsiteY15" fmla="*/ 87202 h 89605"/>
                    <a:gd name="connsiteX16" fmla="*/ 36162 w 57603"/>
                    <a:gd name="connsiteY16" fmla="*/ 86562 h 89605"/>
                    <a:gd name="connsiteX17" fmla="*/ 25922 w 57603"/>
                    <a:gd name="connsiteY17" fmla="*/ 80802 h 89605"/>
                    <a:gd name="connsiteX18" fmla="*/ 17601 w 57603"/>
                    <a:gd name="connsiteY18" fmla="*/ 76321 h 89605"/>
                    <a:gd name="connsiteX19" fmla="*/ 16321 w 57603"/>
                    <a:gd name="connsiteY19" fmla="*/ 76321 h 89605"/>
                    <a:gd name="connsiteX20" fmla="*/ 15041 w 57603"/>
                    <a:gd name="connsiteY20" fmla="*/ 76321 h 89605"/>
                    <a:gd name="connsiteX21" fmla="*/ 10561 w 57603"/>
                    <a:gd name="connsiteY21" fmla="*/ 75681 h 89605"/>
                    <a:gd name="connsiteX22" fmla="*/ 6720 w 57603"/>
                    <a:gd name="connsiteY22" fmla="*/ 73121 h 89605"/>
                    <a:gd name="connsiteX23" fmla="*/ 4800 w 57603"/>
                    <a:gd name="connsiteY23" fmla="*/ 68641 h 89605"/>
                    <a:gd name="connsiteX24" fmla="*/ 6080 w 57603"/>
                    <a:gd name="connsiteY24" fmla="*/ 63521 h 89605"/>
                    <a:gd name="connsiteX25" fmla="*/ 9921 w 57603"/>
                    <a:gd name="connsiteY25" fmla="*/ 60320 h 89605"/>
                    <a:gd name="connsiteX26" fmla="*/ 14401 w 57603"/>
                    <a:gd name="connsiteY26" fmla="*/ 59680 h 89605"/>
                    <a:gd name="connsiteX27" fmla="*/ 15041 w 57603"/>
                    <a:gd name="connsiteY27" fmla="*/ 59680 h 89605"/>
                    <a:gd name="connsiteX28" fmla="*/ 15681 w 57603"/>
                    <a:gd name="connsiteY28" fmla="*/ 59680 h 89605"/>
                    <a:gd name="connsiteX29" fmla="*/ 19521 w 57603"/>
                    <a:gd name="connsiteY29" fmla="*/ 57120 h 89605"/>
                    <a:gd name="connsiteX30" fmla="*/ 26562 w 57603"/>
                    <a:gd name="connsiteY30" fmla="*/ 48159 h 89605"/>
                    <a:gd name="connsiteX31" fmla="*/ 32322 w 57603"/>
                    <a:gd name="connsiteY31" fmla="*/ 39839 h 89605"/>
                    <a:gd name="connsiteX32" fmla="*/ 38082 w 57603"/>
                    <a:gd name="connsiteY32" fmla="*/ 34079 h 89605"/>
                    <a:gd name="connsiteX33" fmla="*/ 38082 w 57603"/>
                    <a:gd name="connsiteY33" fmla="*/ 34079 h 89605"/>
                    <a:gd name="connsiteX34" fmla="*/ 38723 w 57603"/>
                    <a:gd name="connsiteY34" fmla="*/ 30878 h 89605"/>
                    <a:gd name="connsiteX35" fmla="*/ 38723 w 57603"/>
                    <a:gd name="connsiteY35" fmla="*/ 30238 h 89605"/>
                    <a:gd name="connsiteX36" fmla="*/ 38723 w 57603"/>
                    <a:gd name="connsiteY36" fmla="*/ 23838 h 89605"/>
                    <a:gd name="connsiteX37" fmla="*/ 36802 w 57603"/>
                    <a:gd name="connsiteY37" fmla="*/ 22558 h 89605"/>
                    <a:gd name="connsiteX38" fmla="*/ 21441 w 57603"/>
                    <a:gd name="connsiteY38" fmla="*/ 23838 h 89605"/>
                    <a:gd name="connsiteX39" fmla="*/ 15681 w 57603"/>
                    <a:gd name="connsiteY39" fmla="*/ 23198 h 89605"/>
                    <a:gd name="connsiteX40" fmla="*/ 12481 w 57603"/>
                    <a:gd name="connsiteY40" fmla="*/ 18718 h 89605"/>
                    <a:gd name="connsiteX41" fmla="*/ 13121 w 57603"/>
                    <a:gd name="connsiteY41" fmla="*/ 12957 h 89605"/>
                    <a:gd name="connsiteX42" fmla="*/ 20161 w 57603"/>
                    <a:gd name="connsiteY42" fmla="*/ 7197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603" h="89605">
                      <a:moveTo>
                        <a:pt x="20161" y="7197"/>
                      </a:moveTo>
                      <a:cubicBezTo>
                        <a:pt x="29762" y="4637"/>
                        <a:pt x="37442" y="3997"/>
                        <a:pt x="43843" y="5917"/>
                      </a:cubicBezTo>
                      <a:cubicBezTo>
                        <a:pt x="48963" y="7197"/>
                        <a:pt x="52163" y="10397"/>
                        <a:pt x="54724" y="14877"/>
                      </a:cubicBezTo>
                      <a:cubicBezTo>
                        <a:pt x="56644" y="19358"/>
                        <a:pt x="57284" y="24478"/>
                        <a:pt x="56004" y="30878"/>
                      </a:cubicBezTo>
                      <a:cubicBezTo>
                        <a:pt x="54724" y="35999"/>
                        <a:pt x="53444" y="39199"/>
                        <a:pt x="50883" y="41759"/>
                      </a:cubicBezTo>
                      <a:cubicBezTo>
                        <a:pt x="50243" y="42399"/>
                        <a:pt x="49603" y="43039"/>
                        <a:pt x="48963" y="43679"/>
                      </a:cubicBezTo>
                      <a:cubicBezTo>
                        <a:pt x="48323" y="44319"/>
                        <a:pt x="47683" y="44319"/>
                        <a:pt x="47683" y="44959"/>
                      </a:cubicBezTo>
                      <a:cubicBezTo>
                        <a:pt x="47043" y="45599"/>
                        <a:pt x="47043" y="46239"/>
                        <a:pt x="45763" y="46879"/>
                      </a:cubicBezTo>
                      <a:cubicBezTo>
                        <a:pt x="45123" y="47520"/>
                        <a:pt x="43843" y="49440"/>
                        <a:pt x="41923" y="52000"/>
                      </a:cubicBezTo>
                      <a:cubicBezTo>
                        <a:pt x="40003" y="54560"/>
                        <a:pt x="38723" y="57120"/>
                        <a:pt x="36802" y="59680"/>
                      </a:cubicBezTo>
                      <a:cubicBezTo>
                        <a:pt x="34882" y="62240"/>
                        <a:pt x="32962" y="64160"/>
                        <a:pt x="31042" y="66081"/>
                      </a:cubicBezTo>
                      <a:cubicBezTo>
                        <a:pt x="31682" y="66721"/>
                        <a:pt x="32322" y="66721"/>
                        <a:pt x="33602" y="67361"/>
                      </a:cubicBezTo>
                      <a:cubicBezTo>
                        <a:pt x="38723" y="70561"/>
                        <a:pt x="41923" y="72481"/>
                        <a:pt x="43203" y="73121"/>
                      </a:cubicBezTo>
                      <a:cubicBezTo>
                        <a:pt x="45123" y="74401"/>
                        <a:pt x="46403" y="75681"/>
                        <a:pt x="47043" y="77601"/>
                      </a:cubicBezTo>
                      <a:cubicBezTo>
                        <a:pt x="47683" y="79522"/>
                        <a:pt x="47683" y="81442"/>
                        <a:pt x="46403" y="83362"/>
                      </a:cubicBezTo>
                      <a:cubicBezTo>
                        <a:pt x="45763" y="85282"/>
                        <a:pt x="43843" y="86562"/>
                        <a:pt x="41923" y="87202"/>
                      </a:cubicBezTo>
                      <a:cubicBezTo>
                        <a:pt x="40003" y="87842"/>
                        <a:pt x="38082" y="87842"/>
                        <a:pt x="36162" y="86562"/>
                      </a:cubicBezTo>
                      <a:cubicBezTo>
                        <a:pt x="34882" y="85922"/>
                        <a:pt x="31682" y="84002"/>
                        <a:pt x="25922" y="80802"/>
                      </a:cubicBezTo>
                      <a:cubicBezTo>
                        <a:pt x="22721" y="78882"/>
                        <a:pt x="19521" y="76961"/>
                        <a:pt x="17601" y="76321"/>
                      </a:cubicBezTo>
                      <a:cubicBezTo>
                        <a:pt x="17601" y="76321"/>
                        <a:pt x="16961" y="76321"/>
                        <a:pt x="16321" y="76321"/>
                      </a:cubicBezTo>
                      <a:cubicBezTo>
                        <a:pt x="15681" y="76321"/>
                        <a:pt x="15681" y="76321"/>
                        <a:pt x="15041" y="76321"/>
                      </a:cubicBezTo>
                      <a:cubicBezTo>
                        <a:pt x="13121" y="76321"/>
                        <a:pt x="11841" y="76321"/>
                        <a:pt x="10561" y="75681"/>
                      </a:cubicBezTo>
                      <a:cubicBezTo>
                        <a:pt x="9281" y="75041"/>
                        <a:pt x="8001" y="74401"/>
                        <a:pt x="6720" y="73121"/>
                      </a:cubicBezTo>
                      <a:cubicBezTo>
                        <a:pt x="5440" y="71841"/>
                        <a:pt x="4800" y="69921"/>
                        <a:pt x="4800" y="68641"/>
                      </a:cubicBezTo>
                      <a:cubicBezTo>
                        <a:pt x="4800" y="66721"/>
                        <a:pt x="5440" y="64801"/>
                        <a:pt x="6080" y="63521"/>
                      </a:cubicBezTo>
                      <a:cubicBezTo>
                        <a:pt x="7360" y="62240"/>
                        <a:pt x="8641" y="60960"/>
                        <a:pt x="9921" y="60320"/>
                      </a:cubicBezTo>
                      <a:cubicBezTo>
                        <a:pt x="11201" y="59680"/>
                        <a:pt x="12481" y="59680"/>
                        <a:pt x="14401" y="59680"/>
                      </a:cubicBezTo>
                      <a:cubicBezTo>
                        <a:pt x="14401" y="59680"/>
                        <a:pt x="15041" y="59680"/>
                        <a:pt x="15041" y="59680"/>
                      </a:cubicBezTo>
                      <a:cubicBezTo>
                        <a:pt x="15681" y="59680"/>
                        <a:pt x="15681" y="59680"/>
                        <a:pt x="15681" y="59680"/>
                      </a:cubicBezTo>
                      <a:cubicBezTo>
                        <a:pt x="16321" y="59040"/>
                        <a:pt x="17601" y="58400"/>
                        <a:pt x="19521" y="57120"/>
                      </a:cubicBezTo>
                      <a:cubicBezTo>
                        <a:pt x="21441" y="55200"/>
                        <a:pt x="24002" y="52000"/>
                        <a:pt x="26562" y="48159"/>
                      </a:cubicBezTo>
                      <a:cubicBezTo>
                        <a:pt x="29122" y="44319"/>
                        <a:pt x="31042" y="41119"/>
                        <a:pt x="32322" y="39839"/>
                      </a:cubicBezTo>
                      <a:cubicBezTo>
                        <a:pt x="34242" y="37279"/>
                        <a:pt x="36162" y="35359"/>
                        <a:pt x="38082" y="34079"/>
                      </a:cubicBezTo>
                      <a:lnTo>
                        <a:pt x="38082" y="34079"/>
                      </a:lnTo>
                      <a:lnTo>
                        <a:pt x="38723" y="30878"/>
                      </a:lnTo>
                      <a:lnTo>
                        <a:pt x="38723" y="30238"/>
                      </a:lnTo>
                      <a:cubicBezTo>
                        <a:pt x="39363" y="27038"/>
                        <a:pt x="39363" y="25118"/>
                        <a:pt x="38723" y="23838"/>
                      </a:cubicBezTo>
                      <a:cubicBezTo>
                        <a:pt x="38723" y="23198"/>
                        <a:pt x="37442" y="22558"/>
                        <a:pt x="36802" y="22558"/>
                      </a:cubicBezTo>
                      <a:cubicBezTo>
                        <a:pt x="32962" y="21278"/>
                        <a:pt x="27842" y="21918"/>
                        <a:pt x="21441" y="23838"/>
                      </a:cubicBezTo>
                      <a:cubicBezTo>
                        <a:pt x="19521" y="24478"/>
                        <a:pt x="17601" y="23838"/>
                        <a:pt x="15681" y="23198"/>
                      </a:cubicBezTo>
                      <a:cubicBezTo>
                        <a:pt x="13761" y="21918"/>
                        <a:pt x="12481" y="20638"/>
                        <a:pt x="12481" y="18718"/>
                      </a:cubicBezTo>
                      <a:cubicBezTo>
                        <a:pt x="11841" y="16797"/>
                        <a:pt x="11841" y="14877"/>
                        <a:pt x="13121" y="12957"/>
                      </a:cubicBezTo>
                      <a:cubicBezTo>
                        <a:pt x="16321" y="9117"/>
                        <a:pt x="18241" y="7837"/>
                        <a:pt x="20161" y="7197"/>
                      </a:cubicBezTo>
                      <a:close/>
                    </a:path>
                  </a:pathLst>
                </a:custGeom>
                <a:solidFill>
                  <a:schemeClr val="bg1"/>
                </a:solidFill>
                <a:ln w="9525" cap="flat">
                  <a:noFill/>
                  <a:prstDash val="solid"/>
                  <a:miter/>
                </a:ln>
              </p:spPr>
              <p:txBody>
                <a:bodyPr rtlCol="0" anchor="ctr"/>
                <a:lstStyle/>
                <a:p>
                  <a:endParaRPr lang="en-US"/>
                </a:p>
              </p:txBody>
            </p:sp>
            <p:sp>
              <p:nvSpPr>
                <p:cNvPr id="140" name="Freeform: Shape 139"/>
                <p:cNvSpPr/>
                <p:nvPr/>
              </p:nvSpPr>
              <p:spPr>
                <a:xfrm>
                  <a:off x="13687413" y="3455919"/>
                  <a:ext cx="91462" cy="98244"/>
                </a:xfrm>
                <a:custGeom>
                  <a:avLst/>
                  <a:gdLst>
                    <a:gd name="connsiteX0" fmla="*/ 58829 w 70404"/>
                    <a:gd name="connsiteY0" fmla="*/ 27202 h 83205"/>
                    <a:gd name="connsiteX1" fmla="*/ 47308 w 70404"/>
                    <a:gd name="connsiteY1" fmla="*/ 23361 h 83205"/>
                    <a:gd name="connsiteX2" fmla="*/ 41548 w 70404"/>
                    <a:gd name="connsiteY2" fmla="*/ 21441 h 83205"/>
                    <a:gd name="connsiteX3" fmla="*/ 41548 w 70404"/>
                    <a:gd name="connsiteY3" fmla="*/ 21441 h 83205"/>
                    <a:gd name="connsiteX4" fmla="*/ 37067 w 70404"/>
                    <a:gd name="connsiteY4" fmla="*/ 28482 h 83205"/>
                    <a:gd name="connsiteX5" fmla="*/ 33227 w 70404"/>
                    <a:gd name="connsiteY5" fmla="*/ 36162 h 83205"/>
                    <a:gd name="connsiteX6" fmla="*/ 33227 w 70404"/>
                    <a:gd name="connsiteY6" fmla="*/ 36162 h 83205"/>
                    <a:gd name="connsiteX7" fmla="*/ 37067 w 70404"/>
                    <a:gd name="connsiteY7" fmla="*/ 38083 h 83205"/>
                    <a:gd name="connsiteX8" fmla="*/ 43468 w 70404"/>
                    <a:gd name="connsiteY8" fmla="*/ 40643 h 83205"/>
                    <a:gd name="connsiteX9" fmla="*/ 49868 w 70404"/>
                    <a:gd name="connsiteY9" fmla="*/ 45123 h 83205"/>
                    <a:gd name="connsiteX10" fmla="*/ 54989 w 70404"/>
                    <a:gd name="connsiteY10" fmla="*/ 55364 h 83205"/>
                    <a:gd name="connsiteX11" fmla="*/ 54349 w 70404"/>
                    <a:gd name="connsiteY11" fmla="*/ 66884 h 83205"/>
                    <a:gd name="connsiteX12" fmla="*/ 40268 w 70404"/>
                    <a:gd name="connsiteY12" fmla="*/ 78405 h 83205"/>
                    <a:gd name="connsiteX13" fmla="*/ 37067 w 70404"/>
                    <a:gd name="connsiteY13" fmla="*/ 78405 h 83205"/>
                    <a:gd name="connsiteX14" fmla="*/ 33867 w 70404"/>
                    <a:gd name="connsiteY14" fmla="*/ 78405 h 83205"/>
                    <a:gd name="connsiteX15" fmla="*/ 31307 w 70404"/>
                    <a:gd name="connsiteY15" fmla="*/ 78405 h 83205"/>
                    <a:gd name="connsiteX16" fmla="*/ 28747 w 70404"/>
                    <a:gd name="connsiteY16" fmla="*/ 77765 h 83205"/>
                    <a:gd name="connsiteX17" fmla="*/ 26827 w 70404"/>
                    <a:gd name="connsiteY17" fmla="*/ 77125 h 83205"/>
                    <a:gd name="connsiteX18" fmla="*/ 21066 w 70404"/>
                    <a:gd name="connsiteY18" fmla="*/ 76485 h 83205"/>
                    <a:gd name="connsiteX19" fmla="*/ 20426 w 70404"/>
                    <a:gd name="connsiteY19" fmla="*/ 76485 h 83205"/>
                    <a:gd name="connsiteX20" fmla="*/ 19786 w 70404"/>
                    <a:gd name="connsiteY20" fmla="*/ 76485 h 83205"/>
                    <a:gd name="connsiteX21" fmla="*/ 19146 w 70404"/>
                    <a:gd name="connsiteY21" fmla="*/ 76485 h 83205"/>
                    <a:gd name="connsiteX22" fmla="*/ 15946 w 70404"/>
                    <a:gd name="connsiteY22" fmla="*/ 75845 h 83205"/>
                    <a:gd name="connsiteX23" fmla="*/ 10186 w 70404"/>
                    <a:gd name="connsiteY23" fmla="*/ 73925 h 83205"/>
                    <a:gd name="connsiteX24" fmla="*/ 5705 w 70404"/>
                    <a:gd name="connsiteY24" fmla="*/ 70725 h 83205"/>
                    <a:gd name="connsiteX25" fmla="*/ 5065 w 70404"/>
                    <a:gd name="connsiteY25" fmla="*/ 64964 h 83205"/>
                    <a:gd name="connsiteX26" fmla="*/ 8266 w 70404"/>
                    <a:gd name="connsiteY26" fmla="*/ 60484 h 83205"/>
                    <a:gd name="connsiteX27" fmla="*/ 14026 w 70404"/>
                    <a:gd name="connsiteY27" fmla="*/ 59844 h 83205"/>
                    <a:gd name="connsiteX28" fmla="*/ 19786 w 70404"/>
                    <a:gd name="connsiteY28" fmla="*/ 61764 h 83205"/>
                    <a:gd name="connsiteX29" fmla="*/ 19786 w 70404"/>
                    <a:gd name="connsiteY29" fmla="*/ 61764 h 83205"/>
                    <a:gd name="connsiteX30" fmla="*/ 21066 w 70404"/>
                    <a:gd name="connsiteY30" fmla="*/ 61764 h 83205"/>
                    <a:gd name="connsiteX31" fmla="*/ 28107 w 70404"/>
                    <a:gd name="connsiteY31" fmla="*/ 62404 h 83205"/>
                    <a:gd name="connsiteX32" fmla="*/ 30667 w 70404"/>
                    <a:gd name="connsiteY32" fmla="*/ 63044 h 83205"/>
                    <a:gd name="connsiteX33" fmla="*/ 32587 w 70404"/>
                    <a:gd name="connsiteY33" fmla="*/ 63684 h 83205"/>
                    <a:gd name="connsiteX34" fmla="*/ 34507 w 70404"/>
                    <a:gd name="connsiteY34" fmla="*/ 63684 h 83205"/>
                    <a:gd name="connsiteX35" fmla="*/ 36427 w 70404"/>
                    <a:gd name="connsiteY35" fmla="*/ 63684 h 83205"/>
                    <a:gd name="connsiteX36" fmla="*/ 37708 w 70404"/>
                    <a:gd name="connsiteY36" fmla="*/ 63684 h 83205"/>
                    <a:gd name="connsiteX37" fmla="*/ 38988 w 70404"/>
                    <a:gd name="connsiteY37" fmla="*/ 63684 h 83205"/>
                    <a:gd name="connsiteX38" fmla="*/ 39628 w 70404"/>
                    <a:gd name="connsiteY38" fmla="*/ 63044 h 83205"/>
                    <a:gd name="connsiteX39" fmla="*/ 40268 w 70404"/>
                    <a:gd name="connsiteY39" fmla="*/ 61124 h 83205"/>
                    <a:gd name="connsiteX40" fmla="*/ 40268 w 70404"/>
                    <a:gd name="connsiteY40" fmla="*/ 57924 h 83205"/>
                    <a:gd name="connsiteX41" fmla="*/ 38348 w 70404"/>
                    <a:gd name="connsiteY41" fmla="*/ 54084 h 83205"/>
                    <a:gd name="connsiteX42" fmla="*/ 36427 w 70404"/>
                    <a:gd name="connsiteY42" fmla="*/ 52803 h 83205"/>
                    <a:gd name="connsiteX43" fmla="*/ 30667 w 70404"/>
                    <a:gd name="connsiteY43" fmla="*/ 50243 h 83205"/>
                    <a:gd name="connsiteX44" fmla="*/ 24267 w 70404"/>
                    <a:gd name="connsiteY44" fmla="*/ 47043 h 83205"/>
                    <a:gd name="connsiteX45" fmla="*/ 17866 w 70404"/>
                    <a:gd name="connsiteY45" fmla="*/ 40643 h 83205"/>
                    <a:gd name="connsiteX46" fmla="*/ 17866 w 70404"/>
                    <a:gd name="connsiteY46" fmla="*/ 34242 h 83205"/>
                    <a:gd name="connsiteX47" fmla="*/ 19146 w 70404"/>
                    <a:gd name="connsiteY47" fmla="*/ 29762 h 83205"/>
                    <a:gd name="connsiteX48" fmla="*/ 23627 w 70404"/>
                    <a:gd name="connsiteY48" fmla="*/ 20161 h 83205"/>
                    <a:gd name="connsiteX49" fmla="*/ 29387 w 70404"/>
                    <a:gd name="connsiteY49" fmla="*/ 11201 h 83205"/>
                    <a:gd name="connsiteX50" fmla="*/ 32587 w 70404"/>
                    <a:gd name="connsiteY50" fmla="*/ 8001 h 83205"/>
                    <a:gd name="connsiteX51" fmla="*/ 37708 w 70404"/>
                    <a:gd name="connsiteY51" fmla="*/ 4800 h 83205"/>
                    <a:gd name="connsiteX52" fmla="*/ 38988 w 70404"/>
                    <a:gd name="connsiteY52" fmla="*/ 4800 h 83205"/>
                    <a:gd name="connsiteX53" fmla="*/ 40268 w 70404"/>
                    <a:gd name="connsiteY53" fmla="*/ 4800 h 83205"/>
                    <a:gd name="connsiteX54" fmla="*/ 40908 w 70404"/>
                    <a:gd name="connsiteY54" fmla="*/ 4800 h 83205"/>
                    <a:gd name="connsiteX55" fmla="*/ 41548 w 70404"/>
                    <a:gd name="connsiteY55" fmla="*/ 4800 h 83205"/>
                    <a:gd name="connsiteX56" fmla="*/ 42828 w 70404"/>
                    <a:gd name="connsiteY56" fmla="*/ 4800 h 83205"/>
                    <a:gd name="connsiteX57" fmla="*/ 45388 w 70404"/>
                    <a:gd name="connsiteY57" fmla="*/ 5440 h 83205"/>
                    <a:gd name="connsiteX58" fmla="*/ 52429 w 70404"/>
                    <a:gd name="connsiteY58" fmla="*/ 8001 h 83205"/>
                    <a:gd name="connsiteX59" fmla="*/ 63309 w 70404"/>
                    <a:gd name="connsiteY59" fmla="*/ 11841 h 83205"/>
                    <a:gd name="connsiteX60" fmla="*/ 67789 w 70404"/>
                    <a:gd name="connsiteY60" fmla="*/ 15041 h 83205"/>
                    <a:gd name="connsiteX61" fmla="*/ 68430 w 70404"/>
                    <a:gd name="connsiteY61" fmla="*/ 20801 h 83205"/>
                    <a:gd name="connsiteX62" fmla="*/ 65229 w 70404"/>
                    <a:gd name="connsiteY62" fmla="*/ 25282 h 83205"/>
                    <a:gd name="connsiteX63" fmla="*/ 58829 w 70404"/>
                    <a:gd name="connsiteY63" fmla="*/ 27202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0404" h="83205">
                      <a:moveTo>
                        <a:pt x="58829" y="27202"/>
                      </a:moveTo>
                      <a:cubicBezTo>
                        <a:pt x="58829" y="27202"/>
                        <a:pt x="54989" y="25922"/>
                        <a:pt x="47308" y="23361"/>
                      </a:cubicBezTo>
                      <a:cubicBezTo>
                        <a:pt x="44748" y="22722"/>
                        <a:pt x="42828" y="22082"/>
                        <a:pt x="41548" y="21441"/>
                      </a:cubicBezTo>
                      <a:lnTo>
                        <a:pt x="41548" y="21441"/>
                      </a:lnTo>
                      <a:cubicBezTo>
                        <a:pt x="40268" y="23361"/>
                        <a:pt x="38348" y="25922"/>
                        <a:pt x="37067" y="28482"/>
                      </a:cubicBezTo>
                      <a:cubicBezTo>
                        <a:pt x="35147" y="31682"/>
                        <a:pt x="34507" y="34242"/>
                        <a:pt x="33227" y="36162"/>
                      </a:cubicBezTo>
                      <a:lnTo>
                        <a:pt x="33227" y="36162"/>
                      </a:lnTo>
                      <a:cubicBezTo>
                        <a:pt x="33867" y="36802"/>
                        <a:pt x="35147" y="36802"/>
                        <a:pt x="37067" y="38083"/>
                      </a:cubicBezTo>
                      <a:cubicBezTo>
                        <a:pt x="40268" y="39363"/>
                        <a:pt x="42188" y="40643"/>
                        <a:pt x="43468" y="40643"/>
                      </a:cubicBezTo>
                      <a:cubicBezTo>
                        <a:pt x="46668" y="41923"/>
                        <a:pt x="48588" y="43843"/>
                        <a:pt x="49868" y="45123"/>
                      </a:cubicBezTo>
                      <a:cubicBezTo>
                        <a:pt x="52429" y="47683"/>
                        <a:pt x="53709" y="50883"/>
                        <a:pt x="54989" y="55364"/>
                      </a:cubicBezTo>
                      <a:cubicBezTo>
                        <a:pt x="56269" y="59204"/>
                        <a:pt x="55629" y="63044"/>
                        <a:pt x="54349" y="66884"/>
                      </a:cubicBezTo>
                      <a:cubicBezTo>
                        <a:pt x="51788" y="73925"/>
                        <a:pt x="46668" y="77765"/>
                        <a:pt x="40268" y="78405"/>
                      </a:cubicBezTo>
                      <a:cubicBezTo>
                        <a:pt x="39628" y="78405"/>
                        <a:pt x="38348" y="78405"/>
                        <a:pt x="37067" y="78405"/>
                      </a:cubicBezTo>
                      <a:cubicBezTo>
                        <a:pt x="35787" y="78405"/>
                        <a:pt x="35147" y="78405"/>
                        <a:pt x="33867" y="78405"/>
                      </a:cubicBezTo>
                      <a:cubicBezTo>
                        <a:pt x="32587" y="78405"/>
                        <a:pt x="31947" y="78405"/>
                        <a:pt x="31307" y="78405"/>
                      </a:cubicBezTo>
                      <a:cubicBezTo>
                        <a:pt x="30667" y="78405"/>
                        <a:pt x="29387" y="78405"/>
                        <a:pt x="28747" y="77765"/>
                      </a:cubicBezTo>
                      <a:cubicBezTo>
                        <a:pt x="27467" y="77765"/>
                        <a:pt x="26827" y="77125"/>
                        <a:pt x="26827" y="77125"/>
                      </a:cubicBezTo>
                      <a:cubicBezTo>
                        <a:pt x="24267" y="76485"/>
                        <a:pt x="22347" y="76485"/>
                        <a:pt x="21066" y="76485"/>
                      </a:cubicBezTo>
                      <a:cubicBezTo>
                        <a:pt x="21066" y="76485"/>
                        <a:pt x="20426" y="76485"/>
                        <a:pt x="20426" y="76485"/>
                      </a:cubicBezTo>
                      <a:cubicBezTo>
                        <a:pt x="20426" y="76485"/>
                        <a:pt x="20426" y="76485"/>
                        <a:pt x="19786" y="76485"/>
                      </a:cubicBezTo>
                      <a:cubicBezTo>
                        <a:pt x="19786" y="76485"/>
                        <a:pt x="19786" y="76485"/>
                        <a:pt x="19146" y="76485"/>
                      </a:cubicBezTo>
                      <a:cubicBezTo>
                        <a:pt x="18506" y="76485"/>
                        <a:pt x="17226" y="76485"/>
                        <a:pt x="15946" y="75845"/>
                      </a:cubicBezTo>
                      <a:cubicBezTo>
                        <a:pt x="14026" y="75205"/>
                        <a:pt x="12106" y="74565"/>
                        <a:pt x="10186" y="73925"/>
                      </a:cubicBezTo>
                      <a:cubicBezTo>
                        <a:pt x="8266" y="73285"/>
                        <a:pt x="6986" y="72005"/>
                        <a:pt x="5705" y="70725"/>
                      </a:cubicBezTo>
                      <a:cubicBezTo>
                        <a:pt x="5065" y="68804"/>
                        <a:pt x="4425" y="66884"/>
                        <a:pt x="5065" y="64964"/>
                      </a:cubicBezTo>
                      <a:cubicBezTo>
                        <a:pt x="5705" y="63044"/>
                        <a:pt x="6986" y="61764"/>
                        <a:pt x="8266" y="60484"/>
                      </a:cubicBezTo>
                      <a:cubicBezTo>
                        <a:pt x="10186" y="59844"/>
                        <a:pt x="12106" y="59204"/>
                        <a:pt x="14026" y="59844"/>
                      </a:cubicBezTo>
                      <a:cubicBezTo>
                        <a:pt x="15946" y="60484"/>
                        <a:pt x="17866" y="61124"/>
                        <a:pt x="19786" y="61764"/>
                      </a:cubicBezTo>
                      <a:lnTo>
                        <a:pt x="19786" y="61764"/>
                      </a:lnTo>
                      <a:cubicBezTo>
                        <a:pt x="20426" y="61764"/>
                        <a:pt x="20426" y="61764"/>
                        <a:pt x="21066" y="61764"/>
                      </a:cubicBezTo>
                      <a:cubicBezTo>
                        <a:pt x="22347" y="61764"/>
                        <a:pt x="24267" y="62404"/>
                        <a:pt x="28107" y="62404"/>
                      </a:cubicBezTo>
                      <a:lnTo>
                        <a:pt x="30667" y="63044"/>
                      </a:lnTo>
                      <a:cubicBezTo>
                        <a:pt x="31947" y="63044"/>
                        <a:pt x="32587" y="63044"/>
                        <a:pt x="32587" y="63684"/>
                      </a:cubicBezTo>
                      <a:cubicBezTo>
                        <a:pt x="33227" y="63684"/>
                        <a:pt x="33867" y="63684"/>
                        <a:pt x="34507" y="63684"/>
                      </a:cubicBezTo>
                      <a:cubicBezTo>
                        <a:pt x="35147" y="63684"/>
                        <a:pt x="35787" y="63684"/>
                        <a:pt x="36427" y="63684"/>
                      </a:cubicBezTo>
                      <a:cubicBezTo>
                        <a:pt x="37067" y="63684"/>
                        <a:pt x="37067" y="63684"/>
                        <a:pt x="37708" y="63684"/>
                      </a:cubicBezTo>
                      <a:cubicBezTo>
                        <a:pt x="38348" y="63684"/>
                        <a:pt x="38348" y="63684"/>
                        <a:pt x="38988" y="63684"/>
                      </a:cubicBezTo>
                      <a:cubicBezTo>
                        <a:pt x="38988" y="63684"/>
                        <a:pt x="39628" y="63044"/>
                        <a:pt x="39628" y="63044"/>
                      </a:cubicBezTo>
                      <a:cubicBezTo>
                        <a:pt x="39628" y="62404"/>
                        <a:pt x="40268" y="62404"/>
                        <a:pt x="40268" y="61124"/>
                      </a:cubicBezTo>
                      <a:cubicBezTo>
                        <a:pt x="40268" y="60484"/>
                        <a:pt x="40268" y="59204"/>
                        <a:pt x="40268" y="57924"/>
                      </a:cubicBezTo>
                      <a:cubicBezTo>
                        <a:pt x="39628" y="56644"/>
                        <a:pt x="38988" y="55364"/>
                        <a:pt x="38348" y="54084"/>
                      </a:cubicBezTo>
                      <a:cubicBezTo>
                        <a:pt x="38348" y="54084"/>
                        <a:pt x="37708" y="53444"/>
                        <a:pt x="36427" y="52803"/>
                      </a:cubicBezTo>
                      <a:cubicBezTo>
                        <a:pt x="35787" y="52163"/>
                        <a:pt x="33867" y="51523"/>
                        <a:pt x="30667" y="50243"/>
                      </a:cubicBezTo>
                      <a:cubicBezTo>
                        <a:pt x="27467" y="48963"/>
                        <a:pt x="25547" y="48323"/>
                        <a:pt x="24267" y="47043"/>
                      </a:cubicBezTo>
                      <a:cubicBezTo>
                        <a:pt x="21066" y="45123"/>
                        <a:pt x="19146" y="43203"/>
                        <a:pt x="17866" y="40643"/>
                      </a:cubicBezTo>
                      <a:cubicBezTo>
                        <a:pt x="17226" y="38723"/>
                        <a:pt x="17226" y="36802"/>
                        <a:pt x="17866" y="34242"/>
                      </a:cubicBezTo>
                      <a:cubicBezTo>
                        <a:pt x="18506" y="32962"/>
                        <a:pt x="18506" y="31682"/>
                        <a:pt x="19146" y="29762"/>
                      </a:cubicBezTo>
                      <a:cubicBezTo>
                        <a:pt x="20426" y="27202"/>
                        <a:pt x="21707" y="24002"/>
                        <a:pt x="23627" y="20161"/>
                      </a:cubicBezTo>
                      <a:cubicBezTo>
                        <a:pt x="25547" y="16961"/>
                        <a:pt x="27467" y="13761"/>
                        <a:pt x="29387" y="11201"/>
                      </a:cubicBezTo>
                      <a:cubicBezTo>
                        <a:pt x="30667" y="9921"/>
                        <a:pt x="31307" y="8641"/>
                        <a:pt x="32587" y="8001"/>
                      </a:cubicBezTo>
                      <a:cubicBezTo>
                        <a:pt x="34507" y="6080"/>
                        <a:pt x="35787" y="5440"/>
                        <a:pt x="37708" y="4800"/>
                      </a:cubicBezTo>
                      <a:cubicBezTo>
                        <a:pt x="38348" y="4800"/>
                        <a:pt x="38988" y="4800"/>
                        <a:pt x="38988" y="4800"/>
                      </a:cubicBezTo>
                      <a:cubicBezTo>
                        <a:pt x="39628" y="4800"/>
                        <a:pt x="39628" y="4800"/>
                        <a:pt x="40268" y="4800"/>
                      </a:cubicBezTo>
                      <a:lnTo>
                        <a:pt x="40908" y="4800"/>
                      </a:lnTo>
                      <a:cubicBezTo>
                        <a:pt x="40908" y="4800"/>
                        <a:pt x="41548" y="4800"/>
                        <a:pt x="41548" y="4800"/>
                      </a:cubicBezTo>
                      <a:cubicBezTo>
                        <a:pt x="42188" y="4800"/>
                        <a:pt x="42188" y="4800"/>
                        <a:pt x="42828" y="4800"/>
                      </a:cubicBezTo>
                      <a:cubicBezTo>
                        <a:pt x="43468" y="4800"/>
                        <a:pt x="44108" y="5440"/>
                        <a:pt x="45388" y="5440"/>
                      </a:cubicBezTo>
                      <a:cubicBezTo>
                        <a:pt x="47308" y="6080"/>
                        <a:pt x="49228" y="6721"/>
                        <a:pt x="52429" y="8001"/>
                      </a:cubicBezTo>
                      <a:lnTo>
                        <a:pt x="63309" y="11841"/>
                      </a:lnTo>
                      <a:cubicBezTo>
                        <a:pt x="65229" y="12481"/>
                        <a:pt x="66509" y="13761"/>
                        <a:pt x="67789" y="15041"/>
                      </a:cubicBezTo>
                      <a:cubicBezTo>
                        <a:pt x="68430" y="16961"/>
                        <a:pt x="69070" y="18881"/>
                        <a:pt x="68430" y="20801"/>
                      </a:cubicBezTo>
                      <a:cubicBezTo>
                        <a:pt x="67789" y="22722"/>
                        <a:pt x="66509" y="24002"/>
                        <a:pt x="65229" y="25282"/>
                      </a:cubicBezTo>
                      <a:cubicBezTo>
                        <a:pt x="62669" y="27202"/>
                        <a:pt x="60749" y="27202"/>
                        <a:pt x="58829" y="27202"/>
                      </a:cubicBezTo>
                      <a:close/>
                    </a:path>
                  </a:pathLst>
                </a:custGeom>
                <a:solidFill>
                  <a:schemeClr val="bg1"/>
                </a:solidFill>
                <a:ln w="9525" cap="flat">
                  <a:noFill/>
                  <a:prstDash val="solid"/>
                  <a:miter/>
                </a:ln>
              </p:spPr>
              <p:txBody>
                <a:bodyPr rtlCol="0" anchor="ctr"/>
                <a:lstStyle/>
                <a:p>
                  <a:endParaRPr lang="en-US"/>
                </a:p>
              </p:txBody>
            </p:sp>
          </p:grpSp>
          <p:grpSp>
            <p:nvGrpSpPr>
              <p:cNvPr id="292" name="Group 291"/>
              <p:cNvGrpSpPr/>
              <p:nvPr/>
            </p:nvGrpSpPr>
            <p:grpSpPr>
              <a:xfrm>
                <a:off x="10354081" y="2659375"/>
                <a:ext cx="1200751" cy="168822"/>
                <a:chOff x="13683483" y="2278201"/>
                <a:chExt cx="1200751" cy="168822"/>
              </a:xfrm>
            </p:grpSpPr>
            <p:sp>
              <p:nvSpPr>
                <p:cNvPr id="141" name="Freeform: Shape 140"/>
                <p:cNvSpPr/>
                <p:nvPr/>
              </p:nvSpPr>
              <p:spPr>
                <a:xfrm>
                  <a:off x="13683483" y="2317794"/>
                  <a:ext cx="91462" cy="90687"/>
                </a:xfrm>
                <a:custGeom>
                  <a:avLst/>
                  <a:gdLst>
                    <a:gd name="connsiteX0" fmla="*/ 61854 w 70404"/>
                    <a:gd name="connsiteY0" fmla="*/ 67524 h 76804"/>
                    <a:gd name="connsiteX1" fmla="*/ 56094 w 70404"/>
                    <a:gd name="connsiteY1" fmla="*/ 69444 h 76804"/>
                    <a:gd name="connsiteX2" fmla="*/ 48413 w 70404"/>
                    <a:gd name="connsiteY2" fmla="*/ 72645 h 76804"/>
                    <a:gd name="connsiteX3" fmla="*/ 29212 w 70404"/>
                    <a:gd name="connsiteY3" fmla="*/ 74565 h 76804"/>
                    <a:gd name="connsiteX4" fmla="*/ 25372 w 70404"/>
                    <a:gd name="connsiteY4" fmla="*/ 73285 h 76804"/>
                    <a:gd name="connsiteX5" fmla="*/ 22172 w 70404"/>
                    <a:gd name="connsiteY5" fmla="*/ 71365 h 76804"/>
                    <a:gd name="connsiteX6" fmla="*/ 19612 w 70404"/>
                    <a:gd name="connsiteY6" fmla="*/ 69444 h 76804"/>
                    <a:gd name="connsiteX7" fmla="*/ 17051 w 70404"/>
                    <a:gd name="connsiteY7" fmla="*/ 67524 h 76804"/>
                    <a:gd name="connsiteX8" fmla="*/ 15131 w 70404"/>
                    <a:gd name="connsiteY8" fmla="*/ 64964 h 76804"/>
                    <a:gd name="connsiteX9" fmla="*/ 13851 w 70404"/>
                    <a:gd name="connsiteY9" fmla="*/ 63044 h 76804"/>
                    <a:gd name="connsiteX10" fmla="*/ 12571 w 70404"/>
                    <a:gd name="connsiteY10" fmla="*/ 60484 h 76804"/>
                    <a:gd name="connsiteX11" fmla="*/ 11291 w 70404"/>
                    <a:gd name="connsiteY11" fmla="*/ 58564 h 76804"/>
                    <a:gd name="connsiteX12" fmla="*/ 10651 w 70404"/>
                    <a:gd name="connsiteY12" fmla="*/ 57284 h 76804"/>
                    <a:gd name="connsiteX13" fmla="*/ 9371 w 70404"/>
                    <a:gd name="connsiteY13" fmla="*/ 55364 h 76804"/>
                    <a:gd name="connsiteX14" fmla="*/ 8091 w 70404"/>
                    <a:gd name="connsiteY14" fmla="*/ 52803 h 76804"/>
                    <a:gd name="connsiteX15" fmla="*/ 6811 w 70404"/>
                    <a:gd name="connsiteY15" fmla="*/ 50243 h 76804"/>
                    <a:gd name="connsiteX16" fmla="*/ 5531 w 70404"/>
                    <a:gd name="connsiteY16" fmla="*/ 47043 h 76804"/>
                    <a:gd name="connsiteX17" fmla="*/ 10651 w 70404"/>
                    <a:gd name="connsiteY17" fmla="*/ 22081 h 76804"/>
                    <a:gd name="connsiteX18" fmla="*/ 18972 w 70404"/>
                    <a:gd name="connsiteY18" fmla="*/ 11841 h 76804"/>
                    <a:gd name="connsiteX19" fmla="*/ 29212 w 70404"/>
                    <a:gd name="connsiteY19" fmla="*/ 5440 h 76804"/>
                    <a:gd name="connsiteX20" fmla="*/ 31772 w 70404"/>
                    <a:gd name="connsiteY20" fmla="*/ 4800 h 76804"/>
                    <a:gd name="connsiteX21" fmla="*/ 32412 w 70404"/>
                    <a:gd name="connsiteY21" fmla="*/ 4800 h 76804"/>
                    <a:gd name="connsiteX22" fmla="*/ 34973 w 70404"/>
                    <a:gd name="connsiteY22" fmla="*/ 4800 h 76804"/>
                    <a:gd name="connsiteX23" fmla="*/ 42013 w 70404"/>
                    <a:gd name="connsiteY23" fmla="*/ 4800 h 76804"/>
                    <a:gd name="connsiteX24" fmla="*/ 49054 w 70404"/>
                    <a:gd name="connsiteY24" fmla="*/ 4800 h 76804"/>
                    <a:gd name="connsiteX25" fmla="*/ 51614 w 70404"/>
                    <a:gd name="connsiteY25" fmla="*/ 4800 h 76804"/>
                    <a:gd name="connsiteX26" fmla="*/ 52894 w 70404"/>
                    <a:gd name="connsiteY26" fmla="*/ 4800 h 76804"/>
                    <a:gd name="connsiteX27" fmla="*/ 53534 w 70404"/>
                    <a:gd name="connsiteY27" fmla="*/ 4800 h 76804"/>
                    <a:gd name="connsiteX28" fmla="*/ 56734 w 70404"/>
                    <a:gd name="connsiteY28" fmla="*/ 6080 h 76804"/>
                    <a:gd name="connsiteX29" fmla="*/ 63774 w 70404"/>
                    <a:gd name="connsiteY29" fmla="*/ 16321 h 76804"/>
                    <a:gd name="connsiteX30" fmla="*/ 65055 w 70404"/>
                    <a:gd name="connsiteY30" fmla="*/ 26562 h 76804"/>
                    <a:gd name="connsiteX31" fmla="*/ 63774 w 70404"/>
                    <a:gd name="connsiteY31" fmla="*/ 36802 h 76804"/>
                    <a:gd name="connsiteX32" fmla="*/ 57374 w 70404"/>
                    <a:gd name="connsiteY32" fmla="*/ 46403 h 76804"/>
                    <a:gd name="connsiteX33" fmla="*/ 54174 w 70404"/>
                    <a:gd name="connsiteY33" fmla="*/ 47683 h 76804"/>
                    <a:gd name="connsiteX34" fmla="*/ 52894 w 70404"/>
                    <a:gd name="connsiteY34" fmla="*/ 47683 h 76804"/>
                    <a:gd name="connsiteX35" fmla="*/ 52254 w 70404"/>
                    <a:gd name="connsiteY35" fmla="*/ 47683 h 76804"/>
                    <a:gd name="connsiteX36" fmla="*/ 50974 w 70404"/>
                    <a:gd name="connsiteY36" fmla="*/ 47683 h 76804"/>
                    <a:gd name="connsiteX37" fmla="*/ 46493 w 70404"/>
                    <a:gd name="connsiteY37" fmla="*/ 47683 h 76804"/>
                    <a:gd name="connsiteX38" fmla="*/ 34973 w 70404"/>
                    <a:gd name="connsiteY38" fmla="*/ 46403 h 76804"/>
                    <a:gd name="connsiteX39" fmla="*/ 24092 w 70404"/>
                    <a:gd name="connsiteY39" fmla="*/ 45123 h 76804"/>
                    <a:gd name="connsiteX40" fmla="*/ 26012 w 70404"/>
                    <a:gd name="connsiteY40" fmla="*/ 48323 h 76804"/>
                    <a:gd name="connsiteX41" fmla="*/ 30492 w 70404"/>
                    <a:gd name="connsiteY41" fmla="*/ 54724 h 76804"/>
                    <a:gd name="connsiteX42" fmla="*/ 34333 w 70404"/>
                    <a:gd name="connsiteY42" fmla="*/ 56644 h 76804"/>
                    <a:gd name="connsiteX43" fmla="*/ 43933 w 70404"/>
                    <a:gd name="connsiteY43" fmla="*/ 55364 h 76804"/>
                    <a:gd name="connsiteX44" fmla="*/ 50974 w 70404"/>
                    <a:gd name="connsiteY44" fmla="*/ 52803 h 76804"/>
                    <a:gd name="connsiteX45" fmla="*/ 58654 w 70404"/>
                    <a:gd name="connsiteY45" fmla="*/ 50243 h 76804"/>
                    <a:gd name="connsiteX46" fmla="*/ 65055 w 70404"/>
                    <a:gd name="connsiteY46" fmla="*/ 50883 h 76804"/>
                    <a:gd name="connsiteX47" fmla="*/ 68895 w 70404"/>
                    <a:gd name="connsiteY47" fmla="*/ 56004 h 76804"/>
                    <a:gd name="connsiteX48" fmla="*/ 68255 w 70404"/>
                    <a:gd name="connsiteY48" fmla="*/ 62404 h 76804"/>
                    <a:gd name="connsiteX49" fmla="*/ 61854 w 70404"/>
                    <a:gd name="connsiteY49" fmla="*/ 67524 h 76804"/>
                    <a:gd name="connsiteX50" fmla="*/ 33692 w 70404"/>
                    <a:gd name="connsiteY50" fmla="*/ 22721 h 76804"/>
                    <a:gd name="connsiteX51" fmla="*/ 31132 w 70404"/>
                    <a:gd name="connsiteY51" fmla="*/ 24642 h 76804"/>
                    <a:gd name="connsiteX52" fmla="*/ 27292 w 70404"/>
                    <a:gd name="connsiteY52" fmla="*/ 27842 h 76804"/>
                    <a:gd name="connsiteX53" fmla="*/ 36253 w 70404"/>
                    <a:gd name="connsiteY53" fmla="*/ 29122 h 76804"/>
                    <a:gd name="connsiteX54" fmla="*/ 46493 w 70404"/>
                    <a:gd name="connsiteY54" fmla="*/ 30402 h 76804"/>
                    <a:gd name="connsiteX55" fmla="*/ 46493 w 70404"/>
                    <a:gd name="connsiteY55" fmla="*/ 26562 h 76804"/>
                    <a:gd name="connsiteX56" fmla="*/ 45853 w 70404"/>
                    <a:gd name="connsiteY56" fmla="*/ 22081 h 76804"/>
                    <a:gd name="connsiteX57" fmla="*/ 40733 w 70404"/>
                    <a:gd name="connsiteY57" fmla="*/ 22081 h 76804"/>
                    <a:gd name="connsiteX58" fmla="*/ 34333 w 70404"/>
                    <a:gd name="connsiteY58" fmla="*/ 22081 h 76804"/>
                    <a:gd name="connsiteX59" fmla="*/ 33692 w 70404"/>
                    <a:gd name="connsiteY59" fmla="*/ 22081 h 76804"/>
                    <a:gd name="connsiteX60" fmla="*/ 33692 w 70404"/>
                    <a:gd name="connsiteY60" fmla="*/ 22721 h 76804"/>
                    <a:gd name="connsiteX61" fmla="*/ 33053 w 70404"/>
                    <a:gd name="connsiteY61" fmla="*/ 22721 h 76804"/>
                    <a:gd name="connsiteX62" fmla="*/ 32412 w 70404"/>
                    <a:gd name="connsiteY62" fmla="*/ 22721 h 76804"/>
                    <a:gd name="connsiteX63" fmla="*/ 32412 w 70404"/>
                    <a:gd name="connsiteY63" fmla="*/ 22721 h 76804"/>
                    <a:gd name="connsiteX64" fmla="*/ 33692 w 70404"/>
                    <a:gd name="connsiteY64" fmla="*/ 22721 h 76804"/>
                    <a:gd name="connsiteX65" fmla="*/ 50334 w 70404"/>
                    <a:gd name="connsiteY65" fmla="*/ 30402 h 76804"/>
                    <a:gd name="connsiteX66" fmla="*/ 50334 w 70404"/>
                    <a:gd name="connsiteY66" fmla="*/ 30402 h 76804"/>
                    <a:gd name="connsiteX67" fmla="*/ 50334 w 70404"/>
                    <a:gd name="connsiteY67" fmla="*/ 30402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404" h="76804">
                      <a:moveTo>
                        <a:pt x="61854" y="67524"/>
                      </a:moveTo>
                      <a:cubicBezTo>
                        <a:pt x="60574" y="68164"/>
                        <a:pt x="58654" y="68804"/>
                        <a:pt x="56094" y="69444"/>
                      </a:cubicBezTo>
                      <a:cubicBezTo>
                        <a:pt x="52254" y="70725"/>
                        <a:pt x="49694" y="72005"/>
                        <a:pt x="48413" y="72645"/>
                      </a:cubicBezTo>
                      <a:cubicBezTo>
                        <a:pt x="40733" y="75205"/>
                        <a:pt x="34333" y="75845"/>
                        <a:pt x="29212" y="74565"/>
                      </a:cubicBezTo>
                      <a:cubicBezTo>
                        <a:pt x="27932" y="73925"/>
                        <a:pt x="26652" y="73925"/>
                        <a:pt x="25372" y="73285"/>
                      </a:cubicBezTo>
                      <a:cubicBezTo>
                        <a:pt x="24092" y="72645"/>
                        <a:pt x="22812" y="72005"/>
                        <a:pt x="22172" y="71365"/>
                      </a:cubicBezTo>
                      <a:cubicBezTo>
                        <a:pt x="21532" y="70725"/>
                        <a:pt x="20252" y="70085"/>
                        <a:pt x="19612" y="69444"/>
                      </a:cubicBezTo>
                      <a:cubicBezTo>
                        <a:pt x="18332" y="68804"/>
                        <a:pt x="17691" y="68164"/>
                        <a:pt x="17051" y="67524"/>
                      </a:cubicBezTo>
                      <a:cubicBezTo>
                        <a:pt x="16411" y="66884"/>
                        <a:pt x="15771" y="66244"/>
                        <a:pt x="15131" y="64964"/>
                      </a:cubicBezTo>
                      <a:lnTo>
                        <a:pt x="13851" y="63044"/>
                      </a:lnTo>
                      <a:cubicBezTo>
                        <a:pt x="13851" y="62404"/>
                        <a:pt x="13211" y="61764"/>
                        <a:pt x="12571" y="60484"/>
                      </a:cubicBezTo>
                      <a:cubicBezTo>
                        <a:pt x="11931" y="59204"/>
                        <a:pt x="11291" y="58564"/>
                        <a:pt x="11291" y="58564"/>
                      </a:cubicBezTo>
                      <a:cubicBezTo>
                        <a:pt x="11291" y="58564"/>
                        <a:pt x="11291" y="57924"/>
                        <a:pt x="10651" y="57284"/>
                      </a:cubicBezTo>
                      <a:cubicBezTo>
                        <a:pt x="10011" y="56644"/>
                        <a:pt x="10011" y="56004"/>
                        <a:pt x="9371" y="55364"/>
                      </a:cubicBezTo>
                      <a:lnTo>
                        <a:pt x="8091" y="52803"/>
                      </a:lnTo>
                      <a:cubicBezTo>
                        <a:pt x="7451" y="52163"/>
                        <a:pt x="6811" y="50883"/>
                        <a:pt x="6811" y="50243"/>
                      </a:cubicBezTo>
                      <a:cubicBezTo>
                        <a:pt x="6171" y="48963"/>
                        <a:pt x="6171" y="48323"/>
                        <a:pt x="5531" y="47043"/>
                      </a:cubicBezTo>
                      <a:cubicBezTo>
                        <a:pt x="3611" y="39363"/>
                        <a:pt x="5531" y="31042"/>
                        <a:pt x="10651" y="22081"/>
                      </a:cubicBezTo>
                      <a:cubicBezTo>
                        <a:pt x="13211" y="18241"/>
                        <a:pt x="15771" y="15041"/>
                        <a:pt x="18972" y="11841"/>
                      </a:cubicBezTo>
                      <a:cubicBezTo>
                        <a:pt x="22172" y="8641"/>
                        <a:pt x="25372" y="6720"/>
                        <a:pt x="29212" y="5440"/>
                      </a:cubicBezTo>
                      <a:lnTo>
                        <a:pt x="31772" y="4800"/>
                      </a:lnTo>
                      <a:lnTo>
                        <a:pt x="32412" y="4800"/>
                      </a:lnTo>
                      <a:cubicBezTo>
                        <a:pt x="33053" y="4800"/>
                        <a:pt x="33692" y="4800"/>
                        <a:pt x="34973" y="4800"/>
                      </a:cubicBezTo>
                      <a:cubicBezTo>
                        <a:pt x="36893" y="4800"/>
                        <a:pt x="39453" y="4800"/>
                        <a:pt x="42013" y="4800"/>
                      </a:cubicBezTo>
                      <a:cubicBezTo>
                        <a:pt x="45213" y="4800"/>
                        <a:pt x="47133" y="4800"/>
                        <a:pt x="49054" y="4800"/>
                      </a:cubicBezTo>
                      <a:lnTo>
                        <a:pt x="51614" y="4800"/>
                      </a:lnTo>
                      <a:cubicBezTo>
                        <a:pt x="52254" y="4800"/>
                        <a:pt x="52254" y="4800"/>
                        <a:pt x="52894" y="4800"/>
                      </a:cubicBezTo>
                      <a:cubicBezTo>
                        <a:pt x="53534" y="4800"/>
                        <a:pt x="53534" y="4800"/>
                        <a:pt x="53534" y="4800"/>
                      </a:cubicBezTo>
                      <a:cubicBezTo>
                        <a:pt x="54814" y="4800"/>
                        <a:pt x="55454" y="5440"/>
                        <a:pt x="56734" y="6080"/>
                      </a:cubicBezTo>
                      <a:cubicBezTo>
                        <a:pt x="59934" y="8001"/>
                        <a:pt x="62494" y="11201"/>
                        <a:pt x="63774" y="16321"/>
                      </a:cubicBezTo>
                      <a:cubicBezTo>
                        <a:pt x="64415" y="19521"/>
                        <a:pt x="65055" y="22721"/>
                        <a:pt x="65055" y="26562"/>
                      </a:cubicBezTo>
                      <a:cubicBezTo>
                        <a:pt x="65055" y="30402"/>
                        <a:pt x="64415" y="33602"/>
                        <a:pt x="63774" y="36802"/>
                      </a:cubicBezTo>
                      <a:cubicBezTo>
                        <a:pt x="62494" y="41283"/>
                        <a:pt x="60574" y="44483"/>
                        <a:pt x="57374" y="46403"/>
                      </a:cubicBezTo>
                      <a:cubicBezTo>
                        <a:pt x="56094" y="47043"/>
                        <a:pt x="55454" y="47683"/>
                        <a:pt x="54174" y="47683"/>
                      </a:cubicBezTo>
                      <a:cubicBezTo>
                        <a:pt x="53534" y="47683"/>
                        <a:pt x="53534" y="47683"/>
                        <a:pt x="52894" y="47683"/>
                      </a:cubicBezTo>
                      <a:lnTo>
                        <a:pt x="52254" y="47683"/>
                      </a:lnTo>
                      <a:lnTo>
                        <a:pt x="50974" y="47683"/>
                      </a:lnTo>
                      <a:cubicBezTo>
                        <a:pt x="49694" y="47683"/>
                        <a:pt x="48413" y="47683"/>
                        <a:pt x="46493" y="47683"/>
                      </a:cubicBezTo>
                      <a:lnTo>
                        <a:pt x="34973" y="46403"/>
                      </a:lnTo>
                      <a:lnTo>
                        <a:pt x="24092" y="45123"/>
                      </a:lnTo>
                      <a:lnTo>
                        <a:pt x="26012" y="48323"/>
                      </a:lnTo>
                      <a:cubicBezTo>
                        <a:pt x="27932" y="51523"/>
                        <a:pt x="29852" y="54083"/>
                        <a:pt x="30492" y="54724"/>
                      </a:cubicBezTo>
                      <a:cubicBezTo>
                        <a:pt x="31132" y="55364"/>
                        <a:pt x="32412" y="56004"/>
                        <a:pt x="34333" y="56644"/>
                      </a:cubicBezTo>
                      <a:cubicBezTo>
                        <a:pt x="36253" y="57284"/>
                        <a:pt x="39453" y="56644"/>
                        <a:pt x="43933" y="55364"/>
                      </a:cubicBezTo>
                      <a:cubicBezTo>
                        <a:pt x="45213" y="54724"/>
                        <a:pt x="47133" y="54083"/>
                        <a:pt x="50974" y="52803"/>
                      </a:cubicBezTo>
                      <a:cubicBezTo>
                        <a:pt x="54814" y="51523"/>
                        <a:pt x="57374" y="50243"/>
                        <a:pt x="58654" y="50243"/>
                      </a:cubicBezTo>
                      <a:cubicBezTo>
                        <a:pt x="61214" y="49603"/>
                        <a:pt x="63134" y="49603"/>
                        <a:pt x="65055" y="50883"/>
                      </a:cubicBezTo>
                      <a:cubicBezTo>
                        <a:pt x="66975" y="52163"/>
                        <a:pt x="68255" y="54083"/>
                        <a:pt x="68895" y="56004"/>
                      </a:cubicBezTo>
                      <a:cubicBezTo>
                        <a:pt x="69535" y="58564"/>
                        <a:pt x="69535" y="60484"/>
                        <a:pt x="68255" y="62404"/>
                      </a:cubicBezTo>
                      <a:cubicBezTo>
                        <a:pt x="65695" y="64964"/>
                        <a:pt x="64415" y="66884"/>
                        <a:pt x="61854" y="67524"/>
                      </a:cubicBezTo>
                      <a:close/>
                      <a:moveTo>
                        <a:pt x="33692" y="22721"/>
                      </a:moveTo>
                      <a:lnTo>
                        <a:pt x="31132" y="24642"/>
                      </a:lnTo>
                      <a:cubicBezTo>
                        <a:pt x="29852" y="25922"/>
                        <a:pt x="28572" y="26562"/>
                        <a:pt x="27292" y="27842"/>
                      </a:cubicBezTo>
                      <a:lnTo>
                        <a:pt x="36253" y="29122"/>
                      </a:lnTo>
                      <a:cubicBezTo>
                        <a:pt x="40733" y="29762"/>
                        <a:pt x="43933" y="29762"/>
                        <a:pt x="46493" y="30402"/>
                      </a:cubicBezTo>
                      <a:cubicBezTo>
                        <a:pt x="46493" y="29122"/>
                        <a:pt x="46493" y="27842"/>
                        <a:pt x="46493" y="26562"/>
                      </a:cubicBezTo>
                      <a:cubicBezTo>
                        <a:pt x="46493" y="25282"/>
                        <a:pt x="46493" y="24002"/>
                        <a:pt x="45853" y="22081"/>
                      </a:cubicBezTo>
                      <a:cubicBezTo>
                        <a:pt x="45213" y="22081"/>
                        <a:pt x="43293" y="22081"/>
                        <a:pt x="40733" y="22081"/>
                      </a:cubicBezTo>
                      <a:cubicBezTo>
                        <a:pt x="38173" y="22081"/>
                        <a:pt x="36253" y="22081"/>
                        <a:pt x="34333" y="22081"/>
                      </a:cubicBezTo>
                      <a:lnTo>
                        <a:pt x="33692" y="22081"/>
                      </a:lnTo>
                      <a:close/>
                      <a:moveTo>
                        <a:pt x="33692" y="22721"/>
                      </a:moveTo>
                      <a:lnTo>
                        <a:pt x="33053" y="22721"/>
                      </a:lnTo>
                      <a:cubicBezTo>
                        <a:pt x="33053" y="22721"/>
                        <a:pt x="32412" y="22721"/>
                        <a:pt x="32412" y="22721"/>
                      </a:cubicBezTo>
                      <a:cubicBezTo>
                        <a:pt x="31772" y="22721"/>
                        <a:pt x="31772" y="22721"/>
                        <a:pt x="32412" y="22721"/>
                      </a:cubicBezTo>
                      <a:cubicBezTo>
                        <a:pt x="32412" y="23361"/>
                        <a:pt x="33053" y="23361"/>
                        <a:pt x="33692" y="22721"/>
                      </a:cubicBezTo>
                      <a:close/>
                      <a:moveTo>
                        <a:pt x="50334" y="30402"/>
                      </a:moveTo>
                      <a:cubicBezTo>
                        <a:pt x="50974" y="31042"/>
                        <a:pt x="50974" y="31042"/>
                        <a:pt x="50334" y="30402"/>
                      </a:cubicBezTo>
                      <a:lnTo>
                        <a:pt x="50334" y="30402"/>
                      </a:lnTo>
                      <a:close/>
                    </a:path>
                  </a:pathLst>
                </a:custGeom>
                <a:solidFill>
                  <a:schemeClr val="bg1"/>
                </a:solidFill>
                <a:ln w="9525" cap="flat">
                  <a:noFill/>
                  <a:prstDash val="solid"/>
                  <a:miter/>
                </a:ln>
              </p:spPr>
              <p:txBody>
                <a:bodyPr rtlCol="0" anchor="ctr"/>
                <a:lstStyle/>
                <a:p>
                  <a:endParaRPr lang="en-US"/>
                </a:p>
              </p:txBody>
            </p:sp>
            <p:sp>
              <p:nvSpPr>
                <p:cNvPr id="142" name="Freeform: Shape 141"/>
                <p:cNvSpPr/>
                <p:nvPr/>
              </p:nvSpPr>
              <p:spPr>
                <a:xfrm>
                  <a:off x="13777556" y="2282735"/>
                  <a:ext cx="33259" cy="113359"/>
                </a:xfrm>
                <a:custGeom>
                  <a:avLst/>
                  <a:gdLst>
                    <a:gd name="connsiteX0" fmla="*/ 25922 w 25601"/>
                    <a:gd name="connsiteY0" fmla="*/ 15292 h 96006"/>
                    <a:gd name="connsiteX1" fmla="*/ 22721 w 25601"/>
                    <a:gd name="connsiteY1" fmla="*/ 39614 h 96006"/>
                    <a:gd name="connsiteX2" fmla="*/ 22081 w 25601"/>
                    <a:gd name="connsiteY2" fmla="*/ 62655 h 96006"/>
                    <a:gd name="connsiteX3" fmla="*/ 24642 w 25601"/>
                    <a:gd name="connsiteY3" fmla="*/ 86337 h 96006"/>
                    <a:gd name="connsiteX4" fmla="*/ 23361 w 25601"/>
                    <a:gd name="connsiteY4" fmla="*/ 92737 h 96006"/>
                    <a:gd name="connsiteX5" fmla="*/ 17601 w 25601"/>
                    <a:gd name="connsiteY5" fmla="*/ 96577 h 96006"/>
                    <a:gd name="connsiteX6" fmla="*/ 11201 w 25601"/>
                    <a:gd name="connsiteY6" fmla="*/ 95297 h 96006"/>
                    <a:gd name="connsiteX7" fmla="*/ 7360 w 25601"/>
                    <a:gd name="connsiteY7" fmla="*/ 89537 h 96006"/>
                    <a:gd name="connsiteX8" fmla="*/ 4800 w 25601"/>
                    <a:gd name="connsiteY8" fmla="*/ 62655 h 96006"/>
                    <a:gd name="connsiteX9" fmla="*/ 5440 w 25601"/>
                    <a:gd name="connsiteY9" fmla="*/ 37694 h 96006"/>
                    <a:gd name="connsiteX10" fmla="*/ 8641 w 25601"/>
                    <a:gd name="connsiteY10" fmla="*/ 12092 h 96006"/>
                    <a:gd name="connsiteX11" fmla="*/ 11841 w 25601"/>
                    <a:gd name="connsiteY11" fmla="*/ 6331 h 96006"/>
                    <a:gd name="connsiteX12" fmla="*/ 18241 w 25601"/>
                    <a:gd name="connsiteY12" fmla="*/ 5051 h 96006"/>
                    <a:gd name="connsiteX13" fmla="*/ 24002 w 25601"/>
                    <a:gd name="connsiteY13" fmla="*/ 8252 h 96006"/>
                    <a:gd name="connsiteX14" fmla="*/ 25922 w 25601"/>
                    <a:gd name="connsiteY14" fmla="*/ 1529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01" h="96006">
                      <a:moveTo>
                        <a:pt x="25922" y="15292"/>
                      </a:moveTo>
                      <a:cubicBezTo>
                        <a:pt x="24642" y="26173"/>
                        <a:pt x="23361" y="34493"/>
                        <a:pt x="22721" y="39614"/>
                      </a:cubicBezTo>
                      <a:cubicBezTo>
                        <a:pt x="22081" y="46654"/>
                        <a:pt x="22081" y="54335"/>
                        <a:pt x="22081" y="62655"/>
                      </a:cubicBezTo>
                      <a:cubicBezTo>
                        <a:pt x="22081" y="70976"/>
                        <a:pt x="23361" y="78656"/>
                        <a:pt x="24642" y="86337"/>
                      </a:cubicBezTo>
                      <a:cubicBezTo>
                        <a:pt x="25282" y="88897"/>
                        <a:pt x="24642" y="90817"/>
                        <a:pt x="23361" y="92737"/>
                      </a:cubicBezTo>
                      <a:cubicBezTo>
                        <a:pt x="22081" y="94657"/>
                        <a:pt x="20161" y="95937"/>
                        <a:pt x="17601" y="96577"/>
                      </a:cubicBezTo>
                      <a:cubicBezTo>
                        <a:pt x="15041" y="97217"/>
                        <a:pt x="13121" y="96577"/>
                        <a:pt x="11201" y="95297"/>
                      </a:cubicBezTo>
                      <a:cubicBezTo>
                        <a:pt x="9281" y="94017"/>
                        <a:pt x="8001" y="92097"/>
                        <a:pt x="7360" y="89537"/>
                      </a:cubicBezTo>
                      <a:cubicBezTo>
                        <a:pt x="5440" y="81216"/>
                        <a:pt x="4800" y="72256"/>
                        <a:pt x="4800" y="62655"/>
                      </a:cubicBezTo>
                      <a:cubicBezTo>
                        <a:pt x="4800" y="53054"/>
                        <a:pt x="4800" y="44734"/>
                        <a:pt x="5440" y="37694"/>
                      </a:cubicBezTo>
                      <a:cubicBezTo>
                        <a:pt x="6080" y="30653"/>
                        <a:pt x="7360" y="22332"/>
                        <a:pt x="8641" y="12092"/>
                      </a:cubicBezTo>
                      <a:cubicBezTo>
                        <a:pt x="9281" y="9532"/>
                        <a:pt x="9921" y="7612"/>
                        <a:pt x="11841" y="6331"/>
                      </a:cubicBezTo>
                      <a:cubicBezTo>
                        <a:pt x="13761" y="5051"/>
                        <a:pt x="15681" y="4411"/>
                        <a:pt x="18241" y="5051"/>
                      </a:cubicBezTo>
                      <a:cubicBezTo>
                        <a:pt x="20801" y="5691"/>
                        <a:pt x="22721" y="6331"/>
                        <a:pt x="24002" y="8252"/>
                      </a:cubicBezTo>
                      <a:cubicBezTo>
                        <a:pt x="25922" y="10812"/>
                        <a:pt x="25922" y="12732"/>
                        <a:pt x="25922" y="15292"/>
                      </a:cubicBezTo>
                      <a:close/>
                    </a:path>
                  </a:pathLst>
                </a:custGeom>
                <a:solidFill>
                  <a:schemeClr val="bg1"/>
                </a:solidFill>
                <a:ln w="9525" cap="flat">
                  <a:noFill/>
                  <a:prstDash val="solid"/>
                  <a:miter/>
                </a:ln>
              </p:spPr>
              <p:txBody>
                <a:bodyPr rtlCol="0" anchor="ctr"/>
                <a:lstStyle/>
                <a:p>
                  <a:endParaRPr lang="en-US"/>
                </a:p>
              </p:txBody>
            </p:sp>
            <p:sp>
              <p:nvSpPr>
                <p:cNvPr id="143" name="Freeform: Shape 142"/>
                <p:cNvSpPr/>
                <p:nvPr/>
              </p:nvSpPr>
              <p:spPr>
                <a:xfrm>
                  <a:off x="13816635" y="2282735"/>
                  <a:ext cx="33259" cy="113359"/>
                </a:xfrm>
                <a:custGeom>
                  <a:avLst/>
                  <a:gdLst>
                    <a:gd name="connsiteX0" fmla="*/ 25922 w 25601"/>
                    <a:gd name="connsiteY0" fmla="*/ 15292 h 96006"/>
                    <a:gd name="connsiteX1" fmla="*/ 22721 w 25601"/>
                    <a:gd name="connsiteY1" fmla="*/ 39614 h 96006"/>
                    <a:gd name="connsiteX2" fmla="*/ 22081 w 25601"/>
                    <a:gd name="connsiteY2" fmla="*/ 62655 h 96006"/>
                    <a:gd name="connsiteX3" fmla="*/ 24642 w 25601"/>
                    <a:gd name="connsiteY3" fmla="*/ 86337 h 96006"/>
                    <a:gd name="connsiteX4" fmla="*/ 23362 w 25601"/>
                    <a:gd name="connsiteY4" fmla="*/ 92737 h 96006"/>
                    <a:gd name="connsiteX5" fmla="*/ 17601 w 25601"/>
                    <a:gd name="connsiteY5" fmla="*/ 96577 h 96006"/>
                    <a:gd name="connsiteX6" fmla="*/ 11201 w 25601"/>
                    <a:gd name="connsiteY6" fmla="*/ 95297 h 96006"/>
                    <a:gd name="connsiteX7" fmla="*/ 7361 w 25601"/>
                    <a:gd name="connsiteY7" fmla="*/ 89537 h 96006"/>
                    <a:gd name="connsiteX8" fmla="*/ 4800 w 25601"/>
                    <a:gd name="connsiteY8" fmla="*/ 62655 h 96006"/>
                    <a:gd name="connsiteX9" fmla="*/ 5440 w 25601"/>
                    <a:gd name="connsiteY9" fmla="*/ 37694 h 96006"/>
                    <a:gd name="connsiteX10" fmla="*/ 8641 w 25601"/>
                    <a:gd name="connsiteY10" fmla="*/ 12092 h 96006"/>
                    <a:gd name="connsiteX11" fmla="*/ 11841 w 25601"/>
                    <a:gd name="connsiteY11" fmla="*/ 6331 h 96006"/>
                    <a:gd name="connsiteX12" fmla="*/ 18241 w 25601"/>
                    <a:gd name="connsiteY12" fmla="*/ 5051 h 96006"/>
                    <a:gd name="connsiteX13" fmla="*/ 24002 w 25601"/>
                    <a:gd name="connsiteY13" fmla="*/ 8252 h 96006"/>
                    <a:gd name="connsiteX14" fmla="*/ 25922 w 25601"/>
                    <a:gd name="connsiteY14" fmla="*/ 1529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01" h="96006">
                      <a:moveTo>
                        <a:pt x="25922" y="15292"/>
                      </a:moveTo>
                      <a:cubicBezTo>
                        <a:pt x="24642" y="26173"/>
                        <a:pt x="23362" y="34493"/>
                        <a:pt x="22721" y="39614"/>
                      </a:cubicBezTo>
                      <a:cubicBezTo>
                        <a:pt x="22081" y="46654"/>
                        <a:pt x="22081" y="54335"/>
                        <a:pt x="22081" y="62655"/>
                      </a:cubicBezTo>
                      <a:cubicBezTo>
                        <a:pt x="22081" y="70976"/>
                        <a:pt x="23362" y="78656"/>
                        <a:pt x="24642" y="86337"/>
                      </a:cubicBezTo>
                      <a:cubicBezTo>
                        <a:pt x="25282" y="88897"/>
                        <a:pt x="24642" y="90817"/>
                        <a:pt x="23362" y="92737"/>
                      </a:cubicBezTo>
                      <a:cubicBezTo>
                        <a:pt x="22081" y="94657"/>
                        <a:pt x="20161" y="95937"/>
                        <a:pt x="17601" y="96577"/>
                      </a:cubicBezTo>
                      <a:cubicBezTo>
                        <a:pt x="15041" y="97217"/>
                        <a:pt x="13121" y="96577"/>
                        <a:pt x="11201" y="95297"/>
                      </a:cubicBezTo>
                      <a:cubicBezTo>
                        <a:pt x="9281" y="94017"/>
                        <a:pt x="8001" y="92097"/>
                        <a:pt x="7361" y="89537"/>
                      </a:cubicBezTo>
                      <a:cubicBezTo>
                        <a:pt x="5440" y="81216"/>
                        <a:pt x="4800" y="72256"/>
                        <a:pt x="4800" y="62655"/>
                      </a:cubicBezTo>
                      <a:cubicBezTo>
                        <a:pt x="4800" y="53054"/>
                        <a:pt x="4800" y="44734"/>
                        <a:pt x="5440" y="37694"/>
                      </a:cubicBezTo>
                      <a:cubicBezTo>
                        <a:pt x="6080" y="30653"/>
                        <a:pt x="7361" y="22332"/>
                        <a:pt x="8641" y="12092"/>
                      </a:cubicBezTo>
                      <a:cubicBezTo>
                        <a:pt x="9281" y="9532"/>
                        <a:pt x="9921" y="7612"/>
                        <a:pt x="11841" y="6331"/>
                      </a:cubicBezTo>
                      <a:cubicBezTo>
                        <a:pt x="13761" y="5051"/>
                        <a:pt x="15681" y="4411"/>
                        <a:pt x="18241" y="5051"/>
                      </a:cubicBezTo>
                      <a:cubicBezTo>
                        <a:pt x="20801" y="5691"/>
                        <a:pt x="22721" y="6331"/>
                        <a:pt x="24002" y="8252"/>
                      </a:cubicBezTo>
                      <a:cubicBezTo>
                        <a:pt x="25922" y="10812"/>
                        <a:pt x="26562" y="12732"/>
                        <a:pt x="25922" y="15292"/>
                      </a:cubicBezTo>
                      <a:close/>
                    </a:path>
                  </a:pathLst>
                </a:custGeom>
                <a:solidFill>
                  <a:schemeClr val="bg1"/>
                </a:solidFill>
                <a:ln w="9525" cap="flat">
                  <a:noFill/>
                  <a:prstDash val="solid"/>
                  <a:miter/>
                </a:ln>
              </p:spPr>
              <p:txBody>
                <a:bodyPr rtlCol="0" anchor="ctr"/>
                <a:lstStyle/>
                <a:p>
                  <a:endParaRPr lang="en-US"/>
                </a:p>
              </p:txBody>
            </p:sp>
            <p:sp>
              <p:nvSpPr>
                <p:cNvPr id="144" name="Freeform: Shape 143"/>
                <p:cNvSpPr/>
                <p:nvPr/>
              </p:nvSpPr>
              <p:spPr>
                <a:xfrm>
                  <a:off x="13856545" y="2291345"/>
                  <a:ext cx="33259" cy="105802"/>
                </a:xfrm>
                <a:custGeom>
                  <a:avLst/>
                  <a:gdLst>
                    <a:gd name="connsiteX0" fmla="*/ 22721 w 25601"/>
                    <a:gd name="connsiteY0" fmla="*/ 34882 h 89605"/>
                    <a:gd name="connsiteX1" fmla="*/ 23361 w 25601"/>
                    <a:gd name="connsiteY1" fmla="*/ 58564 h 89605"/>
                    <a:gd name="connsiteX2" fmla="*/ 24002 w 25601"/>
                    <a:gd name="connsiteY2" fmla="*/ 80965 h 89605"/>
                    <a:gd name="connsiteX3" fmla="*/ 22081 w 25601"/>
                    <a:gd name="connsiteY3" fmla="*/ 87366 h 89605"/>
                    <a:gd name="connsiteX4" fmla="*/ 16321 w 25601"/>
                    <a:gd name="connsiteY4" fmla="*/ 90566 h 89605"/>
                    <a:gd name="connsiteX5" fmla="*/ 9921 w 25601"/>
                    <a:gd name="connsiteY5" fmla="*/ 88646 h 89605"/>
                    <a:gd name="connsiteX6" fmla="*/ 6720 w 25601"/>
                    <a:gd name="connsiteY6" fmla="*/ 82885 h 89605"/>
                    <a:gd name="connsiteX7" fmla="*/ 6080 w 25601"/>
                    <a:gd name="connsiteY7" fmla="*/ 58564 h 89605"/>
                    <a:gd name="connsiteX8" fmla="*/ 5440 w 25601"/>
                    <a:gd name="connsiteY8" fmla="*/ 35522 h 89605"/>
                    <a:gd name="connsiteX9" fmla="*/ 7360 w 25601"/>
                    <a:gd name="connsiteY9" fmla="*/ 29122 h 89605"/>
                    <a:gd name="connsiteX10" fmla="*/ 13121 w 25601"/>
                    <a:gd name="connsiteY10" fmla="*/ 25922 h 89605"/>
                    <a:gd name="connsiteX11" fmla="*/ 19521 w 25601"/>
                    <a:gd name="connsiteY11" fmla="*/ 27842 h 89605"/>
                    <a:gd name="connsiteX12" fmla="*/ 22721 w 25601"/>
                    <a:gd name="connsiteY12" fmla="*/ 34882 h 89605"/>
                    <a:gd name="connsiteX13" fmla="*/ 20161 w 25601"/>
                    <a:gd name="connsiteY13" fmla="*/ 7360 h 89605"/>
                    <a:gd name="connsiteX14" fmla="*/ 22721 w 25601"/>
                    <a:gd name="connsiteY14" fmla="*/ 13761 h 89605"/>
                    <a:gd name="connsiteX15" fmla="*/ 20161 w 25601"/>
                    <a:gd name="connsiteY15" fmla="*/ 20161 h 89605"/>
                    <a:gd name="connsiteX16" fmla="*/ 13761 w 25601"/>
                    <a:gd name="connsiteY16" fmla="*/ 22721 h 89605"/>
                    <a:gd name="connsiteX17" fmla="*/ 7360 w 25601"/>
                    <a:gd name="connsiteY17" fmla="*/ 20161 h 89605"/>
                    <a:gd name="connsiteX18" fmla="*/ 4800 w 25601"/>
                    <a:gd name="connsiteY18" fmla="*/ 13761 h 89605"/>
                    <a:gd name="connsiteX19" fmla="*/ 7360 w 25601"/>
                    <a:gd name="connsiteY19" fmla="*/ 7360 h 89605"/>
                    <a:gd name="connsiteX20" fmla="*/ 13761 w 25601"/>
                    <a:gd name="connsiteY20" fmla="*/ 4800 h 89605"/>
                    <a:gd name="connsiteX21" fmla="*/ 20161 w 25601"/>
                    <a:gd name="connsiteY21" fmla="*/ 7360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01" h="89605">
                      <a:moveTo>
                        <a:pt x="22721" y="34882"/>
                      </a:moveTo>
                      <a:cubicBezTo>
                        <a:pt x="22721" y="39363"/>
                        <a:pt x="23361" y="47683"/>
                        <a:pt x="23361" y="58564"/>
                      </a:cubicBezTo>
                      <a:cubicBezTo>
                        <a:pt x="23361" y="68164"/>
                        <a:pt x="23361" y="75845"/>
                        <a:pt x="24002" y="80965"/>
                      </a:cubicBezTo>
                      <a:cubicBezTo>
                        <a:pt x="24002" y="83525"/>
                        <a:pt x="23361" y="85445"/>
                        <a:pt x="22081" y="87366"/>
                      </a:cubicBezTo>
                      <a:cubicBezTo>
                        <a:pt x="20801" y="89286"/>
                        <a:pt x="18881" y="90566"/>
                        <a:pt x="16321" y="90566"/>
                      </a:cubicBezTo>
                      <a:cubicBezTo>
                        <a:pt x="13761" y="90566"/>
                        <a:pt x="11841" y="89926"/>
                        <a:pt x="9921" y="88646"/>
                      </a:cubicBezTo>
                      <a:cubicBezTo>
                        <a:pt x="8001" y="87366"/>
                        <a:pt x="6720" y="85445"/>
                        <a:pt x="6720" y="82885"/>
                      </a:cubicBezTo>
                      <a:cubicBezTo>
                        <a:pt x="6080" y="77125"/>
                        <a:pt x="6080" y="68804"/>
                        <a:pt x="6080" y="58564"/>
                      </a:cubicBezTo>
                      <a:cubicBezTo>
                        <a:pt x="6080" y="47683"/>
                        <a:pt x="6080" y="40003"/>
                        <a:pt x="5440" y="35522"/>
                      </a:cubicBezTo>
                      <a:cubicBezTo>
                        <a:pt x="5440" y="32962"/>
                        <a:pt x="6080" y="31042"/>
                        <a:pt x="7360" y="29122"/>
                      </a:cubicBezTo>
                      <a:cubicBezTo>
                        <a:pt x="9281" y="27202"/>
                        <a:pt x="11201" y="26562"/>
                        <a:pt x="13121" y="25922"/>
                      </a:cubicBezTo>
                      <a:cubicBezTo>
                        <a:pt x="15681" y="25922"/>
                        <a:pt x="17601" y="26562"/>
                        <a:pt x="19521" y="27842"/>
                      </a:cubicBezTo>
                      <a:cubicBezTo>
                        <a:pt x="21441" y="30402"/>
                        <a:pt x="22721" y="32322"/>
                        <a:pt x="22721" y="34882"/>
                      </a:cubicBezTo>
                      <a:close/>
                      <a:moveTo>
                        <a:pt x="20161" y="7360"/>
                      </a:moveTo>
                      <a:cubicBezTo>
                        <a:pt x="22081" y="9281"/>
                        <a:pt x="22721" y="11201"/>
                        <a:pt x="22721" y="13761"/>
                      </a:cubicBezTo>
                      <a:cubicBezTo>
                        <a:pt x="22721" y="16321"/>
                        <a:pt x="22081" y="18241"/>
                        <a:pt x="20161" y="20161"/>
                      </a:cubicBezTo>
                      <a:cubicBezTo>
                        <a:pt x="18241" y="22081"/>
                        <a:pt x="16321" y="22721"/>
                        <a:pt x="13761" y="22721"/>
                      </a:cubicBezTo>
                      <a:cubicBezTo>
                        <a:pt x="11201" y="22721"/>
                        <a:pt x="9281" y="22081"/>
                        <a:pt x="7360" y="20161"/>
                      </a:cubicBezTo>
                      <a:cubicBezTo>
                        <a:pt x="5440" y="18241"/>
                        <a:pt x="4800" y="16321"/>
                        <a:pt x="4800" y="13761"/>
                      </a:cubicBezTo>
                      <a:cubicBezTo>
                        <a:pt x="4800" y="11201"/>
                        <a:pt x="5440" y="9281"/>
                        <a:pt x="7360" y="7360"/>
                      </a:cubicBezTo>
                      <a:cubicBezTo>
                        <a:pt x="9281" y="5440"/>
                        <a:pt x="11201" y="4800"/>
                        <a:pt x="13761" y="4800"/>
                      </a:cubicBezTo>
                      <a:cubicBezTo>
                        <a:pt x="16321" y="4800"/>
                        <a:pt x="18241" y="6080"/>
                        <a:pt x="20161" y="7360"/>
                      </a:cubicBezTo>
                      <a:close/>
                    </a:path>
                  </a:pathLst>
                </a:custGeom>
                <a:solidFill>
                  <a:schemeClr val="bg1"/>
                </a:solidFill>
                <a:ln w="9525" cap="flat">
                  <a:noFill/>
                  <a:prstDash val="solid"/>
                  <a:miter/>
                </a:ln>
              </p:spPr>
              <p:txBody>
                <a:bodyPr rtlCol="0" anchor="ctr"/>
                <a:lstStyle/>
                <a:p>
                  <a:endParaRPr lang="en-US"/>
                </a:p>
              </p:txBody>
            </p:sp>
            <p:sp>
              <p:nvSpPr>
                <p:cNvPr id="145" name="Freeform: Shape 144"/>
                <p:cNvSpPr/>
                <p:nvPr/>
              </p:nvSpPr>
              <p:spPr>
                <a:xfrm>
                  <a:off x="13888348" y="2318550"/>
                  <a:ext cx="83146" cy="128473"/>
                </a:xfrm>
                <a:custGeom>
                  <a:avLst/>
                  <a:gdLst>
                    <a:gd name="connsiteX0" fmla="*/ 7200 w 64004"/>
                    <a:gd name="connsiteY0" fmla="*/ 98887 h 108807"/>
                    <a:gd name="connsiteX1" fmla="*/ 5920 w 64004"/>
                    <a:gd name="connsiteY1" fmla="*/ 88646 h 108807"/>
                    <a:gd name="connsiteX2" fmla="*/ 5920 w 64004"/>
                    <a:gd name="connsiteY2" fmla="*/ 77125 h 108807"/>
                    <a:gd name="connsiteX3" fmla="*/ 5920 w 64004"/>
                    <a:gd name="connsiteY3" fmla="*/ 68164 h 108807"/>
                    <a:gd name="connsiteX4" fmla="*/ 5280 w 64004"/>
                    <a:gd name="connsiteY4" fmla="*/ 59844 h 108807"/>
                    <a:gd name="connsiteX5" fmla="*/ 5280 w 64004"/>
                    <a:gd name="connsiteY5" fmla="*/ 47683 h 108807"/>
                    <a:gd name="connsiteX6" fmla="*/ 5280 w 64004"/>
                    <a:gd name="connsiteY6" fmla="*/ 46403 h 108807"/>
                    <a:gd name="connsiteX7" fmla="*/ 5920 w 64004"/>
                    <a:gd name="connsiteY7" fmla="*/ 44483 h 108807"/>
                    <a:gd name="connsiteX8" fmla="*/ 7200 w 64004"/>
                    <a:gd name="connsiteY8" fmla="*/ 38083 h 108807"/>
                    <a:gd name="connsiteX9" fmla="*/ 7841 w 64004"/>
                    <a:gd name="connsiteY9" fmla="*/ 31682 h 108807"/>
                    <a:gd name="connsiteX10" fmla="*/ 8481 w 64004"/>
                    <a:gd name="connsiteY10" fmla="*/ 29762 h 108807"/>
                    <a:gd name="connsiteX11" fmla="*/ 7841 w 64004"/>
                    <a:gd name="connsiteY11" fmla="*/ 27842 h 108807"/>
                    <a:gd name="connsiteX12" fmla="*/ 7200 w 64004"/>
                    <a:gd name="connsiteY12" fmla="*/ 19521 h 108807"/>
                    <a:gd name="connsiteX13" fmla="*/ 9121 w 64004"/>
                    <a:gd name="connsiteY13" fmla="*/ 13121 h 108807"/>
                    <a:gd name="connsiteX14" fmla="*/ 16801 w 64004"/>
                    <a:gd name="connsiteY14" fmla="*/ 5440 h 108807"/>
                    <a:gd name="connsiteX15" fmla="*/ 20641 w 64004"/>
                    <a:gd name="connsiteY15" fmla="*/ 4800 h 108807"/>
                    <a:gd name="connsiteX16" fmla="*/ 21921 w 64004"/>
                    <a:gd name="connsiteY16" fmla="*/ 4800 h 108807"/>
                    <a:gd name="connsiteX17" fmla="*/ 23842 w 64004"/>
                    <a:gd name="connsiteY17" fmla="*/ 5440 h 108807"/>
                    <a:gd name="connsiteX18" fmla="*/ 28322 w 64004"/>
                    <a:gd name="connsiteY18" fmla="*/ 6720 h 108807"/>
                    <a:gd name="connsiteX19" fmla="*/ 39843 w 64004"/>
                    <a:gd name="connsiteY19" fmla="*/ 11201 h 108807"/>
                    <a:gd name="connsiteX20" fmla="*/ 51363 w 64004"/>
                    <a:gd name="connsiteY20" fmla="*/ 16321 h 108807"/>
                    <a:gd name="connsiteX21" fmla="*/ 55844 w 64004"/>
                    <a:gd name="connsiteY21" fmla="*/ 18881 h 108807"/>
                    <a:gd name="connsiteX22" fmla="*/ 57764 w 64004"/>
                    <a:gd name="connsiteY22" fmla="*/ 20161 h 108807"/>
                    <a:gd name="connsiteX23" fmla="*/ 60964 w 64004"/>
                    <a:gd name="connsiteY23" fmla="*/ 23362 h 108807"/>
                    <a:gd name="connsiteX24" fmla="*/ 62884 w 64004"/>
                    <a:gd name="connsiteY24" fmla="*/ 32962 h 108807"/>
                    <a:gd name="connsiteX25" fmla="*/ 62884 w 64004"/>
                    <a:gd name="connsiteY25" fmla="*/ 35522 h 108807"/>
                    <a:gd name="connsiteX26" fmla="*/ 62884 w 64004"/>
                    <a:gd name="connsiteY26" fmla="*/ 36802 h 108807"/>
                    <a:gd name="connsiteX27" fmla="*/ 57124 w 64004"/>
                    <a:gd name="connsiteY27" fmla="*/ 59844 h 108807"/>
                    <a:gd name="connsiteX28" fmla="*/ 34082 w 64004"/>
                    <a:gd name="connsiteY28" fmla="*/ 68804 h 108807"/>
                    <a:gd name="connsiteX29" fmla="*/ 27682 w 64004"/>
                    <a:gd name="connsiteY29" fmla="*/ 68804 h 108807"/>
                    <a:gd name="connsiteX30" fmla="*/ 24482 w 64004"/>
                    <a:gd name="connsiteY30" fmla="*/ 68804 h 108807"/>
                    <a:gd name="connsiteX31" fmla="*/ 24482 w 64004"/>
                    <a:gd name="connsiteY31" fmla="*/ 78405 h 108807"/>
                    <a:gd name="connsiteX32" fmla="*/ 24482 w 64004"/>
                    <a:gd name="connsiteY32" fmla="*/ 88006 h 108807"/>
                    <a:gd name="connsiteX33" fmla="*/ 25122 w 64004"/>
                    <a:gd name="connsiteY33" fmla="*/ 96326 h 108807"/>
                    <a:gd name="connsiteX34" fmla="*/ 23842 w 64004"/>
                    <a:gd name="connsiteY34" fmla="*/ 102727 h 108807"/>
                    <a:gd name="connsiteX35" fmla="*/ 18081 w 64004"/>
                    <a:gd name="connsiteY35" fmla="*/ 105927 h 108807"/>
                    <a:gd name="connsiteX36" fmla="*/ 11681 w 64004"/>
                    <a:gd name="connsiteY36" fmla="*/ 104647 h 108807"/>
                    <a:gd name="connsiteX37" fmla="*/ 7200 w 64004"/>
                    <a:gd name="connsiteY37" fmla="*/ 98887 h 108807"/>
                    <a:gd name="connsiteX38" fmla="*/ 24482 w 64004"/>
                    <a:gd name="connsiteY38" fmla="*/ 23362 h 108807"/>
                    <a:gd name="connsiteX39" fmla="*/ 25122 w 64004"/>
                    <a:gd name="connsiteY39" fmla="*/ 29122 h 108807"/>
                    <a:gd name="connsiteX40" fmla="*/ 24482 w 64004"/>
                    <a:gd name="connsiteY40" fmla="*/ 33602 h 108807"/>
                    <a:gd name="connsiteX41" fmla="*/ 23201 w 64004"/>
                    <a:gd name="connsiteY41" fmla="*/ 40003 h 108807"/>
                    <a:gd name="connsiteX42" fmla="*/ 21921 w 64004"/>
                    <a:gd name="connsiteY42" fmla="*/ 46403 h 108807"/>
                    <a:gd name="connsiteX43" fmla="*/ 21281 w 64004"/>
                    <a:gd name="connsiteY43" fmla="*/ 48323 h 108807"/>
                    <a:gd name="connsiteX44" fmla="*/ 21281 w 64004"/>
                    <a:gd name="connsiteY44" fmla="*/ 48323 h 108807"/>
                    <a:gd name="connsiteX45" fmla="*/ 21281 w 64004"/>
                    <a:gd name="connsiteY45" fmla="*/ 48323 h 108807"/>
                    <a:gd name="connsiteX46" fmla="*/ 21281 w 64004"/>
                    <a:gd name="connsiteY46" fmla="*/ 49603 h 108807"/>
                    <a:gd name="connsiteX47" fmla="*/ 23201 w 64004"/>
                    <a:gd name="connsiteY47" fmla="*/ 50243 h 108807"/>
                    <a:gd name="connsiteX48" fmla="*/ 23842 w 64004"/>
                    <a:gd name="connsiteY48" fmla="*/ 50883 h 108807"/>
                    <a:gd name="connsiteX49" fmla="*/ 25122 w 64004"/>
                    <a:gd name="connsiteY49" fmla="*/ 50883 h 108807"/>
                    <a:gd name="connsiteX50" fmla="*/ 32162 w 64004"/>
                    <a:gd name="connsiteY50" fmla="*/ 50883 h 108807"/>
                    <a:gd name="connsiteX51" fmla="*/ 42403 w 64004"/>
                    <a:gd name="connsiteY51" fmla="*/ 48323 h 108807"/>
                    <a:gd name="connsiteX52" fmla="*/ 44323 w 64004"/>
                    <a:gd name="connsiteY52" fmla="*/ 36162 h 108807"/>
                    <a:gd name="connsiteX53" fmla="*/ 44323 w 64004"/>
                    <a:gd name="connsiteY53" fmla="*/ 32962 h 108807"/>
                    <a:gd name="connsiteX54" fmla="*/ 44323 w 64004"/>
                    <a:gd name="connsiteY54" fmla="*/ 32322 h 108807"/>
                    <a:gd name="connsiteX55" fmla="*/ 43043 w 64004"/>
                    <a:gd name="connsiteY55" fmla="*/ 31682 h 108807"/>
                    <a:gd name="connsiteX56" fmla="*/ 32162 w 64004"/>
                    <a:gd name="connsiteY56" fmla="*/ 26562 h 108807"/>
                    <a:gd name="connsiteX57" fmla="*/ 24482 w 64004"/>
                    <a:gd name="connsiteY57" fmla="*/ 23362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004" h="108807">
                      <a:moveTo>
                        <a:pt x="7200" y="98887"/>
                      </a:moveTo>
                      <a:cubicBezTo>
                        <a:pt x="6560" y="95686"/>
                        <a:pt x="6560" y="92486"/>
                        <a:pt x="5920" y="88646"/>
                      </a:cubicBezTo>
                      <a:cubicBezTo>
                        <a:pt x="5920" y="85446"/>
                        <a:pt x="5920" y="81605"/>
                        <a:pt x="5920" y="77125"/>
                      </a:cubicBezTo>
                      <a:cubicBezTo>
                        <a:pt x="5920" y="72645"/>
                        <a:pt x="5920" y="70085"/>
                        <a:pt x="5920" y="68164"/>
                      </a:cubicBezTo>
                      <a:cubicBezTo>
                        <a:pt x="5920" y="64964"/>
                        <a:pt x="5280" y="61764"/>
                        <a:pt x="5280" y="59844"/>
                      </a:cubicBezTo>
                      <a:cubicBezTo>
                        <a:pt x="4640" y="57284"/>
                        <a:pt x="4640" y="52803"/>
                        <a:pt x="5280" y="47683"/>
                      </a:cubicBezTo>
                      <a:cubicBezTo>
                        <a:pt x="5280" y="47683"/>
                        <a:pt x="5280" y="47043"/>
                        <a:pt x="5280" y="46403"/>
                      </a:cubicBezTo>
                      <a:lnTo>
                        <a:pt x="5920" y="44483"/>
                      </a:lnTo>
                      <a:lnTo>
                        <a:pt x="7200" y="38083"/>
                      </a:lnTo>
                      <a:lnTo>
                        <a:pt x="7841" y="31682"/>
                      </a:lnTo>
                      <a:lnTo>
                        <a:pt x="8481" y="29762"/>
                      </a:lnTo>
                      <a:cubicBezTo>
                        <a:pt x="8481" y="29762"/>
                        <a:pt x="8481" y="29122"/>
                        <a:pt x="7841" y="27842"/>
                      </a:cubicBezTo>
                      <a:cubicBezTo>
                        <a:pt x="7200" y="24642"/>
                        <a:pt x="6560" y="22082"/>
                        <a:pt x="7200" y="19521"/>
                      </a:cubicBezTo>
                      <a:cubicBezTo>
                        <a:pt x="7841" y="16961"/>
                        <a:pt x="8481" y="14401"/>
                        <a:pt x="9121" y="13121"/>
                      </a:cubicBezTo>
                      <a:cubicBezTo>
                        <a:pt x="11041" y="9281"/>
                        <a:pt x="13601" y="6720"/>
                        <a:pt x="16801" y="5440"/>
                      </a:cubicBezTo>
                      <a:cubicBezTo>
                        <a:pt x="18081" y="4800"/>
                        <a:pt x="19361" y="4800"/>
                        <a:pt x="20641" y="4800"/>
                      </a:cubicBezTo>
                      <a:cubicBezTo>
                        <a:pt x="21281" y="4800"/>
                        <a:pt x="21921" y="4800"/>
                        <a:pt x="21921" y="4800"/>
                      </a:cubicBezTo>
                      <a:cubicBezTo>
                        <a:pt x="22562" y="4800"/>
                        <a:pt x="23201" y="4800"/>
                        <a:pt x="23842" y="5440"/>
                      </a:cubicBezTo>
                      <a:cubicBezTo>
                        <a:pt x="25122" y="6080"/>
                        <a:pt x="26402" y="6080"/>
                        <a:pt x="28322" y="6720"/>
                      </a:cubicBezTo>
                      <a:cubicBezTo>
                        <a:pt x="31522" y="8001"/>
                        <a:pt x="35362" y="9281"/>
                        <a:pt x="39843" y="11201"/>
                      </a:cubicBezTo>
                      <a:lnTo>
                        <a:pt x="51363" y="16321"/>
                      </a:lnTo>
                      <a:cubicBezTo>
                        <a:pt x="53283" y="16961"/>
                        <a:pt x="54564" y="18241"/>
                        <a:pt x="55844" y="18881"/>
                      </a:cubicBezTo>
                      <a:lnTo>
                        <a:pt x="57764" y="20161"/>
                      </a:lnTo>
                      <a:cubicBezTo>
                        <a:pt x="59044" y="21441"/>
                        <a:pt x="60324" y="22082"/>
                        <a:pt x="60964" y="23362"/>
                      </a:cubicBezTo>
                      <a:cubicBezTo>
                        <a:pt x="62244" y="25922"/>
                        <a:pt x="62884" y="29122"/>
                        <a:pt x="62884" y="32962"/>
                      </a:cubicBezTo>
                      <a:cubicBezTo>
                        <a:pt x="62884" y="32962"/>
                        <a:pt x="62884" y="34242"/>
                        <a:pt x="62884" y="35522"/>
                      </a:cubicBezTo>
                      <a:cubicBezTo>
                        <a:pt x="62884" y="36162"/>
                        <a:pt x="62884" y="36162"/>
                        <a:pt x="62884" y="36802"/>
                      </a:cubicBezTo>
                      <a:cubicBezTo>
                        <a:pt x="62884" y="47043"/>
                        <a:pt x="60964" y="55364"/>
                        <a:pt x="57124" y="59844"/>
                      </a:cubicBezTo>
                      <a:cubicBezTo>
                        <a:pt x="52643" y="65604"/>
                        <a:pt x="44963" y="68164"/>
                        <a:pt x="34082" y="68804"/>
                      </a:cubicBezTo>
                      <a:cubicBezTo>
                        <a:pt x="32802" y="68804"/>
                        <a:pt x="30882" y="68804"/>
                        <a:pt x="27682" y="68804"/>
                      </a:cubicBezTo>
                      <a:cubicBezTo>
                        <a:pt x="26402" y="68804"/>
                        <a:pt x="25122" y="68804"/>
                        <a:pt x="24482" y="68804"/>
                      </a:cubicBezTo>
                      <a:cubicBezTo>
                        <a:pt x="24482" y="71365"/>
                        <a:pt x="24482" y="73925"/>
                        <a:pt x="24482" y="78405"/>
                      </a:cubicBezTo>
                      <a:cubicBezTo>
                        <a:pt x="24482" y="82245"/>
                        <a:pt x="24482" y="85446"/>
                        <a:pt x="24482" y="88006"/>
                      </a:cubicBezTo>
                      <a:cubicBezTo>
                        <a:pt x="24482" y="90566"/>
                        <a:pt x="25122" y="93126"/>
                        <a:pt x="25122" y="96326"/>
                      </a:cubicBezTo>
                      <a:cubicBezTo>
                        <a:pt x="25762" y="98887"/>
                        <a:pt x="25122" y="100807"/>
                        <a:pt x="23842" y="102727"/>
                      </a:cubicBezTo>
                      <a:cubicBezTo>
                        <a:pt x="22562" y="104647"/>
                        <a:pt x="20641" y="105927"/>
                        <a:pt x="18081" y="105927"/>
                      </a:cubicBezTo>
                      <a:cubicBezTo>
                        <a:pt x="15521" y="106567"/>
                        <a:pt x="13601" y="105927"/>
                        <a:pt x="11681" y="104647"/>
                      </a:cubicBezTo>
                      <a:cubicBezTo>
                        <a:pt x="8481" y="103367"/>
                        <a:pt x="7200" y="101447"/>
                        <a:pt x="7200" y="98887"/>
                      </a:cubicBezTo>
                      <a:close/>
                      <a:moveTo>
                        <a:pt x="24482" y="23362"/>
                      </a:moveTo>
                      <a:cubicBezTo>
                        <a:pt x="25122" y="25922"/>
                        <a:pt x="25122" y="27842"/>
                        <a:pt x="25122" y="29122"/>
                      </a:cubicBezTo>
                      <a:cubicBezTo>
                        <a:pt x="25122" y="29762"/>
                        <a:pt x="25122" y="31042"/>
                        <a:pt x="24482" y="33602"/>
                      </a:cubicBezTo>
                      <a:lnTo>
                        <a:pt x="23201" y="40003"/>
                      </a:lnTo>
                      <a:lnTo>
                        <a:pt x="21921" y="46403"/>
                      </a:lnTo>
                      <a:lnTo>
                        <a:pt x="21281" y="48323"/>
                      </a:lnTo>
                      <a:lnTo>
                        <a:pt x="21281" y="48323"/>
                      </a:lnTo>
                      <a:lnTo>
                        <a:pt x="21281" y="48323"/>
                      </a:lnTo>
                      <a:cubicBezTo>
                        <a:pt x="21281" y="48963"/>
                        <a:pt x="21281" y="48963"/>
                        <a:pt x="21281" y="49603"/>
                      </a:cubicBezTo>
                      <a:lnTo>
                        <a:pt x="23201" y="50243"/>
                      </a:lnTo>
                      <a:lnTo>
                        <a:pt x="23842" y="50883"/>
                      </a:lnTo>
                      <a:cubicBezTo>
                        <a:pt x="23842" y="50883"/>
                        <a:pt x="24482" y="50883"/>
                        <a:pt x="25122" y="50883"/>
                      </a:cubicBezTo>
                      <a:cubicBezTo>
                        <a:pt x="28322" y="50883"/>
                        <a:pt x="30882" y="50883"/>
                        <a:pt x="32162" y="50883"/>
                      </a:cubicBezTo>
                      <a:cubicBezTo>
                        <a:pt x="37922" y="50883"/>
                        <a:pt x="41123" y="49603"/>
                        <a:pt x="42403" y="48323"/>
                      </a:cubicBezTo>
                      <a:cubicBezTo>
                        <a:pt x="43683" y="46403"/>
                        <a:pt x="44323" y="42563"/>
                        <a:pt x="44323" y="36162"/>
                      </a:cubicBezTo>
                      <a:cubicBezTo>
                        <a:pt x="44323" y="34882"/>
                        <a:pt x="44323" y="34242"/>
                        <a:pt x="44323" y="32962"/>
                      </a:cubicBezTo>
                      <a:lnTo>
                        <a:pt x="44323" y="32322"/>
                      </a:lnTo>
                      <a:lnTo>
                        <a:pt x="43043" y="31682"/>
                      </a:lnTo>
                      <a:cubicBezTo>
                        <a:pt x="40483" y="30402"/>
                        <a:pt x="36642" y="28482"/>
                        <a:pt x="32162" y="26562"/>
                      </a:cubicBezTo>
                      <a:lnTo>
                        <a:pt x="24482" y="23362"/>
                      </a:lnTo>
                      <a:close/>
                    </a:path>
                  </a:pathLst>
                </a:custGeom>
                <a:solidFill>
                  <a:schemeClr val="bg1"/>
                </a:solidFill>
                <a:ln w="9525" cap="flat">
                  <a:noFill/>
                  <a:prstDash val="solid"/>
                  <a:miter/>
                </a:ln>
              </p:spPr>
              <p:txBody>
                <a:bodyPr rtlCol="0" anchor="ctr"/>
                <a:lstStyle/>
                <a:p>
                  <a:endParaRPr lang="en-US"/>
                </a:p>
              </p:txBody>
            </p:sp>
            <p:sp>
              <p:nvSpPr>
                <p:cNvPr id="146" name="Freeform: Shape 145"/>
                <p:cNvSpPr/>
                <p:nvPr/>
              </p:nvSpPr>
              <p:spPr>
                <a:xfrm>
                  <a:off x="13973455" y="2317794"/>
                  <a:ext cx="66517" cy="83130"/>
                </a:xfrm>
                <a:custGeom>
                  <a:avLst/>
                  <a:gdLst>
                    <a:gd name="connsiteX0" fmla="*/ 46654 w 51203"/>
                    <a:gd name="connsiteY0" fmla="*/ 15681 h 70404"/>
                    <a:gd name="connsiteX1" fmla="*/ 48574 w 51203"/>
                    <a:gd name="connsiteY1" fmla="*/ 18241 h 70404"/>
                    <a:gd name="connsiteX2" fmla="*/ 50494 w 51203"/>
                    <a:gd name="connsiteY2" fmla="*/ 24642 h 70404"/>
                    <a:gd name="connsiteX3" fmla="*/ 47294 w 51203"/>
                    <a:gd name="connsiteY3" fmla="*/ 30402 h 70404"/>
                    <a:gd name="connsiteX4" fmla="*/ 40894 w 51203"/>
                    <a:gd name="connsiteY4" fmla="*/ 32322 h 70404"/>
                    <a:gd name="connsiteX5" fmla="*/ 35133 w 51203"/>
                    <a:gd name="connsiteY5" fmla="*/ 29122 h 70404"/>
                    <a:gd name="connsiteX6" fmla="*/ 30013 w 51203"/>
                    <a:gd name="connsiteY6" fmla="*/ 22721 h 70404"/>
                    <a:gd name="connsiteX7" fmla="*/ 24893 w 51203"/>
                    <a:gd name="connsiteY7" fmla="*/ 24642 h 70404"/>
                    <a:gd name="connsiteX8" fmla="*/ 26173 w 51203"/>
                    <a:gd name="connsiteY8" fmla="*/ 25922 h 70404"/>
                    <a:gd name="connsiteX9" fmla="*/ 31293 w 51203"/>
                    <a:gd name="connsiteY9" fmla="*/ 29762 h 70404"/>
                    <a:gd name="connsiteX10" fmla="*/ 41534 w 51203"/>
                    <a:gd name="connsiteY10" fmla="*/ 36802 h 70404"/>
                    <a:gd name="connsiteX11" fmla="*/ 50494 w 51203"/>
                    <a:gd name="connsiteY11" fmla="*/ 48323 h 70404"/>
                    <a:gd name="connsiteX12" fmla="*/ 47294 w 51203"/>
                    <a:gd name="connsiteY12" fmla="*/ 65604 h 70404"/>
                    <a:gd name="connsiteX13" fmla="*/ 38974 w 51203"/>
                    <a:gd name="connsiteY13" fmla="*/ 70085 h 70404"/>
                    <a:gd name="connsiteX14" fmla="*/ 32573 w 51203"/>
                    <a:gd name="connsiteY14" fmla="*/ 70725 h 70404"/>
                    <a:gd name="connsiteX15" fmla="*/ 22333 w 51203"/>
                    <a:gd name="connsiteY15" fmla="*/ 70725 h 70404"/>
                    <a:gd name="connsiteX16" fmla="*/ 16572 w 51203"/>
                    <a:gd name="connsiteY16" fmla="*/ 70085 h 70404"/>
                    <a:gd name="connsiteX17" fmla="*/ 14652 w 51203"/>
                    <a:gd name="connsiteY17" fmla="*/ 69444 h 70404"/>
                    <a:gd name="connsiteX18" fmla="*/ 12092 w 51203"/>
                    <a:gd name="connsiteY18" fmla="*/ 68804 h 70404"/>
                    <a:gd name="connsiteX19" fmla="*/ 6331 w 51203"/>
                    <a:gd name="connsiteY19" fmla="*/ 64964 h 70404"/>
                    <a:gd name="connsiteX20" fmla="*/ 5051 w 51203"/>
                    <a:gd name="connsiteY20" fmla="*/ 58564 h 70404"/>
                    <a:gd name="connsiteX21" fmla="*/ 8892 w 51203"/>
                    <a:gd name="connsiteY21" fmla="*/ 52803 h 70404"/>
                    <a:gd name="connsiteX22" fmla="*/ 15292 w 51203"/>
                    <a:gd name="connsiteY22" fmla="*/ 51523 h 70404"/>
                    <a:gd name="connsiteX23" fmla="*/ 19772 w 51203"/>
                    <a:gd name="connsiteY23" fmla="*/ 52803 h 70404"/>
                    <a:gd name="connsiteX24" fmla="*/ 22973 w 51203"/>
                    <a:gd name="connsiteY24" fmla="*/ 53443 h 70404"/>
                    <a:gd name="connsiteX25" fmla="*/ 30653 w 51203"/>
                    <a:gd name="connsiteY25" fmla="*/ 53443 h 70404"/>
                    <a:gd name="connsiteX26" fmla="*/ 32573 w 51203"/>
                    <a:gd name="connsiteY26" fmla="*/ 53443 h 70404"/>
                    <a:gd name="connsiteX27" fmla="*/ 29373 w 51203"/>
                    <a:gd name="connsiteY27" fmla="*/ 50883 h 70404"/>
                    <a:gd name="connsiteX28" fmla="*/ 21052 w 51203"/>
                    <a:gd name="connsiteY28" fmla="*/ 45123 h 70404"/>
                    <a:gd name="connsiteX29" fmla="*/ 13372 w 51203"/>
                    <a:gd name="connsiteY29" fmla="*/ 39363 h 70404"/>
                    <a:gd name="connsiteX30" fmla="*/ 6331 w 51203"/>
                    <a:gd name="connsiteY30" fmla="*/ 27842 h 70404"/>
                    <a:gd name="connsiteX31" fmla="*/ 8892 w 51203"/>
                    <a:gd name="connsiteY31" fmla="*/ 15681 h 70404"/>
                    <a:gd name="connsiteX32" fmla="*/ 26813 w 51203"/>
                    <a:gd name="connsiteY32" fmla="*/ 5440 h 70404"/>
                    <a:gd name="connsiteX33" fmla="*/ 30013 w 51203"/>
                    <a:gd name="connsiteY33" fmla="*/ 4800 h 70404"/>
                    <a:gd name="connsiteX34" fmla="*/ 33213 w 51203"/>
                    <a:gd name="connsiteY34" fmla="*/ 4800 h 70404"/>
                    <a:gd name="connsiteX35" fmla="*/ 35773 w 51203"/>
                    <a:gd name="connsiteY35" fmla="*/ 4800 h 70404"/>
                    <a:gd name="connsiteX36" fmla="*/ 37054 w 51203"/>
                    <a:gd name="connsiteY36" fmla="*/ 4800 h 70404"/>
                    <a:gd name="connsiteX37" fmla="*/ 43454 w 51203"/>
                    <a:gd name="connsiteY37" fmla="*/ 7360 h 70404"/>
                    <a:gd name="connsiteX38" fmla="*/ 46014 w 51203"/>
                    <a:gd name="connsiteY38" fmla="*/ 13761 h 70404"/>
                    <a:gd name="connsiteX39" fmla="*/ 46654 w 51203"/>
                    <a:gd name="connsiteY39" fmla="*/ 156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03" h="70404">
                      <a:moveTo>
                        <a:pt x="46654" y="15681"/>
                      </a:moveTo>
                      <a:lnTo>
                        <a:pt x="48574" y="18241"/>
                      </a:lnTo>
                      <a:cubicBezTo>
                        <a:pt x="49854" y="20161"/>
                        <a:pt x="50494" y="22081"/>
                        <a:pt x="50494" y="24642"/>
                      </a:cubicBezTo>
                      <a:cubicBezTo>
                        <a:pt x="50494" y="27202"/>
                        <a:pt x="49214" y="29122"/>
                        <a:pt x="47294" y="30402"/>
                      </a:cubicBezTo>
                      <a:cubicBezTo>
                        <a:pt x="45374" y="31682"/>
                        <a:pt x="43454" y="32322"/>
                        <a:pt x="40894" y="32322"/>
                      </a:cubicBezTo>
                      <a:cubicBezTo>
                        <a:pt x="38334" y="32322"/>
                        <a:pt x="36413" y="31042"/>
                        <a:pt x="35133" y="29122"/>
                      </a:cubicBezTo>
                      <a:lnTo>
                        <a:pt x="30013" y="22721"/>
                      </a:lnTo>
                      <a:cubicBezTo>
                        <a:pt x="28093" y="23361"/>
                        <a:pt x="26173" y="24002"/>
                        <a:pt x="24893" y="24642"/>
                      </a:cubicBezTo>
                      <a:cubicBezTo>
                        <a:pt x="25533" y="25282"/>
                        <a:pt x="25533" y="25282"/>
                        <a:pt x="26173" y="25922"/>
                      </a:cubicBezTo>
                      <a:cubicBezTo>
                        <a:pt x="26173" y="25922"/>
                        <a:pt x="28093" y="27202"/>
                        <a:pt x="31293" y="29762"/>
                      </a:cubicBezTo>
                      <a:cubicBezTo>
                        <a:pt x="35773" y="32322"/>
                        <a:pt x="38974" y="34882"/>
                        <a:pt x="41534" y="36802"/>
                      </a:cubicBezTo>
                      <a:cubicBezTo>
                        <a:pt x="46014" y="40643"/>
                        <a:pt x="49214" y="44483"/>
                        <a:pt x="50494" y="48323"/>
                      </a:cubicBezTo>
                      <a:cubicBezTo>
                        <a:pt x="53055" y="54724"/>
                        <a:pt x="51774" y="60484"/>
                        <a:pt x="47294" y="65604"/>
                      </a:cubicBezTo>
                      <a:cubicBezTo>
                        <a:pt x="45374" y="67524"/>
                        <a:pt x="42814" y="68804"/>
                        <a:pt x="38974" y="70085"/>
                      </a:cubicBezTo>
                      <a:cubicBezTo>
                        <a:pt x="37054" y="70725"/>
                        <a:pt x="35133" y="70725"/>
                        <a:pt x="32573" y="70725"/>
                      </a:cubicBezTo>
                      <a:cubicBezTo>
                        <a:pt x="28733" y="70725"/>
                        <a:pt x="24893" y="70725"/>
                        <a:pt x="22333" y="70725"/>
                      </a:cubicBezTo>
                      <a:cubicBezTo>
                        <a:pt x="21052" y="70725"/>
                        <a:pt x="19132" y="70085"/>
                        <a:pt x="16572" y="70085"/>
                      </a:cubicBezTo>
                      <a:cubicBezTo>
                        <a:pt x="16572" y="70085"/>
                        <a:pt x="15932" y="70085"/>
                        <a:pt x="14652" y="69444"/>
                      </a:cubicBezTo>
                      <a:cubicBezTo>
                        <a:pt x="13372" y="69444"/>
                        <a:pt x="12732" y="68804"/>
                        <a:pt x="12092" y="68804"/>
                      </a:cubicBezTo>
                      <a:cubicBezTo>
                        <a:pt x="9532" y="68164"/>
                        <a:pt x="7612" y="66884"/>
                        <a:pt x="6331" y="64964"/>
                      </a:cubicBezTo>
                      <a:cubicBezTo>
                        <a:pt x="5051" y="63044"/>
                        <a:pt x="4411" y="60484"/>
                        <a:pt x="5051" y="58564"/>
                      </a:cubicBezTo>
                      <a:cubicBezTo>
                        <a:pt x="5691" y="56004"/>
                        <a:pt x="6971" y="54083"/>
                        <a:pt x="8892" y="52803"/>
                      </a:cubicBezTo>
                      <a:cubicBezTo>
                        <a:pt x="10812" y="51523"/>
                        <a:pt x="13372" y="50883"/>
                        <a:pt x="15292" y="51523"/>
                      </a:cubicBezTo>
                      <a:cubicBezTo>
                        <a:pt x="15292" y="51523"/>
                        <a:pt x="17212" y="52163"/>
                        <a:pt x="19772" y="52803"/>
                      </a:cubicBezTo>
                      <a:cubicBezTo>
                        <a:pt x="21052" y="52803"/>
                        <a:pt x="22333" y="53443"/>
                        <a:pt x="22973" y="53443"/>
                      </a:cubicBezTo>
                      <a:cubicBezTo>
                        <a:pt x="24893" y="53443"/>
                        <a:pt x="27453" y="53443"/>
                        <a:pt x="30653" y="53443"/>
                      </a:cubicBezTo>
                      <a:cubicBezTo>
                        <a:pt x="31293" y="53443"/>
                        <a:pt x="31933" y="53443"/>
                        <a:pt x="32573" y="53443"/>
                      </a:cubicBezTo>
                      <a:cubicBezTo>
                        <a:pt x="31933" y="52803"/>
                        <a:pt x="30653" y="51523"/>
                        <a:pt x="29373" y="50883"/>
                      </a:cubicBezTo>
                      <a:cubicBezTo>
                        <a:pt x="27453" y="49603"/>
                        <a:pt x="24893" y="47043"/>
                        <a:pt x="21052" y="45123"/>
                      </a:cubicBezTo>
                      <a:cubicBezTo>
                        <a:pt x="16572" y="42563"/>
                        <a:pt x="14012" y="40643"/>
                        <a:pt x="13372" y="39363"/>
                      </a:cubicBezTo>
                      <a:cubicBezTo>
                        <a:pt x="9532" y="35522"/>
                        <a:pt x="6971" y="31682"/>
                        <a:pt x="6331" y="27842"/>
                      </a:cubicBezTo>
                      <a:cubicBezTo>
                        <a:pt x="5691" y="23361"/>
                        <a:pt x="6331" y="19521"/>
                        <a:pt x="8892" y="15681"/>
                      </a:cubicBezTo>
                      <a:cubicBezTo>
                        <a:pt x="12732" y="10561"/>
                        <a:pt x="18492" y="7360"/>
                        <a:pt x="26813" y="5440"/>
                      </a:cubicBezTo>
                      <a:cubicBezTo>
                        <a:pt x="27453" y="5440"/>
                        <a:pt x="28733" y="5440"/>
                        <a:pt x="30013" y="4800"/>
                      </a:cubicBezTo>
                      <a:cubicBezTo>
                        <a:pt x="31293" y="4800"/>
                        <a:pt x="32573" y="4800"/>
                        <a:pt x="33213" y="4800"/>
                      </a:cubicBezTo>
                      <a:lnTo>
                        <a:pt x="35773" y="4800"/>
                      </a:lnTo>
                      <a:lnTo>
                        <a:pt x="37054" y="4800"/>
                      </a:lnTo>
                      <a:cubicBezTo>
                        <a:pt x="39614" y="4800"/>
                        <a:pt x="41534" y="5440"/>
                        <a:pt x="43454" y="7360"/>
                      </a:cubicBezTo>
                      <a:cubicBezTo>
                        <a:pt x="45374" y="9281"/>
                        <a:pt x="46014" y="11201"/>
                        <a:pt x="46014" y="13761"/>
                      </a:cubicBezTo>
                      <a:cubicBezTo>
                        <a:pt x="46654" y="13761"/>
                        <a:pt x="46654" y="14401"/>
                        <a:pt x="46654" y="15681"/>
                      </a:cubicBezTo>
                      <a:close/>
                    </a:path>
                  </a:pathLst>
                </a:custGeom>
                <a:solidFill>
                  <a:schemeClr val="bg1"/>
                </a:solidFill>
                <a:ln w="9525" cap="flat">
                  <a:noFill/>
                  <a:prstDash val="solid"/>
                  <a:miter/>
                </a:ln>
              </p:spPr>
              <p:txBody>
                <a:bodyPr rtlCol="0" anchor="ctr"/>
                <a:lstStyle/>
                <a:p>
                  <a:endParaRPr lang="en-US"/>
                </a:p>
              </p:txBody>
            </p:sp>
            <p:sp>
              <p:nvSpPr>
                <p:cNvPr id="147" name="Freeform: Shape 146"/>
                <p:cNvSpPr/>
                <p:nvPr/>
              </p:nvSpPr>
              <p:spPr>
                <a:xfrm>
                  <a:off x="14039350" y="2317794"/>
                  <a:ext cx="91462" cy="90687"/>
                </a:xfrm>
                <a:custGeom>
                  <a:avLst/>
                  <a:gdLst>
                    <a:gd name="connsiteX0" fmla="*/ 61854 w 70404"/>
                    <a:gd name="connsiteY0" fmla="*/ 67524 h 76804"/>
                    <a:gd name="connsiteX1" fmla="*/ 56094 w 70404"/>
                    <a:gd name="connsiteY1" fmla="*/ 69444 h 76804"/>
                    <a:gd name="connsiteX2" fmla="*/ 48413 w 70404"/>
                    <a:gd name="connsiteY2" fmla="*/ 72645 h 76804"/>
                    <a:gd name="connsiteX3" fmla="*/ 29212 w 70404"/>
                    <a:gd name="connsiteY3" fmla="*/ 74565 h 76804"/>
                    <a:gd name="connsiteX4" fmla="*/ 25372 w 70404"/>
                    <a:gd name="connsiteY4" fmla="*/ 73285 h 76804"/>
                    <a:gd name="connsiteX5" fmla="*/ 22172 w 70404"/>
                    <a:gd name="connsiteY5" fmla="*/ 71365 h 76804"/>
                    <a:gd name="connsiteX6" fmla="*/ 19612 w 70404"/>
                    <a:gd name="connsiteY6" fmla="*/ 69444 h 76804"/>
                    <a:gd name="connsiteX7" fmla="*/ 17051 w 70404"/>
                    <a:gd name="connsiteY7" fmla="*/ 67524 h 76804"/>
                    <a:gd name="connsiteX8" fmla="*/ 15131 w 70404"/>
                    <a:gd name="connsiteY8" fmla="*/ 64964 h 76804"/>
                    <a:gd name="connsiteX9" fmla="*/ 13851 w 70404"/>
                    <a:gd name="connsiteY9" fmla="*/ 63044 h 76804"/>
                    <a:gd name="connsiteX10" fmla="*/ 12571 w 70404"/>
                    <a:gd name="connsiteY10" fmla="*/ 60484 h 76804"/>
                    <a:gd name="connsiteX11" fmla="*/ 11291 w 70404"/>
                    <a:gd name="connsiteY11" fmla="*/ 58564 h 76804"/>
                    <a:gd name="connsiteX12" fmla="*/ 10651 w 70404"/>
                    <a:gd name="connsiteY12" fmla="*/ 57284 h 76804"/>
                    <a:gd name="connsiteX13" fmla="*/ 9371 w 70404"/>
                    <a:gd name="connsiteY13" fmla="*/ 55364 h 76804"/>
                    <a:gd name="connsiteX14" fmla="*/ 8091 w 70404"/>
                    <a:gd name="connsiteY14" fmla="*/ 52803 h 76804"/>
                    <a:gd name="connsiteX15" fmla="*/ 6811 w 70404"/>
                    <a:gd name="connsiteY15" fmla="*/ 50243 h 76804"/>
                    <a:gd name="connsiteX16" fmla="*/ 5531 w 70404"/>
                    <a:gd name="connsiteY16" fmla="*/ 47043 h 76804"/>
                    <a:gd name="connsiteX17" fmla="*/ 10651 w 70404"/>
                    <a:gd name="connsiteY17" fmla="*/ 22081 h 76804"/>
                    <a:gd name="connsiteX18" fmla="*/ 18972 w 70404"/>
                    <a:gd name="connsiteY18" fmla="*/ 11841 h 76804"/>
                    <a:gd name="connsiteX19" fmla="*/ 29212 w 70404"/>
                    <a:gd name="connsiteY19" fmla="*/ 5440 h 76804"/>
                    <a:gd name="connsiteX20" fmla="*/ 31772 w 70404"/>
                    <a:gd name="connsiteY20" fmla="*/ 4800 h 76804"/>
                    <a:gd name="connsiteX21" fmla="*/ 32412 w 70404"/>
                    <a:gd name="connsiteY21" fmla="*/ 4800 h 76804"/>
                    <a:gd name="connsiteX22" fmla="*/ 34973 w 70404"/>
                    <a:gd name="connsiteY22" fmla="*/ 4800 h 76804"/>
                    <a:gd name="connsiteX23" fmla="*/ 42013 w 70404"/>
                    <a:gd name="connsiteY23" fmla="*/ 4800 h 76804"/>
                    <a:gd name="connsiteX24" fmla="*/ 49053 w 70404"/>
                    <a:gd name="connsiteY24" fmla="*/ 4800 h 76804"/>
                    <a:gd name="connsiteX25" fmla="*/ 51614 w 70404"/>
                    <a:gd name="connsiteY25" fmla="*/ 4800 h 76804"/>
                    <a:gd name="connsiteX26" fmla="*/ 52894 w 70404"/>
                    <a:gd name="connsiteY26" fmla="*/ 4800 h 76804"/>
                    <a:gd name="connsiteX27" fmla="*/ 53534 w 70404"/>
                    <a:gd name="connsiteY27" fmla="*/ 4800 h 76804"/>
                    <a:gd name="connsiteX28" fmla="*/ 56734 w 70404"/>
                    <a:gd name="connsiteY28" fmla="*/ 6080 h 76804"/>
                    <a:gd name="connsiteX29" fmla="*/ 63774 w 70404"/>
                    <a:gd name="connsiteY29" fmla="*/ 16321 h 76804"/>
                    <a:gd name="connsiteX30" fmla="*/ 65054 w 70404"/>
                    <a:gd name="connsiteY30" fmla="*/ 26562 h 76804"/>
                    <a:gd name="connsiteX31" fmla="*/ 63774 w 70404"/>
                    <a:gd name="connsiteY31" fmla="*/ 36802 h 76804"/>
                    <a:gd name="connsiteX32" fmla="*/ 57374 w 70404"/>
                    <a:gd name="connsiteY32" fmla="*/ 46403 h 76804"/>
                    <a:gd name="connsiteX33" fmla="*/ 54174 w 70404"/>
                    <a:gd name="connsiteY33" fmla="*/ 47683 h 76804"/>
                    <a:gd name="connsiteX34" fmla="*/ 52894 w 70404"/>
                    <a:gd name="connsiteY34" fmla="*/ 47683 h 76804"/>
                    <a:gd name="connsiteX35" fmla="*/ 52254 w 70404"/>
                    <a:gd name="connsiteY35" fmla="*/ 47683 h 76804"/>
                    <a:gd name="connsiteX36" fmla="*/ 50974 w 70404"/>
                    <a:gd name="connsiteY36" fmla="*/ 47683 h 76804"/>
                    <a:gd name="connsiteX37" fmla="*/ 46493 w 70404"/>
                    <a:gd name="connsiteY37" fmla="*/ 47683 h 76804"/>
                    <a:gd name="connsiteX38" fmla="*/ 34973 w 70404"/>
                    <a:gd name="connsiteY38" fmla="*/ 46403 h 76804"/>
                    <a:gd name="connsiteX39" fmla="*/ 24092 w 70404"/>
                    <a:gd name="connsiteY39" fmla="*/ 45123 h 76804"/>
                    <a:gd name="connsiteX40" fmla="*/ 26012 w 70404"/>
                    <a:gd name="connsiteY40" fmla="*/ 48323 h 76804"/>
                    <a:gd name="connsiteX41" fmla="*/ 30492 w 70404"/>
                    <a:gd name="connsiteY41" fmla="*/ 54724 h 76804"/>
                    <a:gd name="connsiteX42" fmla="*/ 34333 w 70404"/>
                    <a:gd name="connsiteY42" fmla="*/ 56644 h 76804"/>
                    <a:gd name="connsiteX43" fmla="*/ 43933 w 70404"/>
                    <a:gd name="connsiteY43" fmla="*/ 55364 h 76804"/>
                    <a:gd name="connsiteX44" fmla="*/ 50974 w 70404"/>
                    <a:gd name="connsiteY44" fmla="*/ 52803 h 76804"/>
                    <a:gd name="connsiteX45" fmla="*/ 58654 w 70404"/>
                    <a:gd name="connsiteY45" fmla="*/ 50243 h 76804"/>
                    <a:gd name="connsiteX46" fmla="*/ 65054 w 70404"/>
                    <a:gd name="connsiteY46" fmla="*/ 50883 h 76804"/>
                    <a:gd name="connsiteX47" fmla="*/ 68895 w 70404"/>
                    <a:gd name="connsiteY47" fmla="*/ 56004 h 76804"/>
                    <a:gd name="connsiteX48" fmla="*/ 68255 w 70404"/>
                    <a:gd name="connsiteY48" fmla="*/ 62404 h 76804"/>
                    <a:gd name="connsiteX49" fmla="*/ 61854 w 70404"/>
                    <a:gd name="connsiteY49" fmla="*/ 67524 h 76804"/>
                    <a:gd name="connsiteX50" fmla="*/ 34333 w 70404"/>
                    <a:gd name="connsiteY50" fmla="*/ 22721 h 76804"/>
                    <a:gd name="connsiteX51" fmla="*/ 31772 w 70404"/>
                    <a:gd name="connsiteY51" fmla="*/ 24642 h 76804"/>
                    <a:gd name="connsiteX52" fmla="*/ 27932 w 70404"/>
                    <a:gd name="connsiteY52" fmla="*/ 27842 h 76804"/>
                    <a:gd name="connsiteX53" fmla="*/ 36893 w 70404"/>
                    <a:gd name="connsiteY53" fmla="*/ 29122 h 76804"/>
                    <a:gd name="connsiteX54" fmla="*/ 47133 w 70404"/>
                    <a:gd name="connsiteY54" fmla="*/ 30402 h 76804"/>
                    <a:gd name="connsiteX55" fmla="*/ 47133 w 70404"/>
                    <a:gd name="connsiteY55" fmla="*/ 26562 h 76804"/>
                    <a:gd name="connsiteX56" fmla="*/ 46493 w 70404"/>
                    <a:gd name="connsiteY56" fmla="*/ 22081 h 76804"/>
                    <a:gd name="connsiteX57" fmla="*/ 41373 w 70404"/>
                    <a:gd name="connsiteY57" fmla="*/ 22081 h 76804"/>
                    <a:gd name="connsiteX58" fmla="*/ 34973 w 70404"/>
                    <a:gd name="connsiteY58" fmla="*/ 22081 h 76804"/>
                    <a:gd name="connsiteX59" fmla="*/ 34333 w 70404"/>
                    <a:gd name="connsiteY59" fmla="*/ 22081 h 76804"/>
                    <a:gd name="connsiteX60" fmla="*/ 33692 w 70404"/>
                    <a:gd name="connsiteY60" fmla="*/ 22721 h 76804"/>
                    <a:gd name="connsiteX61" fmla="*/ 33052 w 70404"/>
                    <a:gd name="connsiteY61" fmla="*/ 22721 h 76804"/>
                    <a:gd name="connsiteX62" fmla="*/ 32412 w 70404"/>
                    <a:gd name="connsiteY62" fmla="*/ 22721 h 76804"/>
                    <a:gd name="connsiteX63" fmla="*/ 32412 w 70404"/>
                    <a:gd name="connsiteY63" fmla="*/ 22721 h 76804"/>
                    <a:gd name="connsiteX64" fmla="*/ 33692 w 70404"/>
                    <a:gd name="connsiteY64" fmla="*/ 22721 h 76804"/>
                    <a:gd name="connsiteX65" fmla="*/ 50974 w 70404"/>
                    <a:gd name="connsiteY65" fmla="*/ 30402 h 76804"/>
                    <a:gd name="connsiteX66" fmla="*/ 50974 w 70404"/>
                    <a:gd name="connsiteY66" fmla="*/ 30402 h 76804"/>
                    <a:gd name="connsiteX67" fmla="*/ 50974 w 70404"/>
                    <a:gd name="connsiteY67" fmla="*/ 30402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404" h="76804">
                      <a:moveTo>
                        <a:pt x="61854" y="67524"/>
                      </a:moveTo>
                      <a:cubicBezTo>
                        <a:pt x="60574" y="68164"/>
                        <a:pt x="58654" y="68804"/>
                        <a:pt x="56094" y="69444"/>
                      </a:cubicBezTo>
                      <a:cubicBezTo>
                        <a:pt x="52254" y="70725"/>
                        <a:pt x="49694" y="72005"/>
                        <a:pt x="48413" y="72645"/>
                      </a:cubicBezTo>
                      <a:cubicBezTo>
                        <a:pt x="40733" y="75205"/>
                        <a:pt x="34333" y="75845"/>
                        <a:pt x="29212" y="74565"/>
                      </a:cubicBezTo>
                      <a:cubicBezTo>
                        <a:pt x="27932" y="73925"/>
                        <a:pt x="26652" y="73925"/>
                        <a:pt x="25372" y="73285"/>
                      </a:cubicBezTo>
                      <a:cubicBezTo>
                        <a:pt x="24092" y="72645"/>
                        <a:pt x="22812" y="72005"/>
                        <a:pt x="22172" y="71365"/>
                      </a:cubicBezTo>
                      <a:cubicBezTo>
                        <a:pt x="21532" y="70725"/>
                        <a:pt x="20252" y="70085"/>
                        <a:pt x="19612" y="69444"/>
                      </a:cubicBezTo>
                      <a:cubicBezTo>
                        <a:pt x="18332" y="68804"/>
                        <a:pt x="17691" y="68164"/>
                        <a:pt x="17051" y="67524"/>
                      </a:cubicBezTo>
                      <a:cubicBezTo>
                        <a:pt x="16411" y="66884"/>
                        <a:pt x="15771" y="66244"/>
                        <a:pt x="15131" y="64964"/>
                      </a:cubicBezTo>
                      <a:lnTo>
                        <a:pt x="13851" y="63044"/>
                      </a:lnTo>
                      <a:cubicBezTo>
                        <a:pt x="13851" y="62404"/>
                        <a:pt x="13211" y="61764"/>
                        <a:pt x="12571" y="60484"/>
                      </a:cubicBezTo>
                      <a:cubicBezTo>
                        <a:pt x="11931" y="59204"/>
                        <a:pt x="11291" y="58564"/>
                        <a:pt x="11291" y="58564"/>
                      </a:cubicBezTo>
                      <a:cubicBezTo>
                        <a:pt x="11291" y="58564"/>
                        <a:pt x="11291" y="57924"/>
                        <a:pt x="10651" y="57284"/>
                      </a:cubicBezTo>
                      <a:cubicBezTo>
                        <a:pt x="10011" y="56644"/>
                        <a:pt x="10011" y="56004"/>
                        <a:pt x="9371" y="55364"/>
                      </a:cubicBezTo>
                      <a:lnTo>
                        <a:pt x="8091" y="52803"/>
                      </a:lnTo>
                      <a:cubicBezTo>
                        <a:pt x="7451" y="52163"/>
                        <a:pt x="6811" y="50883"/>
                        <a:pt x="6811" y="50243"/>
                      </a:cubicBezTo>
                      <a:cubicBezTo>
                        <a:pt x="6171" y="48963"/>
                        <a:pt x="6171" y="48323"/>
                        <a:pt x="5531" y="47043"/>
                      </a:cubicBezTo>
                      <a:cubicBezTo>
                        <a:pt x="3611" y="39363"/>
                        <a:pt x="5531" y="31042"/>
                        <a:pt x="10651" y="22081"/>
                      </a:cubicBezTo>
                      <a:cubicBezTo>
                        <a:pt x="13211" y="18241"/>
                        <a:pt x="15771" y="15041"/>
                        <a:pt x="18972" y="11841"/>
                      </a:cubicBezTo>
                      <a:cubicBezTo>
                        <a:pt x="22172" y="8641"/>
                        <a:pt x="25372" y="6720"/>
                        <a:pt x="29212" y="5440"/>
                      </a:cubicBezTo>
                      <a:lnTo>
                        <a:pt x="31772" y="4800"/>
                      </a:lnTo>
                      <a:lnTo>
                        <a:pt x="32412" y="4800"/>
                      </a:lnTo>
                      <a:cubicBezTo>
                        <a:pt x="33052" y="4800"/>
                        <a:pt x="33692" y="4800"/>
                        <a:pt x="34973" y="4800"/>
                      </a:cubicBezTo>
                      <a:cubicBezTo>
                        <a:pt x="36893" y="4800"/>
                        <a:pt x="39453" y="4800"/>
                        <a:pt x="42013" y="4800"/>
                      </a:cubicBezTo>
                      <a:cubicBezTo>
                        <a:pt x="45213" y="4800"/>
                        <a:pt x="47133" y="4800"/>
                        <a:pt x="49053" y="4800"/>
                      </a:cubicBezTo>
                      <a:lnTo>
                        <a:pt x="51614" y="4800"/>
                      </a:lnTo>
                      <a:cubicBezTo>
                        <a:pt x="52254" y="4800"/>
                        <a:pt x="52254" y="4800"/>
                        <a:pt x="52894" y="4800"/>
                      </a:cubicBezTo>
                      <a:cubicBezTo>
                        <a:pt x="53534" y="4800"/>
                        <a:pt x="53534" y="4800"/>
                        <a:pt x="53534" y="4800"/>
                      </a:cubicBezTo>
                      <a:cubicBezTo>
                        <a:pt x="54814" y="4800"/>
                        <a:pt x="55454" y="5440"/>
                        <a:pt x="56734" y="6080"/>
                      </a:cubicBezTo>
                      <a:cubicBezTo>
                        <a:pt x="59934" y="8001"/>
                        <a:pt x="62494" y="11201"/>
                        <a:pt x="63774" y="16321"/>
                      </a:cubicBezTo>
                      <a:cubicBezTo>
                        <a:pt x="64415" y="19521"/>
                        <a:pt x="65054" y="22721"/>
                        <a:pt x="65054" y="26562"/>
                      </a:cubicBezTo>
                      <a:cubicBezTo>
                        <a:pt x="65054" y="30402"/>
                        <a:pt x="64415" y="33602"/>
                        <a:pt x="63774" y="36802"/>
                      </a:cubicBezTo>
                      <a:cubicBezTo>
                        <a:pt x="62494" y="41283"/>
                        <a:pt x="60574" y="44483"/>
                        <a:pt x="57374" y="46403"/>
                      </a:cubicBezTo>
                      <a:cubicBezTo>
                        <a:pt x="56094" y="47043"/>
                        <a:pt x="55454" y="47683"/>
                        <a:pt x="54174" y="47683"/>
                      </a:cubicBezTo>
                      <a:cubicBezTo>
                        <a:pt x="53534" y="47683"/>
                        <a:pt x="53534" y="47683"/>
                        <a:pt x="52894" y="47683"/>
                      </a:cubicBezTo>
                      <a:lnTo>
                        <a:pt x="52254" y="47683"/>
                      </a:lnTo>
                      <a:lnTo>
                        <a:pt x="50974" y="47683"/>
                      </a:lnTo>
                      <a:cubicBezTo>
                        <a:pt x="49694" y="47683"/>
                        <a:pt x="48413" y="47683"/>
                        <a:pt x="46493" y="47683"/>
                      </a:cubicBezTo>
                      <a:lnTo>
                        <a:pt x="34973" y="46403"/>
                      </a:lnTo>
                      <a:lnTo>
                        <a:pt x="24092" y="45123"/>
                      </a:lnTo>
                      <a:lnTo>
                        <a:pt x="26012" y="48323"/>
                      </a:lnTo>
                      <a:cubicBezTo>
                        <a:pt x="27932" y="51523"/>
                        <a:pt x="29852" y="54083"/>
                        <a:pt x="30492" y="54724"/>
                      </a:cubicBezTo>
                      <a:cubicBezTo>
                        <a:pt x="31132" y="55364"/>
                        <a:pt x="32412" y="56004"/>
                        <a:pt x="34333" y="56644"/>
                      </a:cubicBezTo>
                      <a:cubicBezTo>
                        <a:pt x="36253" y="57284"/>
                        <a:pt x="39453" y="56644"/>
                        <a:pt x="43933" y="55364"/>
                      </a:cubicBezTo>
                      <a:cubicBezTo>
                        <a:pt x="45213" y="54724"/>
                        <a:pt x="47133" y="54083"/>
                        <a:pt x="50974" y="52803"/>
                      </a:cubicBezTo>
                      <a:cubicBezTo>
                        <a:pt x="54814" y="51523"/>
                        <a:pt x="57374" y="50243"/>
                        <a:pt x="58654" y="50243"/>
                      </a:cubicBezTo>
                      <a:cubicBezTo>
                        <a:pt x="61214" y="49603"/>
                        <a:pt x="63134" y="49603"/>
                        <a:pt x="65054" y="50883"/>
                      </a:cubicBezTo>
                      <a:cubicBezTo>
                        <a:pt x="66975" y="52163"/>
                        <a:pt x="68255" y="54083"/>
                        <a:pt x="68895" y="56004"/>
                      </a:cubicBezTo>
                      <a:cubicBezTo>
                        <a:pt x="69535" y="58564"/>
                        <a:pt x="69535" y="60484"/>
                        <a:pt x="68255" y="62404"/>
                      </a:cubicBezTo>
                      <a:cubicBezTo>
                        <a:pt x="66335" y="64964"/>
                        <a:pt x="64415" y="66884"/>
                        <a:pt x="61854" y="67524"/>
                      </a:cubicBezTo>
                      <a:close/>
                      <a:moveTo>
                        <a:pt x="34333" y="22721"/>
                      </a:moveTo>
                      <a:lnTo>
                        <a:pt x="31772" y="24642"/>
                      </a:lnTo>
                      <a:cubicBezTo>
                        <a:pt x="30492" y="25922"/>
                        <a:pt x="29212" y="26562"/>
                        <a:pt x="27932" y="27842"/>
                      </a:cubicBezTo>
                      <a:lnTo>
                        <a:pt x="36893" y="29122"/>
                      </a:lnTo>
                      <a:cubicBezTo>
                        <a:pt x="41373" y="29762"/>
                        <a:pt x="44573" y="29762"/>
                        <a:pt x="47133" y="30402"/>
                      </a:cubicBezTo>
                      <a:cubicBezTo>
                        <a:pt x="47133" y="29122"/>
                        <a:pt x="47133" y="27842"/>
                        <a:pt x="47133" y="26562"/>
                      </a:cubicBezTo>
                      <a:cubicBezTo>
                        <a:pt x="47133" y="25282"/>
                        <a:pt x="47133" y="24002"/>
                        <a:pt x="46493" y="22081"/>
                      </a:cubicBezTo>
                      <a:cubicBezTo>
                        <a:pt x="45853" y="22081"/>
                        <a:pt x="43933" y="22081"/>
                        <a:pt x="41373" y="22081"/>
                      </a:cubicBezTo>
                      <a:cubicBezTo>
                        <a:pt x="38813" y="22081"/>
                        <a:pt x="36893" y="22081"/>
                        <a:pt x="34973" y="22081"/>
                      </a:cubicBezTo>
                      <a:lnTo>
                        <a:pt x="34333" y="22081"/>
                      </a:lnTo>
                      <a:close/>
                      <a:moveTo>
                        <a:pt x="33692" y="22721"/>
                      </a:moveTo>
                      <a:lnTo>
                        <a:pt x="33052" y="22721"/>
                      </a:lnTo>
                      <a:cubicBezTo>
                        <a:pt x="33052" y="22721"/>
                        <a:pt x="32412" y="22721"/>
                        <a:pt x="32412" y="22721"/>
                      </a:cubicBezTo>
                      <a:cubicBezTo>
                        <a:pt x="31772" y="22721"/>
                        <a:pt x="31772" y="22721"/>
                        <a:pt x="32412" y="22721"/>
                      </a:cubicBezTo>
                      <a:cubicBezTo>
                        <a:pt x="33052" y="23361"/>
                        <a:pt x="33692" y="23361"/>
                        <a:pt x="33692" y="22721"/>
                      </a:cubicBezTo>
                      <a:close/>
                      <a:moveTo>
                        <a:pt x="50974" y="30402"/>
                      </a:moveTo>
                      <a:cubicBezTo>
                        <a:pt x="50974" y="31042"/>
                        <a:pt x="50974" y="31042"/>
                        <a:pt x="50974" y="30402"/>
                      </a:cubicBezTo>
                      <a:lnTo>
                        <a:pt x="50974" y="30402"/>
                      </a:lnTo>
                      <a:close/>
                    </a:path>
                  </a:pathLst>
                </a:custGeom>
                <a:solidFill>
                  <a:schemeClr val="bg1"/>
                </a:solidFill>
                <a:ln w="9525" cap="flat">
                  <a:noFill/>
                  <a:prstDash val="solid"/>
                  <a:miter/>
                </a:ln>
              </p:spPr>
              <p:txBody>
                <a:bodyPr rtlCol="0" anchor="ctr"/>
                <a:lstStyle/>
                <a:p>
                  <a:endParaRPr lang="en-US"/>
                </a:p>
              </p:txBody>
            </p:sp>
            <p:sp>
              <p:nvSpPr>
                <p:cNvPr id="148" name="Freeform: Shape 147"/>
                <p:cNvSpPr/>
                <p:nvPr/>
              </p:nvSpPr>
              <p:spPr>
                <a:xfrm>
                  <a:off x="14195782" y="2314772"/>
                  <a:ext cx="83146" cy="60458"/>
                </a:xfrm>
                <a:custGeom>
                  <a:avLst/>
                  <a:gdLst>
                    <a:gd name="connsiteX0" fmla="*/ 53443 w 64004"/>
                    <a:gd name="connsiteY0" fmla="*/ 50243 h 51203"/>
                    <a:gd name="connsiteX1" fmla="*/ 13761 w 64004"/>
                    <a:gd name="connsiteY1" fmla="*/ 48963 h 51203"/>
                    <a:gd name="connsiteX2" fmla="*/ 7360 w 64004"/>
                    <a:gd name="connsiteY2" fmla="*/ 46403 h 51203"/>
                    <a:gd name="connsiteX3" fmla="*/ 4800 w 64004"/>
                    <a:gd name="connsiteY3" fmla="*/ 40003 h 51203"/>
                    <a:gd name="connsiteX4" fmla="*/ 7360 w 64004"/>
                    <a:gd name="connsiteY4" fmla="*/ 33602 h 51203"/>
                    <a:gd name="connsiteX5" fmla="*/ 13761 w 64004"/>
                    <a:gd name="connsiteY5" fmla="*/ 31042 h 51203"/>
                    <a:gd name="connsiteX6" fmla="*/ 54724 w 64004"/>
                    <a:gd name="connsiteY6" fmla="*/ 32322 h 51203"/>
                    <a:gd name="connsiteX7" fmla="*/ 60484 w 64004"/>
                    <a:gd name="connsiteY7" fmla="*/ 35522 h 51203"/>
                    <a:gd name="connsiteX8" fmla="*/ 62404 w 64004"/>
                    <a:gd name="connsiteY8" fmla="*/ 41923 h 51203"/>
                    <a:gd name="connsiteX9" fmla="*/ 59204 w 64004"/>
                    <a:gd name="connsiteY9" fmla="*/ 47683 h 51203"/>
                    <a:gd name="connsiteX10" fmla="*/ 53443 w 64004"/>
                    <a:gd name="connsiteY10" fmla="*/ 50243 h 51203"/>
                    <a:gd name="connsiteX11" fmla="*/ 53443 w 64004"/>
                    <a:gd name="connsiteY11" fmla="*/ 22721 h 51203"/>
                    <a:gd name="connsiteX12" fmla="*/ 35522 w 64004"/>
                    <a:gd name="connsiteY12" fmla="*/ 22721 h 51203"/>
                    <a:gd name="connsiteX13" fmla="*/ 17601 w 64004"/>
                    <a:gd name="connsiteY13" fmla="*/ 22721 h 51203"/>
                    <a:gd name="connsiteX14" fmla="*/ 11201 w 64004"/>
                    <a:gd name="connsiteY14" fmla="*/ 20161 h 51203"/>
                    <a:gd name="connsiteX15" fmla="*/ 8641 w 64004"/>
                    <a:gd name="connsiteY15" fmla="*/ 13761 h 51203"/>
                    <a:gd name="connsiteX16" fmla="*/ 11201 w 64004"/>
                    <a:gd name="connsiteY16" fmla="*/ 7361 h 51203"/>
                    <a:gd name="connsiteX17" fmla="*/ 17601 w 64004"/>
                    <a:gd name="connsiteY17" fmla="*/ 4800 h 51203"/>
                    <a:gd name="connsiteX18" fmla="*/ 35522 w 64004"/>
                    <a:gd name="connsiteY18" fmla="*/ 4800 h 51203"/>
                    <a:gd name="connsiteX19" fmla="*/ 53443 w 64004"/>
                    <a:gd name="connsiteY19" fmla="*/ 4800 h 51203"/>
                    <a:gd name="connsiteX20" fmla="*/ 59844 w 64004"/>
                    <a:gd name="connsiteY20" fmla="*/ 7361 h 51203"/>
                    <a:gd name="connsiteX21" fmla="*/ 62404 w 64004"/>
                    <a:gd name="connsiteY21" fmla="*/ 13761 h 51203"/>
                    <a:gd name="connsiteX22" fmla="*/ 59844 w 64004"/>
                    <a:gd name="connsiteY22" fmla="*/ 20161 h 51203"/>
                    <a:gd name="connsiteX23" fmla="*/ 53443 w 64004"/>
                    <a:gd name="connsiteY23" fmla="*/ 2272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004" h="51203">
                      <a:moveTo>
                        <a:pt x="53443" y="50243"/>
                      </a:moveTo>
                      <a:cubicBezTo>
                        <a:pt x="41283" y="48963"/>
                        <a:pt x="28482" y="48963"/>
                        <a:pt x="13761" y="48963"/>
                      </a:cubicBezTo>
                      <a:cubicBezTo>
                        <a:pt x="11201" y="48963"/>
                        <a:pt x="9281" y="48323"/>
                        <a:pt x="7360" y="46403"/>
                      </a:cubicBezTo>
                      <a:cubicBezTo>
                        <a:pt x="5440" y="44483"/>
                        <a:pt x="4800" y="42563"/>
                        <a:pt x="4800" y="40003"/>
                      </a:cubicBezTo>
                      <a:cubicBezTo>
                        <a:pt x="4800" y="37442"/>
                        <a:pt x="5440" y="35522"/>
                        <a:pt x="7360" y="33602"/>
                      </a:cubicBezTo>
                      <a:cubicBezTo>
                        <a:pt x="9281" y="31682"/>
                        <a:pt x="11201" y="31042"/>
                        <a:pt x="13761" y="31042"/>
                      </a:cubicBezTo>
                      <a:cubicBezTo>
                        <a:pt x="28482" y="31042"/>
                        <a:pt x="41923" y="31682"/>
                        <a:pt x="54724" y="32322"/>
                      </a:cubicBezTo>
                      <a:cubicBezTo>
                        <a:pt x="57284" y="32322"/>
                        <a:pt x="59204" y="33602"/>
                        <a:pt x="60484" y="35522"/>
                      </a:cubicBezTo>
                      <a:cubicBezTo>
                        <a:pt x="61764" y="37442"/>
                        <a:pt x="63044" y="39363"/>
                        <a:pt x="62404" y="41923"/>
                      </a:cubicBezTo>
                      <a:cubicBezTo>
                        <a:pt x="62404" y="44483"/>
                        <a:pt x="61124" y="46403"/>
                        <a:pt x="59204" y="47683"/>
                      </a:cubicBezTo>
                      <a:cubicBezTo>
                        <a:pt x="58564" y="49603"/>
                        <a:pt x="56004" y="50243"/>
                        <a:pt x="53443" y="50243"/>
                      </a:cubicBezTo>
                      <a:close/>
                      <a:moveTo>
                        <a:pt x="53443" y="22721"/>
                      </a:moveTo>
                      <a:cubicBezTo>
                        <a:pt x="49603" y="22721"/>
                        <a:pt x="43203" y="22721"/>
                        <a:pt x="35522" y="22721"/>
                      </a:cubicBezTo>
                      <a:cubicBezTo>
                        <a:pt x="27842" y="22721"/>
                        <a:pt x="21441" y="22721"/>
                        <a:pt x="17601" y="22721"/>
                      </a:cubicBezTo>
                      <a:cubicBezTo>
                        <a:pt x="15041" y="22721"/>
                        <a:pt x="13121" y="22082"/>
                        <a:pt x="11201" y="20161"/>
                      </a:cubicBezTo>
                      <a:cubicBezTo>
                        <a:pt x="9281" y="18241"/>
                        <a:pt x="8641" y="16321"/>
                        <a:pt x="8641" y="13761"/>
                      </a:cubicBezTo>
                      <a:cubicBezTo>
                        <a:pt x="8641" y="11201"/>
                        <a:pt x="9281" y="9281"/>
                        <a:pt x="11201" y="7361"/>
                      </a:cubicBezTo>
                      <a:cubicBezTo>
                        <a:pt x="13121" y="5440"/>
                        <a:pt x="15041" y="4800"/>
                        <a:pt x="17601" y="4800"/>
                      </a:cubicBezTo>
                      <a:cubicBezTo>
                        <a:pt x="21441" y="4800"/>
                        <a:pt x="27842" y="4800"/>
                        <a:pt x="35522" y="4800"/>
                      </a:cubicBezTo>
                      <a:cubicBezTo>
                        <a:pt x="43203" y="4800"/>
                        <a:pt x="49603" y="4800"/>
                        <a:pt x="53443" y="4800"/>
                      </a:cubicBezTo>
                      <a:cubicBezTo>
                        <a:pt x="56004" y="4800"/>
                        <a:pt x="57924" y="5440"/>
                        <a:pt x="59844" y="7361"/>
                      </a:cubicBezTo>
                      <a:cubicBezTo>
                        <a:pt x="61764" y="9281"/>
                        <a:pt x="62404" y="11201"/>
                        <a:pt x="62404" y="13761"/>
                      </a:cubicBezTo>
                      <a:cubicBezTo>
                        <a:pt x="62404" y="16321"/>
                        <a:pt x="61764" y="18241"/>
                        <a:pt x="59844" y="20161"/>
                      </a:cubicBezTo>
                      <a:cubicBezTo>
                        <a:pt x="57924" y="22082"/>
                        <a:pt x="56004" y="22721"/>
                        <a:pt x="53443" y="22721"/>
                      </a:cubicBezTo>
                      <a:close/>
                    </a:path>
                  </a:pathLst>
                </a:custGeom>
                <a:solidFill>
                  <a:schemeClr val="bg1"/>
                </a:solidFill>
                <a:ln w="9525" cap="flat">
                  <a:noFill/>
                  <a:prstDash val="solid"/>
                  <a:miter/>
                </a:ln>
              </p:spPr>
              <p:txBody>
                <a:bodyPr rtlCol="0" anchor="ctr"/>
                <a:lstStyle/>
                <a:p>
                  <a:endParaRPr lang="en-US"/>
                </a:p>
              </p:txBody>
            </p:sp>
            <p:sp>
              <p:nvSpPr>
                <p:cNvPr id="149" name="Freeform: Shape 148"/>
                <p:cNvSpPr/>
                <p:nvPr/>
              </p:nvSpPr>
              <p:spPr>
                <a:xfrm>
                  <a:off x="14538346" y="2315527"/>
                  <a:ext cx="83146" cy="90687"/>
                </a:xfrm>
                <a:custGeom>
                  <a:avLst/>
                  <a:gdLst>
                    <a:gd name="connsiteX0" fmla="*/ 6720 w 64004"/>
                    <a:gd name="connsiteY0" fmla="*/ 70085 h 76804"/>
                    <a:gd name="connsiteX1" fmla="*/ 4800 w 64004"/>
                    <a:gd name="connsiteY1" fmla="*/ 13761 h 76804"/>
                    <a:gd name="connsiteX2" fmla="*/ 7360 w 64004"/>
                    <a:gd name="connsiteY2" fmla="*/ 7360 h 76804"/>
                    <a:gd name="connsiteX3" fmla="*/ 13761 w 64004"/>
                    <a:gd name="connsiteY3" fmla="*/ 4800 h 76804"/>
                    <a:gd name="connsiteX4" fmla="*/ 19521 w 64004"/>
                    <a:gd name="connsiteY4" fmla="*/ 6720 h 76804"/>
                    <a:gd name="connsiteX5" fmla="*/ 22721 w 64004"/>
                    <a:gd name="connsiteY5" fmla="*/ 12481 h 76804"/>
                    <a:gd name="connsiteX6" fmla="*/ 25282 w 64004"/>
                    <a:gd name="connsiteY6" fmla="*/ 10561 h 76804"/>
                    <a:gd name="connsiteX7" fmla="*/ 46403 w 64004"/>
                    <a:gd name="connsiteY7" fmla="*/ 6080 h 76804"/>
                    <a:gd name="connsiteX8" fmla="*/ 53444 w 64004"/>
                    <a:gd name="connsiteY8" fmla="*/ 9921 h 76804"/>
                    <a:gd name="connsiteX9" fmla="*/ 55364 w 64004"/>
                    <a:gd name="connsiteY9" fmla="*/ 11841 h 76804"/>
                    <a:gd name="connsiteX10" fmla="*/ 56644 w 64004"/>
                    <a:gd name="connsiteY10" fmla="*/ 12481 h 76804"/>
                    <a:gd name="connsiteX11" fmla="*/ 60484 w 64004"/>
                    <a:gd name="connsiteY11" fmla="*/ 18241 h 76804"/>
                    <a:gd name="connsiteX12" fmla="*/ 59204 w 64004"/>
                    <a:gd name="connsiteY12" fmla="*/ 24642 h 76804"/>
                    <a:gd name="connsiteX13" fmla="*/ 53444 w 64004"/>
                    <a:gd name="connsiteY13" fmla="*/ 28482 h 76804"/>
                    <a:gd name="connsiteX14" fmla="*/ 47043 w 64004"/>
                    <a:gd name="connsiteY14" fmla="*/ 27202 h 76804"/>
                    <a:gd name="connsiteX15" fmla="*/ 44483 w 64004"/>
                    <a:gd name="connsiteY15" fmla="*/ 25282 h 76804"/>
                    <a:gd name="connsiteX16" fmla="*/ 42563 w 64004"/>
                    <a:gd name="connsiteY16" fmla="*/ 24002 h 76804"/>
                    <a:gd name="connsiteX17" fmla="*/ 41923 w 64004"/>
                    <a:gd name="connsiteY17" fmla="*/ 23361 h 76804"/>
                    <a:gd name="connsiteX18" fmla="*/ 36162 w 64004"/>
                    <a:gd name="connsiteY18" fmla="*/ 24642 h 76804"/>
                    <a:gd name="connsiteX19" fmla="*/ 27842 w 64004"/>
                    <a:gd name="connsiteY19" fmla="*/ 33602 h 76804"/>
                    <a:gd name="connsiteX20" fmla="*/ 23361 w 64004"/>
                    <a:gd name="connsiteY20" fmla="*/ 36162 h 76804"/>
                    <a:gd name="connsiteX21" fmla="*/ 25282 w 64004"/>
                    <a:gd name="connsiteY21" fmla="*/ 67524 h 76804"/>
                    <a:gd name="connsiteX22" fmla="*/ 23361 w 64004"/>
                    <a:gd name="connsiteY22" fmla="*/ 73925 h 76804"/>
                    <a:gd name="connsiteX23" fmla="*/ 17601 w 64004"/>
                    <a:gd name="connsiteY23" fmla="*/ 77125 h 76804"/>
                    <a:gd name="connsiteX24" fmla="*/ 11201 w 64004"/>
                    <a:gd name="connsiteY24" fmla="*/ 75205 h 76804"/>
                    <a:gd name="connsiteX25" fmla="*/ 6720 w 64004"/>
                    <a:gd name="connsiteY25" fmla="*/ 70085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4" h="76804">
                      <a:moveTo>
                        <a:pt x="6720" y="70085"/>
                      </a:moveTo>
                      <a:cubicBezTo>
                        <a:pt x="5440" y="57924"/>
                        <a:pt x="4800" y="39363"/>
                        <a:pt x="4800" y="13761"/>
                      </a:cubicBezTo>
                      <a:cubicBezTo>
                        <a:pt x="4800" y="11201"/>
                        <a:pt x="5440" y="9281"/>
                        <a:pt x="7360" y="7360"/>
                      </a:cubicBezTo>
                      <a:cubicBezTo>
                        <a:pt x="9281" y="5440"/>
                        <a:pt x="11201" y="4800"/>
                        <a:pt x="13761" y="4800"/>
                      </a:cubicBezTo>
                      <a:cubicBezTo>
                        <a:pt x="16321" y="4800"/>
                        <a:pt x="18241" y="5440"/>
                        <a:pt x="19521" y="6720"/>
                      </a:cubicBezTo>
                      <a:cubicBezTo>
                        <a:pt x="21441" y="8001"/>
                        <a:pt x="22081" y="9921"/>
                        <a:pt x="22721" y="12481"/>
                      </a:cubicBezTo>
                      <a:cubicBezTo>
                        <a:pt x="23361" y="11841"/>
                        <a:pt x="24002" y="11201"/>
                        <a:pt x="25282" y="10561"/>
                      </a:cubicBezTo>
                      <a:cubicBezTo>
                        <a:pt x="31682" y="5440"/>
                        <a:pt x="38723" y="4160"/>
                        <a:pt x="46403" y="6080"/>
                      </a:cubicBezTo>
                      <a:cubicBezTo>
                        <a:pt x="48963" y="6720"/>
                        <a:pt x="50883" y="8001"/>
                        <a:pt x="53444" y="9921"/>
                      </a:cubicBezTo>
                      <a:lnTo>
                        <a:pt x="55364" y="11841"/>
                      </a:lnTo>
                      <a:cubicBezTo>
                        <a:pt x="56004" y="12481"/>
                        <a:pt x="56004" y="12481"/>
                        <a:pt x="56644" y="12481"/>
                      </a:cubicBezTo>
                      <a:cubicBezTo>
                        <a:pt x="58564" y="13761"/>
                        <a:pt x="59844" y="15681"/>
                        <a:pt x="60484" y="18241"/>
                      </a:cubicBezTo>
                      <a:cubicBezTo>
                        <a:pt x="61124" y="20801"/>
                        <a:pt x="60484" y="22721"/>
                        <a:pt x="59204" y="24642"/>
                      </a:cubicBezTo>
                      <a:cubicBezTo>
                        <a:pt x="57924" y="26562"/>
                        <a:pt x="56004" y="27842"/>
                        <a:pt x="53444" y="28482"/>
                      </a:cubicBezTo>
                      <a:cubicBezTo>
                        <a:pt x="50883" y="29122"/>
                        <a:pt x="48963" y="28482"/>
                        <a:pt x="47043" y="27202"/>
                      </a:cubicBezTo>
                      <a:cubicBezTo>
                        <a:pt x="46403" y="26562"/>
                        <a:pt x="45123" y="25922"/>
                        <a:pt x="44483" y="25282"/>
                      </a:cubicBezTo>
                      <a:lnTo>
                        <a:pt x="42563" y="24002"/>
                      </a:lnTo>
                      <a:cubicBezTo>
                        <a:pt x="41923" y="24002"/>
                        <a:pt x="41923" y="23361"/>
                        <a:pt x="41923" y="23361"/>
                      </a:cubicBezTo>
                      <a:cubicBezTo>
                        <a:pt x="40003" y="22721"/>
                        <a:pt x="38082" y="23361"/>
                        <a:pt x="36162" y="24642"/>
                      </a:cubicBezTo>
                      <a:cubicBezTo>
                        <a:pt x="34882" y="25922"/>
                        <a:pt x="31682" y="28482"/>
                        <a:pt x="27842" y="33602"/>
                      </a:cubicBezTo>
                      <a:cubicBezTo>
                        <a:pt x="26562" y="34882"/>
                        <a:pt x="25282" y="36162"/>
                        <a:pt x="23361" y="36162"/>
                      </a:cubicBezTo>
                      <a:cubicBezTo>
                        <a:pt x="23361" y="48323"/>
                        <a:pt x="24002" y="59204"/>
                        <a:pt x="25282" y="67524"/>
                      </a:cubicBezTo>
                      <a:cubicBezTo>
                        <a:pt x="25282" y="70085"/>
                        <a:pt x="24642" y="72005"/>
                        <a:pt x="23361" y="73925"/>
                      </a:cubicBezTo>
                      <a:cubicBezTo>
                        <a:pt x="22081" y="75845"/>
                        <a:pt x="20161" y="77125"/>
                        <a:pt x="17601" y="77125"/>
                      </a:cubicBezTo>
                      <a:cubicBezTo>
                        <a:pt x="15041" y="77125"/>
                        <a:pt x="13121" y="76485"/>
                        <a:pt x="11201" y="75205"/>
                      </a:cubicBezTo>
                      <a:cubicBezTo>
                        <a:pt x="8001" y="74565"/>
                        <a:pt x="6720" y="72645"/>
                        <a:pt x="6720" y="70085"/>
                      </a:cubicBezTo>
                      <a:close/>
                    </a:path>
                  </a:pathLst>
                </a:custGeom>
                <a:solidFill>
                  <a:schemeClr val="bg1"/>
                </a:solidFill>
                <a:ln w="9525" cap="flat">
                  <a:noFill/>
                  <a:prstDash val="solid"/>
                  <a:miter/>
                </a:ln>
              </p:spPr>
              <p:txBody>
                <a:bodyPr rtlCol="0" anchor="ctr"/>
                <a:lstStyle/>
                <a:p>
                  <a:endParaRPr lang="en-US"/>
                </a:p>
              </p:txBody>
            </p:sp>
            <p:sp>
              <p:nvSpPr>
                <p:cNvPr id="150" name="Freeform: Shape 149"/>
                <p:cNvSpPr/>
                <p:nvPr/>
              </p:nvSpPr>
              <p:spPr>
                <a:xfrm>
                  <a:off x="14611514" y="2278201"/>
                  <a:ext cx="74832" cy="128473"/>
                </a:xfrm>
                <a:custGeom>
                  <a:avLst/>
                  <a:gdLst>
                    <a:gd name="connsiteX0" fmla="*/ 34242 w 57603"/>
                    <a:gd name="connsiteY0" fmla="*/ 32573 h 108807"/>
                    <a:gd name="connsiteX1" fmla="*/ 18881 w 57603"/>
                    <a:gd name="connsiteY1" fmla="*/ 46014 h 108807"/>
                    <a:gd name="connsiteX2" fmla="*/ 12481 w 57603"/>
                    <a:gd name="connsiteY2" fmla="*/ 47934 h 108807"/>
                    <a:gd name="connsiteX3" fmla="*/ 6721 w 57603"/>
                    <a:gd name="connsiteY3" fmla="*/ 44734 h 108807"/>
                    <a:gd name="connsiteX4" fmla="*/ 4800 w 57603"/>
                    <a:gd name="connsiteY4" fmla="*/ 38334 h 108807"/>
                    <a:gd name="connsiteX5" fmla="*/ 8001 w 57603"/>
                    <a:gd name="connsiteY5" fmla="*/ 32573 h 108807"/>
                    <a:gd name="connsiteX6" fmla="*/ 27202 w 57603"/>
                    <a:gd name="connsiteY6" fmla="*/ 14652 h 108807"/>
                    <a:gd name="connsiteX7" fmla="*/ 27842 w 57603"/>
                    <a:gd name="connsiteY7" fmla="*/ 14012 h 108807"/>
                    <a:gd name="connsiteX8" fmla="*/ 29762 w 57603"/>
                    <a:gd name="connsiteY8" fmla="*/ 10812 h 108807"/>
                    <a:gd name="connsiteX9" fmla="*/ 34242 w 57603"/>
                    <a:gd name="connsiteY9" fmla="*/ 6331 h 108807"/>
                    <a:gd name="connsiteX10" fmla="*/ 40643 w 57603"/>
                    <a:gd name="connsiteY10" fmla="*/ 5051 h 108807"/>
                    <a:gd name="connsiteX11" fmla="*/ 47043 w 57603"/>
                    <a:gd name="connsiteY11" fmla="*/ 7612 h 108807"/>
                    <a:gd name="connsiteX12" fmla="*/ 52164 w 57603"/>
                    <a:gd name="connsiteY12" fmla="*/ 17852 h 108807"/>
                    <a:gd name="connsiteX13" fmla="*/ 52803 w 57603"/>
                    <a:gd name="connsiteY13" fmla="*/ 27453 h 108807"/>
                    <a:gd name="connsiteX14" fmla="*/ 51523 w 57603"/>
                    <a:gd name="connsiteY14" fmla="*/ 42174 h 108807"/>
                    <a:gd name="connsiteX15" fmla="*/ 47683 w 57603"/>
                    <a:gd name="connsiteY15" fmla="*/ 99778 h 108807"/>
                    <a:gd name="connsiteX16" fmla="*/ 45123 w 57603"/>
                    <a:gd name="connsiteY16" fmla="*/ 106178 h 108807"/>
                    <a:gd name="connsiteX17" fmla="*/ 38723 w 57603"/>
                    <a:gd name="connsiteY17" fmla="*/ 108738 h 108807"/>
                    <a:gd name="connsiteX18" fmla="*/ 32322 w 57603"/>
                    <a:gd name="connsiteY18" fmla="*/ 106178 h 108807"/>
                    <a:gd name="connsiteX19" fmla="*/ 29762 w 57603"/>
                    <a:gd name="connsiteY19" fmla="*/ 99778 h 108807"/>
                    <a:gd name="connsiteX20" fmla="*/ 33602 w 57603"/>
                    <a:gd name="connsiteY20" fmla="*/ 40894 h 108807"/>
                    <a:gd name="connsiteX21" fmla="*/ 34242 w 57603"/>
                    <a:gd name="connsiteY21" fmla="*/ 3257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03" h="108807">
                      <a:moveTo>
                        <a:pt x="34242" y="32573"/>
                      </a:moveTo>
                      <a:cubicBezTo>
                        <a:pt x="29122" y="38334"/>
                        <a:pt x="24002" y="42814"/>
                        <a:pt x="18881" y="46014"/>
                      </a:cubicBezTo>
                      <a:cubicBezTo>
                        <a:pt x="16961" y="47294"/>
                        <a:pt x="15041" y="47934"/>
                        <a:pt x="12481" y="47934"/>
                      </a:cubicBezTo>
                      <a:cubicBezTo>
                        <a:pt x="9921" y="47934"/>
                        <a:pt x="8001" y="46654"/>
                        <a:pt x="6721" y="44734"/>
                      </a:cubicBezTo>
                      <a:cubicBezTo>
                        <a:pt x="5440" y="42814"/>
                        <a:pt x="4800" y="40894"/>
                        <a:pt x="4800" y="38334"/>
                      </a:cubicBezTo>
                      <a:cubicBezTo>
                        <a:pt x="4800" y="35773"/>
                        <a:pt x="6080" y="33853"/>
                        <a:pt x="8001" y="32573"/>
                      </a:cubicBezTo>
                      <a:cubicBezTo>
                        <a:pt x="13121" y="28733"/>
                        <a:pt x="19521" y="22973"/>
                        <a:pt x="27202" y="14652"/>
                      </a:cubicBezTo>
                      <a:lnTo>
                        <a:pt x="27842" y="14012"/>
                      </a:lnTo>
                      <a:cubicBezTo>
                        <a:pt x="29122" y="12092"/>
                        <a:pt x="29762" y="10812"/>
                        <a:pt x="29762" y="10812"/>
                      </a:cubicBezTo>
                      <a:cubicBezTo>
                        <a:pt x="31042" y="8892"/>
                        <a:pt x="32322" y="6971"/>
                        <a:pt x="34242" y="6331"/>
                      </a:cubicBezTo>
                      <a:cubicBezTo>
                        <a:pt x="36163" y="5051"/>
                        <a:pt x="38083" y="4411"/>
                        <a:pt x="40643" y="5051"/>
                      </a:cubicBezTo>
                      <a:cubicBezTo>
                        <a:pt x="43203" y="5051"/>
                        <a:pt x="45123" y="6331"/>
                        <a:pt x="47043" y="7612"/>
                      </a:cubicBezTo>
                      <a:cubicBezTo>
                        <a:pt x="49603" y="10172"/>
                        <a:pt x="50883" y="13372"/>
                        <a:pt x="52164" y="17852"/>
                      </a:cubicBezTo>
                      <a:cubicBezTo>
                        <a:pt x="52803" y="20412"/>
                        <a:pt x="52803" y="23613"/>
                        <a:pt x="52803" y="27453"/>
                      </a:cubicBezTo>
                      <a:cubicBezTo>
                        <a:pt x="52803" y="30653"/>
                        <a:pt x="52164" y="35133"/>
                        <a:pt x="51523" y="42174"/>
                      </a:cubicBezTo>
                      <a:cubicBezTo>
                        <a:pt x="48963" y="65215"/>
                        <a:pt x="47683" y="84417"/>
                        <a:pt x="47683" y="99778"/>
                      </a:cubicBezTo>
                      <a:cubicBezTo>
                        <a:pt x="47683" y="102338"/>
                        <a:pt x="47043" y="104258"/>
                        <a:pt x="45123" y="106178"/>
                      </a:cubicBezTo>
                      <a:cubicBezTo>
                        <a:pt x="43203" y="108098"/>
                        <a:pt x="41283" y="108738"/>
                        <a:pt x="38723" y="108738"/>
                      </a:cubicBezTo>
                      <a:cubicBezTo>
                        <a:pt x="36163" y="108738"/>
                        <a:pt x="34242" y="108098"/>
                        <a:pt x="32322" y="106178"/>
                      </a:cubicBezTo>
                      <a:cubicBezTo>
                        <a:pt x="30402" y="104258"/>
                        <a:pt x="29762" y="102338"/>
                        <a:pt x="29762" y="99778"/>
                      </a:cubicBezTo>
                      <a:cubicBezTo>
                        <a:pt x="29762" y="83776"/>
                        <a:pt x="31042" y="63935"/>
                        <a:pt x="33602" y="40894"/>
                      </a:cubicBezTo>
                      <a:cubicBezTo>
                        <a:pt x="34242" y="34493"/>
                        <a:pt x="34242" y="32573"/>
                        <a:pt x="34242" y="32573"/>
                      </a:cubicBezTo>
                      <a:close/>
                    </a:path>
                  </a:pathLst>
                </a:custGeom>
                <a:solidFill>
                  <a:schemeClr val="bg1"/>
                </a:solidFill>
                <a:ln w="9525" cap="flat">
                  <a:noFill/>
                  <a:prstDash val="solid"/>
                  <a:miter/>
                </a:ln>
              </p:spPr>
              <p:txBody>
                <a:bodyPr rtlCol="0" anchor="ctr"/>
                <a:lstStyle/>
                <a:p>
                  <a:endParaRPr lang="en-US"/>
                </a:p>
              </p:txBody>
            </p:sp>
            <p:sp>
              <p:nvSpPr>
                <p:cNvPr id="151" name="Freeform: Shape 150"/>
                <p:cNvSpPr/>
                <p:nvPr/>
              </p:nvSpPr>
              <p:spPr>
                <a:xfrm>
                  <a:off x="14735403" y="2315527"/>
                  <a:ext cx="83146" cy="90687"/>
                </a:xfrm>
                <a:custGeom>
                  <a:avLst/>
                  <a:gdLst>
                    <a:gd name="connsiteX0" fmla="*/ 6720 w 64004"/>
                    <a:gd name="connsiteY0" fmla="*/ 70085 h 76804"/>
                    <a:gd name="connsiteX1" fmla="*/ 4800 w 64004"/>
                    <a:gd name="connsiteY1" fmla="*/ 13761 h 76804"/>
                    <a:gd name="connsiteX2" fmla="*/ 7360 w 64004"/>
                    <a:gd name="connsiteY2" fmla="*/ 7360 h 76804"/>
                    <a:gd name="connsiteX3" fmla="*/ 13761 w 64004"/>
                    <a:gd name="connsiteY3" fmla="*/ 4800 h 76804"/>
                    <a:gd name="connsiteX4" fmla="*/ 19521 w 64004"/>
                    <a:gd name="connsiteY4" fmla="*/ 6720 h 76804"/>
                    <a:gd name="connsiteX5" fmla="*/ 22081 w 64004"/>
                    <a:gd name="connsiteY5" fmla="*/ 12481 h 76804"/>
                    <a:gd name="connsiteX6" fmla="*/ 24641 w 64004"/>
                    <a:gd name="connsiteY6" fmla="*/ 10561 h 76804"/>
                    <a:gd name="connsiteX7" fmla="*/ 45763 w 64004"/>
                    <a:gd name="connsiteY7" fmla="*/ 6080 h 76804"/>
                    <a:gd name="connsiteX8" fmla="*/ 52803 w 64004"/>
                    <a:gd name="connsiteY8" fmla="*/ 9921 h 76804"/>
                    <a:gd name="connsiteX9" fmla="*/ 54723 w 64004"/>
                    <a:gd name="connsiteY9" fmla="*/ 11841 h 76804"/>
                    <a:gd name="connsiteX10" fmla="*/ 56004 w 64004"/>
                    <a:gd name="connsiteY10" fmla="*/ 12481 h 76804"/>
                    <a:gd name="connsiteX11" fmla="*/ 59844 w 64004"/>
                    <a:gd name="connsiteY11" fmla="*/ 18241 h 76804"/>
                    <a:gd name="connsiteX12" fmla="*/ 58564 w 64004"/>
                    <a:gd name="connsiteY12" fmla="*/ 24642 h 76804"/>
                    <a:gd name="connsiteX13" fmla="*/ 52803 w 64004"/>
                    <a:gd name="connsiteY13" fmla="*/ 28482 h 76804"/>
                    <a:gd name="connsiteX14" fmla="*/ 46403 w 64004"/>
                    <a:gd name="connsiteY14" fmla="*/ 27202 h 76804"/>
                    <a:gd name="connsiteX15" fmla="*/ 43843 w 64004"/>
                    <a:gd name="connsiteY15" fmla="*/ 25282 h 76804"/>
                    <a:gd name="connsiteX16" fmla="*/ 41923 w 64004"/>
                    <a:gd name="connsiteY16" fmla="*/ 24002 h 76804"/>
                    <a:gd name="connsiteX17" fmla="*/ 41283 w 64004"/>
                    <a:gd name="connsiteY17" fmla="*/ 23361 h 76804"/>
                    <a:gd name="connsiteX18" fmla="*/ 35522 w 64004"/>
                    <a:gd name="connsiteY18" fmla="*/ 24642 h 76804"/>
                    <a:gd name="connsiteX19" fmla="*/ 27202 w 64004"/>
                    <a:gd name="connsiteY19" fmla="*/ 33602 h 76804"/>
                    <a:gd name="connsiteX20" fmla="*/ 22721 w 64004"/>
                    <a:gd name="connsiteY20" fmla="*/ 36162 h 76804"/>
                    <a:gd name="connsiteX21" fmla="*/ 24641 w 64004"/>
                    <a:gd name="connsiteY21" fmla="*/ 67524 h 76804"/>
                    <a:gd name="connsiteX22" fmla="*/ 22721 w 64004"/>
                    <a:gd name="connsiteY22" fmla="*/ 73925 h 76804"/>
                    <a:gd name="connsiteX23" fmla="*/ 16961 w 64004"/>
                    <a:gd name="connsiteY23" fmla="*/ 77125 h 76804"/>
                    <a:gd name="connsiteX24" fmla="*/ 10561 w 64004"/>
                    <a:gd name="connsiteY24" fmla="*/ 75205 h 76804"/>
                    <a:gd name="connsiteX25" fmla="*/ 6720 w 64004"/>
                    <a:gd name="connsiteY25" fmla="*/ 70085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4" h="76804">
                      <a:moveTo>
                        <a:pt x="6720" y="70085"/>
                      </a:moveTo>
                      <a:cubicBezTo>
                        <a:pt x="5440" y="57924"/>
                        <a:pt x="4800" y="39363"/>
                        <a:pt x="4800" y="13761"/>
                      </a:cubicBezTo>
                      <a:cubicBezTo>
                        <a:pt x="4800" y="11201"/>
                        <a:pt x="5440" y="9281"/>
                        <a:pt x="7360" y="7360"/>
                      </a:cubicBezTo>
                      <a:cubicBezTo>
                        <a:pt x="9280" y="5440"/>
                        <a:pt x="11201" y="4800"/>
                        <a:pt x="13761" y="4800"/>
                      </a:cubicBezTo>
                      <a:cubicBezTo>
                        <a:pt x="16321" y="4800"/>
                        <a:pt x="18241" y="5440"/>
                        <a:pt x="19521" y="6720"/>
                      </a:cubicBezTo>
                      <a:cubicBezTo>
                        <a:pt x="21441" y="8001"/>
                        <a:pt x="22081" y="9921"/>
                        <a:pt x="22081" y="12481"/>
                      </a:cubicBezTo>
                      <a:cubicBezTo>
                        <a:pt x="22721" y="11841"/>
                        <a:pt x="23361" y="11201"/>
                        <a:pt x="24641" y="10561"/>
                      </a:cubicBezTo>
                      <a:cubicBezTo>
                        <a:pt x="31042" y="5440"/>
                        <a:pt x="38082" y="4160"/>
                        <a:pt x="45763" y="6080"/>
                      </a:cubicBezTo>
                      <a:cubicBezTo>
                        <a:pt x="48323" y="6720"/>
                        <a:pt x="50243" y="8001"/>
                        <a:pt x="52803" y="9921"/>
                      </a:cubicBezTo>
                      <a:lnTo>
                        <a:pt x="54723" y="11841"/>
                      </a:lnTo>
                      <a:cubicBezTo>
                        <a:pt x="55364" y="12481"/>
                        <a:pt x="55364" y="12481"/>
                        <a:pt x="56004" y="12481"/>
                      </a:cubicBezTo>
                      <a:cubicBezTo>
                        <a:pt x="57924" y="13761"/>
                        <a:pt x="59204" y="15681"/>
                        <a:pt x="59844" y="18241"/>
                      </a:cubicBezTo>
                      <a:cubicBezTo>
                        <a:pt x="60484" y="20801"/>
                        <a:pt x="59844" y="22721"/>
                        <a:pt x="58564" y="24642"/>
                      </a:cubicBezTo>
                      <a:cubicBezTo>
                        <a:pt x="57284" y="26562"/>
                        <a:pt x="55364" y="27842"/>
                        <a:pt x="52803" y="28482"/>
                      </a:cubicBezTo>
                      <a:cubicBezTo>
                        <a:pt x="50243" y="29122"/>
                        <a:pt x="48323" y="28482"/>
                        <a:pt x="46403" y="27202"/>
                      </a:cubicBezTo>
                      <a:cubicBezTo>
                        <a:pt x="45763" y="26562"/>
                        <a:pt x="44483" y="25922"/>
                        <a:pt x="43843" y="25282"/>
                      </a:cubicBezTo>
                      <a:lnTo>
                        <a:pt x="41923" y="24002"/>
                      </a:lnTo>
                      <a:cubicBezTo>
                        <a:pt x="41283" y="24002"/>
                        <a:pt x="41283" y="23361"/>
                        <a:pt x="41283" y="23361"/>
                      </a:cubicBezTo>
                      <a:cubicBezTo>
                        <a:pt x="39363" y="22721"/>
                        <a:pt x="37442" y="23361"/>
                        <a:pt x="35522" y="24642"/>
                      </a:cubicBezTo>
                      <a:cubicBezTo>
                        <a:pt x="34242" y="25922"/>
                        <a:pt x="31042" y="28482"/>
                        <a:pt x="27202" y="33602"/>
                      </a:cubicBezTo>
                      <a:cubicBezTo>
                        <a:pt x="25922" y="34882"/>
                        <a:pt x="24641" y="36162"/>
                        <a:pt x="22721" y="36162"/>
                      </a:cubicBezTo>
                      <a:cubicBezTo>
                        <a:pt x="22721" y="48323"/>
                        <a:pt x="23361" y="59204"/>
                        <a:pt x="24641" y="67524"/>
                      </a:cubicBezTo>
                      <a:cubicBezTo>
                        <a:pt x="24641" y="70085"/>
                        <a:pt x="24002" y="72005"/>
                        <a:pt x="22721" y="73925"/>
                      </a:cubicBezTo>
                      <a:cubicBezTo>
                        <a:pt x="21441" y="75845"/>
                        <a:pt x="19521" y="77125"/>
                        <a:pt x="16961" y="77125"/>
                      </a:cubicBezTo>
                      <a:cubicBezTo>
                        <a:pt x="14401" y="77125"/>
                        <a:pt x="12481" y="76485"/>
                        <a:pt x="10561" y="75205"/>
                      </a:cubicBezTo>
                      <a:cubicBezTo>
                        <a:pt x="8001" y="74565"/>
                        <a:pt x="7360" y="72645"/>
                        <a:pt x="6720" y="70085"/>
                      </a:cubicBezTo>
                      <a:close/>
                    </a:path>
                  </a:pathLst>
                </a:custGeom>
                <a:solidFill>
                  <a:schemeClr val="bg1"/>
                </a:solidFill>
                <a:ln w="9525" cap="flat">
                  <a:noFill/>
                  <a:prstDash val="solid"/>
                  <a:miter/>
                </a:ln>
              </p:spPr>
              <p:txBody>
                <a:bodyPr rtlCol="0" anchor="ctr"/>
                <a:lstStyle/>
                <a:p>
                  <a:endParaRPr lang="en-US"/>
                </a:p>
              </p:txBody>
            </p:sp>
            <p:sp>
              <p:nvSpPr>
                <p:cNvPr id="152" name="Freeform: Shape 151"/>
                <p:cNvSpPr/>
                <p:nvPr/>
              </p:nvSpPr>
              <p:spPr>
                <a:xfrm>
                  <a:off x="14809402" y="2278201"/>
                  <a:ext cx="74832" cy="128473"/>
                </a:xfrm>
                <a:custGeom>
                  <a:avLst/>
                  <a:gdLst>
                    <a:gd name="connsiteX0" fmla="*/ 34242 w 57603"/>
                    <a:gd name="connsiteY0" fmla="*/ 32573 h 108807"/>
                    <a:gd name="connsiteX1" fmla="*/ 18881 w 57603"/>
                    <a:gd name="connsiteY1" fmla="*/ 46014 h 108807"/>
                    <a:gd name="connsiteX2" fmla="*/ 12481 w 57603"/>
                    <a:gd name="connsiteY2" fmla="*/ 47934 h 108807"/>
                    <a:gd name="connsiteX3" fmla="*/ 6720 w 57603"/>
                    <a:gd name="connsiteY3" fmla="*/ 44734 h 108807"/>
                    <a:gd name="connsiteX4" fmla="*/ 4800 w 57603"/>
                    <a:gd name="connsiteY4" fmla="*/ 38334 h 108807"/>
                    <a:gd name="connsiteX5" fmla="*/ 8001 w 57603"/>
                    <a:gd name="connsiteY5" fmla="*/ 32573 h 108807"/>
                    <a:gd name="connsiteX6" fmla="*/ 27202 w 57603"/>
                    <a:gd name="connsiteY6" fmla="*/ 14652 h 108807"/>
                    <a:gd name="connsiteX7" fmla="*/ 27842 w 57603"/>
                    <a:gd name="connsiteY7" fmla="*/ 14012 h 108807"/>
                    <a:gd name="connsiteX8" fmla="*/ 29762 w 57603"/>
                    <a:gd name="connsiteY8" fmla="*/ 10812 h 108807"/>
                    <a:gd name="connsiteX9" fmla="*/ 34242 w 57603"/>
                    <a:gd name="connsiteY9" fmla="*/ 6331 h 108807"/>
                    <a:gd name="connsiteX10" fmla="*/ 40643 w 57603"/>
                    <a:gd name="connsiteY10" fmla="*/ 5051 h 108807"/>
                    <a:gd name="connsiteX11" fmla="*/ 47043 w 57603"/>
                    <a:gd name="connsiteY11" fmla="*/ 7612 h 108807"/>
                    <a:gd name="connsiteX12" fmla="*/ 52163 w 57603"/>
                    <a:gd name="connsiteY12" fmla="*/ 17852 h 108807"/>
                    <a:gd name="connsiteX13" fmla="*/ 52803 w 57603"/>
                    <a:gd name="connsiteY13" fmla="*/ 27453 h 108807"/>
                    <a:gd name="connsiteX14" fmla="*/ 51523 w 57603"/>
                    <a:gd name="connsiteY14" fmla="*/ 42174 h 108807"/>
                    <a:gd name="connsiteX15" fmla="*/ 47683 w 57603"/>
                    <a:gd name="connsiteY15" fmla="*/ 99778 h 108807"/>
                    <a:gd name="connsiteX16" fmla="*/ 45123 w 57603"/>
                    <a:gd name="connsiteY16" fmla="*/ 106178 h 108807"/>
                    <a:gd name="connsiteX17" fmla="*/ 38722 w 57603"/>
                    <a:gd name="connsiteY17" fmla="*/ 108738 h 108807"/>
                    <a:gd name="connsiteX18" fmla="*/ 32322 w 57603"/>
                    <a:gd name="connsiteY18" fmla="*/ 106178 h 108807"/>
                    <a:gd name="connsiteX19" fmla="*/ 29762 w 57603"/>
                    <a:gd name="connsiteY19" fmla="*/ 99778 h 108807"/>
                    <a:gd name="connsiteX20" fmla="*/ 33602 w 57603"/>
                    <a:gd name="connsiteY20" fmla="*/ 40894 h 108807"/>
                    <a:gd name="connsiteX21" fmla="*/ 34242 w 57603"/>
                    <a:gd name="connsiteY21" fmla="*/ 3257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03" h="108807">
                      <a:moveTo>
                        <a:pt x="34242" y="32573"/>
                      </a:moveTo>
                      <a:cubicBezTo>
                        <a:pt x="29122" y="38334"/>
                        <a:pt x="24002" y="42814"/>
                        <a:pt x="18881" y="46014"/>
                      </a:cubicBezTo>
                      <a:cubicBezTo>
                        <a:pt x="16961" y="47294"/>
                        <a:pt x="15041" y="47934"/>
                        <a:pt x="12481" y="47934"/>
                      </a:cubicBezTo>
                      <a:cubicBezTo>
                        <a:pt x="9921" y="47934"/>
                        <a:pt x="8001" y="46654"/>
                        <a:pt x="6720" y="44734"/>
                      </a:cubicBezTo>
                      <a:cubicBezTo>
                        <a:pt x="5440" y="42814"/>
                        <a:pt x="4800" y="40894"/>
                        <a:pt x="4800" y="38334"/>
                      </a:cubicBezTo>
                      <a:cubicBezTo>
                        <a:pt x="4800" y="35773"/>
                        <a:pt x="6080" y="33853"/>
                        <a:pt x="8001" y="32573"/>
                      </a:cubicBezTo>
                      <a:cubicBezTo>
                        <a:pt x="13121" y="28733"/>
                        <a:pt x="19521" y="22973"/>
                        <a:pt x="27202" y="14652"/>
                      </a:cubicBezTo>
                      <a:lnTo>
                        <a:pt x="27842" y="14012"/>
                      </a:lnTo>
                      <a:cubicBezTo>
                        <a:pt x="29122" y="12092"/>
                        <a:pt x="29762" y="10812"/>
                        <a:pt x="29762" y="10812"/>
                      </a:cubicBezTo>
                      <a:cubicBezTo>
                        <a:pt x="31042" y="8892"/>
                        <a:pt x="32322" y="6971"/>
                        <a:pt x="34242" y="6331"/>
                      </a:cubicBezTo>
                      <a:cubicBezTo>
                        <a:pt x="36162" y="5051"/>
                        <a:pt x="38082" y="4411"/>
                        <a:pt x="40643" y="5051"/>
                      </a:cubicBezTo>
                      <a:cubicBezTo>
                        <a:pt x="43203" y="5051"/>
                        <a:pt x="45123" y="6331"/>
                        <a:pt x="47043" y="7612"/>
                      </a:cubicBezTo>
                      <a:cubicBezTo>
                        <a:pt x="49603" y="10172"/>
                        <a:pt x="50883" y="13372"/>
                        <a:pt x="52163" y="17852"/>
                      </a:cubicBezTo>
                      <a:cubicBezTo>
                        <a:pt x="52803" y="20412"/>
                        <a:pt x="52803" y="23613"/>
                        <a:pt x="52803" y="27453"/>
                      </a:cubicBezTo>
                      <a:cubicBezTo>
                        <a:pt x="52803" y="30653"/>
                        <a:pt x="52163" y="35133"/>
                        <a:pt x="51523" y="42174"/>
                      </a:cubicBezTo>
                      <a:cubicBezTo>
                        <a:pt x="48963" y="65215"/>
                        <a:pt x="47683" y="84417"/>
                        <a:pt x="47683" y="99778"/>
                      </a:cubicBezTo>
                      <a:cubicBezTo>
                        <a:pt x="47683" y="102338"/>
                        <a:pt x="47043" y="104258"/>
                        <a:pt x="45123" y="106178"/>
                      </a:cubicBezTo>
                      <a:cubicBezTo>
                        <a:pt x="43203" y="108098"/>
                        <a:pt x="41283" y="108738"/>
                        <a:pt x="38722" y="108738"/>
                      </a:cubicBezTo>
                      <a:cubicBezTo>
                        <a:pt x="36162" y="108738"/>
                        <a:pt x="34242" y="108098"/>
                        <a:pt x="32322" y="106178"/>
                      </a:cubicBezTo>
                      <a:cubicBezTo>
                        <a:pt x="30402" y="104258"/>
                        <a:pt x="29762" y="102338"/>
                        <a:pt x="29762" y="99778"/>
                      </a:cubicBezTo>
                      <a:cubicBezTo>
                        <a:pt x="29762" y="83776"/>
                        <a:pt x="31042" y="63935"/>
                        <a:pt x="33602" y="40894"/>
                      </a:cubicBezTo>
                      <a:cubicBezTo>
                        <a:pt x="33602" y="34493"/>
                        <a:pt x="34242" y="32573"/>
                        <a:pt x="34242" y="32573"/>
                      </a:cubicBezTo>
                      <a:close/>
                    </a:path>
                  </a:pathLst>
                </a:custGeom>
                <a:solidFill>
                  <a:schemeClr val="bg1"/>
                </a:solidFill>
                <a:ln w="9525" cap="flat">
                  <a:noFill/>
                  <a:prstDash val="solid"/>
                  <a:miter/>
                </a:ln>
              </p:spPr>
              <p:txBody>
                <a:bodyPr rtlCol="0" anchor="ctr"/>
                <a:lstStyle/>
                <a:p>
                  <a:endParaRPr lang="en-US"/>
                </a:p>
              </p:txBody>
            </p:sp>
            <p:sp>
              <p:nvSpPr>
                <p:cNvPr id="153" name="Freeform: Shape 152"/>
                <p:cNvSpPr/>
                <p:nvPr/>
              </p:nvSpPr>
              <p:spPr>
                <a:xfrm>
                  <a:off x="14360072" y="2288768"/>
                  <a:ext cx="124719" cy="30229"/>
                </a:xfrm>
                <a:custGeom>
                  <a:avLst/>
                  <a:gdLst>
                    <a:gd name="connsiteX0" fmla="*/ 51785 w 96006"/>
                    <a:gd name="connsiteY0" fmla="*/ 25544 h 25601"/>
                    <a:gd name="connsiteX1" fmla="*/ 8263 w 96006"/>
                    <a:gd name="connsiteY1" fmla="*/ 16583 h 25601"/>
                    <a:gd name="connsiteX2" fmla="*/ 5702 w 96006"/>
                    <a:gd name="connsiteY2" fmla="*/ 8263 h 25601"/>
                    <a:gd name="connsiteX3" fmla="*/ 14023 w 96006"/>
                    <a:gd name="connsiteY3" fmla="*/ 5702 h 25601"/>
                    <a:gd name="connsiteX4" fmla="*/ 14023 w 96006"/>
                    <a:gd name="connsiteY4" fmla="*/ 5702 h 25601"/>
                    <a:gd name="connsiteX5" fmla="*/ 86988 w 96006"/>
                    <a:gd name="connsiteY5" fmla="*/ 6983 h 25601"/>
                    <a:gd name="connsiteX6" fmla="*/ 95308 w 96006"/>
                    <a:gd name="connsiteY6" fmla="*/ 10823 h 25601"/>
                    <a:gd name="connsiteX7" fmla="*/ 91468 w 96006"/>
                    <a:gd name="connsiteY7" fmla="*/ 19143 h 25601"/>
                    <a:gd name="connsiteX8" fmla="*/ 51785 w 96006"/>
                    <a:gd name="connsiteY8" fmla="*/ 25544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06" h="25601">
                      <a:moveTo>
                        <a:pt x="51785" y="25544"/>
                      </a:moveTo>
                      <a:cubicBezTo>
                        <a:pt x="26824" y="25544"/>
                        <a:pt x="9543" y="17223"/>
                        <a:pt x="8263" y="16583"/>
                      </a:cubicBezTo>
                      <a:cubicBezTo>
                        <a:pt x="5062" y="15303"/>
                        <a:pt x="3782" y="11463"/>
                        <a:pt x="5702" y="8263"/>
                      </a:cubicBezTo>
                      <a:cubicBezTo>
                        <a:pt x="6983" y="5062"/>
                        <a:pt x="10823" y="3782"/>
                        <a:pt x="14023" y="5702"/>
                      </a:cubicBezTo>
                      <a:lnTo>
                        <a:pt x="14023" y="5702"/>
                      </a:lnTo>
                      <a:cubicBezTo>
                        <a:pt x="14663" y="5702"/>
                        <a:pt x="47945" y="22344"/>
                        <a:pt x="86988" y="6983"/>
                      </a:cubicBezTo>
                      <a:cubicBezTo>
                        <a:pt x="90188" y="5702"/>
                        <a:pt x="94028" y="6983"/>
                        <a:pt x="95308" y="10823"/>
                      </a:cubicBezTo>
                      <a:cubicBezTo>
                        <a:pt x="96588" y="14023"/>
                        <a:pt x="95308" y="17863"/>
                        <a:pt x="91468" y="19143"/>
                      </a:cubicBezTo>
                      <a:cubicBezTo>
                        <a:pt x="77387" y="23624"/>
                        <a:pt x="63946" y="25544"/>
                        <a:pt x="51785" y="25544"/>
                      </a:cubicBezTo>
                      <a:close/>
                    </a:path>
                  </a:pathLst>
                </a:custGeom>
                <a:solidFill>
                  <a:schemeClr val="bg1"/>
                </a:solidFill>
                <a:ln w="9525" cap="flat">
                  <a:noFill/>
                  <a:prstDash val="solid"/>
                  <a:miter/>
                </a:ln>
              </p:spPr>
              <p:txBody>
                <a:bodyPr rtlCol="0" anchor="ctr"/>
                <a:lstStyle/>
                <a:p>
                  <a:endParaRPr lang="en-US"/>
                </a:p>
              </p:txBody>
            </p:sp>
            <p:sp>
              <p:nvSpPr>
                <p:cNvPr id="154" name="Freeform: Shape 153"/>
                <p:cNvSpPr/>
                <p:nvPr/>
              </p:nvSpPr>
              <p:spPr>
                <a:xfrm>
                  <a:off x="14349444" y="2298146"/>
                  <a:ext cx="74832" cy="113359"/>
                </a:xfrm>
                <a:custGeom>
                  <a:avLst/>
                  <a:gdLst>
                    <a:gd name="connsiteX0" fmla="*/ 11323 w 57603"/>
                    <a:gd name="connsiteY0" fmla="*/ 95686 h 96006"/>
                    <a:gd name="connsiteX1" fmla="*/ 4923 w 57603"/>
                    <a:gd name="connsiteY1" fmla="*/ 91206 h 96006"/>
                    <a:gd name="connsiteX2" fmla="*/ 9403 w 57603"/>
                    <a:gd name="connsiteY2" fmla="*/ 83525 h 96006"/>
                    <a:gd name="connsiteX3" fmla="*/ 42045 w 57603"/>
                    <a:gd name="connsiteY3" fmla="*/ 11201 h 96006"/>
                    <a:gd name="connsiteX4" fmla="*/ 47806 w 57603"/>
                    <a:gd name="connsiteY4" fmla="*/ 4800 h 96006"/>
                    <a:gd name="connsiteX5" fmla="*/ 54206 w 57603"/>
                    <a:gd name="connsiteY5" fmla="*/ 10561 h 96006"/>
                    <a:gd name="connsiteX6" fmla="*/ 12603 w 57603"/>
                    <a:gd name="connsiteY6" fmla="*/ 95686 h 96006"/>
                    <a:gd name="connsiteX7" fmla="*/ 11323 w 57603"/>
                    <a:gd name="connsiteY7" fmla="*/ 9568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3" h="96006">
                      <a:moveTo>
                        <a:pt x="11323" y="95686"/>
                      </a:moveTo>
                      <a:cubicBezTo>
                        <a:pt x="8763" y="95686"/>
                        <a:pt x="6203" y="93766"/>
                        <a:pt x="4923" y="91206"/>
                      </a:cubicBezTo>
                      <a:cubicBezTo>
                        <a:pt x="4283" y="88006"/>
                        <a:pt x="6203" y="84166"/>
                        <a:pt x="9403" y="83525"/>
                      </a:cubicBezTo>
                      <a:cubicBezTo>
                        <a:pt x="10683" y="82885"/>
                        <a:pt x="45246" y="72645"/>
                        <a:pt x="42045" y="11201"/>
                      </a:cubicBezTo>
                      <a:cubicBezTo>
                        <a:pt x="42045" y="8001"/>
                        <a:pt x="44606" y="4800"/>
                        <a:pt x="47806" y="4800"/>
                      </a:cubicBezTo>
                      <a:cubicBezTo>
                        <a:pt x="51006" y="4800"/>
                        <a:pt x="54206" y="7361"/>
                        <a:pt x="54206" y="10561"/>
                      </a:cubicBezTo>
                      <a:cubicBezTo>
                        <a:pt x="58046" y="82245"/>
                        <a:pt x="14524" y="95046"/>
                        <a:pt x="12603" y="95686"/>
                      </a:cubicBezTo>
                      <a:cubicBezTo>
                        <a:pt x="12603" y="95686"/>
                        <a:pt x="11963" y="95686"/>
                        <a:pt x="11323" y="95686"/>
                      </a:cubicBezTo>
                      <a:close/>
                    </a:path>
                  </a:pathLst>
                </a:custGeom>
                <a:solidFill>
                  <a:schemeClr val="bg1"/>
                </a:solidFill>
                <a:ln w="9525" cap="flat">
                  <a:noFill/>
                  <a:prstDash val="solid"/>
                  <a:miter/>
                </a:ln>
              </p:spPr>
              <p:txBody>
                <a:bodyPr rtlCol="0" anchor="ctr"/>
                <a:lstStyle/>
                <a:p>
                  <a:endParaRPr lang="en-US"/>
                </a:p>
              </p:txBody>
            </p:sp>
            <p:sp>
              <p:nvSpPr>
                <p:cNvPr id="155" name="Freeform: Shape 154"/>
                <p:cNvSpPr/>
                <p:nvPr/>
              </p:nvSpPr>
              <p:spPr>
                <a:xfrm>
                  <a:off x="14440377" y="2295123"/>
                  <a:ext cx="41573" cy="113359"/>
                </a:xfrm>
                <a:custGeom>
                  <a:avLst/>
                  <a:gdLst>
                    <a:gd name="connsiteX0" fmla="*/ 29651 w 32002"/>
                    <a:gd name="connsiteY0" fmla="*/ 96326 h 96006"/>
                    <a:gd name="connsiteX1" fmla="*/ 18130 w 32002"/>
                    <a:gd name="connsiteY1" fmla="*/ 91206 h 96006"/>
                    <a:gd name="connsiteX2" fmla="*/ 6610 w 32002"/>
                    <a:gd name="connsiteY2" fmla="*/ 10561 h 96006"/>
                    <a:gd name="connsiteX3" fmla="*/ 13650 w 32002"/>
                    <a:gd name="connsiteY3" fmla="*/ 4800 h 96006"/>
                    <a:gd name="connsiteX4" fmla="*/ 19410 w 32002"/>
                    <a:gd name="connsiteY4" fmla="*/ 11841 h 96006"/>
                    <a:gd name="connsiteX5" fmla="*/ 26451 w 32002"/>
                    <a:gd name="connsiteY5" fmla="*/ 81605 h 96006"/>
                    <a:gd name="connsiteX6" fmla="*/ 30291 w 32002"/>
                    <a:gd name="connsiteY6" fmla="*/ 83525 h 96006"/>
                    <a:gd name="connsiteX7" fmla="*/ 30931 w 32002"/>
                    <a:gd name="connsiteY7" fmla="*/ 89926 h 96006"/>
                    <a:gd name="connsiteX8" fmla="*/ 32211 w 32002"/>
                    <a:gd name="connsiteY8" fmla="*/ 96326 h 96006"/>
                    <a:gd name="connsiteX9" fmla="*/ 29651 w 32002"/>
                    <a:gd name="connsiteY9" fmla="*/ 9632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2" h="96006">
                      <a:moveTo>
                        <a:pt x="29651" y="96326"/>
                      </a:moveTo>
                      <a:cubicBezTo>
                        <a:pt x="26451" y="96326"/>
                        <a:pt x="21971" y="95046"/>
                        <a:pt x="18130" y="91206"/>
                      </a:cubicBezTo>
                      <a:cubicBezTo>
                        <a:pt x="5970" y="80325"/>
                        <a:pt x="2129" y="52803"/>
                        <a:pt x="6610" y="10561"/>
                      </a:cubicBezTo>
                      <a:cubicBezTo>
                        <a:pt x="7250" y="7360"/>
                        <a:pt x="9810" y="4800"/>
                        <a:pt x="13650" y="4800"/>
                      </a:cubicBezTo>
                      <a:cubicBezTo>
                        <a:pt x="16850" y="5440"/>
                        <a:pt x="19410" y="8001"/>
                        <a:pt x="19410" y="11841"/>
                      </a:cubicBezTo>
                      <a:cubicBezTo>
                        <a:pt x="14290" y="62404"/>
                        <a:pt x="22611" y="77125"/>
                        <a:pt x="26451" y="81605"/>
                      </a:cubicBezTo>
                      <a:cubicBezTo>
                        <a:pt x="28371" y="83525"/>
                        <a:pt x="30291" y="83525"/>
                        <a:pt x="30291" y="83525"/>
                      </a:cubicBezTo>
                      <a:lnTo>
                        <a:pt x="30931" y="89926"/>
                      </a:lnTo>
                      <a:lnTo>
                        <a:pt x="32211" y="96326"/>
                      </a:lnTo>
                      <a:cubicBezTo>
                        <a:pt x="30931" y="96326"/>
                        <a:pt x="30291" y="96326"/>
                        <a:pt x="29651" y="96326"/>
                      </a:cubicBezTo>
                      <a:close/>
                    </a:path>
                  </a:pathLst>
                </a:custGeom>
                <a:solidFill>
                  <a:schemeClr val="bg1"/>
                </a:solidFill>
                <a:ln w="9525" cap="flat">
                  <a:noFill/>
                  <a:prstDash val="solid"/>
                  <a:miter/>
                </a:ln>
              </p:spPr>
              <p:txBody>
                <a:bodyPr rtlCol="0" anchor="ctr"/>
                <a:lstStyle/>
                <a:p>
                  <a:endParaRPr lang="en-US"/>
                </a:p>
              </p:txBody>
            </p:sp>
          </p:grpSp>
          <p:grpSp>
            <p:nvGrpSpPr>
              <p:cNvPr id="289" name="Group 288"/>
              <p:cNvGrpSpPr/>
              <p:nvPr/>
            </p:nvGrpSpPr>
            <p:grpSpPr>
              <a:xfrm>
                <a:off x="11145527" y="2070408"/>
                <a:ext cx="490565" cy="322693"/>
                <a:chOff x="12993486" y="1506147"/>
                <a:chExt cx="490565" cy="322693"/>
              </a:xfrm>
            </p:grpSpPr>
            <p:sp>
              <p:nvSpPr>
                <p:cNvPr id="157" name="Freeform: Shape 156"/>
                <p:cNvSpPr/>
                <p:nvPr/>
              </p:nvSpPr>
              <p:spPr>
                <a:xfrm>
                  <a:off x="12993486" y="1806169"/>
                  <a:ext cx="490565" cy="22671"/>
                </a:xfrm>
                <a:custGeom>
                  <a:avLst/>
                  <a:gdLst>
                    <a:gd name="connsiteX0" fmla="*/ 4800 w 377624"/>
                    <a:gd name="connsiteY0" fmla="*/ 4800 h 19201"/>
                    <a:gd name="connsiteX1" fmla="*/ 62404 w 377624"/>
                    <a:gd name="connsiteY1" fmla="*/ 4800 h 19201"/>
                    <a:gd name="connsiteX2" fmla="*/ 121928 w 377624"/>
                    <a:gd name="connsiteY2" fmla="*/ 4800 h 19201"/>
                    <a:gd name="connsiteX3" fmla="*/ 189772 w 377624"/>
                    <a:gd name="connsiteY3" fmla="*/ 4800 h 19201"/>
                    <a:gd name="connsiteX4" fmla="*/ 224335 w 377624"/>
                    <a:gd name="connsiteY4" fmla="*/ 4800 h 19201"/>
                    <a:gd name="connsiteX5" fmla="*/ 257617 w 377624"/>
                    <a:gd name="connsiteY5" fmla="*/ 4800 h 19201"/>
                    <a:gd name="connsiteX6" fmla="*/ 288979 w 377624"/>
                    <a:gd name="connsiteY6" fmla="*/ 6080 h 19201"/>
                    <a:gd name="connsiteX7" fmla="*/ 303700 w 377624"/>
                    <a:gd name="connsiteY7" fmla="*/ 6720 h 19201"/>
                    <a:gd name="connsiteX8" fmla="*/ 317141 w 377624"/>
                    <a:gd name="connsiteY8" fmla="*/ 7360 h 19201"/>
                    <a:gd name="connsiteX9" fmla="*/ 340822 w 377624"/>
                    <a:gd name="connsiteY9" fmla="*/ 9281 h 19201"/>
                    <a:gd name="connsiteX10" fmla="*/ 358743 w 377624"/>
                    <a:gd name="connsiteY10" fmla="*/ 11201 h 19201"/>
                    <a:gd name="connsiteX11" fmla="*/ 374744 w 377624"/>
                    <a:gd name="connsiteY11" fmla="*/ 13121 h 19201"/>
                    <a:gd name="connsiteX12" fmla="*/ 374744 w 377624"/>
                    <a:gd name="connsiteY12" fmla="*/ 14401 h 19201"/>
                    <a:gd name="connsiteX13" fmla="*/ 358743 w 377624"/>
                    <a:gd name="connsiteY13" fmla="*/ 15681 h 19201"/>
                    <a:gd name="connsiteX14" fmla="*/ 340182 w 377624"/>
                    <a:gd name="connsiteY14" fmla="*/ 16321 h 19201"/>
                    <a:gd name="connsiteX15" fmla="*/ 316501 w 377624"/>
                    <a:gd name="connsiteY15" fmla="*/ 16961 h 19201"/>
                    <a:gd name="connsiteX16" fmla="*/ 303060 w 377624"/>
                    <a:gd name="connsiteY16" fmla="*/ 16961 h 19201"/>
                    <a:gd name="connsiteX17" fmla="*/ 288339 w 377624"/>
                    <a:gd name="connsiteY17" fmla="*/ 16961 h 19201"/>
                    <a:gd name="connsiteX18" fmla="*/ 256977 w 377624"/>
                    <a:gd name="connsiteY18" fmla="*/ 16961 h 19201"/>
                    <a:gd name="connsiteX19" fmla="*/ 223695 w 377624"/>
                    <a:gd name="connsiteY19" fmla="*/ 15681 h 19201"/>
                    <a:gd name="connsiteX20" fmla="*/ 189132 w 377624"/>
                    <a:gd name="connsiteY20" fmla="*/ 13761 h 19201"/>
                    <a:gd name="connsiteX21" fmla="*/ 121288 w 377624"/>
                    <a:gd name="connsiteY21" fmla="*/ 10561 h 19201"/>
                    <a:gd name="connsiteX22" fmla="*/ 62404 w 377624"/>
                    <a:gd name="connsiteY22" fmla="*/ 8001 h 19201"/>
                    <a:gd name="connsiteX23" fmla="*/ 4800 w 377624"/>
                    <a:gd name="connsiteY23" fmla="*/ 4800 h 19201"/>
                    <a:gd name="connsiteX24" fmla="*/ 4800 w 377624"/>
                    <a:gd name="connsiteY24" fmla="*/ 480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7624" h="19201">
                      <a:moveTo>
                        <a:pt x="4800" y="4800"/>
                      </a:moveTo>
                      <a:cubicBezTo>
                        <a:pt x="4800" y="4800"/>
                        <a:pt x="27842" y="4800"/>
                        <a:pt x="62404" y="4800"/>
                      </a:cubicBezTo>
                      <a:cubicBezTo>
                        <a:pt x="79685" y="4800"/>
                        <a:pt x="100166" y="4800"/>
                        <a:pt x="121928" y="4800"/>
                      </a:cubicBezTo>
                      <a:cubicBezTo>
                        <a:pt x="143689" y="4800"/>
                        <a:pt x="166731" y="4800"/>
                        <a:pt x="189772" y="4800"/>
                      </a:cubicBezTo>
                      <a:cubicBezTo>
                        <a:pt x="201293" y="4800"/>
                        <a:pt x="212814" y="4800"/>
                        <a:pt x="224335" y="4800"/>
                      </a:cubicBezTo>
                      <a:cubicBezTo>
                        <a:pt x="235855" y="4800"/>
                        <a:pt x="246736" y="4800"/>
                        <a:pt x="257617" y="4800"/>
                      </a:cubicBezTo>
                      <a:cubicBezTo>
                        <a:pt x="268497" y="4800"/>
                        <a:pt x="278738" y="5440"/>
                        <a:pt x="288979" y="6080"/>
                      </a:cubicBezTo>
                      <a:cubicBezTo>
                        <a:pt x="294099" y="6080"/>
                        <a:pt x="298579" y="6720"/>
                        <a:pt x="303700" y="6720"/>
                      </a:cubicBezTo>
                      <a:cubicBezTo>
                        <a:pt x="308180" y="6720"/>
                        <a:pt x="312660" y="7360"/>
                        <a:pt x="317141" y="7360"/>
                      </a:cubicBezTo>
                      <a:cubicBezTo>
                        <a:pt x="326101" y="8001"/>
                        <a:pt x="333782" y="8641"/>
                        <a:pt x="340822" y="9281"/>
                      </a:cubicBezTo>
                      <a:cubicBezTo>
                        <a:pt x="347863" y="9921"/>
                        <a:pt x="354263" y="10561"/>
                        <a:pt x="358743" y="11201"/>
                      </a:cubicBezTo>
                      <a:cubicBezTo>
                        <a:pt x="368984" y="12481"/>
                        <a:pt x="374744" y="13121"/>
                        <a:pt x="374744" y="13121"/>
                      </a:cubicBezTo>
                      <a:lnTo>
                        <a:pt x="374744" y="14401"/>
                      </a:lnTo>
                      <a:cubicBezTo>
                        <a:pt x="374744" y="14401"/>
                        <a:pt x="368984" y="15041"/>
                        <a:pt x="358743" y="15681"/>
                      </a:cubicBezTo>
                      <a:cubicBezTo>
                        <a:pt x="353623" y="15681"/>
                        <a:pt x="347223" y="16321"/>
                        <a:pt x="340182" y="16321"/>
                      </a:cubicBezTo>
                      <a:cubicBezTo>
                        <a:pt x="333142" y="16321"/>
                        <a:pt x="325461" y="16961"/>
                        <a:pt x="316501" y="16961"/>
                      </a:cubicBezTo>
                      <a:cubicBezTo>
                        <a:pt x="312020" y="16961"/>
                        <a:pt x="307540" y="16961"/>
                        <a:pt x="303060" y="16961"/>
                      </a:cubicBezTo>
                      <a:cubicBezTo>
                        <a:pt x="298579" y="16961"/>
                        <a:pt x="293459" y="16961"/>
                        <a:pt x="288339" y="16961"/>
                      </a:cubicBezTo>
                      <a:cubicBezTo>
                        <a:pt x="278098" y="16961"/>
                        <a:pt x="267857" y="16961"/>
                        <a:pt x="256977" y="16961"/>
                      </a:cubicBezTo>
                      <a:cubicBezTo>
                        <a:pt x="246096" y="16961"/>
                        <a:pt x="235215" y="16321"/>
                        <a:pt x="223695" y="15681"/>
                      </a:cubicBezTo>
                      <a:cubicBezTo>
                        <a:pt x="212174" y="15041"/>
                        <a:pt x="200653" y="14401"/>
                        <a:pt x="189132" y="13761"/>
                      </a:cubicBezTo>
                      <a:cubicBezTo>
                        <a:pt x="166091" y="12481"/>
                        <a:pt x="143049" y="11841"/>
                        <a:pt x="121288" y="10561"/>
                      </a:cubicBezTo>
                      <a:cubicBezTo>
                        <a:pt x="99526" y="9921"/>
                        <a:pt x="79685" y="8641"/>
                        <a:pt x="62404" y="8001"/>
                      </a:cubicBezTo>
                      <a:cubicBezTo>
                        <a:pt x="27842" y="6080"/>
                        <a:pt x="4800" y="4800"/>
                        <a:pt x="4800" y="4800"/>
                      </a:cubicBezTo>
                      <a:lnTo>
                        <a:pt x="4800" y="4800"/>
                      </a:lnTo>
                      <a:close/>
                    </a:path>
                  </a:pathLst>
                </a:custGeom>
                <a:solidFill>
                  <a:schemeClr val="bg1"/>
                </a:solidFill>
                <a:ln w="9525" cap="flat">
                  <a:noFill/>
                  <a:prstDash val="solid"/>
                  <a:miter/>
                </a:ln>
              </p:spPr>
              <p:txBody>
                <a:bodyPr rtlCol="0" anchor="ctr"/>
                <a:lstStyle/>
                <a:p>
                  <a:endParaRPr lang="en-US"/>
                </a:p>
              </p:txBody>
            </p:sp>
            <p:sp>
              <p:nvSpPr>
                <p:cNvPr id="158" name="Freeform: Shape 157"/>
                <p:cNvSpPr/>
                <p:nvPr/>
              </p:nvSpPr>
              <p:spPr>
                <a:xfrm>
                  <a:off x="12993486" y="1506147"/>
                  <a:ext cx="349214" cy="309846"/>
                </a:xfrm>
                <a:custGeom>
                  <a:avLst/>
                  <a:gdLst>
                    <a:gd name="connsiteX0" fmla="*/ 267857 w 268817"/>
                    <a:gd name="connsiteY0" fmla="*/ 5440 h 262417"/>
                    <a:gd name="connsiteX1" fmla="*/ 228175 w 268817"/>
                    <a:gd name="connsiteY1" fmla="*/ 46403 h 262417"/>
                    <a:gd name="connsiteX2" fmla="*/ 187212 w 268817"/>
                    <a:gd name="connsiteY2" fmla="*/ 88006 h 262417"/>
                    <a:gd name="connsiteX3" fmla="*/ 139849 w 268817"/>
                    <a:gd name="connsiteY3" fmla="*/ 136009 h 262417"/>
                    <a:gd name="connsiteX4" fmla="*/ 116168 w 268817"/>
                    <a:gd name="connsiteY4" fmla="*/ 160330 h 262417"/>
                    <a:gd name="connsiteX5" fmla="*/ 93126 w 268817"/>
                    <a:gd name="connsiteY5" fmla="*/ 184012 h 262417"/>
                    <a:gd name="connsiteX6" fmla="*/ 70725 w 268817"/>
                    <a:gd name="connsiteY6" fmla="*/ 205133 h 262417"/>
                    <a:gd name="connsiteX7" fmla="*/ 59844 w 268817"/>
                    <a:gd name="connsiteY7" fmla="*/ 214734 h 262417"/>
                    <a:gd name="connsiteX8" fmla="*/ 49603 w 268817"/>
                    <a:gd name="connsiteY8" fmla="*/ 223695 h 262417"/>
                    <a:gd name="connsiteX9" fmla="*/ 31682 w 268817"/>
                    <a:gd name="connsiteY9" fmla="*/ 239056 h 262417"/>
                    <a:gd name="connsiteX10" fmla="*/ 17601 w 268817"/>
                    <a:gd name="connsiteY10" fmla="*/ 250576 h 262417"/>
                    <a:gd name="connsiteX11" fmla="*/ 5440 w 268817"/>
                    <a:gd name="connsiteY11" fmla="*/ 260177 h 262417"/>
                    <a:gd name="connsiteX12" fmla="*/ 4800 w 268817"/>
                    <a:gd name="connsiteY12" fmla="*/ 259537 h 262417"/>
                    <a:gd name="connsiteX13" fmla="*/ 15041 w 268817"/>
                    <a:gd name="connsiteY13" fmla="*/ 247376 h 262417"/>
                    <a:gd name="connsiteX14" fmla="*/ 27202 w 268817"/>
                    <a:gd name="connsiteY14" fmla="*/ 233935 h 262417"/>
                    <a:gd name="connsiteX15" fmla="*/ 43203 w 268817"/>
                    <a:gd name="connsiteY15" fmla="*/ 216654 h 262417"/>
                    <a:gd name="connsiteX16" fmla="*/ 52163 w 268817"/>
                    <a:gd name="connsiteY16" fmla="*/ 207053 h 262417"/>
                    <a:gd name="connsiteX17" fmla="*/ 62404 w 268817"/>
                    <a:gd name="connsiteY17" fmla="*/ 196813 h 262417"/>
                    <a:gd name="connsiteX18" fmla="*/ 84165 w 268817"/>
                    <a:gd name="connsiteY18" fmla="*/ 175051 h 262417"/>
                    <a:gd name="connsiteX19" fmla="*/ 108487 w 268817"/>
                    <a:gd name="connsiteY19" fmla="*/ 152650 h 262417"/>
                    <a:gd name="connsiteX20" fmla="*/ 133449 w 268817"/>
                    <a:gd name="connsiteY20" fmla="*/ 129608 h 262417"/>
                    <a:gd name="connsiteX21" fmla="*/ 182732 w 268817"/>
                    <a:gd name="connsiteY21" fmla="*/ 83525 h 262417"/>
                    <a:gd name="connsiteX22" fmla="*/ 225615 w 268817"/>
                    <a:gd name="connsiteY22" fmla="*/ 43843 h 262417"/>
                    <a:gd name="connsiteX23" fmla="*/ 267857 w 268817"/>
                    <a:gd name="connsiteY23" fmla="*/ 4800 h 262417"/>
                    <a:gd name="connsiteX24" fmla="*/ 267857 w 268817"/>
                    <a:gd name="connsiteY24" fmla="*/ 5440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8817" h="262417">
                      <a:moveTo>
                        <a:pt x="267857" y="5440"/>
                      </a:moveTo>
                      <a:cubicBezTo>
                        <a:pt x="267857" y="5440"/>
                        <a:pt x="251856" y="22081"/>
                        <a:pt x="228175" y="46403"/>
                      </a:cubicBezTo>
                      <a:cubicBezTo>
                        <a:pt x="216014" y="58564"/>
                        <a:pt x="201933" y="73285"/>
                        <a:pt x="187212" y="88006"/>
                      </a:cubicBezTo>
                      <a:cubicBezTo>
                        <a:pt x="171851" y="103367"/>
                        <a:pt x="155850" y="119368"/>
                        <a:pt x="139849" y="136009"/>
                      </a:cubicBezTo>
                      <a:cubicBezTo>
                        <a:pt x="131529" y="144329"/>
                        <a:pt x="123848" y="152650"/>
                        <a:pt x="116168" y="160330"/>
                      </a:cubicBezTo>
                      <a:cubicBezTo>
                        <a:pt x="108487" y="168651"/>
                        <a:pt x="100807" y="176331"/>
                        <a:pt x="93126" y="184012"/>
                      </a:cubicBezTo>
                      <a:cubicBezTo>
                        <a:pt x="85446" y="191692"/>
                        <a:pt x="77765" y="198733"/>
                        <a:pt x="70725" y="205133"/>
                      </a:cubicBezTo>
                      <a:cubicBezTo>
                        <a:pt x="66884" y="208334"/>
                        <a:pt x="63684" y="211534"/>
                        <a:pt x="59844" y="214734"/>
                      </a:cubicBezTo>
                      <a:cubicBezTo>
                        <a:pt x="56644" y="217934"/>
                        <a:pt x="52803" y="220494"/>
                        <a:pt x="49603" y="223695"/>
                      </a:cubicBezTo>
                      <a:cubicBezTo>
                        <a:pt x="43203" y="229455"/>
                        <a:pt x="37442" y="234575"/>
                        <a:pt x="31682" y="239056"/>
                      </a:cubicBezTo>
                      <a:cubicBezTo>
                        <a:pt x="26562" y="243536"/>
                        <a:pt x="21441" y="247376"/>
                        <a:pt x="17601" y="250576"/>
                      </a:cubicBezTo>
                      <a:cubicBezTo>
                        <a:pt x="9921" y="256977"/>
                        <a:pt x="5440" y="260177"/>
                        <a:pt x="5440" y="260177"/>
                      </a:cubicBezTo>
                      <a:lnTo>
                        <a:pt x="4800" y="259537"/>
                      </a:lnTo>
                      <a:cubicBezTo>
                        <a:pt x="4800" y="259537"/>
                        <a:pt x="8641" y="255057"/>
                        <a:pt x="15041" y="247376"/>
                      </a:cubicBezTo>
                      <a:cubicBezTo>
                        <a:pt x="18241" y="243536"/>
                        <a:pt x="22081" y="239056"/>
                        <a:pt x="27202" y="233935"/>
                      </a:cubicBezTo>
                      <a:cubicBezTo>
                        <a:pt x="31682" y="228815"/>
                        <a:pt x="37442" y="223054"/>
                        <a:pt x="43203" y="216654"/>
                      </a:cubicBezTo>
                      <a:cubicBezTo>
                        <a:pt x="46403" y="213454"/>
                        <a:pt x="48963" y="210254"/>
                        <a:pt x="52163" y="207053"/>
                      </a:cubicBezTo>
                      <a:cubicBezTo>
                        <a:pt x="55364" y="203853"/>
                        <a:pt x="58564" y="200013"/>
                        <a:pt x="62404" y="196813"/>
                      </a:cubicBezTo>
                      <a:cubicBezTo>
                        <a:pt x="69445" y="189772"/>
                        <a:pt x="76485" y="182732"/>
                        <a:pt x="84165" y="175051"/>
                      </a:cubicBezTo>
                      <a:cubicBezTo>
                        <a:pt x="91846" y="167371"/>
                        <a:pt x="100166" y="160330"/>
                        <a:pt x="108487" y="152650"/>
                      </a:cubicBezTo>
                      <a:cubicBezTo>
                        <a:pt x="116808" y="144969"/>
                        <a:pt x="125128" y="137289"/>
                        <a:pt x="133449" y="129608"/>
                      </a:cubicBezTo>
                      <a:cubicBezTo>
                        <a:pt x="150090" y="114247"/>
                        <a:pt x="166731" y="98246"/>
                        <a:pt x="182732" y="83525"/>
                      </a:cubicBezTo>
                      <a:cubicBezTo>
                        <a:pt x="198093" y="68804"/>
                        <a:pt x="212814" y="55364"/>
                        <a:pt x="225615" y="43843"/>
                      </a:cubicBezTo>
                      <a:cubicBezTo>
                        <a:pt x="250576" y="20801"/>
                        <a:pt x="267857" y="4800"/>
                        <a:pt x="267857" y="4800"/>
                      </a:cubicBezTo>
                      <a:lnTo>
                        <a:pt x="267857" y="5440"/>
                      </a:lnTo>
                      <a:close/>
                    </a:path>
                  </a:pathLst>
                </a:custGeom>
                <a:solidFill>
                  <a:schemeClr val="bg1"/>
                </a:solidFill>
                <a:ln w="9525" cap="flat">
                  <a:noFill/>
                  <a:prstDash val="solid"/>
                  <a:miter/>
                </a:ln>
              </p:spPr>
              <p:txBody>
                <a:bodyPr rtlCol="0" anchor="ctr"/>
                <a:lstStyle/>
                <a:p>
                  <a:endParaRPr lang="en-US"/>
                </a:p>
              </p:txBody>
            </p:sp>
            <p:sp>
              <p:nvSpPr>
                <p:cNvPr id="159" name="Freeform: Shape 158"/>
                <p:cNvSpPr/>
                <p:nvPr/>
              </p:nvSpPr>
              <p:spPr>
                <a:xfrm>
                  <a:off x="13099275" y="1697521"/>
                  <a:ext cx="74832" cy="128473"/>
                </a:xfrm>
                <a:custGeom>
                  <a:avLst/>
                  <a:gdLst>
                    <a:gd name="connsiteX0" fmla="*/ 50094 w 57603"/>
                    <a:gd name="connsiteY0" fmla="*/ 104497 h 108807"/>
                    <a:gd name="connsiteX1" fmla="*/ 49454 w 57603"/>
                    <a:gd name="connsiteY1" fmla="*/ 104497 h 108807"/>
                    <a:gd name="connsiteX2" fmla="*/ 43693 w 57603"/>
                    <a:gd name="connsiteY2" fmla="*/ 96817 h 108807"/>
                    <a:gd name="connsiteX3" fmla="*/ 44973 w 57603"/>
                    <a:gd name="connsiteY3" fmla="*/ 82736 h 108807"/>
                    <a:gd name="connsiteX4" fmla="*/ 43053 w 57603"/>
                    <a:gd name="connsiteY4" fmla="*/ 66095 h 108807"/>
                    <a:gd name="connsiteX5" fmla="*/ 48174 w 57603"/>
                    <a:gd name="connsiteY5" fmla="*/ 58414 h 108807"/>
                    <a:gd name="connsiteX6" fmla="*/ 55854 w 57603"/>
                    <a:gd name="connsiteY6" fmla="*/ 63535 h 108807"/>
                    <a:gd name="connsiteX7" fmla="*/ 57774 w 57603"/>
                    <a:gd name="connsiteY7" fmla="*/ 82736 h 108807"/>
                    <a:gd name="connsiteX8" fmla="*/ 56494 w 57603"/>
                    <a:gd name="connsiteY8" fmla="*/ 98737 h 108807"/>
                    <a:gd name="connsiteX9" fmla="*/ 50094 w 57603"/>
                    <a:gd name="connsiteY9" fmla="*/ 104497 h 108807"/>
                    <a:gd name="connsiteX10" fmla="*/ 36013 w 57603"/>
                    <a:gd name="connsiteY10" fmla="*/ 40493 h 108807"/>
                    <a:gd name="connsiteX11" fmla="*/ 30892 w 57603"/>
                    <a:gd name="connsiteY11" fmla="*/ 37933 h 108807"/>
                    <a:gd name="connsiteX12" fmla="*/ 8491 w 57603"/>
                    <a:gd name="connsiteY12" fmla="*/ 17452 h 108807"/>
                    <a:gd name="connsiteX13" fmla="*/ 5291 w 57603"/>
                    <a:gd name="connsiteY13" fmla="*/ 8491 h 108807"/>
                    <a:gd name="connsiteX14" fmla="*/ 14251 w 57603"/>
                    <a:gd name="connsiteY14" fmla="*/ 5291 h 108807"/>
                    <a:gd name="connsiteX15" fmla="*/ 41133 w 57603"/>
                    <a:gd name="connsiteY15" fmla="*/ 29612 h 108807"/>
                    <a:gd name="connsiteX16" fmla="*/ 39853 w 57603"/>
                    <a:gd name="connsiteY16" fmla="*/ 39213 h 108807"/>
                    <a:gd name="connsiteX17" fmla="*/ 36013 w 57603"/>
                    <a:gd name="connsiteY17" fmla="*/ 4049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603" h="108807">
                      <a:moveTo>
                        <a:pt x="50094" y="104497"/>
                      </a:moveTo>
                      <a:cubicBezTo>
                        <a:pt x="50094" y="104497"/>
                        <a:pt x="49454" y="104497"/>
                        <a:pt x="49454" y="104497"/>
                      </a:cubicBezTo>
                      <a:cubicBezTo>
                        <a:pt x="45613" y="103857"/>
                        <a:pt x="43053" y="100657"/>
                        <a:pt x="43693" y="96817"/>
                      </a:cubicBezTo>
                      <a:cubicBezTo>
                        <a:pt x="44333" y="91696"/>
                        <a:pt x="44973" y="87216"/>
                        <a:pt x="44973" y="82736"/>
                      </a:cubicBezTo>
                      <a:cubicBezTo>
                        <a:pt x="44973" y="76975"/>
                        <a:pt x="44333" y="71215"/>
                        <a:pt x="43053" y="66095"/>
                      </a:cubicBezTo>
                      <a:cubicBezTo>
                        <a:pt x="42413" y="62255"/>
                        <a:pt x="44333" y="59054"/>
                        <a:pt x="48174" y="58414"/>
                      </a:cubicBezTo>
                      <a:cubicBezTo>
                        <a:pt x="52014" y="57774"/>
                        <a:pt x="55214" y="59694"/>
                        <a:pt x="55854" y="63535"/>
                      </a:cubicBezTo>
                      <a:cubicBezTo>
                        <a:pt x="57134" y="69935"/>
                        <a:pt x="57774" y="76335"/>
                        <a:pt x="57774" y="82736"/>
                      </a:cubicBezTo>
                      <a:cubicBezTo>
                        <a:pt x="57774" y="87856"/>
                        <a:pt x="57134" y="93617"/>
                        <a:pt x="56494" y="98737"/>
                      </a:cubicBezTo>
                      <a:cubicBezTo>
                        <a:pt x="56494" y="101937"/>
                        <a:pt x="53294" y="104497"/>
                        <a:pt x="50094" y="104497"/>
                      </a:cubicBezTo>
                      <a:close/>
                      <a:moveTo>
                        <a:pt x="36013" y="40493"/>
                      </a:moveTo>
                      <a:cubicBezTo>
                        <a:pt x="34093" y="40493"/>
                        <a:pt x="32173" y="39213"/>
                        <a:pt x="30892" y="37933"/>
                      </a:cubicBezTo>
                      <a:cubicBezTo>
                        <a:pt x="20652" y="23852"/>
                        <a:pt x="9131" y="18092"/>
                        <a:pt x="8491" y="17452"/>
                      </a:cubicBezTo>
                      <a:cubicBezTo>
                        <a:pt x="5291" y="15532"/>
                        <a:pt x="4011" y="11691"/>
                        <a:pt x="5291" y="8491"/>
                      </a:cubicBezTo>
                      <a:cubicBezTo>
                        <a:pt x="7211" y="5291"/>
                        <a:pt x="11051" y="4011"/>
                        <a:pt x="14251" y="5291"/>
                      </a:cubicBezTo>
                      <a:cubicBezTo>
                        <a:pt x="14891" y="5291"/>
                        <a:pt x="28972" y="12971"/>
                        <a:pt x="41133" y="29612"/>
                      </a:cubicBezTo>
                      <a:cubicBezTo>
                        <a:pt x="43053" y="32813"/>
                        <a:pt x="42413" y="36653"/>
                        <a:pt x="39853" y="39213"/>
                      </a:cubicBezTo>
                      <a:cubicBezTo>
                        <a:pt x="39213" y="40493"/>
                        <a:pt x="37933" y="40493"/>
                        <a:pt x="36013" y="40493"/>
                      </a:cubicBezTo>
                      <a:close/>
                    </a:path>
                  </a:pathLst>
                </a:custGeom>
                <a:solidFill>
                  <a:schemeClr val="bg1"/>
                </a:solidFill>
                <a:ln w="9525" cap="flat">
                  <a:noFill/>
                  <a:prstDash val="solid"/>
                  <a:miter/>
                </a:ln>
              </p:spPr>
              <p:txBody>
                <a:bodyPr rtlCol="0" anchor="ctr"/>
                <a:lstStyle/>
                <a:p>
                  <a:endParaRPr lang="en-US"/>
                </a:p>
              </p:txBody>
            </p:sp>
            <p:sp>
              <p:nvSpPr>
                <p:cNvPr id="160" name="Freeform: Shape 159"/>
                <p:cNvSpPr/>
                <p:nvPr/>
              </p:nvSpPr>
              <p:spPr>
                <a:xfrm>
                  <a:off x="13258931" y="1662581"/>
                  <a:ext cx="58203" cy="90687"/>
                </a:xfrm>
                <a:custGeom>
                  <a:avLst/>
                  <a:gdLst>
                    <a:gd name="connsiteX0" fmla="*/ 31522 w 44802"/>
                    <a:gd name="connsiteY0" fmla="*/ 72005 h 76804"/>
                    <a:gd name="connsiteX1" fmla="*/ 30882 w 44802"/>
                    <a:gd name="connsiteY1" fmla="*/ 70725 h 76804"/>
                    <a:gd name="connsiteX2" fmla="*/ 29602 w 44802"/>
                    <a:gd name="connsiteY2" fmla="*/ 69445 h 76804"/>
                    <a:gd name="connsiteX3" fmla="*/ 28322 w 44802"/>
                    <a:gd name="connsiteY3" fmla="*/ 66884 h 76804"/>
                    <a:gd name="connsiteX4" fmla="*/ 27682 w 44802"/>
                    <a:gd name="connsiteY4" fmla="*/ 64324 h 76804"/>
                    <a:gd name="connsiteX5" fmla="*/ 26402 w 44802"/>
                    <a:gd name="connsiteY5" fmla="*/ 52163 h 76804"/>
                    <a:gd name="connsiteX6" fmla="*/ 24482 w 44802"/>
                    <a:gd name="connsiteY6" fmla="*/ 52163 h 76804"/>
                    <a:gd name="connsiteX7" fmla="*/ 14881 w 44802"/>
                    <a:gd name="connsiteY7" fmla="*/ 50883 h 76804"/>
                    <a:gd name="connsiteX8" fmla="*/ 10401 w 44802"/>
                    <a:gd name="connsiteY8" fmla="*/ 49603 h 76804"/>
                    <a:gd name="connsiteX9" fmla="*/ 5280 w 44802"/>
                    <a:gd name="connsiteY9" fmla="*/ 44483 h 76804"/>
                    <a:gd name="connsiteX10" fmla="*/ 5280 w 44802"/>
                    <a:gd name="connsiteY10" fmla="*/ 39363 h 76804"/>
                    <a:gd name="connsiteX11" fmla="*/ 5920 w 44802"/>
                    <a:gd name="connsiteY11" fmla="*/ 37442 h 76804"/>
                    <a:gd name="connsiteX12" fmla="*/ 7841 w 44802"/>
                    <a:gd name="connsiteY12" fmla="*/ 34242 h 76804"/>
                    <a:gd name="connsiteX13" fmla="*/ 13601 w 44802"/>
                    <a:gd name="connsiteY13" fmla="*/ 26562 h 76804"/>
                    <a:gd name="connsiteX14" fmla="*/ 17441 w 44802"/>
                    <a:gd name="connsiteY14" fmla="*/ 21441 h 76804"/>
                    <a:gd name="connsiteX15" fmla="*/ 21281 w 44802"/>
                    <a:gd name="connsiteY15" fmla="*/ 16321 h 76804"/>
                    <a:gd name="connsiteX16" fmla="*/ 23202 w 44802"/>
                    <a:gd name="connsiteY16" fmla="*/ 13761 h 76804"/>
                    <a:gd name="connsiteX17" fmla="*/ 23202 w 44802"/>
                    <a:gd name="connsiteY17" fmla="*/ 13761 h 76804"/>
                    <a:gd name="connsiteX18" fmla="*/ 23202 w 44802"/>
                    <a:gd name="connsiteY18" fmla="*/ 13761 h 76804"/>
                    <a:gd name="connsiteX19" fmla="*/ 23202 w 44802"/>
                    <a:gd name="connsiteY19" fmla="*/ 13121 h 76804"/>
                    <a:gd name="connsiteX20" fmla="*/ 23842 w 44802"/>
                    <a:gd name="connsiteY20" fmla="*/ 11201 h 76804"/>
                    <a:gd name="connsiteX21" fmla="*/ 33442 w 44802"/>
                    <a:gd name="connsiteY21" fmla="*/ 4800 h 76804"/>
                    <a:gd name="connsiteX22" fmla="*/ 37922 w 44802"/>
                    <a:gd name="connsiteY22" fmla="*/ 7360 h 76804"/>
                    <a:gd name="connsiteX23" fmla="*/ 39203 w 44802"/>
                    <a:gd name="connsiteY23" fmla="*/ 9281 h 76804"/>
                    <a:gd name="connsiteX24" fmla="*/ 39843 w 44802"/>
                    <a:gd name="connsiteY24" fmla="*/ 10561 h 76804"/>
                    <a:gd name="connsiteX25" fmla="*/ 39843 w 44802"/>
                    <a:gd name="connsiteY25" fmla="*/ 11841 h 76804"/>
                    <a:gd name="connsiteX26" fmla="*/ 39843 w 44802"/>
                    <a:gd name="connsiteY26" fmla="*/ 13121 h 76804"/>
                    <a:gd name="connsiteX27" fmla="*/ 39843 w 44802"/>
                    <a:gd name="connsiteY27" fmla="*/ 15041 h 76804"/>
                    <a:gd name="connsiteX28" fmla="*/ 39843 w 44802"/>
                    <a:gd name="connsiteY28" fmla="*/ 16961 h 76804"/>
                    <a:gd name="connsiteX29" fmla="*/ 39843 w 44802"/>
                    <a:gd name="connsiteY29" fmla="*/ 25922 h 76804"/>
                    <a:gd name="connsiteX30" fmla="*/ 40483 w 44802"/>
                    <a:gd name="connsiteY30" fmla="*/ 31682 h 76804"/>
                    <a:gd name="connsiteX31" fmla="*/ 40483 w 44802"/>
                    <a:gd name="connsiteY31" fmla="*/ 32962 h 76804"/>
                    <a:gd name="connsiteX32" fmla="*/ 40483 w 44802"/>
                    <a:gd name="connsiteY32" fmla="*/ 34882 h 76804"/>
                    <a:gd name="connsiteX33" fmla="*/ 40483 w 44802"/>
                    <a:gd name="connsiteY33" fmla="*/ 38723 h 76804"/>
                    <a:gd name="connsiteX34" fmla="*/ 44323 w 44802"/>
                    <a:gd name="connsiteY34" fmla="*/ 40643 h 76804"/>
                    <a:gd name="connsiteX35" fmla="*/ 46243 w 44802"/>
                    <a:gd name="connsiteY35" fmla="*/ 44483 h 76804"/>
                    <a:gd name="connsiteX36" fmla="*/ 44323 w 44802"/>
                    <a:gd name="connsiteY36" fmla="*/ 49603 h 76804"/>
                    <a:gd name="connsiteX37" fmla="*/ 39843 w 44802"/>
                    <a:gd name="connsiteY37" fmla="*/ 52163 h 76804"/>
                    <a:gd name="connsiteX38" fmla="*/ 39843 w 44802"/>
                    <a:gd name="connsiteY38" fmla="*/ 52163 h 76804"/>
                    <a:gd name="connsiteX39" fmla="*/ 40483 w 44802"/>
                    <a:gd name="connsiteY39" fmla="*/ 61124 h 76804"/>
                    <a:gd name="connsiteX40" fmla="*/ 41123 w 44802"/>
                    <a:gd name="connsiteY40" fmla="*/ 62404 h 76804"/>
                    <a:gd name="connsiteX41" fmla="*/ 41763 w 44802"/>
                    <a:gd name="connsiteY41" fmla="*/ 64324 h 76804"/>
                    <a:gd name="connsiteX42" fmla="*/ 43043 w 44802"/>
                    <a:gd name="connsiteY42" fmla="*/ 66884 h 76804"/>
                    <a:gd name="connsiteX43" fmla="*/ 43683 w 44802"/>
                    <a:gd name="connsiteY43" fmla="*/ 72005 h 76804"/>
                    <a:gd name="connsiteX44" fmla="*/ 40483 w 44802"/>
                    <a:gd name="connsiteY44" fmla="*/ 75845 h 76804"/>
                    <a:gd name="connsiteX45" fmla="*/ 35362 w 44802"/>
                    <a:gd name="connsiteY45" fmla="*/ 76485 h 76804"/>
                    <a:gd name="connsiteX46" fmla="*/ 31522 w 44802"/>
                    <a:gd name="connsiteY46" fmla="*/ 72005 h 76804"/>
                    <a:gd name="connsiteX47" fmla="*/ 21281 w 44802"/>
                    <a:gd name="connsiteY47" fmla="*/ 38723 h 76804"/>
                    <a:gd name="connsiteX48" fmla="*/ 24482 w 44802"/>
                    <a:gd name="connsiteY48" fmla="*/ 38723 h 76804"/>
                    <a:gd name="connsiteX49" fmla="*/ 27042 w 44802"/>
                    <a:gd name="connsiteY49" fmla="*/ 38723 h 76804"/>
                    <a:gd name="connsiteX50" fmla="*/ 27042 w 44802"/>
                    <a:gd name="connsiteY50" fmla="*/ 34882 h 76804"/>
                    <a:gd name="connsiteX51" fmla="*/ 27042 w 44802"/>
                    <a:gd name="connsiteY51" fmla="*/ 32962 h 76804"/>
                    <a:gd name="connsiteX52" fmla="*/ 27042 w 44802"/>
                    <a:gd name="connsiteY52" fmla="*/ 31042 h 76804"/>
                    <a:gd name="connsiteX53" fmla="*/ 25122 w 44802"/>
                    <a:gd name="connsiteY53" fmla="*/ 33602 h 76804"/>
                    <a:gd name="connsiteX54" fmla="*/ 21281 w 44802"/>
                    <a:gd name="connsiteY54" fmla="*/ 3872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802" h="76804">
                      <a:moveTo>
                        <a:pt x="31522" y="72005"/>
                      </a:moveTo>
                      <a:cubicBezTo>
                        <a:pt x="31522" y="72005"/>
                        <a:pt x="31522" y="71365"/>
                        <a:pt x="30882" y="70725"/>
                      </a:cubicBezTo>
                      <a:lnTo>
                        <a:pt x="29602" y="69445"/>
                      </a:lnTo>
                      <a:cubicBezTo>
                        <a:pt x="28962" y="68804"/>
                        <a:pt x="28962" y="68164"/>
                        <a:pt x="28322" y="66884"/>
                      </a:cubicBezTo>
                      <a:cubicBezTo>
                        <a:pt x="27682" y="66244"/>
                        <a:pt x="27682" y="64964"/>
                        <a:pt x="27682" y="64324"/>
                      </a:cubicBezTo>
                      <a:cubicBezTo>
                        <a:pt x="27042" y="61124"/>
                        <a:pt x="26402" y="57284"/>
                        <a:pt x="26402" y="52163"/>
                      </a:cubicBezTo>
                      <a:cubicBezTo>
                        <a:pt x="25762" y="52163"/>
                        <a:pt x="25122" y="52163"/>
                        <a:pt x="24482" y="52163"/>
                      </a:cubicBezTo>
                      <a:cubicBezTo>
                        <a:pt x="20641" y="52163"/>
                        <a:pt x="17441" y="51523"/>
                        <a:pt x="14881" y="50883"/>
                      </a:cubicBezTo>
                      <a:cubicBezTo>
                        <a:pt x="12961" y="50243"/>
                        <a:pt x="11681" y="50243"/>
                        <a:pt x="10401" y="49603"/>
                      </a:cubicBezTo>
                      <a:cubicBezTo>
                        <a:pt x="7841" y="48323"/>
                        <a:pt x="5920" y="46403"/>
                        <a:pt x="5280" y="44483"/>
                      </a:cubicBezTo>
                      <a:cubicBezTo>
                        <a:pt x="4640" y="43203"/>
                        <a:pt x="4640" y="41283"/>
                        <a:pt x="5280" y="39363"/>
                      </a:cubicBezTo>
                      <a:cubicBezTo>
                        <a:pt x="5280" y="38723"/>
                        <a:pt x="5920" y="38083"/>
                        <a:pt x="5920" y="37442"/>
                      </a:cubicBezTo>
                      <a:cubicBezTo>
                        <a:pt x="6560" y="36802"/>
                        <a:pt x="7200" y="35522"/>
                        <a:pt x="7841" y="34242"/>
                      </a:cubicBezTo>
                      <a:cubicBezTo>
                        <a:pt x="9121" y="32322"/>
                        <a:pt x="11041" y="29762"/>
                        <a:pt x="13601" y="26562"/>
                      </a:cubicBezTo>
                      <a:lnTo>
                        <a:pt x="17441" y="21441"/>
                      </a:lnTo>
                      <a:lnTo>
                        <a:pt x="21281" y="16321"/>
                      </a:lnTo>
                      <a:cubicBezTo>
                        <a:pt x="22561" y="15041"/>
                        <a:pt x="23202" y="14401"/>
                        <a:pt x="23202" y="13761"/>
                      </a:cubicBezTo>
                      <a:cubicBezTo>
                        <a:pt x="23202" y="13761"/>
                        <a:pt x="23202" y="13761"/>
                        <a:pt x="23202" y="13761"/>
                      </a:cubicBezTo>
                      <a:cubicBezTo>
                        <a:pt x="23202" y="13761"/>
                        <a:pt x="23202" y="13761"/>
                        <a:pt x="23202" y="13761"/>
                      </a:cubicBezTo>
                      <a:cubicBezTo>
                        <a:pt x="23202" y="13761"/>
                        <a:pt x="23202" y="13121"/>
                        <a:pt x="23202" y="13121"/>
                      </a:cubicBezTo>
                      <a:cubicBezTo>
                        <a:pt x="23202" y="12481"/>
                        <a:pt x="23842" y="11841"/>
                        <a:pt x="23842" y="11201"/>
                      </a:cubicBezTo>
                      <a:cubicBezTo>
                        <a:pt x="25762" y="6720"/>
                        <a:pt x="28962" y="4800"/>
                        <a:pt x="33442" y="4800"/>
                      </a:cubicBezTo>
                      <a:cubicBezTo>
                        <a:pt x="35362" y="4800"/>
                        <a:pt x="37282" y="6080"/>
                        <a:pt x="37922" y="7360"/>
                      </a:cubicBezTo>
                      <a:cubicBezTo>
                        <a:pt x="38563" y="8001"/>
                        <a:pt x="38563" y="8641"/>
                        <a:pt x="39203" y="9281"/>
                      </a:cubicBezTo>
                      <a:cubicBezTo>
                        <a:pt x="39203" y="9921"/>
                        <a:pt x="39843" y="9921"/>
                        <a:pt x="39843" y="10561"/>
                      </a:cubicBezTo>
                      <a:lnTo>
                        <a:pt x="39843" y="11841"/>
                      </a:lnTo>
                      <a:cubicBezTo>
                        <a:pt x="39843" y="11841"/>
                        <a:pt x="39843" y="12481"/>
                        <a:pt x="39843" y="13121"/>
                      </a:cubicBezTo>
                      <a:cubicBezTo>
                        <a:pt x="39843" y="13761"/>
                        <a:pt x="39843" y="13761"/>
                        <a:pt x="39843" y="15041"/>
                      </a:cubicBezTo>
                      <a:cubicBezTo>
                        <a:pt x="39843" y="15681"/>
                        <a:pt x="39843" y="16321"/>
                        <a:pt x="39843" y="16961"/>
                      </a:cubicBezTo>
                      <a:cubicBezTo>
                        <a:pt x="39843" y="20801"/>
                        <a:pt x="39843" y="24002"/>
                        <a:pt x="39843" y="25922"/>
                      </a:cubicBezTo>
                      <a:cubicBezTo>
                        <a:pt x="39843" y="29122"/>
                        <a:pt x="39843" y="31042"/>
                        <a:pt x="40483" y="31682"/>
                      </a:cubicBezTo>
                      <a:cubicBezTo>
                        <a:pt x="40483" y="32322"/>
                        <a:pt x="40483" y="32322"/>
                        <a:pt x="40483" y="32962"/>
                      </a:cubicBezTo>
                      <a:cubicBezTo>
                        <a:pt x="40483" y="33602"/>
                        <a:pt x="40483" y="33602"/>
                        <a:pt x="40483" y="34882"/>
                      </a:cubicBezTo>
                      <a:cubicBezTo>
                        <a:pt x="40483" y="35522"/>
                        <a:pt x="40483" y="36802"/>
                        <a:pt x="40483" y="38723"/>
                      </a:cubicBezTo>
                      <a:cubicBezTo>
                        <a:pt x="41763" y="38723"/>
                        <a:pt x="43043" y="39363"/>
                        <a:pt x="44323" y="40643"/>
                      </a:cubicBezTo>
                      <a:cubicBezTo>
                        <a:pt x="45603" y="41923"/>
                        <a:pt x="46243" y="43203"/>
                        <a:pt x="46243" y="44483"/>
                      </a:cubicBezTo>
                      <a:cubicBezTo>
                        <a:pt x="46243" y="46403"/>
                        <a:pt x="45603" y="48323"/>
                        <a:pt x="44323" y="49603"/>
                      </a:cubicBezTo>
                      <a:cubicBezTo>
                        <a:pt x="43043" y="50883"/>
                        <a:pt x="41763" y="51523"/>
                        <a:pt x="39843" y="52163"/>
                      </a:cubicBezTo>
                      <a:lnTo>
                        <a:pt x="39843" y="52163"/>
                      </a:lnTo>
                      <a:cubicBezTo>
                        <a:pt x="39843" y="56004"/>
                        <a:pt x="39843" y="58564"/>
                        <a:pt x="40483" y="61124"/>
                      </a:cubicBezTo>
                      <a:cubicBezTo>
                        <a:pt x="40483" y="61764"/>
                        <a:pt x="40483" y="62404"/>
                        <a:pt x="41123" y="62404"/>
                      </a:cubicBezTo>
                      <a:lnTo>
                        <a:pt x="41763" y="64324"/>
                      </a:lnTo>
                      <a:cubicBezTo>
                        <a:pt x="42403" y="64964"/>
                        <a:pt x="43043" y="66244"/>
                        <a:pt x="43043" y="66884"/>
                      </a:cubicBezTo>
                      <a:cubicBezTo>
                        <a:pt x="43683" y="68804"/>
                        <a:pt x="43683" y="70085"/>
                        <a:pt x="43683" y="72005"/>
                      </a:cubicBezTo>
                      <a:cubicBezTo>
                        <a:pt x="43043" y="73925"/>
                        <a:pt x="41763" y="75205"/>
                        <a:pt x="40483" y="75845"/>
                      </a:cubicBezTo>
                      <a:cubicBezTo>
                        <a:pt x="38563" y="76485"/>
                        <a:pt x="37282" y="76485"/>
                        <a:pt x="35362" y="76485"/>
                      </a:cubicBezTo>
                      <a:cubicBezTo>
                        <a:pt x="33442" y="75205"/>
                        <a:pt x="32162" y="73925"/>
                        <a:pt x="31522" y="72005"/>
                      </a:cubicBezTo>
                      <a:close/>
                      <a:moveTo>
                        <a:pt x="21281" y="38723"/>
                      </a:moveTo>
                      <a:cubicBezTo>
                        <a:pt x="22561" y="38723"/>
                        <a:pt x="23202" y="38723"/>
                        <a:pt x="24482" y="38723"/>
                      </a:cubicBezTo>
                      <a:cubicBezTo>
                        <a:pt x="25122" y="38723"/>
                        <a:pt x="25762" y="38723"/>
                        <a:pt x="27042" y="38723"/>
                      </a:cubicBezTo>
                      <a:cubicBezTo>
                        <a:pt x="27042" y="36802"/>
                        <a:pt x="27042" y="35522"/>
                        <a:pt x="27042" y="34882"/>
                      </a:cubicBezTo>
                      <a:cubicBezTo>
                        <a:pt x="27042" y="34242"/>
                        <a:pt x="27042" y="33602"/>
                        <a:pt x="27042" y="32962"/>
                      </a:cubicBezTo>
                      <a:cubicBezTo>
                        <a:pt x="27042" y="32322"/>
                        <a:pt x="27042" y="32322"/>
                        <a:pt x="27042" y="31042"/>
                      </a:cubicBezTo>
                      <a:lnTo>
                        <a:pt x="25122" y="33602"/>
                      </a:lnTo>
                      <a:lnTo>
                        <a:pt x="21281" y="38723"/>
                      </a:lnTo>
                      <a:close/>
                    </a:path>
                  </a:pathLst>
                </a:custGeom>
                <a:solidFill>
                  <a:schemeClr val="bg1"/>
                </a:solidFill>
                <a:ln w="9525" cap="flat">
                  <a:noFill/>
                  <a:prstDash val="solid"/>
                  <a:miter/>
                </a:ln>
              </p:spPr>
              <p:txBody>
                <a:bodyPr rtlCol="0" anchor="ctr"/>
                <a:lstStyle/>
                <a:p>
                  <a:endParaRPr lang="en-US"/>
                </a:p>
              </p:txBody>
            </p:sp>
            <p:sp>
              <p:nvSpPr>
                <p:cNvPr id="161" name="Freeform: Shape 160"/>
                <p:cNvSpPr/>
                <p:nvPr/>
              </p:nvSpPr>
              <p:spPr>
                <a:xfrm>
                  <a:off x="13320251" y="1657291"/>
                  <a:ext cx="66517" cy="90687"/>
                </a:xfrm>
                <a:custGeom>
                  <a:avLst/>
                  <a:gdLst>
                    <a:gd name="connsiteX0" fmla="*/ 38723 w 51203"/>
                    <a:gd name="connsiteY0" fmla="*/ 17601 h 76804"/>
                    <a:gd name="connsiteX1" fmla="*/ 27202 w 51203"/>
                    <a:gd name="connsiteY1" fmla="*/ 18241 h 76804"/>
                    <a:gd name="connsiteX2" fmla="*/ 21441 w 51203"/>
                    <a:gd name="connsiteY2" fmla="*/ 18241 h 76804"/>
                    <a:gd name="connsiteX3" fmla="*/ 21441 w 51203"/>
                    <a:gd name="connsiteY3" fmla="*/ 18241 h 76804"/>
                    <a:gd name="connsiteX4" fmla="*/ 20161 w 51203"/>
                    <a:gd name="connsiteY4" fmla="*/ 25922 h 76804"/>
                    <a:gd name="connsiteX5" fmla="*/ 19521 w 51203"/>
                    <a:gd name="connsiteY5" fmla="*/ 33602 h 76804"/>
                    <a:gd name="connsiteX6" fmla="*/ 19521 w 51203"/>
                    <a:gd name="connsiteY6" fmla="*/ 33602 h 76804"/>
                    <a:gd name="connsiteX7" fmla="*/ 23362 w 51203"/>
                    <a:gd name="connsiteY7" fmla="*/ 33602 h 76804"/>
                    <a:gd name="connsiteX8" fmla="*/ 30402 w 51203"/>
                    <a:gd name="connsiteY8" fmla="*/ 33602 h 76804"/>
                    <a:gd name="connsiteX9" fmla="*/ 38082 w 51203"/>
                    <a:gd name="connsiteY9" fmla="*/ 35522 h 76804"/>
                    <a:gd name="connsiteX10" fmla="*/ 45763 w 51203"/>
                    <a:gd name="connsiteY10" fmla="*/ 42563 h 76804"/>
                    <a:gd name="connsiteX11" fmla="*/ 48963 w 51203"/>
                    <a:gd name="connsiteY11" fmla="*/ 52803 h 76804"/>
                    <a:gd name="connsiteX12" fmla="*/ 40643 w 51203"/>
                    <a:gd name="connsiteY12" fmla="*/ 67524 h 76804"/>
                    <a:gd name="connsiteX13" fmla="*/ 38082 w 51203"/>
                    <a:gd name="connsiteY13" fmla="*/ 68804 h 76804"/>
                    <a:gd name="connsiteX14" fmla="*/ 35522 w 51203"/>
                    <a:gd name="connsiteY14" fmla="*/ 69445 h 76804"/>
                    <a:gd name="connsiteX15" fmla="*/ 32962 w 51203"/>
                    <a:gd name="connsiteY15" fmla="*/ 70085 h 76804"/>
                    <a:gd name="connsiteX16" fmla="*/ 30402 w 51203"/>
                    <a:gd name="connsiteY16" fmla="*/ 70725 h 76804"/>
                    <a:gd name="connsiteX17" fmla="*/ 28482 w 51203"/>
                    <a:gd name="connsiteY17" fmla="*/ 70725 h 76804"/>
                    <a:gd name="connsiteX18" fmla="*/ 23362 w 51203"/>
                    <a:gd name="connsiteY18" fmla="*/ 72005 h 76804"/>
                    <a:gd name="connsiteX19" fmla="*/ 22721 w 51203"/>
                    <a:gd name="connsiteY19" fmla="*/ 72005 h 76804"/>
                    <a:gd name="connsiteX20" fmla="*/ 22721 w 51203"/>
                    <a:gd name="connsiteY20" fmla="*/ 72005 h 76804"/>
                    <a:gd name="connsiteX21" fmla="*/ 22721 w 51203"/>
                    <a:gd name="connsiteY21" fmla="*/ 72005 h 76804"/>
                    <a:gd name="connsiteX22" fmla="*/ 19521 w 51203"/>
                    <a:gd name="connsiteY22" fmla="*/ 72645 h 76804"/>
                    <a:gd name="connsiteX23" fmla="*/ 13761 w 51203"/>
                    <a:gd name="connsiteY23" fmla="*/ 73285 h 76804"/>
                    <a:gd name="connsiteX24" fmla="*/ 8641 w 51203"/>
                    <a:gd name="connsiteY24" fmla="*/ 71365 h 76804"/>
                    <a:gd name="connsiteX25" fmla="*/ 6080 w 51203"/>
                    <a:gd name="connsiteY25" fmla="*/ 66884 h 76804"/>
                    <a:gd name="connsiteX26" fmla="*/ 8001 w 51203"/>
                    <a:gd name="connsiteY26" fmla="*/ 61764 h 76804"/>
                    <a:gd name="connsiteX27" fmla="*/ 12481 w 51203"/>
                    <a:gd name="connsiteY27" fmla="*/ 59204 h 76804"/>
                    <a:gd name="connsiteX28" fmla="*/ 18241 w 51203"/>
                    <a:gd name="connsiteY28" fmla="*/ 58564 h 76804"/>
                    <a:gd name="connsiteX29" fmla="*/ 18241 w 51203"/>
                    <a:gd name="connsiteY29" fmla="*/ 58564 h 76804"/>
                    <a:gd name="connsiteX30" fmla="*/ 19521 w 51203"/>
                    <a:gd name="connsiteY30" fmla="*/ 58564 h 76804"/>
                    <a:gd name="connsiteX31" fmla="*/ 25922 w 51203"/>
                    <a:gd name="connsiteY31" fmla="*/ 57284 h 76804"/>
                    <a:gd name="connsiteX32" fmla="*/ 28482 w 51203"/>
                    <a:gd name="connsiteY32" fmla="*/ 56644 h 76804"/>
                    <a:gd name="connsiteX33" fmla="*/ 30402 w 51203"/>
                    <a:gd name="connsiteY33" fmla="*/ 56004 h 76804"/>
                    <a:gd name="connsiteX34" fmla="*/ 31682 w 51203"/>
                    <a:gd name="connsiteY34" fmla="*/ 55364 h 76804"/>
                    <a:gd name="connsiteX35" fmla="*/ 32962 w 51203"/>
                    <a:gd name="connsiteY35" fmla="*/ 54724 h 76804"/>
                    <a:gd name="connsiteX36" fmla="*/ 34242 w 51203"/>
                    <a:gd name="connsiteY36" fmla="*/ 54083 h 76804"/>
                    <a:gd name="connsiteX37" fmla="*/ 33602 w 51203"/>
                    <a:gd name="connsiteY37" fmla="*/ 56644 h 76804"/>
                    <a:gd name="connsiteX38" fmla="*/ 34242 w 51203"/>
                    <a:gd name="connsiteY38" fmla="*/ 56004 h 76804"/>
                    <a:gd name="connsiteX39" fmla="*/ 34242 w 51203"/>
                    <a:gd name="connsiteY39" fmla="*/ 54083 h 76804"/>
                    <a:gd name="connsiteX40" fmla="*/ 32962 w 51203"/>
                    <a:gd name="connsiteY40" fmla="*/ 51523 h 76804"/>
                    <a:gd name="connsiteX41" fmla="*/ 29762 w 51203"/>
                    <a:gd name="connsiteY41" fmla="*/ 48963 h 76804"/>
                    <a:gd name="connsiteX42" fmla="*/ 27202 w 51203"/>
                    <a:gd name="connsiteY42" fmla="*/ 48323 h 76804"/>
                    <a:gd name="connsiteX43" fmla="*/ 21441 w 51203"/>
                    <a:gd name="connsiteY43" fmla="*/ 48323 h 76804"/>
                    <a:gd name="connsiteX44" fmla="*/ 14401 w 51203"/>
                    <a:gd name="connsiteY44" fmla="*/ 47683 h 76804"/>
                    <a:gd name="connsiteX45" fmla="*/ 6720 w 51203"/>
                    <a:gd name="connsiteY45" fmla="*/ 43843 h 76804"/>
                    <a:gd name="connsiteX46" fmla="*/ 4800 w 51203"/>
                    <a:gd name="connsiteY46" fmla="*/ 38722 h 76804"/>
                    <a:gd name="connsiteX47" fmla="*/ 4800 w 51203"/>
                    <a:gd name="connsiteY47" fmla="*/ 34242 h 76804"/>
                    <a:gd name="connsiteX48" fmla="*/ 5440 w 51203"/>
                    <a:gd name="connsiteY48" fmla="*/ 24642 h 76804"/>
                    <a:gd name="connsiteX49" fmla="*/ 7360 w 51203"/>
                    <a:gd name="connsiteY49" fmla="*/ 15041 h 76804"/>
                    <a:gd name="connsiteX50" fmla="*/ 8641 w 51203"/>
                    <a:gd name="connsiteY50" fmla="*/ 11201 h 76804"/>
                    <a:gd name="connsiteX51" fmla="*/ 11841 w 51203"/>
                    <a:gd name="connsiteY51" fmla="*/ 6720 h 76804"/>
                    <a:gd name="connsiteX52" fmla="*/ 13121 w 51203"/>
                    <a:gd name="connsiteY52" fmla="*/ 6080 h 76804"/>
                    <a:gd name="connsiteX53" fmla="*/ 14401 w 51203"/>
                    <a:gd name="connsiteY53" fmla="*/ 5440 h 76804"/>
                    <a:gd name="connsiteX54" fmla="*/ 14401 w 51203"/>
                    <a:gd name="connsiteY54" fmla="*/ 5440 h 76804"/>
                    <a:gd name="connsiteX55" fmla="*/ 15041 w 51203"/>
                    <a:gd name="connsiteY55" fmla="*/ 5440 h 76804"/>
                    <a:gd name="connsiteX56" fmla="*/ 16321 w 51203"/>
                    <a:gd name="connsiteY56" fmla="*/ 5440 h 76804"/>
                    <a:gd name="connsiteX57" fmla="*/ 18881 w 51203"/>
                    <a:gd name="connsiteY57" fmla="*/ 5440 h 76804"/>
                    <a:gd name="connsiteX58" fmla="*/ 25922 w 51203"/>
                    <a:gd name="connsiteY58" fmla="*/ 5440 h 76804"/>
                    <a:gd name="connsiteX59" fmla="*/ 36802 w 51203"/>
                    <a:gd name="connsiteY59" fmla="*/ 4800 h 76804"/>
                    <a:gd name="connsiteX60" fmla="*/ 41923 w 51203"/>
                    <a:gd name="connsiteY60" fmla="*/ 6720 h 76804"/>
                    <a:gd name="connsiteX61" fmla="*/ 44483 w 51203"/>
                    <a:gd name="connsiteY61" fmla="*/ 11201 h 76804"/>
                    <a:gd name="connsiteX62" fmla="*/ 42563 w 51203"/>
                    <a:gd name="connsiteY62" fmla="*/ 16321 h 76804"/>
                    <a:gd name="connsiteX63" fmla="*/ 38723 w 51203"/>
                    <a:gd name="connsiteY63" fmla="*/ 17601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1203" h="76804">
                      <a:moveTo>
                        <a:pt x="38723" y="17601"/>
                      </a:moveTo>
                      <a:cubicBezTo>
                        <a:pt x="38723" y="17601"/>
                        <a:pt x="34882" y="17601"/>
                        <a:pt x="27202" y="18241"/>
                      </a:cubicBezTo>
                      <a:cubicBezTo>
                        <a:pt x="24642" y="18241"/>
                        <a:pt x="22721" y="18241"/>
                        <a:pt x="21441" y="18241"/>
                      </a:cubicBezTo>
                      <a:lnTo>
                        <a:pt x="21441" y="18241"/>
                      </a:lnTo>
                      <a:cubicBezTo>
                        <a:pt x="20801" y="20161"/>
                        <a:pt x="20161" y="22721"/>
                        <a:pt x="20161" y="25922"/>
                      </a:cubicBezTo>
                      <a:cubicBezTo>
                        <a:pt x="19521" y="29122"/>
                        <a:pt x="19521" y="31682"/>
                        <a:pt x="19521" y="33602"/>
                      </a:cubicBezTo>
                      <a:lnTo>
                        <a:pt x="19521" y="33602"/>
                      </a:lnTo>
                      <a:cubicBezTo>
                        <a:pt x="20161" y="33602"/>
                        <a:pt x="21441" y="33602"/>
                        <a:pt x="23362" y="33602"/>
                      </a:cubicBezTo>
                      <a:cubicBezTo>
                        <a:pt x="26562" y="33602"/>
                        <a:pt x="29122" y="33602"/>
                        <a:pt x="30402" y="33602"/>
                      </a:cubicBezTo>
                      <a:cubicBezTo>
                        <a:pt x="33602" y="33602"/>
                        <a:pt x="36162" y="34242"/>
                        <a:pt x="38082" y="35522"/>
                      </a:cubicBezTo>
                      <a:cubicBezTo>
                        <a:pt x="41283" y="37442"/>
                        <a:pt x="43843" y="39363"/>
                        <a:pt x="45763" y="42563"/>
                      </a:cubicBezTo>
                      <a:cubicBezTo>
                        <a:pt x="47683" y="45763"/>
                        <a:pt x="48963" y="48963"/>
                        <a:pt x="48963" y="52803"/>
                      </a:cubicBezTo>
                      <a:cubicBezTo>
                        <a:pt x="48963" y="59844"/>
                        <a:pt x="46403" y="64964"/>
                        <a:pt x="40643" y="67524"/>
                      </a:cubicBezTo>
                      <a:cubicBezTo>
                        <a:pt x="40003" y="68164"/>
                        <a:pt x="39363" y="68164"/>
                        <a:pt x="38082" y="68804"/>
                      </a:cubicBezTo>
                      <a:cubicBezTo>
                        <a:pt x="37442" y="69445"/>
                        <a:pt x="36162" y="69445"/>
                        <a:pt x="35522" y="69445"/>
                      </a:cubicBezTo>
                      <a:cubicBezTo>
                        <a:pt x="34242" y="69445"/>
                        <a:pt x="33602" y="70085"/>
                        <a:pt x="32962" y="70085"/>
                      </a:cubicBezTo>
                      <a:cubicBezTo>
                        <a:pt x="32322" y="70085"/>
                        <a:pt x="31682" y="70725"/>
                        <a:pt x="30402" y="70725"/>
                      </a:cubicBezTo>
                      <a:cubicBezTo>
                        <a:pt x="29122" y="70725"/>
                        <a:pt x="28482" y="70725"/>
                        <a:pt x="28482" y="70725"/>
                      </a:cubicBezTo>
                      <a:cubicBezTo>
                        <a:pt x="25922" y="71365"/>
                        <a:pt x="24642" y="72005"/>
                        <a:pt x="23362" y="72005"/>
                      </a:cubicBezTo>
                      <a:cubicBezTo>
                        <a:pt x="23362" y="72005"/>
                        <a:pt x="22721" y="72005"/>
                        <a:pt x="22721" y="72005"/>
                      </a:cubicBezTo>
                      <a:cubicBezTo>
                        <a:pt x="22721" y="72005"/>
                        <a:pt x="22721" y="72005"/>
                        <a:pt x="22721" y="72005"/>
                      </a:cubicBezTo>
                      <a:cubicBezTo>
                        <a:pt x="22721" y="72005"/>
                        <a:pt x="22721" y="72005"/>
                        <a:pt x="22721" y="72005"/>
                      </a:cubicBezTo>
                      <a:cubicBezTo>
                        <a:pt x="22081" y="72005"/>
                        <a:pt x="20801" y="72645"/>
                        <a:pt x="19521" y="72645"/>
                      </a:cubicBezTo>
                      <a:cubicBezTo>
                        <a:pt x="17601" y="72645"/>
                        <a:pt x="15681" y="72645"/>
                        <a:pt x="13761" y="73285"/>
                      </a:cubicBezTo>
                      <a:cubicBezTo>
                        <a:pt x="11841" y="73285"/>
                        <a:pt x="9921" y="72645"/>
                        <a:pt x="8641" y="71365"/>
                      </a:cubicBezTo>
                      <a:cubicBezTo>
                        <a:pt x="7360" y="70085"/>
                        <a:pt x="6720" y="68804"/>
                        <a:pt x="6080" y="66884"/>
                      </a:cubicBezTo>
                      <a:cubicBezTo>
                        <a:pt x="6080" y="64964"/>
                        <a:pt x="6720" y="63044"/>
                        <a:pt x="8001" y="61764"/>
                      </a:cubicBezTo>
                      <a:cubicBezTo>
                        <a:pt x="9281" y="60484"/>
                        <a:pt x="10561" y="59844"/>
                        <a:pt x="12481" y="59204"/>
                      </a:cubicBezTo>
                      <a:cubicBezTo>
                        <a:pt x="14401" y="59204"/>
                        <a:pt x="16321" y="59204"/>
                        <a:pt x="18241" y="58564"/>
                      </a:cubicBezTo>
                      <a:lnTo>
                        <a:pt x="18241" y="58564"/>
                      </a:lnTo>
                      <a:cubicBezTo>
                        <a:pt x="18881" y="58564"/>
                        <a:pt x="18881" y="58564"/>
                        <a:pt x="19521" y="58564"/>
                      </a:cubicBezTo>
                      <a:cubicBezTo>
                        <a:pt x="20801" y="57924"/>
                        <a:pt x="22721" y="57924"/>
                        <a:pt x="25922" y="57284"/>
                      </a:cubicBezTo>
                      <a:lnTo>
                        <a:pt x="28482" y="56644"/>
                      </a:lnTo>
                      <a:cubicBezTo>
                        <a:pt x="29122" y="56644"/>
                        <a:pt x="30402" y="56004"/>
                        <a:pt x="30402" y="56004"/>
                      </a:cubicBezTo>
                      <a:cubicBezTo>
                        <a:pt x="31042" y="56004"/>
                        <a:pt x="31682" y="56004"/>
                        <a:pt x="31682" y="55364"/>
                      </a:cubicBezTo>
                      <a:cubicBezTo>
                        <a:pt x="32322" y="55364"/>
                        <a:pt x="32962" y="55364"/>
                        <a:pt x="32962" y="54724"/>
                      </a:cubicBezTo>
                      <a:cubicBezTo>
                        <a:pt x="33602" y="54724"/>
                        <a:pt x="33602" y="54724"/>
                        <a:pt x="34242" y="54083"/>
                      </a:cubicBezTo>
                      <a:cubicBezTo>
                        <a:pt x="33602" y="56644"/>
                        <a:pt x="33602" y="56644"/>
                        <a:pt x="33602" y="56644"/>
                      </a:cubicBezTo>
                      <a:cubicBezTo>
                        <a:pt x="33602" y="56644"/>
                        <a:pt x="34242" y="56004"/>
                        <a:pt x="34242" y="56004"/>
                      </a:cubicBezTo>
                      <a:cubicBezTo>
                        <a:pt x="34242" y="55364"/>
                        <a:pt x="34242" y="54724"/>
                        <a:pt x="34242" y="54083"/>
                      </a:cubicBezTo>
                      <a:cubicBezTo>
                        <a:pt x="34242" y="53443"/>
                        <a:pt x="33602" y="52163"/>
                        <a:pt x="32962" y="51523"/>
                      </a:cubicBezTo>
                      <a:cubicBezTo>
                        <a:pt x="32322" y="50243"/>
                        <a:pt x="31042" y="49603"/>
                        <a:pt x="29762" y="48963"/>
                      </a:cubicBezTo>
                      <a:cubicBezTo>
                        <a:pt x="29762" y="48963"/>
                        <a:pt x="28482" y="48963"/>
                        <a:pt x="27202" y="48323"/>
                      </a:cubicBezTo>
                      <a:cubicBezTo>
                        <a:pt x="26562" y="48323"/>
                        <a:pt x="24642" y="48323"/>
                        <a:pt x="21441" y="48323"/>
                      </a:cubicBezTo>
                      <a:cubicBezTo>
                        <a:pt x="18241" y="48323"/>
                        <a:pt x="16321" y="48323"/>
                        <a:pt x="14401" y="47683"/>
                      </a:cubicBezTo>
                      <a:cubicBezTo>
                        <a:pt x="11201" y="47043"/>
                        <a:pt x="8001" y="45763"/>
                        <a:pt x="6720" y="43843"/>
                      </a:cubicBezTo>
                      <a:cubicBezTo>
                        <a:pt x="5440" y="42563"/>
                        <a:pt x="4800" y="40643"/>
                        <a:pt x="4800" y="38722"/>
                      </a:cubicBezTo>
                      <a:cubicBezTo>
                        <a:pt x="4800" y="37442"/>
                        <a:pt x="4800" y="36162"/>
                        <a:pt x="4800" y="34242"/>
                      </a:cubicBezTo>
                      <a:cubicBezTo>
                        <a:pt x="4800" y="31682"/>
                        <a:pt x="4800" y="28482"/>
                        <a:pt x="5440" y="24642"/>
                      </a:cubicBezTo>
                      <a:cubicBezTo>
                        <a:pt x="6080" y="20801"/>
                        <a:pt x="6720" y="17601"/>
                        <a:pt x="7360" y="15041"/>
                      </a:cubicBezTo>
                      <a:cubicBezTo>
                        <a:pt x="8001" y="13121"/>
                        <a:pt x="8001" y="11841"/>
                        <a:pt x="8641" y="11201"/>
                      </a:cubicBezTo>
                      <a:cubicBezTo>
                        <a:pt x="9281" y="9281"/>
                        <a:pt x="10561" y="8001"/>
                        <a:pt x="11841" y="6720"/>
                      </a:cubicBezTo>
                      <a:cubicBezTo>
                        <a:pt x="12481" y="6720"/>
                        <a:pt x="12481" y="6080"/>
                        <a:pt x="13121" y="6080"/>
                      </a:cubicBezTo>
                      <a:cubicBezTo>
                        <a:pt x="13761" y="6080"/>
                        <a:pt x="13761" y="5440"/>
                        <a:pt x="14401" y="5440"/>
                      </a:cubicBezTo>
                      <a:lnTo>
                        <a:pt x="14401" y="5440"/>
                      </a:lnTo>
                      <a:cubicBezTo>
                        <a:pt x="14401" y="5440"/>
                        <a:pt x="15041" y="5440"/>
                        <a:pt x="15041" y="5440"/>
                      </a:cubicBezTo>
                      <a:cubicBezTo>
                        <a:pt x="15041" y="5440"/>
                        <a:pt x="15681" y="5440"/>
                        <a:pt x="16321" y="5440"/>
                      </a:cubicBezTo>
                      <a:cubicBezTo>
                        <a:pt x="16961" y="5440"/>
                        <a:pt x="17601" y="5440"/>
                        <a:pt x="18881" y="5440"/>
                      </a:cubicBezTo>
                      <a:cubicBezTo>
                        <a:pt x="20801" y="5440"/>
                        <a:pt x="22721" y="5440"/>
                        <a:pt x="25922" y="5440"/>
                      </a:cubicBezTo>
                      <a:lnTo>
                        <a:pt x="36802" y="4800"/>
                      </a:lnTo>
                      <a:cubicBezTo>
                        <a:pt x="38723" y="4800"/>
                        <a:pt x="40643" y="5440"/>
                        <a:pt x="41923" y="6720"/>
                      </a:cubicBezTo>
                      <a:cubicBezTo>
                        <a:pt x="43203" y="8001"/>
                        <a:pt x="43843" y="9281"/>
                        <a:pt x="44483" y="11201"/>
                      </a:cubicBezTo>
                      <a:cubicBezTo>
                        <a:pt x="44483" y="13121"/>
                        <a:pt x="43843" y="15041"/>
                        <a:pt x="42563" y="16321"/>
                      </a:cubicBezTo>
                      <a:cubicBezTo>
                        <a:pt x="41923" y="16961"/>
                        <a:pt x="40643" y="17601"/>
                        <a:pt x="38723" y="17601"/>
                      </a:cubicBezTo>
                      <a:close/>
                    </a:path>
                  </a:pathLst>
                </a:custGeom>
                <a:solidFill>
                  <a:schemeClr val="bg1"/>
                </a:solidFill>
                <a:ln w="9525" cap="flat">
                  <a:noFill/>
                  <a:prstDash val="solid"/>
                  <a:miter/>
                </a:ln>
              </p:spPr>
              <p:txBody>
                <a:bodyPr rtlCol="0" anchor="ctr"/>
                <a:lstStyle/>
                <a:p>
                  <a:endParaRPr lang="en-US"/>
                </a:p>
              </p:txBody>
            </p:sp>
            <p:sp>
              <p:nvSpPr>
                <p:cNvPr id="162" name="Freeform: Shape 161"/>
                <p:cNvSpPr/>
                <p:nvPr/>
              </p:nvSpPr>
              <p:spPr>
                <a:xfrm>
                  <a:off x="13389045" y="1638398"/>
                  <a:ext cx="41573" cy="45343"/>
                </a:xfrm>
                <a:custGeom>
                  <a:avLst/>
                  <a:gdLst>
                    <a:gd name="connsiteX0" fmla="*/ 19688 w 32002"/>
                    <a:gd name="connsiteY0" fmla="*/ 5440 h 38402"/>
                    <a:gd name="connsiteX1" fmla="*/ 29928 w 32002"/>
                    <a:gd name="connsiteY1" fmla="*/ 11841 h 38402"/>
                    <a:gd name="connsiteX2" fmla="*/ 31849 w 32002"/>
                    <a:gd name="connsiteY2" fmla="*/ 22081 h 38402"/>
                    <a:gd name="connsiteX3" fmla="*/ 29288 w 32002"/>
                    <a:gd name="connsiteY3" fmla="*/ 30402 h 38402"/>
                    <a:gd name="connsiteX4" fmla="*/ 20968 w 32002"/>
                    <a:gd name="connsiteY4" fmla="*/ 34242 h 38402"/>
                    <a:gd name="connsiteX5" fmla="*/ 15207 w 32002"/>
                    <a:gd name="connsiteY5" fmla="*/ 33602 h 38402"/>
                    <a:gd name="connsiteX6" fmla="*/ 9447 w 32002"/>
                    <a:gd name="connsiteY6" fmla="*/ 31042 h 38402"/>
                    <a:gd name="connsiteX7" fmla="*/ 4967 w 32002"/>
                    <a:gd name="connsiteY7" fmla="*/ 20801 h 38402"/>
                    <a:gd name="connsiteX8" fmla="*/ 7527 w 32002"/>
                    <a:gd name="connsiteY8" fmla="*/ 9921 h 38402"/>
                    <a:gd name="connsiteX9" fmla="*/ 8167 w 32002"/>
                    <a:gd name="connsiteY9" fmla="*/ 8641 h 38402"/>
                    <a:gd name="connsiteX10" fmla="*/ 10727 w 32002"/>
                    <a:gd name="connsiteY10" fmla="*/ 6080 h 38402"/>
                    <a:gd name="connsiteX11" fmla="*/ 13287 w 32002"/>
                    <a:gd name="connsiteY11" fmla="*/ 5440 h 38402"/>
                    <a:gd name="connsiteX12" fmla="*/ 15207 w 32002"/>
                    <a:gd name="connsiteY12" fmla="*/ 4800 h 38402"/>
                    <a:gd name="connsiteX13" fmla="*/ 16488 w 32002"/>
                    <a:gd name="connsiteY13" fmla="*/ 4800 h 38402"/>
                    <a:gd name="connsiteX14" fmla="*/ 19688 w 32002"/>
                    <a:gd name="connsiteY14" fmla="*/ 5440 h 38402"/>
                    <a:gd name="connsiteX15" fmla="*/ 15207 w 32002"/>
                    <a:gd name="connsiteY15" fmla="*/ 13121 h 38402"/>
                    <a:gd name="connsiteX16" fmla="*/ 13927 w 32002"/>
                    <a:gd name="connsiteY16" fmla="*/ 13761 h 38402"/>
                    <a:gd name="connsiteX17" fmla="*/ 13287 w 32002"/>
                    <a:gd name="connsiteY17" fmla="*/ 14401 h 38402"/>
                    <a:gd name="connsiteX18" fmla="*/ 12647 w 32002"/>
                    <a:gd name="connsiteY18" fmla="*/ 16321 h 38402"/>
                    <a:gd name="connsiteX19" fmla="*/ 12647 w 32002"/>
                    <a:gd name="connsiteY19" fmla="*/ 19521 h 38402"/>
                    <a:gd name="connsiteX20" fmla="*/ 13287 w 32002"/>
                    <a:gd name="connsiteY20" fmla="*/ 22721 h 38402"/>
                    <a:gd name="connsiteX21" fmla="*/ 14567 w 32002"/>
                    <a:gd name="connsiteY21" fmla="*/ 24642 h 38402"/>
                    <a:gd name="connsiteX22" fmla="*/ 14567 w 32002"/>
                    <a:gd name="connsiteY22" fmla="*/ 24642 h 38402"/>
                    <a:gd name="connsiteX23" fmla="*/ 15207 w 32002"/>
                    <a:gd name="connsiteY23" fmla="*/ 24642 h 38402"/>
                    <a:gd name="connsiteX24" fmla="*/ 16488 w 32002"/>
                    <a:gd name="connsiteY24" fmla="*/ 25282 h 38402"/>
                    <a:gd name="connsiteX25" fmla="*/ 19688 w 32002"/>
                    <a:gd name="connsiteY25" fmla="*/ 25922 h 38402"/>
                    <a:gd name="connsiteX26" fmla="*/ 22888 w 32002"/>
                    <a:gd name="connsiteY26" fmla="*/ 24642 h 38402"/>
                    <a:gd name="connsiteX27" fmla="*/ 23528 w 32002"/>
                    <a:gd name="connsiteY27" fmla="*/ 21441 h 38402"/>
                    <a:gd name="connsiteX28" fmla="*/ 22888 w 32002"/>
                    <a:gd name="connsiteY28" fmla="*/ 15681 h 38402"/>
                    <a:gd name="connsiteX29" fmla="*/ 15207 w 32002"/>
                    <a:gd name="connsiteY29" fmla="*/ 131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002" h="38402">
                      <a:moveTo>
                        <a:pt x="19688" y="5440"/>
                      </a:moveTo>
                      <a:cubicBezTo>
                        <a:pt x="24168" y="6080"/>
                        <a:pt x="27368" y="8001"/>
                        <a:pt x="29928" y="11841"/>
                      </a:cubicBezTo>
                      <a:cubicBezTo>
                        <a:pt x="31209" y="14401"/>
                        <a:pt x="31849" y="17601"/>
                        <a:pt x="31849" y="22081"/>
                      </a:cubicBezTo>
                      <a:cubicBezTo>
                        <a:pt x="31849" y="25282"/>
                        <a:pt x="30568" y="28482"/>
                        <a:pt x="29288" y="30402"/>
                      </a:cubicBezTo>
                      <a:cubicBezTo>
                        <a:pt x="27368" y="32322"/>
                        <a:pt x="24808" y="33602"/>
                        <a:pt x="20968" y="34242"/>
                      </a:cubicBezTo>
                      <a:cubicBezTo>
                        <a:pt x="19688" y="34242"/>
                        <a:pt x="17768" y="34242"/>
                        <a:pt x="15207" y="33602"/>
                      </a:cubicBezTo>
                      <a:cubicBezTo>
                        <a:pt x="12647" y="32962"/>
                        <a:pt x="10727" y="32322"/>
                        <a:pt x="9447" y="31042"/>
                      </a:cubicBezTo>
                      <a:cubicBezTo>
                        <a:pt x="6887" y="29122"/>
                        <a:pt x="5607" y="25282"/>
                        <a:pt x="4967" y="20801"/>
                      </a:cubicBezTo>
                      <a:cubicBezTo>
                        <a:pt x="4327" y="16321"/>
                        <a:pt x="5607" y="12481"/>
                        <a:pt x="7527" y="9921"/>
                      </a:cubicBezTo>
                      <a:cubicBezTo>
                        <a:pt x="7527" y="9281"/>
                        <a:pt x="8167" y="9281"/>
                        <a:pt x="8167" y="8641"/>
                      </a:cubicBezTo>
                      <a:cubicBezTo>
                        <a:pt x="8807" y="7360"/>
                        <a:pt x="9447" y="6720"/>
                        <a:pt x="10727" y="6080"/>
                      </a:cubicBezTo>
                      <a:cubicBezTo>
                        <a:pt x="11367" y="6080"/>
                        <a:pt x="12647" y="5440"/>
                        <a:pt x="13287" y="5440"/>
                      </a:cubicBezTo>
                      <a:cubicBezTo>
                        <a:pt x="13927" y="5440"/>
                        <a:pt x="14567" y="5440"/>
                        <a:pt x="15207" y="4800"/>
                      </a:cubicBezTo>
                      <a:cubicBezTo>
                        <a:pt x="15848" y="4800"/>
                        <a:pt x="16488" y="4800"/>
                        <a:pt x="16488" y="4800"/>
                      </a:cubicBezTo>
                      <a:cubicBezTo>
                        <a:pt x="17768" y="4800"/>
                        <a:pt x="18408" y="5440"/>
                        <a:pt x="19688" y="5440"/>
                      </a:cubicBezTo>
                      <a:close/>
                      <a:moveTo>
                        <a:pt x="15207" y="13121"/>
                      </a:moveTo>
                      <a:cubicBezTo>
                        <a:pt x="14567" y="13121"/>
                        <a:pt x="14567" y="13121"/>
                        <a:pt x="13927" y="13761"/>
                      </a:cubicBezTo>
                      <a:cubicBezTo>
                        <a:pt x="13927" y="13761"/>
                        <a:pt x="13287" y="14401"/>
                        <a:pt x="13287" y="14401"/>
                      </a:cubicBezTo>
                      <a:cubicBezTo>
                        <a:pt x="13287" y="15041"/>
                        <a:pt x="12647" y="15681"/>
                        <a:pt x="12647" y="16321"/>
                      </a:cubicBezTo>
                      <a:cubicBezTo>
                        <a:pt x="12647" y="17601"/>
                        <a:pt x="12647" y="18241"/>
                        <a:pt x="12647" y="19521"/>
                      </a:cubicBezTo>
                      <a:cubicBezTo>
                        <a:pt x="12647" y="20801"/>
                        <a:pt x="13287" y="22081"/>
                        <a:pt x="13287" y="22721"/>
                      </a:cubicBezTo>
                      <a:cubicBezTo>
                        <a:pt x="13927" y="23362"/>
                        <a:pt x="13927" y="24002"/>
                        <a:pt x="14567" y="24642"/>
                      </a:cubicBezTo>
                      <a:lnTo>
                        <a:pt x="14567" y="24642"/>
                      </a:lnTo>
                      <a:cubicBezTo>
                        <a:pt x="14567" y="24642"/>
                        <a:pt x="15207" y="24642"/>
                        <a:pt x="15207" y="24642"/>
                      </a:cubicBezTo>
                      <a:cubicBezTo>
                        <a:pt x="15848" y="24642"/>
                        <a:pt x="15848" y="24642"/>
                        <a:pt x="16488" y="25282"/>
                      </a:cubicBezTo>
                      <a:cubicBezTo>
                        <a:pt x="17768" y="25922"/>
                        <a:pt x="19048" y="25922"/>
                        <a:pt x="19688" y="25922"/>
                      </a:cubicBezTo>
                      <a:cubicBezTo>
                        <a:pt x="20968" y="25922"/>
                        <a:pt x="22248" y="25282"/>
                        <a:pt x="22888" y="24642"/>
                      </a:cubicBezTo>
                      <a:cubicBezTo>
                        <a:pt x="23528" y="24002"/>
                        <a:pt x="23528" y="22721"/>
                        <a:pt x="23528" y="21441"/>
                      </a:cubicBezTo>
                      <a:cubicBezTo>
                        <a:pt x="23528" y="18881"/>
                        <a:pt x="23528" y="16961"/>
                        <a:pt x="22888" y="15681"/>
                      </a:cubicBezTo>
                      <a:cubicBezTo>
                        <a:pt x="21608" y="13761"/>
                        <a:pt x="19048" y="13121"/>
                        <a:pt x="15207" y="13121"/>
                      </a:cubicBezTo>
                      <a:close/>
                    </a:path>
                  </a:pathLst>
                </a:custGeom>
                <a:solidFill>
                  <a:schemeClr val="bg1"/>
                </a:solidFill>
                <a:ln w="9525" cap="flat">
                  <a:noFill/>
                  <a:prstDash val="solid"/>
                  <a:miter/>
                </a:ln>
              </p:spPr>
              <p:txBody>
                <a:bodyPr rtlCol="0" anchor="ctr"/>
                <a:lstStyle/>
                <a:p>
                  <a:endParaRPr lang="en-US"/>
                </a:p>
              </p:txBody>
            </p:sp>
          </p:grpSp>
          <p:grpSp>
            <p:nvGrpSpPr>
              <p:cNvPr id="296" name="Group 295"/>
              <p:cNvGrpSpPr/>
              <p:nvPr/>
            </p:nvGrpSpPr>
            <p:grpSpPr>
              <a:xfrm>
                <a:off x="9486599" y="540206"/>
                <a:ext cx="856192" cy="816182"/>
                <a:chOff x="15045538" y="1832620"/>
                <a:chExt cx="856192" cy="816182"/>
              </a:xfrm>
            </p:grpSpPr>
            <p:sp>
              <p:nvSpPr>
                <p:cNvPr id="163" name="Freeform: Shape 162"/>
                <p:cNvSpPr/>
                <p:nvPr/>
              </p:nvSpPr>
              <p:spPr>
                <a:xfrm>
                  <a:off x="15045538" y="2063115"/>
                  <a:ext cx="540451" cy="476107"/>
                </a:xfrm>
                <a:custGeom>
                  <a:avLst/>
                  <a:gdLst>
                    <a:gd name="connsiteX0" fmla="*/ 5440 w 416027"/>
                    <a:gd name="connsiteY0" fmla="*/ 8001 h 403226"/>
                    <a:gd name="connsiteX1" fmla="*/ 405466 w 416027"/>
                    <a:gd name="connsiteY1" fmla="*/ 4800 h 403226"/>
                    <a:gd name="connsiteX2" fmla="*/ 409947 w 416027"/>
                    <a:gd name="connsiteY2" fmla="*/ 4800 h 403226"/>
                    <a:gd name="connsiteX3" fmla="*/ 409947 w 416027"/>
                    <a:gd name="connsiteY3" fmla="*/ 9281 h 403226"/>
                    <a:gd name="connsiteX4" fmla="*/ 412507 w 416027"/>
                    <a:gd name="connsiteY4" fmla="*/ 394586 h 403226"/>
                    <a:gd name="connsiteX5" fmla="*/ 412507 w 416027"/>
                    <a:gd name="connsiteY5" fmla="*/ 401626 h 403226"/>
                    <a:gd name="connsiteX6" fmla="*/ 405466 w 416027"/>
                    <a:gd name="connsiteY6" fmla="*/ 401626 h 403226"/>
                    <a:gd name="connsiteX7" fmla="*/ 210894 w 416027"/>
                    <a:gd name="connsiteY7" fmla="*/ 402906 h 403226"/>
                    <a:gd name="connsiteX8" fmla="*/ 162251 w 416027"/>
                    <a:gd name="connsiteY8" fmla="*/ 402906 h 403226"/>
                    <a:gd name="connsiteX9" fmla="*/ 113607 w 416027"/>
                    <a:gd name="connsiteY9" fmla="*/ 402906 h 403226"/>
                    <a:gd name="connsiteX10" fmla="*/ 16321 w 416027"/>
                    <a:gd name="connsiteY10" fmla="*/ 402266 h 403226"/>
                    <a:gd name="connsiteX11" fmla="*/ 8001 w 416027"/>
                    <a:gd name="connsiteY11" fmla="*/ 402266 h 403226"/>
                    <a:gd name="connsiteX12" fmla="*/ 8001 w 416027"/>
                    <a:gd name="connsiteY12" fmla="*/ 393946 h 403226"/>
                    <a:gd name="connsiteX13" fmla="*/ 6720 w 416027"/>
                    <a:gd name="connsiteY13" fmla="*/ 297299 h 403226"/>
                    <a:gd name="connsiteX14" fmla="*/ 5440 w 416027"/>
                    <a:gd name="connsiteY14" fmla="*/ 200653 h 403226"/>
                    <a:gd name="connsiteX15" fmla="*/ 4800 w 416027"/>
                    <a:gd name="connsiteY15" fmla="*/ 104007 h 403226"/>
                    <a:gd name="connsiteX16" fmla="*/ 5440 w 416027"/>
                    <a:gd name="connsiteY16" fmla="*/ 7360 h 403226"/>
                    <a:gd name="connsiteX17" fmla="*/ 5440 w 416027"/>
                    <a:gd name="connsiteY17" fmla="*/ 8001 h 403226"/>
                    <a:gd name="connsiteX18" fmla="*/ 6720 w 416027"/>
                    <a:gd name="connsiteY18" fmla="*/ 9281 h 403226"/>
                    <a:gd name="connsiteX19" fmla="*/ 12481 w 416027"/>
                    <a:gd name="connsiteY19" fmla="*/ 104647 h 403226"/>
                    <a:gd name="connsiteX20" fmla="*/ 16961 w 416027"/>
                    <a:gd name="connsiteY20" fmla="*/ 200653 h 403226"/>
                    <a:gd name="connsiteX21" fmla="*/ 20801 w 416027"/>
                    <a:gd name="connsiteY21" fmla="*/ 296659 h 403226"/>
                    <a:gd name="connsiteX22" fmla="*/ 24642 w 416027"/>
                    <a:gd name="connsiteY22" fmla="*/ 392666 h 403226"/>
                    <a:gd name="connsiteX23" fmla="*/ 16321 w 416027"/>
                    <a:gd name="connsiteY23" fmla="*/ 384345 h 403226"/>
                    <a:gd name="connsiteX24" fmla="*/ 113607 w 416027"/>
                    <a:gd name="connsiteY24" fmla="*/ 383705 h 403226"/>
                    <a:gd name="connsiteX25" fmla="*/ 162251 w 416027"/>
                    <a:gd name="connsiteY25" fmla="*/ 383705 h 403226"/>
                    <a:gd name="connsiteX26" fmla="*/ 210894 w 416027"/>
                    <a:gd name="connsiteY26" fmla="*/ 383705 h 403226"/>
                    <a:gd name="connsiteX27" fmla="*/ 405466 w 416027"/>
                    <a:gd name="connsiteY27" fmla="*/ 384985 h 403226"/>
                    <a:gd name="connsiteX28" fmla="*/ 398426 w 416027"/>
                    <a:gd name="connsiteY28" fmla="*/ 392026 h 403226"/>
                    <a:gd name="connsiteX29" fmla="*/ 400986 w 416027"/>
                    <a:gd name="connsiteY29" fmla="*/ 6720 h 403226"/>
                    <a:gd name="connsiteX30" fmla="*/ 405466 w 416027"/>
                    <a:gd name="connsiteY30" fmla="*/ 11201 h 403226"/>
                    <a:gd name="connsiteX31" fmla="*/ 6720 w 416027"/>
                    <a:gd name="connsiteY31" fmla="*/ 9281 h 40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6027" h="403226">
                      <a:moveTo>
                        <a:pt x="5440" y="8001"/>
                      </a:moveTo>
                      <a:lnTo>
                        <a:pt x="405466" y="4800"/>
                      </a:lnTo>
                      <a:lnTo>
                        <a:pt x="409947" y="4800"/>
                      </a:lnTo>
                      <a:lnTo>
                        <a:pt x="409947" y="9281"/>
                      </a:lnTo>
                      <a:lnTo>
                        <a:pt x="412507" y="394586"/>
                      </a:lnTo>
                      <a:lnTo>
                        <a:pt x="412507" y="401626"/>
                      </a:lnTo>
                      <a:lnTo>
                        <a:pt x="405466" y="401626"/>
                      </a:lnTo>
                      <a:lnTo>
                        <a:pt x="210894" y="402906"/>
                      </a:lnTo>
                      <a:lnTo>
                        <a:pt x="162251" y="402906"/>
                      </a:lnTo>
                      <a:cubicBezTo>
                        <a:pt x="146250" y="402906"/>
                        <a:pt x="129608" y="402906"/>
                        <a:pt x="113607" y="402906"/>
                      </a:cubicBezTo>
                      <a:lnTo>
                        <a:pt x="16321" y="402266"/>
                      </a:lnTo>
                      <a:lnTo>
                        <a:pt x="8001" y="402266"/>
                      </a:lnTo>
                      <a:lnTo>
                        <a:pt x="8001" y="393946"/>
                      </a:lnTo>
                      <a:lnTo>
                        <a:pt x="6720" y="297299"/>
                      </a:lnTo>
                      <a:cubicBezTo>
                        <a:pt x="6080" y="265297"/>
                        <a:pt x="5440" y="233295"/>
                        <a:pt x="5440" y="200653"/>
                      </a:cubicBezTo>
                      <a:lnTo>
                        <a:pt x="4800" y="104007"/>
                      </a:lnTo>
                      <a:cubicBezTo>
                        <a:pt x="4800" y="72005"/>
                        <a:pt x="4800" y="40003"/>
                        <a:pt x="5440" y="7360"/>
                      </a:cubicBezTo>
                      <a:lnTo>
                        <a:pt x="5440" y="8001"/>
                      </a:lnTo>
                      <a:close/>
                      <a:moveTo>
                        <a:pt x="6720" y="9281"/>
                      </a:moveTo>
                      <a:cubicBezTo>
                        <a:pt x="8641" y="41283"/>
                        <a:pt x="10561" y="72645"/>
                        <a:pt x="12481" y="104647"/>
                      </a:cubicBezTo>
                      <a:lnTo>
                        <a:pt x="16961" y="200653"/>
                      </a:lnTo>
                      <a:cubicBezTo>
                        <a:pt x="18881" y="232655"/>
                        <a:pt x="19521" y="264657"/>
                        <a:pt x="20801" y="296659"/>
                      </a:cubicBezTo>
                      <a:lnTo>
                        <a:pt x="24642" y="392666"/>
                      </a:lnTo>
                      <a:lnTo>
                        <a:pt x="16321" y="384345"/>
                      </a:lnTo>
                      <a:lnTo>
                        <a:pt x="113607" y="383705"/>
                      </a:lnTo>
                      <a:cubicBezTo>
                        <a:pt x="129608" y="383705"/>
                        <a:pt x="146250" y="383705"/>
                        <a:pt x="162251" y="383705"/>
                      </a:cubicBezTo>
                      <a:lnTo>
                        <a:pt x="210894" y="383705"/>
                      </a:lnTo>
                      <a:lnTo>
                        <a:pt x="405466" y="384985"/>
                      </a:lnTo>
                      <a:lnTo>
                        <a:pt x="398426" y="392026"/>
                      </a:lnTo>
                      <a:lnTo>
                        <a:pt x="400986" y="6720"/>
                      </a:lnTo>
                      <a:lnTo>
                        <a:pt x="405466" y="11201"/>
                      </a:lnTo>
                      <a:lnTo>
                        <a:pt x="6720" y="9281"/>
                      </a:lnTo>
                      <a:close/>
                    </a:path>
                  </a:pathLst>
                </a:custGeom>
                <a:solidFill>
                  <a:schemeClr val="bg1"/>
                </a:solidFill>
                <a:ln w="9525" cap="flat">
                  <a:noFill/>
                  <a:prstDash val="solid"/>
                  <a:miter/>
                </a:ln>
              </p:spPr>
              <p:txBody>
                <a:bodyPr rtlCol="0" anchor="ctr"/>
                <a:lstStyle/>
                <a:p>
                  <a:endParaRPr lang="en-US"/>
                </a:p>
              </p:txBody>
            </p:sp>
            <p:sp>
              <p:nvSpPr>
                <p:cNvPr id="164" name="Freeform: Shape 163"/>
                <p:cNvSpPr/>
                <p:nvPr/>
              </p:nvSpPr>
              <p:spPr>
                <a:xfrm>
                  <a:off x="15565204" y="1959582"/>
                  <a:ext cx="199551" cy="574352"/>
                </a:xfrm>
                <a:custGeom>
                  <a:avLst/>
                  <a:gdLst>
                    <a:gd name="connsiteX0" fmla="*/ 4800 w 153609"/>
                    <a:gd name="connsiteY0" fmla="*/ 95686 h 486431"/>
                    <a:gd name="connsiteX1" fmla="*/ 138569 w 153609"/>
                    <a:gd name="connsiteY1" fmla="*/ 8641 h 486431"/>
                    <a:gd name="connsiteX2" fmla="*/ 144329 w 153609"/>
                    <a:gd name="connsiteY2" fmla="*/ 4800 h 486431"/>
                    <a:gd name="connsiteX3" fmla="*/ 144329 w 153609"/>
                    <a:gd name="connsiteY3" fmla="*/ 11841 h 486431"/>
                    <a:gd name="connsiteX4" fmla="*/ 149450 w 153609"/>
                    <a:gd name="connsiteY4" fmla="*/ 198093 h 486431"/>
                    <a:gd name="connsiteX5" fmla="*/ 152650 w 153609"/>
                    <a:gd name="connsiteY5" fmla="*/ 291539 h 486431"/>
                    <a:gd name="connsiteX6" fmla="*/ 153930 w 153609"/>
                    <a:gd name="connsiteY6" fmla="*/ 338262 h 486431"/>
                    <a:gd name="connsiteX7" fmla="*/ 153930 w 153609"/>
                    <a:gd name="connsiteY7" fmla="*/ 384985 h 486431"/>
                    <a:gd name="connsiteX8" fmla="*/ 153930 w 153609"/>
                    <a:gd name="connsiteY8" fmla="*/ 389465 h 486431"/>
                    <a:gd name="connsiteX9" fmla="*/ 150730 w 153609"/>
                    <a:gd name="connsiteY9" fmla="*/ 392025 h 486431"/>
                    <a:gd name="connsiteX10" fmla="*/ 116168 w 153609"/>
                    <a:gd name="connsiteY10" fmla="*/ 415707 h 486431"/>
                    <a:gd name="connsiteX11" fmla="*/ 81605 w 153609"/>
                    <a:gd name="connsiteY11" fmla="*/ 438748 h 486431"/>
                    <a:gd name="connsiteX12" fmla="*/ 64324 w 153609"/>
                    <a:gd name="connsiteY12" fmla="*/ 450269 h 486431"/>
                    <a:gd name="connsiteX13" fmla="*/ 47043 w 153609"/>
                    <a:gd name="connsiteY13" fmla="*/ 461790 h 486431"/>
                    <a:gd name="connsiteX14" fmla="*/ 11201 w 153609"/>
                    <a:gd name="connsiteY14" fmla="*/ 483551 h 486431"/>
                    <a:gd name="connsiteX15" fmla="*/ 9921 w 153609"/>
                    <a:gd name="connsiteY15" fmla="*/ 482271 h 486431"/>
                    <a:gd name="connsiteX16" fmla="*/ 41923 w 153609"/>
                    <a:gd name="connsiteY16" fmla="*/ 455390 h 486431"/>
                    <a:gd name="connsiteX17" fmla="*/ 57924 w 153609"/>
                    <a:gd name="connsiteY17" fmla="*/ 442589 h 486431"/>
                    <a:gd name="connsiteX18" fmla="*/ 74565 w 153609"/>
                    <a:gd name="connsiteY18" fmla="*/ 429788 h 486431"/>
                    <a:gd name="connsiteX19" fmla="*/ 107847 w 153609"/>
                    <a:gd name="connsiteY19" fmla="*/ 404186 h 486431"/>
                    <a:gd name="connsiteX20" fmla="*/ 141129 w 153609"/>
                    <a:gd name="connsiteY20" fmla="*/ 379225 h 486431"/>
                    <a:gd name="connsiteX21" fmla="*/ 137929 w 153609"/>
                    <a:gd name="connsiteY21" fmla="*/ 386265 h 486431"/>
                    <a:gd name="connsiteX22" fmla="*/ 136649 w 153609"/>
                    <a:gd name="connsiteY22" fmla="*/ 339542 h 486431"/>
                    <a:gd name="connsiteX23" fmla="*/ 136649 w 153609"/>
                    <a:gd name="connsiteY23" fmla="*/ 292819 h 486431"/>
                    <a:gd name="connsiteX24" fmla="*/ 137289 w 153609"/>
                    <a:gd name="connsiteY24" fmla="*/ 199373 h 486431"/>
                    <a:gd name="connsiteX25" fmla="*/ 137289 w 153609"/>
                    <a:gd name="connsiteY25" fmla="*/ 13121 h 486431"/>
                    <a:gd name="connsiteX26" fmla="*/ 143049 w 153609"/>
                    <a:gd name="connsiteY26" fmla="*/ 16321 h 486431"/>
                    <a:gd name="connsiteX27" fmla="*/ 6080 w 153609"/>
                    <a:gd name="connsiteY27" fmla="*/ 98246 h 486431"/>
                    <a:gd name="connsiteX28" fmla="*/ 4800 w 153609"/>
                    <a:gd name="connsiteY28" fmla="*/ 95686 h 48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3609" h="486431">
                      <a:moveTo>
                        <a:pt x="4800" y="95686"/>
                      </a:moveTo>
                      <a:lnTo>
                        <a:pt x="138569" y="8641"/>
                      </a:lnTo>
                      <a:lnTo>
                        <a:pt x="144329" y="4800"/>
                      </a:lnTo>
                      <a:lnTo>
                        <a:pt x="144329" y="11841"/>
                      </a:lnTo>
                      <a:lnTo>
                        <a:pt x="149450" y="198093"/>
                      </a:lnTo>
                      <a:lnTo>
                        <a:pt x="152650" y="291539"/>
                      </a:lnTo>
                      <a:cubicBezTo>
                        <a:pt x="153290" y="306900"/>
                        <a:pt x="153290" y="322901"/>
                        <a:pt x="153930" y="338262"/>
                      </a:cubicBezTo>
                      <a:cubicBezTo>
                        <a:pt x="153930" y="353623"/>
                        <a:pt x="153930" y="369624"/>
                        <a:pt x="153930" y="384985"/>
                      </a:cubicBezTo>
                      <a:lnTo>
                        <a:pt x="153930" y="389465"/>
                      </a:lnTo>
                      <a:lnTo>
                        <a:pt x="150730" y="392025"/>
                      </a:lnTo>
                      <a:cubicBezTo>
                        <a:pt x="139209" y="399706"/>
                        <a:pt x="127688" y="408026"/>
                        <a:pt x="116168" y="415707"/>
                      </a:cubicBezTo>
                      <a:cubicBezTo>
                        <a:pt x="104647" y="423388"/>
                        <a:pt x="93126" y="431068"/>
                        <a:pt x="81605" y="438748"/>
                      </a:cubicBezTo>
                      <a:lnTo>
                        <a:pt x="64324" y="450269"/>
                      </a:lnTo>
                      <a:lnTo>
                        <a:pt x="47043" y="461790"/>
                      </a:lnTo>
                      <a:cubicBezTo>
                        <a:pt x="34882" y="468830"/>
                        <a:pt x="23361" y="476511"/>
                        <a:pt x="11201" y="483551"/>
                      </a:cubicBezTo>
                      <a:lnTo>
                        <a:pt x="9921" y="482271"/>
                      </a:lnTo>
                      <a:cubicBezTo>
                        <a:pt x="20801" y="473311"/>
                        <a:pt x="31682" y="464350"/>
                        <a:pt x="41923" y="455390"/>
                      </a:cubicBezTo>
                      <a:lnTo>
                        <a:pt x="57924" y="442589"/>
                      </a:lnTo>
                      <a:lnTo>
                        <a:pt x="74565" y="429788"/>
                      </a:lnTo>
                      <a:cubicBezTo>
                        <a:pt x="85446" y="421467"/>
                        <a:pt x="96326" y="412507"/>
                        <a:pt x="107847" y="404186"/>
                      </a:cubicBezTo>
                      <a:cubicBezTo>
                        <a:pt x="118728" y="395866"/>
                        <a:pt x="130249" y="387545"/>
                        <a:pt x="141129" y="379225"/>
                      </a:cubicBezTo>
                      <a:lnTo>
                        <a:pt x="137929" y="386265"/>
                      </a:lnTo>
                      <a:cubicBezTo>
                        <a:pt x="137289" y="370904"/>
                        <a:pt x="137289" y="354903"/>
                        <a:pt x="136649" y="339542"/>
                      </a:cubicBezTo>
                      <a:cubicBezTo>
                        <a:pt x="136649" y="324181"/>
                        <a:pt x="136649" y="308180"/>
                        <a:pt x="136649" y="292819"/>
                      </a:cubicBezTo>
                      <a:lnTo>
                        <a:pt x="137289" y="199373"/>
                      </a:lnTo>
                      <a:lnTo>
                        <a:pt x="137289" y="13121"/>
                      </a:lnTo>
                      <a:lnTo>
                        <a:pt x="143049" y="16321"/>
                      </a:lnTo>
                      <a:lnTo>
                        <a:pt x="6080" y="98246"/>
                      </a:lnTo>
                      <a:lnTo>
                        <a:pt x="4800" y="95686"/>
                      </a:lnTo>
                      <a:close/>
                    </a:path>
                  </a:pathLst>
                </a:custGeom>
                <a:solidFill>
                  <a:schemeClr val="bg1"/>
                </a:solidFill>
                <a:ln w="9525" cap="flat">
                  <a:noFill/>
                  <a:prstDash val="solid"/>
                  <a:miter/>
                </a:ln>
              </p:spPr>
              <p:txBody>
                <a:bodyPr rtlCol="0" anchor="ctr"/>
                <a:lstStyle/>
                <a:p>
                  <a:endParaRPr lang="en-US"/>
                </a:p>
              </p:txBody>
            </p:sp>
            <p:sp>
              <p:nvSpPr>
                <p:cNvPr id="165" name="Freeform: Shape 164"/>
                <p:cNvSpPr/>
                <p:nvPr/>
              </p:nvSpPr>
              <p:spPr>
                <a:xfrm>
                  <a:off x="15045538" y="1949757"/>
                  <a:ext cx="698430" cy="128473"/>
                </a:xfrm>
                <a:custGeom>
                  <a:avLst/>
                  <a:gdLst>
                    <a:gd name="connsiteX0" fmla="*/ 5440 w 537634"/>
                    <a:gd name="connsiteY0" fmla="*/ 104007 h 108807"/>
                    <a:gd name="connsiteX1" fmla="*/ 75845 w 537634"/>
                    <a:gd name="connsiteY1" fmla="*/ 54724 h 108807"/>
                    <a:gd name="connsiteX2" fmla="*/ 146250 w 537634"/>
                    <a:gd name="connsiteY2" fmla="*/ 5440 h 108807"/>
                    <a:gd name="connsiteX3" fmla="*/ 146890 w 537634"/>
                    <a:gd name="connsiteY3" fmla="*/ 4800 h 108807"/>
                    <a:gd name="connsiteX4" fmla="*/ 148170 w 537634"/>
                    <a:gd name="connsiteY4" fmla="*/ 4800 h 108807"/>
                    <a:gd name="connsiteX5" fmla="*/ 344022 w 537634"/>
                    <a:gd name="connsiteY5" fmla="*/ 7360 h 108807"/>
                    <a:gd name="connsiteX6" fmla="*/ 392666 w 537634"/>
                    <a:gd name="connsiteY6" fmla="*/ 8641 h 108807"/>
                    <a:gd name="connsiteX7" fmla="*/ 416987 w 537634"/>
                    <a:gd name="connsiteY7" fmla="*/ 9921 h 108807"/>
                    <a:gd name="connsiteX8" fmla="*/ 441309 w 537634"/>
                    <a:gd name="connsiteY8" fmla="*/ 11201 h 108807"/>
                    <a:gd name="connsiteX9" fmla="*/ 489952 w 537634"/>
                    <a:gd name="connsiteY9" fmla="*/ 14401 h 108807"/>
                    <a:gd name="connsiteX10" fmla="*/ 514273 w 537634"/>
                    <a:gd name="connsiteY10" fmla="*/ 16321 h 108807"/>
                    <a:gd name="connsiteX11" fmla="*/ 538595 w 537634"/>
                    <a:gd name="connsiteY11" fmla="*/ 18881 h 108807"/>
                    <a:gd name="connsiteX12" fmla="*/ 538595 w 537634"/>
                    <a:gd name="connsiteY12" fmla="*/ 20161 h 108807"/>
                    <a:gd name="connsiteX13" fmla="*/ 514273 w 537634"/>
                    <a:gd name="connsiteY13" fmla="*/ 20801 h 108807"/>
                    <a:gd name="connsiteX14" fmla="*/ 489952 w 537634"/>
                    <a:gd name="connsiteY14" fmla="*/ 21441 h 108807"/>
                    <a:gd name="connsiteX15" fmla="*/ 440669 w 537634"/>
                    <a:gd name="connsiteY15" fmla="*/ 22081 h 108807"/>
                    <a:gd name="connsiteX16" fmla="*/ 416347 w 537634"/>
                    <a:gd name="connsiteY16" fmla="*/ 22081 h 108807"/>
                    <a:gd name="connsiteX17" fmla="*/ 392025 w 537634"/>
                    <a:gd name="connsiteY17" fmla="*/ 22081 h 108807"/>
                    <a:gd name="connsiteX18" fmla="*/ 343382 w 537634"/>
                    <a:gd name="connsiteY18" fmla="*/ 20801 h 108807"/>
                    <a:gd name="connsiteX19" fmla="*/ 147530 w 537634"/>
                    <a:gd name="connsiteY19" fmla="*/ 12481 h 108807"/>
                    <a:gd name="connsiteX20" fmla="*/ 149450 w 537634"/>
                    <a:gd name="connsiteY20" fmla="*/ 11841 h 108807"/>
                    <a:gd name="connsiteX21" fmla="*/ 77125 w 537634"/>
                    <a:gd name="connsiteY21" fmla="*/ 58564 h 108807"/>
                    <a:gd name="connsiteX22" fmla="*/ 4800 w 537634"/>
                    <a:gd name="connsiteY22" fmla="*/ 105287 h 108807"/>
                    <a:gd name="connsiteX23" fmla="*/ 5440 w 537634"/>
                    <a:gd name="connsiteY23" fmla="*/ 104007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7634" h="108807">
                      <a:moveTo>
                        <a:pt x="5440" y="104007"/>
                      </a:moveTo>
                      <a:lnTo>
                        <a:pt x="75845" y="54724"/>
                      </a:lnTo>
                      <a:lnTo>
                        <a:pt x="146250" y="5440"/>
                      </a:lnTo>
                      <a:lnTo>
                        <a:pt x="146890" y="4800"/>
                      </a:lnTo>
                      <a:lnTo>
                        <a:pt x="148170" y="4800"/>
                      </a:lnTo>
                      <a:lnTo>
                        <a:pt x="344022" y="7360"/>
                      </a:lnTo>
                      <a:cubicBezTo>
                        <a:pt x="360663" y="7360"/>
                        <a:pt x="376665" y="8001"/>
                        <a:pt x="392666" y="8641"/>
                      </a:cubicBezTo>
                      <a:lnTo>
                        <a:pt x="416987" y="9921"/>
                      </a:lnTo>
                      <a:lnTo>
                        <a:pt x="441309" y="11201"/>
                      </a:lnTo>
                      <a:cubicBezTo>
                        <a:pt x="457310" y="11841"/>
                        <a:pt x="473951" y="13121"/>
                        <a:pt x="489952" y="14401"/>
                      </a:cubicBezTo>
                      <a:cubicBezTo>
                        <a:pt x="498272" y="15041"/>
                        <a:pt x="505953" y="15681"/>
                        <a:pt x="514273" y="16321"/>
                      </a:cubicBezTo>
                      <a:cubicBezTo>
                        <a:pt x="522594" y="16961"/>
                        <a:pt x="530275" y="17601"/>
                        <a:pt x="538595" y="18881"/>
                      </a:cubicBezTo>
                      <a:lnTo>
                        <a:pt x="538595" y="20161"/>
                      </a:lnTo>
                      <a:cubicBezTo>
                        <a:pt x="530275" y="20801"/>
                        <a:pt x="521954" y="20801"/>
                        <a:pt x="514273" y="20801"/>
                      </a:cubicBezTo>
                      <a:cubicBezTo>
                        <a:pt x="505953" y="20801"/>
                        <a:pt x="497632" y="21441"/>
                        <a:pt x="489952" y="21441"/>
                      </a:cubicBezTo>
                      <a:cubicBezTo>
                        <a:pt x="473311" y="21441"/>
                        <a:pt x="457310" y="22081"/>
                        <a:pt x="440669" y="22081"/>
                      </a:cubicBezTo>
                      <a:lnTo>
                        <a:pt x="416347" y="22081"/>
                      </a:lnTo>
                      <a:lnTo>
                        <a:pt x="392025" y="22081"/>
                      </a:lnTo>
                      <a:cubicBezTo>
                        <a:pt x="375384" y="22081"/>
                        <a:pt x="359383" y="21441"/>
                        <a:pt x="343382" y="20801"/>
                      </a:cubicBezTo>
                      <a:lnTo>
                        <a:pt x="147530" y="12481"/>
                      </a:lnTo>
                      <a:lnTo>
                        <a:pt x="149450" y="11841"/>
                      </a:lnTo>
                      <a:lnTo>
                        <a:pt x="77125" y="58564"/>
                      </a:lnTo>
                      <a:lnTo>
                        <a:pt x="4800" y="105287"/>
                      </a:lnTo>
                      <a:lnTo>
                        <a:pt x="5440" y="104007"/>
                      </a:lnTo>
                      <a:close/>
                    </a:path>
                  </a:pathLst>
                </a:custGeom>
                <a:solidFill>
                  <a:schemeClr val="bg1"/>
                </a:solidFill>
                <a:ln w="9525" cap="flat">
                  <a:noFill/>
                  <a:prstDash val="solid"/>
                  <a:miter/>
                </a:ln>
              </p:spPr>
              <p:txBody>
                <a:bodyPr rtlCol="0" anchor="ctr"/>
                <a:lstStyle/>
                <a:p>
                  <a:endParaRPr lang="en-US"/>
                </a:p>
              </p:txBody>
            </p:sp>
            <p:sp>
              <p:nvSpPr>
                <p:cNvPr id="166" name="Freeform: Shape 165"/>
                <p:cNvSpPr/>
                <p:nvPr/>
              </p:nvSpPr>
              <p:spPr>
                <a:xfrm>
                  <a:off x="15055189" y="2499627"/>
                  <a:ext cx="33259" cy="30229"/>
                </a:xfrm>
                <a:custGeom>
                  <a:avLst/>
                  <a:gdLst>
                    <a:gd name="connsiteX0" fmla="*/ 8893 w 25601"/>
                    <a:gd name="connsiteY0" fmla="*/ 23614 h 25601"/>
                    <a:gd name="connsiteX1" fmla="*/ 5692 w 25601"/>
                    <a:gd name="connsiteY1" fmla="*/ 22334 h 25601"/>
                    <a:gd name="connsiteX2" fmla="*/ 6332 w 25601"/>
                    <a:gd name="connsiteY2" fmla="*/ 16573 h 25601"/>
                    <a:gd name="connsiteX3" fmla="*/ 19133 w 25601"/>
                    <a:gd name="connsiteY3" fmla="*/ 5692 h 25601"/>
                    <a:gd name="connsiteX4" fmla="*/ 24894 w 25601"/>
                    <a:gd name="connsiteY4" fmla="*/ 6333 h 25601"/>
                    <a:gd name="connsiteX5" fmla="*/ 24254 w 25601"/>
                    <a:gd name="connsiteY5" fmla="*/ 12093 h 25601"/>
                    <a:gd name="connsiteX6" fmla="*/ 11453 w 25601"/>
                    <a:gd name="connsiteY6" fmla="*/ 22974 h 25601"/>
                    <a:gd name="connsiteX7" fmla="*/ 8893 w 25601"/>
                    <a:gd name="connsiteY7" fmla="*/ 23614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 h="25601">
                      <a:moveTo>
                        <a:pt x="8893" y="23614"/>
                      </a:moveTo>
                      <a:cubicBezTo>
                        <a:pt x="7613" y="23614"/>
                        <a:pt x="6332" y="22974"/>
                        <a:pt x="5692" y="22334"/>
                      </a:cubicBezTo>
                      <a:cubicBezTo>
                        <a:pt x="4412" y="20413"/>
                        <a:pt x="4412" y="17853"/>
                        <a:pt x="6332" y="16573"/>
                      </a:cubicBezTo>
                      <a:lnTo>
                        <a:pt x="19133" y="5692"/>
                      </a:lnTo>
                      <a:cubicBezTo>
                        <a:pt x="21054" y="4412"/>
                        <a:pt x="23614" y="4412"/>
                        <a:pt x="24894" y="6333"/>
                      </a:cubicBezTo>
                      <a:cubicBezTo>
                        <a:pt x="26174" y="8253"/>
                        <a:pt x="26174" y="10813"/>
                        <a:pt x="24254" y="12093"/>
                      </a:cubicBezTo>
                      <a:lnTo>
                        <a:pt x="11453" y="22974"/>
                      </a:lnTo>
                      <a:cubicBezTo>
                        <a:pt x="10813" y="22974"/>
                        <a:pt x="9533" y="23614"/>
                        <a:pt x="8893" y="23614"/>
                      </a:cubicBezTo>
                      <a:close/>
                    </a:path>
                  </a:pathLst>
                </a:custGeom>
                <a:solidFill>
                  <a:schemeClr val="bg1"/>
                </a:solidFill>
                <a:ln w="9525" cap="flat">
                  <a:noFill/>
                  <a:prstDash val="solid"/>
                  <a:miter/>
                </a:ln>
              </p:spPr>
              <p:txBody>
                <a:bodyPr rtlCol="0" anchor="ctr"/>
                <a:lstStyle/>
                <a:p>
                  <a:endParaRPr lang="en-US"/>
                </a:p>
              </p:txBody>
            </p:sp>
            <p:sp>
              <p:nvSpPr>
                <p:cNvPr id="167" name="Freeform: Shape 166"/>
                <p:cNvSpPr/>
                <p:nvPr/>
              </p:nvSpPr>
              <p:spPr>
                <a:xfrm>
                  <a:off x="15107571" y="2376742"/>
                  <a:ext cx="590340" cy="113359"/>
                </a:xfrm>
                <a:custGeom>
                  <a:avLst/>
                  <a:gdLst>
                    <a:gd name="connsiteX0" fmla="*/ 8893 w 454429"/>
                    <a:gd name="connsiteY0" fmla="*/ 93766 h 96006"/>
                    <a:gd name="connsiteX1" fmla="*/ 5693 w 454429"/>
                    <a:gd name="connsiteY1" fmla="*/ 92486 h 96006"/>
                    <a:gd name="connsiteX2" fmla="*/ 6333 w 454429"/>
                    <a:gd name="connsiteY2" fmla="*/ 86726 h 96006"/>
                    <a:gd name="connsiteX3" fmla="*/ 33854 w 454429"/>
                    <a:gd name="connsiteY3" fmla="*/ 63684 h 96006"/>
                    <a:gd name="connsiteX4" fmla="*/ 39615 w 454429"/>
                    <a:gd name="connsiteY4" fmla="*/ 64324 h 96006"/>
                    <a:gd name="connsiteX5" fmla="*/ 38975 w 454429"/>
                    <a:gd name="connsiteY5" fmla="*/ 70085 h 96006"/>
                    <a:gd name="connsiteX6" fmla="*/ 11453 w 454429"/>
                    <a:gd name="connsiteY6" fmla="*/ 93126 h 96006"/>
                    <a:gd name="connsiteX7" fmla="*/ 8893 w 454429"/>
                    <a:gd name="connsiteY7" fmla="*/ 93766 h 96006"/>
                    <a:gd name="connsiteX8" fmla="*/ 63936 w 454429"/>
                    <a:gd name="connsiteY8" fmla="*/ 48323 h 96006"/>
                    <a:gd name="connsiteX9" fmla="*/ 60736 w 454429"/>
                    <a:gd name="connsiteY9" fmla="*/ 47043 h 96006"/>
                    <a:gd name="connsiteX10" fmla="*/ 61376 w 454429"/>
                    <a:gd name="connsiteY10" fmla="*/ 41283 h 96006"/>
                    <a:gd name="connsiteX11" fmla="*/ 88898 w 454429"/>
                    <a:gd name="connsiteY11" fmla="*/ 18241 h 96006"/>
                    <a:gd name="connsiteX12" fmla="*/ 94658 w 454429"/>
                    <a:gd name="connsiteY12" fmla="*/ 18881 h 96006"/>
                    <a:gd name="connsiteX13" fmla="*/ 94018 w 454429"/>
                    <a:gd name="connsiteY13" fmla="*/ 24642 h 96006"/>
                    <a:gd name="connsiteX14" fmla="*/ 66496 w 454429"/>
                    <a:gd name="connsiteY14" fmla="*/ 47683 h 96006"/>
                    <a:gd name="connsiteX15" fmla="*/ 63936 w 454429"/>
                    <a:gd name="connsiteY15" fmla="*/ 48323 h 96006"/>
                    <a:gd name="connsiteX16" fmla="*/ 445401 w 454429"/>
                    <a:gd name="connsiteY16" fmla="*/ 13761 h 96006"/>
                    <a:gd name="connsiteX17" fmla="*/ 409559 w 454429"/>
                    <a:gd name="connsiteY17" fmla="*/ 13761 h 96006"/>
                    <a:gd name="connsiteX18" fmla="*/ 405078 w 454429"/>
                    <a:gd name="connsiteY18" fmla="*/ 9281 h 96006"/>
                    <a:gd name="connsiteX19" fmla="*/ 409559 w 454429"/>
                    <a:gd name="connsiteY19" fmla="*/ 4800 h 96006"/>
                    <a:gd name="connsiteX20" fmla="*/ 445401 w 454429"/>
                    <a:gd name="connsiteY20" fmla="*/ 4800 h 96006"/>
                    <a:gd name="connsiteX21" fmla="*/ 449881 w 454429"/>
                    <a:gd name="connsiteY21" fmla="*/ 9281 h 96006"/>
                    <a:gd name="connsiteX22" fmla="*/ 445401 w 454429"/>
                    <a:gd name="connsiteY22" fmla="*/ 13761 h 96006"/>
                    <a:gd name="connsiteX23" fmla="*/ 373716 w 454429"/>
                    <a:gd name="connsiteY23" fmla="*/ 13761 h 96006"/>
                    <a:gd name="connsiteX24" fmla="*/ 337874 w 454429"/>
                    <a:gd name="connsiteY24" fmla="*/ 13761 h 96006"/>
                    <a:gd name="connsiteX25" fmla="*/ 333394 w 454429"/>
                    <a:gd name="connsiteY25" fmla="*/ 9281 h 96006"/>
                    <a:gd name="connsiteX26" fmla="*/ 337874 w 454429"/>
                    <a:gd name="connsiteY26" fmla="*/ 4800 h 96006"/>
                    <a:gd name="connsiteX27" fmla="*/ 373716 w 454429"/>
                    <a:gd name="connsiteY27" fmla="*/ 4800 h 96006"/>
                    <a:gd name="connsiteX28" fmla="*/ 378197 w 454429"/>
                    <a:gd name="connsiteY28" fmla="*/ 9281 h 96006"/>
                    <a:gd name="connsiteX29" fmla="*/ 373716 w 454429"/>
                    <a:gd name="connsiteY29" fmla="*/ 13761 h 96006"/>
                    <a:gd name="connsiteX30" fmla="*/ 302032 w 454429"/>
                    <a:gd name="connsiteY30" fmla="*/ 13761 h 96006"/>
                    <a:gd name="connsiteX31" fmla="*/ 266189 w 454429"/>
                    <a:gd name="connsiteY31" fmla="*/ 13761 h 96006"/>
                    <a:gd name="connsiteX32" fmla="*/ 261709 w 454429"/>
                    <a:gd name="connsiteY32" fmla="*/ 9281 h 96006"/>
                    <a:gd name="connsiteX33" fmla="*/ 266189 w 454429"/>
                    <a:gd name="connsiteY33" fmla="*/ 4800 h 96006"/>
                    <a:gd name="connsiteX34" fmla="*/ 302032 w 454429"/>
                    <a:gd name="connsiteY34" fmla="*/ 4800 h 96006"/>
                    <a:gd name="connsiteX35" fmla="*/ 306512 w 454429"/>
                    <a:gd name="connsiteY35" fmla="*/ 9281 h 96006"/>
                    <a:gd name="connsiteX36" fmla="*/ 302032 w 454429"/>
                    <a:gd name="connsiteY36" fmla="*/ 13761 h 96006"/>
                    <a:gd name="connsiteX37" fmla="*/ 230347 w 454429"/>
                    <a:gd name="connsiteY37" fmla="*/ 13761 h 96006"/>
                    <a:gd name="connsiteX38" fmla="*/ 194505 w 454429"/>
                    <a:gd name="connsiteY38" fmla="*/ 13761 h 96006"/>
                    <a:gd name="connsiteX39" fmla="*/ 190024 w 454429"/>
                    <a:gd name="connsiteY39" fmla="*/ 9281 h 96006"/>
                    <a:gd name="connsiteX40" fmla="*/ 194505 w 454429"/>
                    <a:gd name="connsiteY40" fmla="*/ 4800 h 96006"/>
                    <a:gd name="connsiteX41" fmla="*/ 230347 w 454429"/>
                    <a:gd name="connsiteY41" fmla="*/ 4800 h 96006"/>
                    <a:gd name="connsiteX42" fmla="*/ 234827 w 454429"/>
                    <a:gd name="connsiteY42" fmla="*/ 9281 h 96006"/>
                    <a:gd name="connsiteX43" fmla="*/ 230347 w 454429"/>
                    <a:gd name="connsiteY43" fmla="*/ 13761 h 96006"/>
                    <a:gd name="connsiteX44" fmla="*/ 159302 w 454429"/>
                    <a:gd name="connsiteY44" fmla="*/ 13761 h 96006"/>
                    <a:gd name="connsiteX45" fmla="*/ 123460 w 454429"/>
                    <a:gd name="connsiteY45" fmla="*/ 13761 h 96006"/>
                    <a:gd name="connsiteX46" fmla="*/ 118980 w 454429"/>
                    <a:gd name="connsiteY46" fmla="*/ 9281 h 96006"/>
                    <a:gd name="connsiteX47" fmla="*/ 123460 w 454429"/>
                    <a:gd name="connsiteY47" fmla="*/ 4800 h 96006"/>
                    <a:gd name="connsiteX48" fmla="*/ 159302 w 454429"/>
                    <a:gd name="connsiteY48" fmla="*/ 4800 h 96006"/>
                    <a:gd name="connsiteX49" fmla="*/ 163783 w 454429"/>
                    <a:gd name="connsiteY49" fmla="*/ 9281 h 96006"/>
                    <a:gd name="connsiteX50" fmla="*/ 159302 w 454429"/>
                    <a:gd name="connsiteY50" fmla="*/ 13761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4429" h="96006">
                      <a:moveTo>
                        <a:pt x="8893" y="93766"/>
                      </a:moveTo>
                      <a:cubicBezTo>
                        <a:pt x="7613" y="93766"/>
                        <a:pt x="6333" y="93126"/>
                        <a:pt x="5693" y="92486"/>
                      </a:cubicBezTo>
                      <a:cubicBezTo>
                        <a:pt x="4412" y="90566"/>
                        <a:pt x="4412" y="88006"/>
                        <a:pt x="6333" y="86726"/>
                      </a:cubicBezTo>
                      <a:lnTo>
                        <a:pt x="33854" y="63684"/>
                      </a:lnTo>
                      <a:cubicBezTo>
                        <a:pt x="35774" y="62404"/>
                        <a:pt x="38335" y="62404"/>
                        <a:pt x="39615" y="64324"/>
                      </a:cubicBezTo>
                      <a:cubicBezTo>
                        <a:pt x="40895" y="66244"/>
                        <a:pt x="40895" y="68804"/>
                        <a:pt x="38975" y="70085"/>
                      </a:cubicBezTo>
                      <a:lnTo>
                        <a:pt x="11453" y="93126"/>
                      </a:lnTo>
                      <a:cubicBezTo>
                        <a:pt x="10813" y="93766"/>
                        <a:pt x="10173" y="93766"/>
                        <a:pt x="8893" y="93766"/>
                      </a:cubicBezTo>
                      <a:close/>
                      <a:moveTo>
                        <a:pt x="63936" y="48323"/>
                      </a:moveTo>
                      <a:cubicBezTo>
                        <a:pt x="62656" y="48323"/>
                        <a:pt x="61376" y="47683"/>
                        <a:pt x="60736" y="47043"/>
                      </a:cubicBezTo>
                      <a:cubicBezTo>
                        <a:pt x="59456" y="45123"/>
                        <a:pt x="59456" y="42563"/>
                        <a:pt x="61376" y="41283"/>
                      </a:cubicBezTo>
                      <a:lnTo>
                        <a:pt x="88898" y="18241"/>
                      </a:lnTo>
                      <a:cubicBezTo>
                        <a:pt x="90818" y="16961"/>
                        <a:pt x="93378" y="16961"/>
                        <a:pt x="94658" y="18881"/>
                      </a:cubicBezTo>
                      <a:cubicBezTo>
                        <a:pt x="95938" y="20801"/>
                        <a:pt x="95938" y="23361"/>
                        <a:pt x="94018" y="24642"/>
                      </a:cubicBezTo>
                      <a:lnTo>
                        <a:pt x="66496" y="47683"/>
                      </a:lnTo>
                      <a:cubicBezTo>
                        <a:pt x="65856" y="47683"/>
                        <a:pt x="65216" y="48323"/>
                        <a:pt x="63936" y="48323"/>
                      </a:cubicBezTo>
                      <a:close/>
                      <a:moveTo>
                        <a:pt x="445401" y="13761"/>
                      </a:moveTo>
                      <a:lnTo>
                        <a:pt x="409559" y="13761"/>
                      </a:lnTo>
                      <a:cubicBezTo>
                        <a:pt x="406998" y="13761"/>
                        <a:pt x="405078" y="11841"/>
                        <a:pt x="405078" y="9281"/>
                      </a:cubicBezTo>
                      <a:cubicBezTo>
                        <a:pt x="405078" y="6720"/>
                        <a:pt x="406998" y="4800"/>
                        <a:pt x="409559" y="4800"/>
                      </a:cubicBezTo>
                      <a:lnTo>
                        <a:pt x="445401" y="4800"/>
                      </a:lnTo>
                      <a:cubicBezTo>
                        <a:pt x="447961" y="4800"/>
                        <a:pt x="449881" y="6720"/>
                        <a:pt x="449881" y="9281"/>
                      </a:cubicBezTo>
                      <a:cubicBezTo>
                        <a:pt x="449241" y="11841"/>
                        <a:pt x="447321" y="13761"/>
                        <a:pt x="445401" y="13761"/>
                      </a:cubicBezTo>
                      <a:close/>
                      <a:moveTo>
                        <a:pt x="373716" y="13761"/>
                      </a:moveTo>
                      <a:lnTo>
                        <a:pt x="337874" y="13761"/>
                      </a:lnTo>
                      <a:cubicBezTo>
                        <a:pt x="335314" y="13761"/>
                        <a:pt x="333394" y="11841"/>
                        <a:pt x="333394" y="9281"/>
                      </a:cubicBezTo>
                      <a:cubicBezTo>
                        <a:pt x="333394" y="6720"/>
                        <a:pt x="335314" y="4800"/>
                        <a:pt x="337874" y="4800"/>
                      </a:cubicBezTo>
                      <a:lnTo>
                        <a:pt x="373716" y="4800"/>
                      </a:lnTo>
                      <a:cubicBezTo>
                        <a:pt x="376277" y="4800"/>
                        <a:pt x="378197" y="6720"/>
                        <a:pt x="378197" y="9281"/>
                      </a:cubicBezTo>
                      <a:cubicBezTo>
                        <a:pt x="377557" y="11841"/>
                        <a:pt x="375636" y="13761"/>
                        <a:pt x="373716" y="13761"/>
                      </a:cubicBezTo>
                      <a:close/>
                      <a:moveTo>
                        <a:pt x="302032" y="13761"/>
                      </a:moveTo>
                      <a:lnTo>
                        <a:pt x="266189" y="13761"/>
                      </a:lnTo>
                      <a:cubicBezTo>
                        <a:pt x="263629" y="13761"/>
                        <a:pt x="261709" y="11841"/>
                        <a:pt x="261709" y="9281"/>
                      </a:cubicBezTo>
                      <a:cubicBezTo>
                        <a:pt x="261709" y="6720"/>
                        <a:pt x="263629" y="4800"/>
                        <a:pt x="266189" y="4800"/>
                      </a:cubicBezTo>
                      <a:lnTo>
                        <a:pt x="302032" y="4800"/>
                      </a:lnTo>
                      <a:cubicBezTo>
                        <a:pt x="304592" y="4800"/>
                        <a:pt x="306512" y="6720"/>
                        <a:pt x="306512" y="9281"/>
                      </a:cubicBezTo>
                      <a:cubicBezTo>
                        <a:pt x="306512" y="11841"/>
                        <a:pt x="304592" y="13761"/>
                        <a:pt x="302032" y="13761"/>
                      </a:cubicBezTo>
                      <a:close/>
                      <a:moveTo>
                        <a:pt x="230347" y="13761"/>
                      </a:moveTo>
                      <a:lnTo>
                        <a:pt x="194505" y="13761"/>
                      </a:lnTo>
                      <a:cubicBezTo>
                        <a:pt x="191945" y="13761"/>
                        <a:pt x="190024" y="11841"/>
                        <a:pt x="190024" y="9281"/>
                      </a:cubicBezTo>
                      <a:cubicBezTo>
                        <a:pt x="190024" y="6720"/>
                        <a:pt x="191945" y="4800"/>
                        <a:pt x="194505" y="4800"/>
                      </a:cubicBezTo>
                      <a:lnTo>
                        <a:pt x="230347" y="4800"/>
                      </a:lnTo>
                      <a:cubicBezTo>
                        <a:pt x="232907" y="4800"/>
                        <a:pt x="234827" y="6720"/>
                        <a:pt x="234827" y="9281"/>
                      </a:cubicBezTo>
                      <a:cubicBezTo>
                        <a:pt x="234827" y="11841"/>
                        <a:pt x="232907" y="13761"/>
                        <a:pt x="230347" y="13761"/>
                      </a:cubicBezTo>
                      <a:close/>
                      <a:moveTo>
                        <a:pt x="159302" y="13761"/>
                      </a:moveTo>
                      <a:lnTo>
                        <a:pt x="123460" y="13761"/>
                      </a:lnTo>
                      <a:cubicBezTo>
                        <a:pt x="120900" y="13761"/>
                        <a:pt x="118980" y="11841"/>
                        <a:pt x="118980" y="9281"/>
                      </a:cubicBezTo>
                      <a:cubicBezTo>
                        <a:pt x="118980" y="6720"/>
                        <a:pt x="120900" y="4800"/>
                        <a:pt x="123460" y="4800"/>
                      </a:cubicBezTo>
                      <a:lnTo>
                        <a:pt x="159302" y="4800"/>
                      </a:lnTo>
                      <a:cubicBezTo>
                        <a:pt x="161863" y="4800"/>
                        <a:pt x="163783" y="6720"/>
                        <a:pt x="163783" y="9281"/>
                      </a:cubicBezTo>
                      <a:cubicBezTo>
                        <a:pt x="163143" y="11841"/>
                        <a:pt x="161223" y="13761"/>
                        <a:pt x="159302" y="13761"/>
                      </a:cubicBezTo>
                      <a:close/>
                    </a:path>
                  </a:pathLst>
                </a:custGeom>
                <a:solidFill>
                  <a:schemeClr val="bg1"/>
                </a:solidFill>
                <a:ln w="9525" cap="flat">
                  <a:noFill/>
                  <a:prstDash val="solid"/>
                  <a:miter/>
                </a:ln>
              </p:spPr>
              <p:txBody>
                <a:bodyPr rtlCol="0" anchor="ctr"/>
                <a:lstStyle/>
                <a:p>
                  <a:endParaRPr lang="en-US"/>
                </a:p>
              </p:txBody>
            </p:sp>
            <p:sp>
              <p:nvSpPr>
                <p:cNvPr id="168" name="Freeform: Shape 167"/>
                <p:cNvSpPr/>
                <p:nvPr/>
              </p:nvSpPr>
              <p:spPr>
                <a:xfrm>
                  <a:off x="15719855" y="2376742"/>
                  <a:ext cx="41573" cy="15115"/>
                </a:xfrm>
                <a:custGeom>
                  <a:avLst/>
                  <a:gdLst>
                    <a:gd name="connsiteX0" fmla="*/ 26562 w 32002"/>
                    <a:gd name="connsiteY0" fmla="*/ 13761 h 12800"/>
                    <a:gd name="connsiteX1" fmla="*/ 9280 w 32002"/>
                    <a:gd name="connsiteY1" fmla="*/ 13761 h 12800"/>
                    <a:gd name="connsiteX2" fmla="*/ 4800 w 32002"/>
                    <a:gd name="connsiteY2" fmla="*/ 9281 h 12800"/>
                    <a:gd name="connsiteX3" fmla="*/ 9280 w 32002"/>
                    <a:gd name="connsiteY3" fmla="*/ 4800 h 12800"/>
                    <a:gd name="connsiteX4" fmla="*/ 26562 w 32002"/>
                    <a:gd name="connsiteY4" fmla="*/ 4800 h 12800"/>
                    <a:gd name="connsiteX5" fmla="*/ 31042 w 32002"/>
                    <a:gd name="connsiteY5" fmla="*/ 9281 h 12800"/>
                    <a:gd name="connsiteX6" fmla="*/ 26562 w 32002"/>
                    <a:gd name="connsiteY6" fmla="*/ 13761 h 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2" h="12800">
                      <a:moveTo>
                        <a:pt x="26562" y="13761"/>
                      </a:moveTo>
                      <a:lnTo>
                        <a:pt x="9280" y="13761"/>
                      </a:lnTo>
                      <a:cubicBezTo>
                        <a:pt x="6720" y="13761"/>
                        <a:pt x="4800" y="11841"/>
                        <a:pt x="4800" y="9281"/>
                      </a:cubicBezTo>
                      <a:cubicBezTo>
                        <a:pt x="4800" y="6720"/>
                        <a:pt x="6720" y="4800"/>
                        <a:pt x="9280" y="4800"/>
                      </a:cubicBezTo>
                      <a:lnTo>
                        <a:pt x="26562" y="4800"/>
                      </a:lnTo>
                      <a:cubicBezTo>
                        <a:pt x="29122" y="4800"/>
                        <a:pt x="31042" y="6720"/>
                        <a:pt x="31042" y="9281"/>
                      </a:cubicBezTo>
                      <a:cubicBezTo>
                        <a:pt x="31042" y="11841"/>
                        <a:pt x="29122" y="13761"/>
                        <a:pt x="26562" y="13761"/>
                      </a:cubicBezTo>
                      <a:close/>
                    </a:path>
                  </a:pathLst>
                </a:custGeom>
                <a:solidFill>
                  <a:schemeClr val="bg1"/>
                </a:solidFill>
                <a:ln w="9525" cap="flat">
                  <a:noFill/>
                  <a:prstDash val="solid"/>
                  <a:miter/>
                </a:ln>
              </p:spPr>
              <p:txBody>
                <a:bodyPr rtlCol="0" anchor="ctr"/>
                <a:lstStyle/>
                <a:p>
                  <a:endParaRPr lang="en-US"/>
                </a:p>
              </p:txBody>
            </p:sp>
            <p:sp>
              <p:nvSpPr>
                <p:cNvPr id="169" name="Freeform: Shape 168"/>
                <p:cNvSpPr/>
                <p:nvPr/>
              </p:nvSpPr>
              <p:spPr>
                <a:xfrm>
                  <a:off x="15226797" y="1949757"/>
                  <a:ext cx="16630" cy="37786"/>
                </a:xfrm>
                <a:custGeom>
                  <a:avLst/>
                  <a:gdLst>
                    <a:gd name="connsiteX0" fmla="*/ 9281 w 12800"/>
                    <a:gd name="connsiteY0" fmla="*/ 30402 h 32002"/>
                    <a:gd name="connsiteX1" fmla="*/ 4800 w 12800"/>
                    <a:gd name="connsiteY1" fmla="*/ 25922 h 32002"/>
                    <a:gd name="connsiteX2" fmla="*/ 4800 w 12800"/>
                    <a:gd name="connsiteY2" fmla="*/ 9281 h 32002"/>
                    <a:gd name="connsiteX3" fmla="*/ 9281 w 12800"/>
                    <a:gd name="connsiteY3" fmla="*/ 4800 h 32002"/>
                    <a:gd name="connsiteX4" fmla="*/ 13761 w 12800"/>
                    <a:gd name="connsiteY4" fmla="*/ 9281 h 32002"/>
                    <a:gd name="connsiteX5" fmla="*/ 13761 w 12800"/>
                    <a:gd name="connsiteY5" fmla="*/ 25922 h 32002"/>
                    <a:gd name="connsiteX6" fmla="*/ 9281 w 12800"/>
                    <a:gd name="connsiteY6" fmla="*/ 30402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0" h="32002">
                      <a:moveTo>
                        <a:pt x="9281" y="30402"/>
                      </a:moveTo>
                      <a:cubicBezTo>
                        <a:pt x="6721" y="30402"/>
                        <a:pt x="4800" y="28482"/>
                        <a:pt x="4800" y="25922"/>
                      </a:cubicBezTo>
                      <a:lnTo>
                        <a:pt x="4800" y="9281"/>
                      </a:lnTo>
                      <a:cubicBezTo>
                        <a:pt x="4800" y="6720"/>
                        <a:pt x="6721" y="4800"/>
                        <a:pt x="9281" y="4800"/>
                      </a:cubicBezTo>
                      <a:cubicBezTo>
                        <a:pt x="11841" y="4800"/>
                        <a:pt x="13761" y="6720"/>
                        <a:pt x="13761" y="9281"/>
                      </a:cubicBezTo>
                      <a:lnTo>
                        <a:pt x="13761" y="25922"/>
                      </a:lnTo>
                      <a:cubicBezTo>
                        <a:pt x="13761" y="28482"/>
                        <a:pt x="11841" y="30402"/>
                        <a:pt x="9281" y="30402"/>
                      </a:cubicBezTo>
                      <a:close/>
                    </a:path>
                  </a:pathLst>
                </a:custGeom>
                <a:solidFill>
                  <a:schemeClr val="bg1"/>
                </a:solidFill>
                <a:ln w="9525" cap="flat">
                  <a:noFill/>
                  <a:prstDash val="solid"/>
                  <a:miter/>
                </a:ln>
              </p:spPr>
              <p:txBody>
                <a:bodyPr rtlCol="0" anchor="ctr"/>
                <a:lstStyle/>
                <a:p>
                  <a:endParaRPr lang="en-US"/>
                </a:p>
              </p:txBody>
            </p:sp>
            <p:sp>
              <p:nvSpPr>
                <p:cNvPr id="170" name="Freeform: Shape 169"/>
                <p:cNvSpPr/>
                <p:nvPr/>
              </p:nvSpPr>
              <p:spPr>
                <a:xfrm>
                  <a:off x="15226797" y="2012481"/>
                  <a:ext cx="16630" cy="317404"/>
                </a:xfrm>
                <a:custGeom>
                  <a:avLst/>
                  <a:gdLst>
                    <a:gd name="connsiteX0" fmla="*/ 9281 w 12800"/>
                    <a:gd name="connsiteY0" fmla="*/ 269137 h 268817"/>
                    <a:gd name="connsiteX1" fmla="*/ 4800 w 12800"/>
                    <a:gd name="connsiteY1" fmla="*/ 264657 h 268817"/>
                    <a:gd name="connsiteX2" fmla="*/ 4800 w 12800"/>
                    <a:gd name="connsiteY2" fmla="*/ 228175 h 268817"/>
                    <a:gd name="connsiteX3" fmla="*/ 9281 w 12800"/>
                    <a:gd name="connsiteY3" fmla="*/ 223695 h 268817"/>
                    <a:gd name="connsiteX4" fmla="*/ 13761 w 12800"/>
                    <a:gd name="connsiteY4" fmla="*/ 228175 h 268817"/>
                    <a:gd name="connsiteX5" fmla="*/ 13761 w 12800"/>
                    <a:gd name="connsiteY5" fmla="*/ 264657 h 268817"/>
                    <a:gd name="connsiteX6" fmla="*/ 9281 w 12800"/>
                    <a:gd name="connsiteY6" fmla="*/ 269137 h 268817"/>
                    <a:gd name="connsiteX7" fmla="*/ 9281 w 12800"/>
                    <a:gd name="connsiteY7" fmla="*/ 196173 h 268817"/>
                    <a:gd name="connsiteX8" fmla="*/ 4800 w 12800"/>
                    <a:gd name="connsiteY8" fmla="*/ 191692 h 268817"/>
                    <a:gd name="connsiteX9" fmla="*/ 4800 w 12800"/>
                    <a:gd name="connsiteY9" fmla="*/ 155210 h 268817"/>
                    <a:gd name="connsiteX10" fmla="*/ 9281 w 12800"/>
                    <a:gd name="connsiteY10" fmla="*/ 150730 h 268817"/>
                    <a:gd name="connsiteX11" fmla="*/ 13761 w 12800"/>
                    <a:gd name="connsiteY11" fmla="*/ 155210 h 268817"/>
                    <a:gd name="connsiteX12" fmla="*/ 13761 w 12800"/>
                    <a:gd name="connsiteY12" fmla="*/ 191692 h 268817"/>
                    <a:gd name="connsiteX13" fmla="*/ 9281 w 12800"/>
                    <a:gd name="connsiteY13" fmla="*/ 196173 h 268817"/>
                    <a:gd name="connsiteX14" fmla="*/ 9281 w 12800"/>
                    <a:gd name="connsiteY14" fmla="*/ 123208 h 268817"/>
                    <a:gd name="connsiteX15" fmla="*/ 4800 w 12800"/>
                    <a:gd name="connsiteY15" fmla="*/ 118728 h 268817"/>
                    <a:gd name="connsiteX16" fmla="*/ 4800 w 12800"/>
                    <a:gd name="connsiteY16" fmla="*/ 82245 h 268817"/>
                    <a:gd name="connsiteX17" fmla="*/ 9281 w 12800"/>
                    <a:gd name="connsiteY17" fmla="*/ 77765 h 268817"/>
                    <a:gd name="connsiteX18" fmla="*/ 13761 w 12800"/>
                    <a:gd name="connsiteY18" fmla="*/ 82245 h 268817"/>
                    <a:gd name="connsiteX19" fmla="*/ 13761 w 12800"/>
                    <a:gd name="connsiteY19" fmla="*/ 118728 h 268817"/>
                    <a:gd name="connsiteX20" fmla="*/ 9281 w 12800"/>
                    <a:gd name="connsiteY20" fmla="*/ 123208 h 268817"/>
                    <a:gd name="connsiteX21" fmla="*/ 9281 w 12800"/>
                    <a:gd name="connsiteY21" fmla="*/ 50243 h 268817"/>
                    <a:gd name="connsiteX22" fmla="*/ 4800 w 12800"/>
                    <a:gd name="connsiteY22" fmla="*/ 45763 h 268817"/>
                    <a:gd name="connsiteX23" fmla="*/ 4800 w 12800"/>
                    <a:gd name="connsiteY23" fmla="*/ 9281 h 268817"/>
                    <a:gd name="connsiteX24" fmla="*/ 9281 w 12800"/>
                    <a:gd name="connsiteY24" fmla="*/ 4800 h 268817"/>
                    <a:gd name="connsiteX25" fmla="*/ 13761 w 12800"/>
                    <a:gd name="connsiteY25" fmla="*/ 9281 h 268817"/>
                    <a:gd name="connsiteX26" fmla="*/ 13761 w 12800"/>
                    <a:gd name="connsiteY26" fmla="*/ 45763 h 268817"/>
                    <a:gd name="connsiteX27" fmla="*/ 9281 w 12800"/>
                    <a:gd name="connsiteY27" fmla="*/ 50243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00" h="268817">
                      <a:moveTo>
                        <a:pt x="9281" y="269137"/>
                      </a:moveTo>
                      <a:cubicBezTo>
                        <a:pt x="6721" y="269137"/>
                        <a:pt x="4800" y="267217"/>
                        <a:pt x="4800" y="264657"/>
                      </a:cubicBezTo>
                      <a:lnTo>
                        <a:pt x="4800" y="228175"/>
                      </a:lnTo>
                      <a:cubicBezTo>
                        <a:pt x="4800" y="225615"/>
                        <a:pt x="6721" y="223695"/>
                        <a:pt x="9281" y="223695"/>
                      </a:cubicBezTo>
                      <a:cubicBezTo>
                        <a:pt x="11841" y="223695"/>
                        <a:pt x="13761" y="225615"/>
                        <a:pt x="13761" y="228175"/>
                      </a:cubicBezTo>
                      <a:lnTo>
                        <a:pt x="13761" y="264657"/>
                      </a:lnTo>
                      <a:cubicBezTo>
                        <a:pt x="13761" y="267217"/>
                        <a:pt x="11841" y="269137"/>
                        <a:pt x="9281" y="269137"/>
                      </a:cubicBezTo>
                      <a:close/>
                      <a:moveTo>
                        <a:pt x="9281" y="196173"/>
                      </a:moveTo>
                      <a:cubicBezTo>
                        <a:pt x="6721" y="196173"/>
                        <a:pt x="4800" y="194253"/>
                        <a:pt x="4800" y="191692"/>
                      </a:cubicBezTo>
                      <a:lnTo>
                        <a:pt x="4800" y="155210"/>
                      </a:lnTo>
                      <a:cubicBezTo>
                        <a:pt x="4800" y="152650"/>
                        <a:pt x="6721" y="150730"/>
                        <a:pt x="9281" y="150730"/>
                      </a:cubicBezTo>
                      <a:cubicBezTo>
                        <a:pt x="11841" y="150730"/>
                        <a:pt x="13761" y="152650"/>
                        <a:pt x="13761" y="155210"/>
                      </a:cubicBezTo>
                      <a:lnTo>
                        <a:pt x="13761" y="191692"/>
                      </a:lnTo>
                      <a:cubicBezTo>
                        <a:pt x="13761" y="194253"/>
                        <a:pt x="11841" y="196173"/>
                        <a:pt x="9281" y="196173"/>
                      </a:cubicBezTo>
                      <a:close/>
                      <a:moveTo>
                        <a:pt x="9281" y="123208"/>
                      </a:moveTo>
                      <a:cubicBezTo>
                        <a:pt x="6721" y="123208"/>
                        <a:pt x="4800" y="121288"/>
                        <a:pt x="4800" y="118728"/>
                      </a:cubicBezTo>
                      <a:lnTo>
                        <a:pt x="4800" y="82245"/>
                      </a:lnTo>
                      <a:cubicBezTo>
                        <a:pt x="4800" y="79685"/>
                        <a:pt x="6721" y="77765"/>
                        <a:pt x="9281" y="77765"/>
                      </a:cubicBezTo>
                      <a:cubicBezTo>
                        <a:pt x="11841" y="77765"/>
                        <a:pt x="13761" y="79685"/>
                        <a:pt x="13761" y="82245"/>
                      </a:cubicBezTo>
                      <a:lnTo>
                        <a:pt x="13761" y="118728"/>
                      </a:lnTo>
                      <a:cubicBezTo>
                        <a:pt x="13761" y="121288"/>
                        <a:pt x="11841" y="123208"/>
                        <a:pt x="9281" y="123208"/>
                      </a:cubicBezTo>
                      <a:close/>
                      <a:moveTo>
                        <a:pt x="9281" y="50243"/>
                      </a:moveTo>
                      <a:cubicBezTo>
                        <a:pt x="6721" y="50243"/>
                        <a:pt x="4800" y="48323"/>
                        <a:pt x="4800" y="45763"/>
                      </a:cubicBezTo>
                      <a:lnTo>
                        <a:pt x="4800" y="9281"/>
                      </a:lnTo>
                      <a:cubicBezTo>
                        <a:pt x="4800" y="6720"/>
                        <a:pt x="6721" y="4800"/>
                        <a:pt x="9281" y="4800"/>
                      </a:cubicBezTo>
                      <a:cubicBezTo>
                        <a:pt x="11841" y="4800"/>
                        <a:pt x="13761" y="6720"/>
                        <a:pt x="13761" y="9281"/>
                      </a:cubicBezTo>
                      <a:lnTo>
                        <a:pt x="13761" y="45763"/>
                      </a:lnTo>
                      <a:cubicBezTo>
                        <a:pt x="13761" y="48323"/>
                        <a:pt x="11841" y="50243"/>
                        <a:pt x="9281" y="50243"/>
                      </a:cubicBezTo>
                      <a:close/>
                    </a:path>
                  </a:pathLst>
                </a:custGeom>
                <a:solidFill>
                  <a:schemeClr val="bg1"/>
                </a:solidFill>
                <a:ln w="9525" cap="flat">
                  <a:noFill/>
                  <a:prstDash val="solid"/>
                  <a:miter/>
                </a:ln>
              </p:spPr>
              <p:txBody>
                <a:bodyPr rtlCol="0" anchor="ctr"/>
                <a:lstStyle/>
                <a:p>
                  <a:endParaRPr lang="en-US"/>
                </a:p>
              </p:txBody>
            </p:sp>
            <p:sp>
              <p:nvSpPr>
                <p:cNvPr id="171" name="Freeform: Shape 170"/>
                <p:cNvSpPr/>
                <p:nvPr/>
              </p:nvSpPr>
              <p:spPr>
                <a:xfrm>
                  <a:off x="15226797" y="2356338"/>
                  <a:ext cx="16630" cy="37786"/>
                </a:xfrm>
                <a:custGeom>
                  <a:avLst/>
                  <a:gdLst>
                    <a:gd name="connsiteX0" fmla="*/ 9281 w 12800"/>
                    <a:gd name="connsiteY0" fmla="*/ 31042 h 32002"/>
                    <a:gd name="connsiteX1" fmla="*/ 4800 w 12800"/>
                    <a:gd name="connsiteY1" fmla="*/ 26562 h 32002"/>
                    <a:gd name="connsiteX2" fmla="*/ 4800 w 12800"/>
                    <a:gd name="connsiteY2" fmla="*/ 9281 h 32002"/>
                    <a:gd name="connsiteX3" fmla="*/ 9281 w 12800"/>
                    <a:gd name="connsiteY3" fmla="*/ 4800 h 32002"/>
                    <a:gd name="connsiteX4" fmla="*/ 13761 w 12800"/>
                    <a:gd name="connsiteY4" fmla="*/ 9281 h 32002"/>
                    <a:gd name="connsiteX5" fmla="*/ 13761 w 12800"/>
                    <a:gd name="connsiteY5" fmla="*/ 26562 h 32002"/>
                    <a:gd name="connsiteX6" fmla="*/ 9281 w 12800"/>
                    <a:gd name="connsiteY6" fmla="*/ 31042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0" h="32002">
                      <a:moveTo>
                        <a:pt x="9281" y="31042"/>
                      </a:moveTo>
                      <a:cubicBezTo>
                        <a:pt x="6721" y="31042"/>
                        <a:pt x="4800" y="29122"/>
                        <a:pt x="4800" y="26562"/>
                      </a:cubicBezTo>
                      <a:lnTo>
                        <a:pt x="4800" y="9281"/>
                      </a:lnTo>
                      <a:cubicBezTo>
                        <a:pt x="4800" y="6720"/>
                        <a:pt x="6721" y="4800"/>
                        <a:pt x="9281" y="4800"/>
                      </a:cubicBezTo>
                      <a:cubicBezTo>
                        <a:pt x="11841" y="4800"/>
                        <a:pt x="13761" y="6720"/>
                        <a:pt x="13761" y="9281"/>
                      </a:cubicBezTo>
                      <a:lnTo>
                        <a:pt x="13761" y="26562"/>
                      </a:lnTo>
                      <a:cubicBezTo>
                        <a:pt x="13761" y="29122"/>
                        <a:pt x="11841" y="31042"/>
                        <a:pt x="9281" y="31042"/>
                      </a:cubicBezTo>
                      <a:close/>
                    </a:path>
                  </a:pathLst>
                </a:custGeom>
                <a:solidFill>
                  <a:schemeClr val="bg1"/>
                </a:solidFill>
                <a:ln w="9525" cap="flat">
                  <a:noFill/>
                  <a:prstDash val="solid"/>
                  <a:miter/>
                </a:ln>
              </p:spPr>
              <p:txBody>
                <a:bodyPr rtlCol="0" anchor="ctr"/>
                <a:lstStyle/>
                <a:p>
                  <a:endParaRPr lang="en-US"/>
                </a:p>
              </p:txBody>
            </p:sp>
            <p:sp>
              <p:nvSpPr>
                <p:cNvPr id="172" name="Freeform: Shape 171"/>
                <p:cNvSpPr/>
                <p:nvPr/>
              </p:nvSpPr>
              <p:spPr>
                <a:xfrm>
                  <a:off x="15504290" y="1832620"/>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4 h 64004"/>
                    <a:gd name="connsiteX5" fmla="*/ 52330 w 57603"/>
                    <a:gd name="connsiteY5" fmla="*/ 57284 h 64004"/>
                    <a:gd name="connsiteX6" fmla="*/ 47209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7 w 57603"/>
                    <a:gd name="connsiteY15" fmla="*/ 29122 h 64004"/>
                    <a:gd name="connsiteX16" fmla="*/ 33129 w 57603"/>
                    <a:gd name="connsiteY16" fmla="*/ 25922 h 64004"/>
                    <a:gd name="connsiteX17" fmla="*/ 38249 w 57603"/>
                    <a:gd name="connsiteY17" fmla="*/ 25922 h 64004"/>
                    <a:gd name="connsiteX18" fmla="*/ 37609 w 57603"/>
                    <a:gd name="connsiteY18" fmla="*/ 24002 h 64004"/>
                    <a:gd name="connsiteX19" fmla="*/ 35689 w 57603"/>
                    <a:gd name="connsiteY19" fmla="*/ 20161 h 64004"/>
                    <a:gd name="connsiteX20" fmla="*/ 34409 w 57603"/>
                    <a:gd name="connsiteY20" fmla="*/ 18881 h 64004"/>
                    <a:gd name="connsiteX21" fmla="*/ 32489 w 57603"/>
                    <a:gd name="connsiteY21" fmla="*/ 18241 h 64004"/>
                    <a:gd name="connsiteX22" fmla="*/ 22248 w 57603"/>
                    <a:gd name="connsiteY22" fmla="*/ 21441 h 64004"/>
                    <a:gd name="connsiteX23" fmla="*/ 13287 w 57603"/>
                    <a:gd name="connsiteY23" fmla="*/ 22721 h 64004"/>
                    <a:gd name="connsiteX24" fmla="*/ 11367 w 57603"/>
                    <a:gd name="connsiteY24" fmla="*/ 20161 h 64004"/>
                    <a:gd name="connsiteX25" fmla="*/ 10727 w 57603"/>
                    <a:gd name="connsiteY25" fmla="*/ 16321 h 64004"/>
                    <a:gd name="connsiteX26" fmla="*/ 16488 w 57603"/>
                    <a:gd name="connsiteY26" fmla="*/ 10561 h 64004"/>
                    <a:gd name="connsiteX27" fmla="*/ 27368 w 57603"/>
                    <a:gd name="connsiteY27" fmla="*/ 6080 h 64004"/>
                    <a:gd name="connsiteX28" fmla="*/ 30568 w 57603"/>
                    <a:gd name="connsiteY28" fmla="*/ 4800 h 64004"/>
                    <a:gd name="connsiteX29" fmla="*/ 31208 w 57603"/>
                    <a:gd name="connsiteY29" fmla="*/ 38083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3 h 64004"/>
                    <a:gd name="connsiteX40" fmla="*/ 31208 w 57603"/>
                    <a:gd name="connsiteY40" fmla="*/ 38083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4"/>
                      </a:cubicBezTo>
                      <a:cubicBezTo>
                        <a:pt x="52970" y="55364"/>
                        <a:pt x="52330" y="56644"/>
                        <a:pt x="52330" y="57284"/>
                      </a:cubicBezTo>
                      <a:cubicBezTo>
                        <a:pt x="51690" y="58564"/>
                        <a:pt x="49770" y="59204"/>
                        <a:pt x="47209"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7" y="62404"/>
                        <a:pt x="14567" y="61764"/>
                      </a:cubicBezTo>
                      <a:cubicBezTo>
                        <a:pt x="13287" y="61124"/>
                        <a:pt x="12007" y="59844"/>
                        <a:pt x="10087" y="57924"/>
                      </a:cubicBezTo>
                      <a:cubicBezTo>
                        <a:pt x="8167" y="55364"/>
                        <a:pt x="6887" y="53443"/>
                        <a:pt x="6247" y="52163"/>
                      </a:cubicBezTo>
                      <a:cubicBezTo>
                        <a:pt x="5607" y="50883"/>
                        <a:pt x="5607" y="49603"/>
                        <a:pt x="4967" y="47043"/>
                      </a:cubicBezTo>
                      <a:cubicBezTo>
                        <a:pt x="4327" y="43203"/>
                        <a:pt x="5607" y="40003"/>
                        <a:pt x="7527" y="36802"/>
                      </a:cubicBezTo>
                      <a:cubicBezTo>
                        <a:pt x="9447" y="33602"/>
                        <a:pt x="12007" y="31042"/>
                        <a:pt x="15847" y="29122"/>
                      </a:cubicBezTo>
                      <a:cubicBezTo>
                        <a:pt x="20328" y="27202"/>
                        <a:pt x="25448" y="25922"/>
                        <a:pt x="33129" y="25922"/>
                      </a:cubicBezTo>
                      <a:lnTo>
                        <a:pt x="38249" y="25922"/>
                      </a:lnTo>
                      <a:lnTo>
                        <a:pt x="37609" y="24002"/>
                      </a:lnTo>
                      <a:cubicBezTo>
                        <a:pt x="36969" y="22721"/>
                        <a:pt x="36969" y="21441"/>
                        <a:pt x="35689" y="20161"/>
                      </a:cubicBezTo>
                      <a:cubicBezTo>
                        <a:pt x="35049" y="19521"/>
                        <a:pt x="35049" y="18881"/>
                        <a:pt x="34409" y="18881"/>
                      </a:cubicBezTo>
                      <a:cubicBezTo>
                        <a:pt x="33769" y="18881"/>
                        <a:pt x="33129" y="18241"/>
                        <a:pt x="32489" y="18241"/>
                      </a:cubicBezTo>
                      <a:cubicBezTo>
                        <a:pt x="29288" y="18241"/>
                        <a:pt x="25448" y="18881"/>
                        <a:pt x="22248" y="21441"/>
                      </a:cubicBezTo>
                      <a:cubicBezTo>
                        <a:pt x="19048" y="24002"/>
                        <a:pt x="15847" y="24002"/>
                        <a:pt x="13287" y="22721"/>
                      </a:cubicBezTo>
                      <a:cubicBezTo>
                        <a:pt x="12007" y="22081"/>
                        <a:pt x="11367" y="21441"/>
                        <a:pt x="11367" y="20161"/>
                      </a:cubicBezTo>
                      <a:cubicBezTo>
                        <a:pt x="10727" y="18881"/>
                        <a:pt x="10727" y="17601"/>
                        <a:pt x="10727" y="16321"/>
                      </a:cubicBezTo>
                      <a:cubicBezTo>
                        <a:pt x="11367" y="14401"/>
                        <a:pt x="12647" y="12481"/>
                        <a:pt x="16488" y="10561"/>
                      </a:cubicBezTo>
                      <a:cubicBezTo>
                        <a:pt x="19688" y="8641"/>
                        <a:pt x="23528" y="6720"/>
                        <a:pt x="27368" y="6080"/>
                      </a:cubicBezTo>
                      <a:cubicBezTo>
                        <a:pt x="28008" y="4800"/>
                        <a:pt x="29288" y="4800"/>
                        <a:pt x="30568" y="4800"/>
                      </a:cubicBezTo>
                      <a:close/>
                      <a:moveTo>
                        <a:pt x="31208" y="38083"/>
                      </a:moveTo>
                      <a:cubicBezTo>
                        <a:pt x="26088" y="38083"/>
                        <a:pt x="22248" y="39363"/>
                        <a:pt x="19688" y="40643"/>
                      </a:cubicBezTo>
                      <a:cubicBezTo>
                        <a:pt x="17128" y="42563"/>
                        <a:pt x="16488" y="44483"/>
                        <a:pt x="17768" y="47683"/>
                      </a:cubicBezTo>
                      <a:cubicBezTo>
                        <a:pt x="18408" y="48963"/>
                        <a:pt x="19048" y="49603"/>
                        <a:pt x="19688" y="50243"/>
                      </a:cubicBezTo>
                      <a:cubicBezTo>
                        <a:pt x="20328" y="50243"/>
                        <a:pt x="22888" y="50883"/>
                        <a:pt x="27368" y="50243"/>
                      </a:cubicBezTo>
                      <a:cubicBezTo>
                        <a:pt x="31848"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3"/>
                      </a:lnTo>
                      <a:cubicBezTo>
                        <a:pt x="34409" y="38083"/>
                        <a:pt x="33129" y="38083"/>
                        <a:pt x="31208" y="38083"/>
                      </a:cubicBezTo>
                      <a:close/>
                    </a:path>
                  </a:pathLst>
                </a:custGeom>
                <a:solidFill>
                  <a:schemeClr val="bg1"/>
                </a:solidFill>
                <a:ln w="9525" cap="flat">
                  <a:noFill/>
                  <a:prstDash val="solid"/>
                  <a:miter/>
                </a:ln>
              </p:spPr>
              <p:txBody>
                <a:bodyPr rtlCol="0" anchor="ctr"/>
                <a:lstStyle/>
                <a:p>
                  <a:endParaRPr lang="en-US"/>
                </a:p>
              </p:txBody>
            </p:sp>
            <p:sp>
              <p:nvSpPr>
                <p:cNvPr id="173" name="Freeform: Shape 172"/>
                <p:cNvSpPr/>
                <p:nvPr/>
              </p:nvSpPr>
              <p:spPr>
                <a:xfrm>
                  <a:off x="15826898" y="2168161"/>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3 h 64004"/>
                    <a:gd name="connsiteX5" fmla="*/ 52330 w 57603"/>
                    <a:gd name="connsiteY5" fmla="*/ 57284 h 64004"/>
                    <a:gd name="connsiteX6" fmla="*/ 47210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8 w 57603"/>
                    <a:gd name="connsiteY15" fmla="*/ 29122 h 64004"/>
                    <a:gd name="connsiteX16" fmla="*/ 33129 w 57603"/>
                    <a:gd name="connsiteY16" fmla="*/ 25922 h 64004"/>
                    <a:gd name="connsiteX17" fmla="*/ 38249 w 57603"/>
                    <a:gd name="connsiteY17" fmla="*/ 25922 h 64004"/>
                    <a:gd name="connsiteX18" fmla="*/ 37609 w 57603"/>
                    <a:gd name="connsiteY18" fmla="*/ 24002 h 64004"/>
                    <a:gd name="connsiteX19" fmla="*/ 35689 w 57603"/>
                    <a:gd name="connsiteY19" fmla="*/ 20161 h 64004"/>
                    <a:gd name="connsiteX20" fmla="*/ 34409 w 57603"/>
                    <a:gd name="connsiteY20" fmla="*/ 18881 h 64004"/>
                    <a:gd name="connsiteX21" fmla="*/ 32489 w 57603"/>
                    <a:gd name="connsiteY21" fmla="*/ 18241 h 64004"/>
                    <a:gd name="connsiteX22" fmla="*/ 22248 w 57603"/>
                    <a:gd name="connsiteY22" fmla="*/ 21441 h 64004"/>
                    <a:gd name="connsiteX23" fmla="*/ 13287 w 57603"/>
                    <a:gd name="connsiteY23" fmla="*/ 22721 h 64004"/>
                    <a:gd name="connsiteX24" fmla="*/ 10727 w 57603"/>
                    <a:gd name="connsiteY24" fmla="*/ 20161 h 64004"/>
                    <a:gd name="connsiteX25" fmla="*/ 10087 w 57603"/>
                    <a:gd name="connsiteY25" fmla="*/ 16321 h 64004"/>
                    <a:gd name="connsiteX26" fmla="*/ 15848 w 57603"/>
                    <a:gd name="connsiteY26" fmla="*/ 10561 h 64004"/>
                    <a:gd name="connsiteX27" fmla="*/ 26728 w 57603"/>
                    <a:gd name="connsiteY27" fmla="*/ 6080 h 64004"/>
                    <a:gd name="connsiteX28" fmla="*/ 30568 w 57603"/>
                    <a:gd name="connsiteY28" fmla="*/ 4800 h 64004"/>
                    <a:gd name="connsiteX29" fmla="*/ 31209 w 57603"/>
                    <a:gd name="connsiteY29" fmla="*/ 38082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3 h 64004"/>
                    <a:gd name="connsiteX40" fmla="*/ 31209 w 57603"/>
                    <a:gd name="connsiteY40" fmla="*/ 380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3"/>
                      </a:cubicBezTo>
                      <a:cubicBezTo>
                        <a:pt x="52970" y="55364"/>
                        <a:pt x="52330" y="56644"/>
                        <a:pt x="52330" y="57284"/>
                      </a:cubicBezTo>
                      <a:cubicBezTo>
                        <a:pt x="51690" y="58564"/>
                        <a:pt x="49770" y="59204"/>
                        <a:pt x="47210"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8" y="62404"/>
                        <a:pt x="14567" y="61764"/>
                      </a:cubicBezTo>
                      <a:cubicBezTo>
                        <a:pt x="13287" y="61124"/>
                        <a:pt x="12007" y="59844"/>
                        <a:pt x="10087" y="57924"/>
                      </a:cubicBezTo>
                      <a:cubicBezTo>
                        <a:pt x="8167" y="55364"/>
                        <a:pt x="6887" y="53444"/>
                        <a:pt x="6247" y="52163"/>
                      </a:cubicBezTo>
                      <a:cubicBezTo>
                        <a:pt x="5607" y="50883"/>
                        <a:pt x="5607" y="49603"/>
                        <a:pt x="4967" y="47043"/>
                      </a:cubicBezTo>
                      <a:cubicBezTo>
                        <a:pt x="4327" y="43203"/>
                        <a:pt x="5607" y="40003"/>
                        <a:pt x="7527" y="36802"/>
                      </a:cubicBezTo>
                      <a:cubicBezTo>
                        <a:pt x="9447" y="33602"/>
                        <a:pt x="12007" y="31042"/>
                        <a:pt x="15848" y="29122"/>
                      </a:cubicBezTo>
                      <a:cubicBezTo>
                        <a:pt x="20328" y="27202"/>
                        <a:pt x="25448" y="25922"/>
                        <a:pt x="33129" y="25922"/>
                      </a:cubicBezTo>
                      <a:lnTo>
                        <a:pt x="38249" y="25922"/>
                      </a:lnTo>
                      <a:lnTo>
                        <a:pt x="37609" y="24002"/>
                      </a:lnTo>
                      <a:cubicBezTo>
                        <a:pt x="36969" y="22721"/>
                        <a:pt x="36969" y="21441"/>
                        <a:pt x="35689" y="20161"/>
                      </a:cubicBezTo>
                      <a:cubicBezTo>
                        <a:pt x="35049" y="19521"/>
                        <a:pt x="35049" y="18881"/>
                        <a:pt x="34409" y="18881"/>
                      </a:cubicBezTo>
                      <a:cubicBezTo>
                        <a:pt x="33769" y="18881"/>
                        <a:pt x="33129" y="18241"/>
                        <a:pt x="32489" y="18241"/>
                      </a:cubicBezTo>
                      <a:cubicBezTo>
                        <a:pt x="29288" y="18241"/>
                        <a:pt x="25448" y="18881"/>
                        <a:pt x="22248" y="21441"/>
                      </a:cubicBezTo>
                      <a:cubicBezTo>
                        <a:pt x="19048" y="24002"/>
                        <a:pt x="16487" y="24002"/>
                        <a:pt x="13287" y="22721"/>
                      </a:cubicBezTo>
                      <a:cubicBezTo>
                        <a:pt x="12007" y="22081"/>
                        <a:pt x="11367" y="21441"/>
                        <a:pt x="10727" y="20161"/>
                      </a:cubicBezTo>
                      <a:cubicBezTo>
                        <a:pt x="10087" y="18881"/>
                        <a:pt x="10087" y="17601"/>
                        <a:pt x="10087" y="16321"/>
                      </a:cubicBezTo>
                      <a:cubicBezTo>
                        <a:pt x="10727" y="14401"/>
                        <a:pt x="12007" y="12481"/>
                        <a:pt x="15848" y="10561"/>
                      </a:cubicBezTo>
                      <a:cubicBezTo>
                        <a:pt x="19048" y="8641"/>
                        <a:pt x="22888" y="6720"/>
                        <a:pt x="26728" y="6080"/>
                      </a:cubicBezTo>
                      <a:cubicBezTo>
                        <a:pt x="28008" y="4800"/>
                        <a:pt x="29288" y="4800"/>
                        <a:pt x="30568" y="4800"/>
                      </a:cubicBezTo>
                      <a:close/>
                      <a:moveTo>
                        <a:pt x="31209" y="38082"/>
                      </a:moveTo>
                      <a:cubicBezTo>
                        <a:pt x="26088" y="38082"/>
                        <a:pt x="22248" y="39363"/>
                        <a:pt x="19688" y="40643"/>
                      </a:cubicBezTo>
                      <a:cubicBezTo>
                        <a:pt x="17128" y="42563"/>
                        <a:pt x="16487" y="44483"/>
                        <a:pt x="17768" y="47683"/>
                      </a:cubicBezTo>
                      <a:cubicBezTo>
                        <a:pt x="18408" y="48963"/>
                        <a:pt x="19048" y="49603"/>
                        <a:pt x="19688" y="50243"/>
                      </a:cubicBezTo>
                      <a:cubicBezTo>
                        <a:pt x="20328" y="50243"/>
                        <a:pt x="22888" y="50883"/>
                        <a:pt x="27368" y="50243"/>
                      </a:cubicBezTo>
                      <a:cubicBezTo>
                        <a:pt x="31849"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3"/>
                      </a:lnTo>
                      <a:cubicBezTo>
                        <a:pt x="34409" y="38082"/>
                        <a:pt x="33129" y="38082"/>
                        <a:pt x="31209" y="38082"/>
                      </a:cubicBezTo>
                      <a:close/>
                    </a:path>
                  </a:pathLst>
                </a:custGeom>
                <a:solidFill>
                  <a:schemeClr val="bg1"/>
                </a:solidFill>
                <a:ln w="9525" cap="flat">
                  <a:noFill/>
                  <a:prstDash val="solid"/>
                  <a:miter/>
                </a:ln>
              </p:spPr>
              <p:txBody>
                <a:bodyPr rtlCol="0" anchor="ctr"/>
                <a:lstStyle/>
                <a:p>
                  <a:endParaRPr lang="en-US"/>
                </a:p>
              </p:txBody>
            </p:sp>
            <p:sp>
              <p:nvSpPr>
                <p:cNvPr id="174" name="Freeform: Shape 173"/>
                <p:cNvSpPr/>
                <p:nvPr/>
              </p:nvSpPr>
              <p:spPr>
                <a:xfrm>
                  <a:off x="15336335" y="2573230"/>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3 h 64004"/>
                    <a:gd name="connsiteX5" fmla="*/ 52330 w 57603"/>
                    <a:gd name="connsiteY5" fmla="*/ 57284 h 64004"/>
                    <a:gd name="connsiteX6" fmla="*/ 47210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8 w 57603"/>
                    <a:gd name="connsiteY15" fmla="*/ 29122 h 64004"/>
                    <a:gd name="connsiteX16" fmla="*/ 33129 w 57603"/>
                    <a:gd name="connsiteY16" fmla="*/ 25922 h 64004"/>
                    <a:gd name="connsiteX17" fmla="*/ 38249 w 57603"/>
                    <a:gd name="connsiteY17" fmla="*/ 25922 h 64004"/>
                    <a:gd name="connsiteX18" fmla="*/ 36969 w 57603"/>
                    <a:gd name="connsiteY18" fmla="*/ 23361 h 64004"/>
                    <a:gd name="connsiteX19" fmla="*/ 35049 w 57603"/>
                    <a:gd name="connsiteY19" fmla="*/ 19521 h 64004"/>
                    <a:gd name="connsiteX20" fmla="*/ 33769 w 57603"/>
                    <a:gd name="connsiteY20" fmla="*/ 18241 h 64004"/>
                    <a:gd name="connsiteX21" fmla="*/ 31849 w 57603"/>
                    <a:gd name="connsiteY21" fmla="*/ 17601 h 64004"/>
                    <a:gd name="connsiteX22" fmla="*/ 21608 w 57603"/>
                    <a:gd name="connsiteY22" fmla="*/ 20801 h 64004"/>
                    <a:gd name="connsiteX23" fmla="*/ 12647 w 57603"/>
                    <a:gd name="connsiteY23" fmla="*/ 22081 h 64004"/>
                    <a:gd name="connsiteX24" fmla="*/ 10727 w 57603"/>
                    <a:gd name="connsiteY24" fmla="*/ 19521 h 64004"/>
                    <a:gd name="connsiteX25" fmla="*/ 10087 w 57603"/>
                    <a:gd name="connsiteY25" fmla="*/ 15681 h 64004"/>
                    <a:gd name="connsiteX26" fmla="*/ 15848 w 57603"/>
                    <a:gd name="connsiteY26" fmla="*/ 9921 h 64004"/>
                    <a:gd name="connsiteX27" fmla="*/ 26728 w 57603"/>
                    <a:gd name="connsiteY27" fmla="*/ 5440 h 64004"/>
                    <a:gd name="connsiteX28" fmla="*/ 30568 w 57603"/>
                    <a:gd name="connsiteY28" fmla="*/ 4800 h 64004"/>
                    <a:gd name="connsiteX29" fmla="*/ 31209 w 57603"/>
                    <a:gd name="connsiteY29" fmla="*/ 38082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2 h 64004"/>
                    <a:gd name="connsiteX40" fmla="*/ 31209 w 57603"/>
                    <a:gd name="connsiteY40" fmla="*/ 380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3"/>
                      </a:cubicBezTo>
                      <a:cubicBezTo>
                        <a:pt x="52970" y="55364"/>
                        <a:pt x="52330" y="56644"/>
                        <a:pt x="52330" y="57284"/>
                      </a:cubicBezTo>
                      <a:cubicBezTo>
                        <a:pt x="51690" y="58564"/>
                        <a:pt x="49770" y="59204"/>
                        <a:pt x="47210"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8" y="62404"/>
                        <a:pt x="14567" y="61764"/>
                      </a:cubicBezTo>
                      <a:cubicBezTo>
                        <a:pt x="13287" y="61124"/>
                        <a:pt x="12007" y="59844"/>
                        <a:pt x="10087" y="57924"/>
                      </a:cubicBezTo>
                      <a:cubicBezTo>
                        <a:pt x="8167" y="55364"/>
                        <a:pt x="6887" y="53443"/>
                        <a:pt x="6247" y="52163"/>
                      </a:cubicBezTo>
                      <a:cubicBezTo>
                        <a:pt x="5607" y="50883"/>
                        <a:pt x="5607" y="49603"/>
                        <a:pt x="4967" y="47043"/>
                      </a:cubicBezTo>
                      <a:cubicBezTo>
                        <a:pt x="4327" y="43203"/>
                        <a:pt x="5607" y="40003"/>
                        <a:pt x="7527" y="36802"/>
                      </a:cubicBezTo>
                      <a:cubicBezTo>
                        <a:pt x="9447" y="33602"/>
                        <a:pt x="12007" y="31042"/>
                        <a:pt x="15848" y="29122"/>
                      </a:cubicBezTo>
                      <a:cubicBezTo>
                        <a:pt x="20328" y="27202"/>
                        <a:pt x="25448" y="25922"/>
                        <a:pt x="33129" y="25922"/>
                      </a:cubicBezTo>
                      <a:lnTo>
                        <a:pt x="38249" y="25922"/>
                      </a:lnTo>
                      <a:lnTo>
                        <a:pt x="36969" y="23361"/>
                      </a:lnTo>
                      <a:cubicBezTo>
                        <a:pt x="36329" y="22081"/>
                        <a:pt x="36329" y="20801"/>
                        <a:pt x="35049" y="19521"/>
                      </a:cubicBezTo>
                      <a:cubicBezTo>
                        <a:pt x="34409" y="18881"/>
                        <a:pt x="34409" y="18241"/>
                        <a:pt x="33769" y="18241"/>
                      </a:cubicBezTo>
                      <a:cubicBezTo>
                        <a:pt x="33129" y="18241"/>
                        <a:pt x="32489" y="17601"/>
                        <a:pt x="31849" y="17601"/>
                      </a:cubicBezTo>
                      <a:cubicBezTo>
                        <a:pt x="28648" y="17601"/>
                        <a:pt x="24808" y="18241"/>
                        <a:pt x="21608" y="20801"/>
                      </a:cubicBezTo>
                      <a:cubicBezTo>
                        <a:pt x="18408" y="23361"/>
                        <a:pt x="15848" y="23361"/>
                        <a:pt x="12647" y="22081"/>
                      </a:cubicBezTo>
                      <a:cubicBezTo>
                        <a:pt x="11367" y="21441"/>
                        <a:pt x="10727" y="20801"/>
                        <a:pt x="10727" y="19521"/>
                      </a:cubicBezTo>
                      <a:cubicBezTo>
                        <a:pt x="10087" y="18241"/>
                        <a:pt x="10087" y="16961"/>
                        <a:pt x="10087" y="15681"/>
                      </a:cubicBezTo>
                      <a:cubicBezTo>
                        <a:pt x="10727" y="13761"/>
                        <a:pt x="12007" y="11841"/>
                        <a:pt x="15848" y="9921"/>
                      </a:cubicBezTo>
                      <a:cubicBezTo>
                        <a:pt x="19048" y="8001"/>
                        <a:pt x="22888" y="6080"/>
                        <a:pt x="26728" y="5440"/>
                      </a:cubicBezTo>
                      <a:cubicBezTo>
                        <a:pt x="28008" y="4800"/>
                        <a:pt x="29288" y="4800"/>
                        <a:pt x="30568" y="4800"/>
                      </a:cubicBezTo>
                      <a:close/>
                      <a:moveTo>
                        <a:pt x="31209" y="38082"/>
                      </a:moveTo>
                      <a:cubicBezTo>
                        <a:pt x="26088" y="38082"/>
                        <a:pt x="22248" y="39363"/>
                        <a:pt x="19688" y="40643"/>
                      </a:cubicBezTo>
                      <a:cubicBezTo>
                        <a:pt x="17128" y="42563"/>
                        <a:pt x="16487" y="44483"/>
                        <a:pt x="17768" y="47683"/>
                      </a:cubicBezTo>
                      <a:cubicBezTo>
                        <a:pt x="18408" y="48963"/>
                        <a:pt x="19048" y="49603"/>
                        <a:pt x="19688" y="50243"/>
                      </a:cubicBezTo>
                      <a:cubicBezTo>
                        <a:pt x="20328" y="50243"/>
                        <a:pt x="22888" y="50883"/>
                        <a:pt x="27368" y="50243"/>
                      </a:cubicBezTo>
                      <a:cubicBezTo>
                        <a:pt x="31849"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2"/>
                      </a:lnTo>
                      <a:cubicBezTo>
                        <a:pt x="34409" y="38082"/>
                        <a:pt x="33129" y="38082"/>
                        <a:pt x="31209" y="38082"/>
                      </a:cubicBezTo>
                      <a:close/>
                    </a:path>
                  </a:pathLst>
                </a:custGeom>
                <a:solidFill>
                  <a:schemeClr val="bg1"/>
                </a:solidFill>
                <a:ln w="9525" cap="flat">
                  <a:noFill/>
                  <a:prstDash val="solid"/>
                  <a:miter/>
                </a:ln>
              </p:spPr>
              <p:txBody>
                <a:bodyPr rtlCol="0" anchor="ctr"/>
                <a:lstStyle/>
                <a:p>
                  <a:endParaRPr lang="en-US"/>
                </a:p>
              </p:txBody>
            </p:sp>
          </p:grpSp>
          <p:grpSp>
            <p:nvGrpSpPr>
              <p:cNvPr id="308" name="Group 307"/>
              <p:cNvGrpSpPr/>
              <p:nvPr/>
            </p:nvGrpSpPr>
            <p:grpSpPr>
              <a:xfrm>
                <a:off x="6399356" y="1480440"/>
                <a:ext cx="634407" cy="488643"/>
                <a:chOff x="13041711" y="3587413"/>
                <a:chExt cx="634407" cy="488643"/>
              </a:xfrm>
            </p:grpSpPr>
            <p:sp>
              <p:nvSpPr>
                <p:cNvPr id="175" name="Freeform: Shape 174"/>
                <p:cNvSpPr/>
                <p:nvPr/>
              </p:nvSpPr>
              <p:spPr>
                <a:xfrm>
                  <a:off x="13052520" y="3592391"/>
                  <a:ext cx="623598" cy="385420"/>
                </a:xfrm>
                <a:custGeom>
                  <a:avLst/>
                  <a:gdLst>
                    <a:gd name="connsiteX0" fmla="*/ 478431 w 480031"/>
                    <a:gd name="connsiteY0" fmla="*/ 7626 h 326421"/>
                    <a:gd name="connsiteX1" fmla="*/ 440029 w 480031"/>
                    <a:gd name="connsiteY1" fmla="*/ 85071 h 326421"/>
                    <a:gd name="connsiteX2" fmla="*/ 401626 w 480031"/>
                    <a:gd name="connsiteY2" fmla="*/ 162516 h 326421"/>
                    <a:gd name="connsiteX3" fmla="*/ 322901 w 480031"/>
                    <a:gd name="connsiteY3" fmla="*/ 316766 h 326421"/>
                    <a:gd name="connsiteX4" fmla="*/ 309460 w 480031"/>
                    <a:gd name="connsiteY4" fmla="*/ 323806 h 326421"/>
                    <a:gd name="connsiteX5" fmla="*/ 308180 w 480031"/>
                    <a:gd name="connsiteY5" fmla="*/ 323806 h 326421"/>
                    <a:gd name="connsiteX6" fmla="*/ 232015 w 480031"/>
                    <a:gd name="connsiteY6" fmla="*/ 314846 h 326421"/>
                    <a:gd name="connsiteX7" fmla="*/ 155850 w 480031"/>
                    <a:gd name="connsiteY7" fmla="*/ 302045 h 326421"/>
                    <a:gd name="connsiteX8" fmla="*/ 80325 w 480031"/>
                    <a:gd name="connsiteY8" fmla="*/ 285404 h 326421"/>
                    <a:gd name="connsiteX9" fmla="*/ 6080 w 480031"/>
                    <a:gd name="connsiteY9" fmla="*/ 263642 h 326421"/>
                    <a:gd name="connsiteX10" fmla="*/ 4800 w 480031"/>
                    <a:gd name="connsiteY10" fmla="*/ 261722 h 326421"/>
                    <a:gd name="connsiteX11" fmla="*/ 6080 w 480031"/>
                    <a:gd name="connsiteY11" fmla="*/ 260442 h 326421"/>
                    <a:gd name="connsiteX12" fmla="*/ 83525 w 480031"/>
                    <a:gd name="connsiteY12" fmla="*/ 263002 h 326421"/>
                    <a:gd name="connsiteX13" fmla="*/ 160330 w 480031"/>
                    <a:gd name="connsiteY13" fmla="*/ 270043 h 326421"/>
                    <a:gd name="connsiteX14" fmla="*/ 236495 w 480031"/>
                    <a:gd name="connsiteY14" fmla="*/ 281564 h 326421"/>
                    <a:gd name="connsiteX15" fmla="*/ 312020 w 480031"/>
                    <a:gd name="connsiteY15" fmla="*/ 296284 h 326421"/>
                    <a:gd name="connsiteX16" fmla="*/ 297299 w 480031"/>
                    <a:gd name="connsiteY16" fmla="*/ 303325 h 326421"/>
                    <a:gd name="connsiteX17" fmla="*/ 384985 w 480031"/>
                    <a:gd name="connsiteY17" fmla="*/ 154195 h 326421"/>
                    <a:gd name="connsiteX18" fmla="*/ 429148 w 480031"/>
                    <a:gd name="connsiteY18" fmla="*/ 79950 h 326421"/>
                    <a:gd name="connsiteX19" fmla="*/ 473951 w 480031"/>
                    <a:gd name="connsiteY19" fmla="*/ 5706 h 326421"/>
                    <a:gd name="connsiteX20" fmla="*/ 476511 w 480031"/>
                    <a:gd name="connsiteY20" fmla="*/ 5065 h 326421"/>
                    <a:gd name="connsiteX21" fmla="*/ 478431 w 480031"/>
                    <a:gd name="connsiteY21" fmla="*/ 7626 h 3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0031" h="326421">
                      <a:moveTo>
                        <a:pt x="478431" y="7626"/>
                      </a:moveTo>
                      <a:cubicBezTo>
                        <a:pt x="465630" y="33867"/>
                        <a:pt x="452829" y="59469"/>
                        <a:pt x="440029" y="85071"/>
                      </a:cubicBezTo>
                      <a:lnTo>
                        <a:pt x="401626" y="162516"/>
                      </a:lnTo>
                      <a:lnTo>
                        <a:pt x="322901" y="316766"/>
                      </a:lnTo>
                      <a:cubicBezTo>
                        <a:pt x="320341" y="321886"/>
                        <a:pt x="314580" y="324446"/>
                        <a:pt x="309460" y="323806"/>
                      </a:cubicBezTo>
                      <a:lnTo>
                        <a:pt x="308180" y="323806"/>
                      </a:lnTo>
                      <a:lnTo>
                        <a:pt x="232015" y="314846"/>
                      </a:lnTo>
                      <a:cubicBezTo>
                        <a:pt x="206413" y="311645"/>
                        <a:pt x="181452" y="307165"/>
                        <a:pt x="155850" y="302045"/>
                      </a:cubicBezTo>
                      <a:cubicBezTo>
                        <a:pt x="130888" y="296924"/>
                        <a:pt x="105287" y="291164"/>
                        <a:pt x="80325" y="285404"/>
                      </a:cubicBezTo>
                      <a:cubicBezTo>
                        <a:pt x="55364" y="279003"/>
                        <a:pt x="30402" y="271963"/>
                        <a:pt x="6080" y="263642"/>
                      </a:cubicBezTo>
                      <a:cubicBezTo>
                        <a:pt x="5440" y="263642"/>
                        <a:pt x="4800" y="262362"/>
                        <a:pt x="4800" y="261722"/>
                      </a:cubicBezTo>
                      <a:cubicBezTo>
                        <a:pt x="4800" y="261082"/>
                        <a:pt x="5440" y="260442"/>
                        <a:pt x="6080" y="260442"/>
                      </a:cubicBezTo>
                      <a:cubicBezTo>
                        <a:pt x="32322" y="259802"/>
                        <a:pt x="57924" y="261082"/>
                        <a:pt x="83525" y="263002"/>
                      </a:cubicBezTo>
                      <a:cubicBezTo>
                        <a:pt x="109127" y="264922"/>
                        <a:pt x="134729" y="267483"/>
                        <a:pt x="160330" y="270043"/>
                      </a:cubicBezTo>
                      <a:cubicBezTo>
                        <a:pt x="185932" y="273243"/>
                        <a:pt x="211534" y="276443"/>
                        <a:pt x="236495" y="281564"/>
                      </a:cubicBezTo>
                      <a:lnTo>
                        <a:pt x="312020" y="296284"/>
                      </a:lnTo>
                      <a:lnTo>
                        <a:pt x="297299" y="303325"/>
                      </a:lnTo>
                      <a:lnTo>
                        <a:pt x="384985" y="154195"/>
                      </a:lnTo>
                      <a:lnTo>
                        <a:pt x="429148" y="79950"/>
                      </a:lnTo>
                      <a:cubicBezTo>
                        <a:pt x="443869" y="54989"/>
                        <a:pt x="458590" y="30667"/>
                        <a:pt x="473951" y="5706"/>
                      </a:cubicBezTo>
                      <a:cubicBezTo>
                        <a:pt x="474591" y="5065"/>
                        <a:pt x="475231" y="4425"/>
                        <a:pt x="476511" y="5065"/>
                      </a:cubicBezTo>
                      <a:cubicBezTo>
                        <a:pt x="478431" y="5706"/>
                        <a:pt x="478431" y="6985"/>
                        <a:pt x="478431" y="7626"/>
                      </a:cubicBezTo>
                      <a:close/>
                    </a:path>
                  </a:pathLst>
                </a:custGeom>
                <a:solidFill>
                  <a:schemeClr val="bg1"/>
                </a:solidFill>
                <a:ln w="9525" cap="flat">
                  <a:noFill/>
                  <a:prstDash val="solid"/>
                  <a:miter/>
                </a:ln>
              </p:spPr>
              <p:txBody>
                <a:bodyPr rtlCol="0" anchor="ctr"/>
                <a:lstStyle/>
                <a:p>
                  <a:endParaRPr lang="en-US"/>
                </a:p>
              </p:txBody>
            </p:sp>
            <p:sp>
              <p:nvSpPr>
                <p:cNvPr id="176" name="Freeform: Shape 175"/>
                <p:cNvSpPr/>
                <p:nvPr/>
              </p:nvSpPr>
              <p:spPr>
                <a:xfrm>
                  <a:off x="13041711" y="3587413"/>
                  <a:ext cx="623598" cy="317404"/>
                </a:xfrm>
                <a:custGeom>
                  <a:avLst/>
                  <a:gdLst>
                    <a:gd name="connsiteX0" fmla="*/ 5440 w 480031"/>
                    <a:gd name="connsiteY0" fmla="*/ 261457 h 268817"/>
                    <a:gd name="connsiteX1" fmla="*/ 62404 w 480031"/>
                    <a:gd name="connsiteY1" fmla="*/ 226255 h 268817"/>
                    <a:gd name="connsiteX2" fmla="*/ 119368 w 480031"/>
                    <a:gd name="connsiteY2" fmla="*/ 190412 h 268817"/>
                    <a:gd name="connsiteX3" fmla="*/ 233295 w 480031"/>
                    <a:gd name="connsiteY3" fmla="*/ 120648 h 268817"/>
                    <a:gd name="connsiteX4" fmla="*/ 290259 w 480031"/>
                    <a:gd name="connsiteY4" fmla="*/ 84166 h 268817"/>
                    <a:gd name="connsiteX5" fmla="*/ 349783 w 480031"/>
                    <a:gd name="connsiteY5" fmla="*/ 52164 h 268817"/>
                    <a:gd name="connsiteX6" fmla="*/ 411867 w 480031"/>
                    <a:gd name="connsiteY6" fmla="*/ 26562 h 268817"/>
                    <a:gd name="connsiteX7" fmla="*/ 475871 w 480031"/>
                    <a:gd name="connsiteY7" fmla="*/ 4800 h 268817"/>
                    <a:gd name="connsiteX8" fmla="*/ 477791 w 480031"/>
                    <a:gd name="connsiteY8" fmla="*/ 6080 h 268817"/>
                    <a:gd name="connsiteX9" fmla="*/ 477151 w 480031"/>
                    <a:gd name="connsiteY9" fmla="*/ 8001 h 268817"/>
                    <a:gd name="connsiteX10" fmla="*/ 364504 w 480031"/>
                    <a:gd name="connsiteY10" fmla="*/ 82245 h 268817"/>
                    <a:gd name="connsiteX11" fmla="*/ 305620 w 480031"/>
                    <a:gd name="connsiteY11" fmla="*/ 113607 h 268817"/>
                    <a:gd name="connsiteX12" fmla="*/ 246736 w 480031"/>
                    <a:gd name="connsiteY12" fmla="*/ 144330 h 268817"/>
                    <a:gd name="connsiteX13" fmla="*/ 187212 w 480031"/>
                    <a:gd name="connsiteY13" fmla="*/ 176332 h 268817"/>
                    <a:gd name="connsiteX14" fmla="*/ 127048 w 480031"/>
                    <a:gd name="connsiteY14" fmla="*/ 205774 h 268817"/>
                    <a:gd name="connsiteX15" fmla="*/ 6720 w 480031"/>
                    <a:gd name="connsiteY15" fmla="*/ 264657 h 268817"/>
                    <a:gd name="connsiteX16" fmla="*/ 4800 w 480031"/>
                    <a:gd name="connsiteY16" fmla="*/ 264017 h 268817"/>
                    <a:gd name="connsiteX17" fmla="*/ 5440 w 480031"/>
                    <a:gd name="connsiteY17" fmla="*/ 261457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0031" h="268817">
                      <a:moveTo>
                        <a:pt x="5440" y="261457"/>
                      </a:moveTo>
                      <a:lnTo>
                        <a:pt x="62404" y="226255"/>
                      </a:lnTo>
                      <a:lnTo>
                        <a:pt x="119368" y="190412"/>
                      </a:lnTo>
                      <a:cubicBezTo>
                        <a:pt x="157770" y="166731"/>
                        <a:pt x="196173" y="144970"/>
                        <a:pt x="233295" y="120648"/>
                      </a:cubicBezTo>
                      <a:cubicBezTo>
                        <a:pt x="251856" y="108487"/>
                        <a:pt x="271058" y="96326"/>
                        <a:pt x="290259" y="84166"/>
                      </a:cubicBezTo>
                      <a:cubicBezTo>
                        <a:pt x="309460" y="72645"/>
                        <a:pt x="329301" y="61764"/>
                        <a:pt x="349783" y="52164"/>
                      </a:cubicBezTo>
                      <a:cubicBezTo>
                        <a:pt x="370264" y="42563"/>
                        <a:pt x="391385" y="34242"/>
                        <a:pt x="411867" y="26562"/>
                      </a:cubicBezTo>
                      <a:cubicBezTo>
                        <a:pt x="432988" y="18881"/>
                        <a:pt x="453470" y="11201"/>
                        <a:pt x="475871" y="4800"/>
                      </a:cubicBezTo>
                      <a:cubicBezTo>
                        <a:pt x="476511" y="4800"/>
                        <a:pt x="477791" y="4800"/>
                        <a:pt x="477791" y="6080"/>
                      </a:cubicBezTo>
                      <a:cubicBezTo>
                        <a:pt x="477791" y="6721"/>
                        <a:pt x="477791" y="7361"/>
                        <a:pt x="477151" y="8001"/>
                      </a:cubicBezTo>
                      <a:cubicBezTo>
                        <a:pt x="442589" y="37442"/>
                        <a:pt x="402906" y="59844"/>
                        <a:pt x="364504" y="82245"/>
                      </a:cubicBezTo>
                      <a:cubicBezTo>
                        <a:pt x="345302" y="93126"/>
                        <a:pt x="326101" y="103367"/>
                        <a:pt x="305620" y="113607"/>
                      </a:cubicBezTo>
                      <a:cubicBezTo>
                        <a:pt x="285779" y="123208"/>
                        <a:pt x="265937" y="133449"/>
                        <a:pt x="246736" y="144330"/>
                      </a:cubicBezTo>
                      <a:cubicBezTo>
                        <a:pt x="227535" y="155210"/>
                        <a:pt x="207053" y="166091"/>
                        <a:pt x="187212" y="176332"/>
                      </a:cubicBezTo>
                      <a:lnTo>
                        <a:pt x="127048" y="205774"/>
                      </a:lnTo>
                      <a:cubicBezTo>
                        <a:pt x="87366" y="225615"/>
                        <a:pt x="47683" y="246096"/>
                        <a:pt x="6720" y="264657"/>
                      </a:cubicBezTo>
                      <a:cubicBezTo>
                        <a:pt x="6080" y="265297"/>
                        <a:pt x="4800" y="264657"/>
                        <a:pt x="4800" y="264017"/>
                      </a:cubicBezTo>
                      <a:cubicBezTo>
                        <a:pt x="4800" y="262737"/>
                        <a:pt x="4800" y="261457"/>
                        <a:pt x="5440" y="261457"/>
                      </a:cubicBezTo>
                      <a:close/>
                    </a:path>
                  </a:pathLst>
                </a:custGeom>
                <a:solidFill>
                  <a:schemeClr val="bg1"/>
                </a:solidFill>
                <a:ln w="9525" cap="flat">
                  <a:noFill/>
                  <a:prstDash val="solid"/>
                  <a:miter/>
                </a:ln>
              </p:spPr>
              <p:txBody>
                <a:bodyPr rtlCol="0" anchor="ctr"/>
                <a:lstStyle/>
                <a:p>
                  <a:endParaRPr lang="en-US"/>
                </a:p>
              </p:txBody>
            </p:sp>
            <p:sp>
              <p:nvSpPr>
                <p:cNvPr id="177" name="Freeform: Shape 176"/>
                <p:cNvSpPr/>
                <p:nvPr/>
              </p:nvSpPr>
              <p:spPr>
                <a:xfrm>
                  <a:off x="13207170" y="3970254"/>
                  <a:ext cx="49887" cy="105802"/>
                </a:xfrm>
                <a:custGeom>
                  <a:avLst/>
                  <a:gdLst>
                    <a:gd name="connsiteX0" fmla="*/ 18241 w 38402"/>
                    <a:gd name="connsiteY0" fmla="*/ 16586 h 89605"/>
                    <a:gd name="connsiteX1" fmla="*/ 18881 w 38402"/>
                    <a:gd name="connsiteY1" fmla="*/ 10186 h 89605"/>
                    <a:gd name="connsiteX2" fmla="*/ 18881 w 38402"/>
                    <a:gd name="connsiteY2" fmla="*/ 9546 h 89605"/>
                    <a:gd name="connsiteX3" fmla="*/ 20161 w 38402"/>
                    <a:gd name="connsiteY3" fmla="*/ 5706 h 89605"/>
                    <a:gd name="connsiteX4" fmla="*/ 24642 w 38402"/>
                    <a:gd name="connsiteY4" fmla="*/ 5065 h 89605"/>
                    <a:gd name="connsiteX5" fmla="*/ 30402 w 38402"/>
                    <a:gd name="connsiteY5" fmla="*/ 7626 h 89605"/>
                    <a:gd name="connsiteX6" fmla="*/ 34242 w 38402"/>
                    <a:gd name="connsiteY6" fmla="*/ 13386 h 89605"/>
                    <a:gd name="connsiteX7" fmla="*/ 35522 w 38402"/>
                    <a:gd name="connsiteY7" fmla="*/ 27467 h 89605"/>
                    <a:gd name="connsiteX8" fmla="*/ 32322 w 38402"/>
                    <a:gd name="connsiteY8" fmla="*/ 38988 h 89605"/>
                    <a:gd name="connsiteX9" fmla="*/ 27202 w 38402"/>
                    <a:gd name="connsiteY9" fmla="*/ 46028 h 89605"/>
                    <a:gd name="connsiteX10" fmla="*/ 29762 w 38402"/>
                    <a:gd name="connsiteY10" fmla="*/ 61389 h 89605"/>
                    <a:gd name="connsiteX11" fmla="*/ 29122 w 38402"/>
                    <a:gd name="connsiteY11" fmla="*/ 67150 h 89605"/>
                    <a:gd name="connsiteX12" fmla="*/ 27202 w 38402"/>
                    <a:gd name="connsiteY12" fmla="*/ 73550 h 89605"/>
                    <a:gd name="connsiteX13" fmla="*/ 24002 w 38402"/>
                    <a:gd name="connsiteY13" fmla="*/ 79310 h 89605"/>
                    <a:gd name="connsiteX14" fmla="*/ 19521 w 38402"/>
                    <a:gd name="connsiteY14" fmla="*/ 83790 h 89605"/>
                    <a:gd name="connsiteX15" fmla="*/ 7360 w 38402"/>
                    <a:gd name="connsiteY15" fmla="*/ 86351 h 89605"/>
                    <a:gd name="connsiteX16" fmla="*/ 4800 w 38402"/>
                    <a:gd name="connsiteY16" fmla="*/ 83790 h 89605"/>
                    <a:gd name="connsiteX17" fmla="*/ 4800 w 38402"/>
                    <a:gd name="connsiteY17" fmla="*/ 79950 h 89605"/>
                    <a:gd name="connsiteX18" fmla="*/ 10561 w 38402"/>
                    <a:gd name="connsiteY18" fmla="*/ 54989 h 89605"/>
                    <a:gd name="connsiteX19" fmla="*/ 18241 w 38402"/>
                    <a:gd name="connsiteY19" fmla="*/ 16586 h 89605"/>
                    <a:gd name="connsiteX20" fmla="*/ 13121 w 38402"/>
                    <a:gd name="connsiteY20" fmla="*/ 74190 h 89605"/>
                    <a:gd name="connsiteX21" fmla="*/ 13121 w 38402"/>
                    <a:gd name="connsiteY21" fmla="*/ 74190 h 89605"/>
                    <a:gd name="connsiteX22" fmla="*/ 12481 w 38402"/>
                    <a:gd name="connsiteY22" fmla="*/ 79950 h 89605"/>
                    <a:gd name="connsiteX23" fmla="*/ 19521 w 38402"/>
                    <a:gd name="connsiteY23" fmla="*/ 76110 h 89605"/>
                    <a:gd name="connsiteX24" fmla="*/ 22721 w 38402"/>
                    <a:gd name="connsiteY24" fmla="*/ 69710 h 89605"/>
                    <a:gd name="connsiteX25" fmla="*/ 23362 w 38402"/>
                    <a:gd name="connsiteY25" fmla="*/ 64589 h 89605"/>
                    <a:gd name="connsiteX26" fmla="*/ 23362 w 38402"/>
                    <a:gd name="connsiteY26" fmla="*/ 60109 h 89605"/>
                    <a:gd name="connsiteX27" fmla="*/ 23362 w 38402"/>
                    <a:gd name="connsiteY27" fmla="*/ 54989 h 89605"/>
                    <a:gd name="connsiteX28" fmla="*/ 18881 w 38402"/>
                    <a:gd name="connsiteY28" fmla="*/ 47948 h 89605"/>
                    <a:gd name="connsiteX29" fmla="*/ 15041 w 38402"/>
                    <a:gd name="connsiteY29" fmla="*/ 65869 h 89605"/>
                    <a:gd name="connsiteX30" fmla="*/ 13121 w 38402"/>
                    <a:gd name="connsiteY30" fmla="*/ 74190 h 89605"/>
                    <a:gd name="connsiteX31" fmla="*/ 22721 w 38402"/>
                    <a:gd name="connsiteY31" fmla="*/ 23627 h 89605"/>
                    <a:gd name="connsiteX32" fmla="*/ 19521 w 38402"/>
                    <a:gd name="connsiteY32" fmla="*/ 41548 h 89605"/>
                    <a:gd name="connsiteX33" fmla="*/ 28482 w 38402"/>
                    <a:gd name="connsiteY33" fmla="*/ 27467 h 89605"/>
                    <a:gd name="connsiteX34" fmla="*/ 26562 w 38402"/>
                    <a:gd name="connsiteY34" fmla="*/ 11466 h 89605"/>
                    <a:gd name="connsiteX35" fmla="*/ 22721 w 38402"/>
                    <a:gd name="connsiteY35" fmla="*/ 23627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89605">
                      <a:moveTo>
                        <a:pt x="18241" y="16586"/>
                      </a:moveTo>
                      <a:lnTo>
                        <a:pt x="18881" y="10186"/>
                      </a:lnTo>
                      <a:lnTo>
                        <a:pt x="18881" y="9546"/>
                      </a:lnTo>
                      <a:cubicBezTo>
                        <a:pt x="18881" y="7626"/>
                        <a:pt x="19521" y="6346"/>
                        <a:pt x="20161" y="5706"/>
                      </a:cubicBezTo>
                      <a:cubicBezTo>
                        <a:pt x="20801" y="5065"/>
                        <a:pt x="22081" y="4425"/>
                        <a:pt x="24642" y="5065"/>
                      </a:cubicBezTo>
                      <a:cubicBezTo>
                        <a:pt x="26562" y="5706"/>
                        <a:pt x="28482" y="6346"/>
                        <a:pt x="30402" y="7626"/>
                      </a:cubicBezTo>
                      <a:cubicBezTo>
                        <a:pt x="32322" y="8906"/>
                        <a:pt x="33602" y="10826"/>
                        <a:pt x="34242" y="13386"/>
                      </a:cubicBezTo>
                      <a:cubicBezTo>
                        <a:pt x="36162" y="17866"/>
                        <a:pt x="36162" y="22347"/>
                        <a:pt x="35522" y="27467"/>
                      </a:cubicBezTo>
                      <a:cubicBezTo>
                        <a:pt x="34882" y="32587"/>
                        <a:pt x="33602" y="36427"/>
                        <a:pt x="32322" y="38988"/>
                      </a:cubicBezTo>
                      <a:cubicBezTo>
                        <a:pt x="31042" y="41548"/>
                        <a:pt x="29122" y="44108"/>
                        <a:pt x="27202" y="46028"/>
                      </a:cubicBezTo>
                      <a:cubicBezTo>
                        <a:pt x="29762" y="49228"/>
                        <a:pt x="30402" y="54989"/>
                        <a:pt x="29762" y="61389"/>
                      </a:cubicBezTo>
                      <a:cubicBezTo>
                        <a:pt x="29762" y="62669"/>
                        <a:pt x="29122" y="64589"/>
                        <a:pt x="29122" y="67150"/>
                      </a:cubicBezTo>
                      <a:cubicBezTo>
                        <a:pt x="28482" y="69070"/>
                        <a:pt x="28482" y="71630"/>
                        <a:pt x="27202" y="73550"/>
                      </a:cubicBezTo>
                      <a:cubicBezTo>
                        <a:pt x="26562" y="75470"/>
                        <a:pt x="25282" y="77390"/>
                        <a:pt x="24002" y="79310"/>
                      </a:cubicBezTo>
                      <a:cubicBezTo>
                        <a:pt x="22721" y="81230"/>
                        <a:pt x="21441" y="82511"/>
                        <a:pt x="19521" y="83790"/>
                      </a:cubicBezTo>
                      <a:cubicBezTo>
                        <a:pt x="16321" y="86351"/>
                        <a:pt x="11841" y="86991"/>
                        <a:pt x="7360" y="86351"/>
                      </a:cubicBezTo>
                      <a:cubicBezTo>
                        <a:pt x="5440" y="86351"/>
                        <a:pt x="4800" y="85071"/>
                        <a:pt x="4800" y="83790"/>
                      </a:cubicBezTo>
                      <a:cubicBezTo>
                        <a:pt x="4800" y="82511"/>
                        <a:pt x="4800" y="81230"/>
                        <a:pt x="4800" y="79950"/>
                      </a:cubicBezTo>
                      <a:lnTo>
                        <a:pt x="10561" y="54989"/>
                      </a:lnTo>
                      <a:lnTo>
                        <a:pt x="18241" y="16586"/>
                      </a:lnTo>
                      <a:close/>
                      <a:moveTo>
                        <a:pt x="13121" y="74190"/>
                      </a:moveTo>
                      <a:lnTo>
                        <a:pt x="13121" y="74190"/>
                      </a:lnTo>
                      <a:lnTo>
                        <a:pt x="12481" y="79950"/>
                      </a:lnTo>
                      <a:cubicBezTo>
                        <a:pt x="15041" y="79950"/>
                        <a:pt x="17601" y="78670"/>
                        <a:pt x="19521" y="76110"/>
                      </a:cubicBezTo>
                      <a:cubicBezTo>
                        <a:pt x="21441" y="73550"/>
                        <a:pt x="22081" y="71630"/>
                        <a:pt x="22721" y="69710"/>
                      </a:cubicBezTo>
                      <a:cubicBezTo>
                        <a:pt x="23362" y="67789"/>
                        <a:pt x="23362" y="65869"/>
                        <a:pt x="23362" y="64589"/>
                      </a:cubicBezTo>
                      <a:cubicBezTo>
                        <a:pt x="23362" y="63309"/>
                        <a:pt x="23362" y="62029"/>
                        <a:pt x="23362" y="60109"/>
                      </a:cubicBezTo>
                      <a:cubicBezTo>
                        <a:pt x="23362" y="58189"/>
                        <a:pt x="23362" y="56269"/>
                        <a:pt x="23362" y="54989"/>
                      </a:cubicBezTo>
                      <a:cubicBezTo>
                        <a:pt x="22721" y="51149"/>
                        <a:pt x="21441" y="49228"/>
                        <a:pt x="18881" y="47948"/>
                      </a:cubicBezTo>
                      <a:cubicBezTo>
                        <a:pt x="17601" y="53069"/>
                        <a:pt x="16321" y="58829"/>
                        <a:pt x="15041" y="65869"/>
                      </a:cubicBezTo>
                      <a:lnTo>
                        <a:pt x="13121" y="74190"/>
                      </a:lnTo>
                      <a:close/>
                      <a:moveTo>
                        <a:pt x="22721" y="23627"/>
                      </a:moveTo>
                      <a:lnTo>
                        <a:pt x="19521" y="41548"/>
                      </a:lnTo>
                      <a:cubicBezTo>
                        <a:pt x="24002" y="42188"/>
                        <a:pt x="26562" y="37708"/>
                        <a:pt x="28482" y="27467"/>
                      </a:cubicBezTo>
                      <a:cubicBezTo>
                        <a:pt x="30402" y="17866"/>
                        <a:pt x="29762" y="12106"/>
                        <a:pt x="26562" y="11466"/>
                      </a:cubicBezTo>
                      <a:cubicBezTo>
                        <a:pt x="25282" y="12746"/>
                        <a:pt x="24002" y="17226"/>
                        <a:pt x="22721" y="23627"/>
                      </a:cubicBezTo>
                      <a:close/>
                    </a:path>
                  </a:pathLst>
                </a:custGeom>
                <a:solidFill>
                  <a:schemeClr val="bg1"/>
                </a:solidFill>
                <a:ln w="9525" cap="flat">
                  <a:noFill/>
                  <a:prstDash val="solid"/>
                  <a:miter/>
                </a:ln>
              </p:spPr>
              <p:txBody>
                <a:bodyPr rtlCol="0" anchor="ctr"/>
                <a:lstStyle/>
                <a:p>
                  <a:endParaRPr lang="en-US"/>
                </a:p>
              </p:txBody>
            </p:sp>
            <p:sp>
              <p:nvSpPr>
                <p:cNvPr id="178" name="Freeform: Shape 177"/>
                <p:cNvSpPr/>
                <p:nvPr/>
              </p:nvSpPr>
              <p:spPr>
                <a:xfrm>
                  <a:off x="13594634" y="3774833"/>
                  <a:ext cx="58203" cy="105802"/>
                </a:xfrm>
                <a:custGeom>
                  <a:avLst/>
                  <a:gdLst>
                    <a:gd name="connsiteX0" fmla="*/ 22721 w 44802"/>
                    <a:gd name="connsiteY0" fmla="*/ 13761 h 89605"/>
                    <a:gd name="connsiteX1" fmla="*/ 16961 w 44802"/>
                    <a:gd name="connsiteY1" fmla="*/ 43203 h 89605"/>
                    <a:gd name="connsiteX2" fmla="*/ 23361 w 44802"/>
                    <a:gd name="connsiteY2" fmla="*/ 45123 h 89605"/>
                    <a:gd name="connsiteX3" fmla="*/ 27842 w 44802"/>
                    <a:gd name="connsiteY3" fmla="*/ 45763 h 89605"/>
                    <a:gd name="connsiteX4" fmla="*/ 29122 w 44802"/>
                    <a:gd name="connsiteY4" fmla="*/ 41923 h 89605"/>
                    <a:gd name="connsiteX5" fmla="*/ 31042 w 44802"/>
                    <a:gd name="connsiteY5" fmla="*/ 27202 h 89605"/>
                    <a:gd name="connsiteX6" fmla="*/ 32962 w 44802"/>
                    <a:gd name="connsiteY6" fmla="*/ 10561 h 89605"/>
                    <a:gd name="connsiteX7" fmla="*/ 34242 w 44802"/>
                    <a:gd name="connsiteY7" fmla="*/ 8641 h 89605"/>
                    <a:gd name="connsiteX8" fmla="*/ 36162 w 44802"/>
                    <a:gd name="connsiteY8" fmla="*/ 8001 h 89605"/>
                    <a:gd name="connsiteX9" fmla="*/ 37442 w 44802"/>
                    <a:gd name="connsiteY9" fmla="*/ 8641 h 89605"/>
                    <a:gd name="connsiteX10" fmla="*/ 38723 w 44802"/>
                    <a:gd name="connsiteY10" fmla="*/ 9280 h 89605"/>
                    <a:gd name="connsiteX11" fmla="*/ 40003 w 44802"/>
                    <a:gd name="connsiteY11" fmla="*/ 9921 h 89605"/>
                    <a:gd name="connsiteX12" fmla="*/ 32962 w 44802"/>
                    <a:gd name="connsiteY12" fmla="*/ 54723 h 89605"/>
                    <a:gd name="connsiteX13" fmla="*/ 28482 w 44802"/>
                    <a:gd name="connsiteY13" fmla="*/ 85446 h 89605"/>
                    <a:gd name="connsiteX14" fmla="*/ 27202 w 44802"/>
                    <a:gd name="connsiteY14" fmla="*/ 87366 h 89605"/>
                    <a:gd name="connsiteX15" fmla="*/ 24002 w 44802"/>
                    <a:gd name="connsiteY15" fmla="*/ 88006 h 89605"/>
                    <a:gd name="connsiteX16" fmla="*/ 22081 w 44802"/>
                    <a:gd name="connsiteY16" fmla="*/ 85446 h 89605"/>
                    <a:gd name="connsiteX17" fmla="*/ 22081 w 44802"/>
                    <a:gd name="connsiteY17" fmla="*/ 78405 h 89605"/>
                    <a:gd name="connsiteX18" fmla="*/ 22721 w 44802"/>
                    <a:gd name="connsiteY18" fmla="*/ 70725 h 89605"/>
                    <a:gd name="connsiteX19" fmla="*/ 23361 w 44802"/>
                    <a:gd name="connsiteY19" fmla="*/ 67524 h 89605"/>
                    <a:gd name="connsiteX20" fmla="*/ 24642 w 44802"/>
                    <a:gd name="connsiteY20" fmla="*/ 61764 h 89605"/>
                    <a:gd name="connsiteX21" fmla="*/ 25922 w 44802"/>
                    <a:gd name="connsiteY21" fmla="*/ 55364 h 89605"/>
                    <a:gd name="connsiteX22" fmla="*/ 25922 w 44802"/>
                    <a:gd name="connsiteY22" fmla="*/ 54723 h 89605"/>
                    <a:gd name="connsiteX23" fmla="*/ 26562 w 44802"/>
                    <a:gd name="connsiteY23" fmla="*/ 51523 h 89605"/>
                    <a:gd name="connsiteX24" fmla="*/ 25922 w 44802"/>
                    <a:gd name="connsiteY24" fmla="*/ 50243 h 89605"/>
                    <a:gd name="connsiteX25" fmla="*/ 25922 w 44802"/>
                    <a:gd name="connsiteY25" fmla="*/ 50243 h 89605"/>
                    <a:gd name="connsiteX26" fmla="*/ 24002 w 44802"/>
                    <a:gd name="connsiteY26" fmla="*/ 50243 h 89605"/>
                    <a:gd name="connsiteX27" fmla="*/ 16321 w 44802"/>
                    <a:gd name="connsiteY27" fmla="*/ 47683 h 89605"/>
                    <a:gd name="connsiteX28" fmla="*/ 13761 w 44802"/>
                    <a:gd name="connsiteY28" fmla="*/ 61124 h 89605"/>
                    <a:gd name="connsiteX29" fmla="*/ 11201 w 44802"/>
                    <a:gd name="connsiteY29" fmla="*/ 80965 h 89605"/>
                    <a:gd name="connsiteX30" fmla="*/ 9921 w 44802"/>
                    <a:gd name="connsiteY30" fmla="*/ 83525 h 89605"/>
                    <a:gd name="connsiteX31" fmla="*/ 7360 w 44802"/>
                    <a:gd name="connsiteY31" fmla="*/ 84165 h 89605"/>
                    <a:gd name="connsiteX32" fmla="*/ 4800 w 44802"/>
                    <a:gd name="connsiteY32" fmla="*/ 79045 h 89605"/>
                    <a:gd name="connsiteX33" fmla="*/ 6080 w 44802"/>
                    <a:gd name="connsiteY33" fmla="*/ 66884 h 89605"/>
                    <a:gd name="connsiteX34" fmla="*/ 9921 w 44802"/>
                    <a:gd name="connsiteY34" fmla="*/ 48963 h 89605"/>
                    <a:gd name="connsiteX35" fmla="*/ 10561 w 44802"/>
                    <a:gd name="connsiteY35" fmla="*/ 42563 h 89605"/>
                    <a:gd name="connsiteX36" fmla="*/ 10561 w 44802"/>
                    <a:gd name="connsiteY36" fmla="*/ 41923 h 89605"/>
                    <a:gd name="connsiteX37" fmla="*/ 12481 w 44802"/>
                    <a:gd name="connsiteY37" fmla="*/ 34882 h 89605"/>
                    <a:gd name="connsiteX38" fmla="*/ 16321 w 44802"/>
                    <a:gd name="connsiteY38" fmla="*/ 8001 h 89605"/>
                    <a:gd name="connsiteX39" fmla="*/ 17601 w 44802"/>
                    <a:gd name="connsiteY39" fmla="*/ 5440 h 89605"/>
                    <a:gd name="connsiteX40" fmla="*/ 20161 w 44802"/>
                    <a:gd name="connsiteY40" fmla="*/ 4800 h 89605"/>
                    <a:gd name="connsiteX41" fmla="*/ 22721 w 44802"/>
                    <a:gd name="connsiteY41" fmla="*/ 13761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802" h="89605">
                      <a:moveTo>
                        <a:pt x="22721" y="13761"/>
                      </a:moveTo>
                      <a:lnTo>
                        <a:pt x="16961" y="43203"/>
                      </a:lnTo>
                      <a:cubicBezTo>
                        <a:pt x="18241" y="43843"/>
                        <a:pt x="20161" y="44483"/>
                        <a:pt x="23361" y="45123"/>
                      </a:cubicBezTo>
                      <a:lnTo>
                        <a:pt x="27842" y="45763"/>
                      </a:lnTo>
                      <a:cubicBezTo>
                        <a:pt x="27842" y="45763"/>
                        <a:pt x="28482" y="44483"/>
                        <a:pt x="29122" y="41923"/>
                      </a:cubicBezTo>
                      <a:cubicBezTo>
                        <a:pt x="29762" y="40003"/>
                        <a:pt x="30402" y="34882"/>
                        <a:pt x="31042" y="27202"/>
                      </a:cubicBezTo>
                      <a:cubicBezTo>
                        <a:pt x="31682" y="19521"/>
                        <a:pt x="32322" y="13761"/>
                        <a:pt x="32962" y="10561"/>
                      </a:cubicBezTo>
                      <a:cubicBezTo>
                        <a:pt x="32962" y="9921"/>
                        <a:pt x="33602" y="9280"/>
                        <a:pt x="34242" y="8641"/>
                      </a:cubicBezTo>
                      <a:cubicBezTo>
                        <a:pt x="34882" y="8001"/>
                        <a:pt x="35522" y="8001"/>
                        <a:pt x="36162" y="8001"/>
                      </a:cubicBezTo>
                      <a:cubicBezTo>
                        <a:pt x="36802" y="8001"/>
                        <a:pt x="37442" y="8001"/>
                        <a:pt x="37442" y="8641"/>
                      </a:cubicBezTo>
                      <a:cubicBezTo>
                        <a:pt x="38082" y="8641"/>
                        <a:pt x="38082" y="9280"/>
                        <a:pt x="38723" y="9280"/>
                      </a:cubicBezTo>
                      <a:cubicBezTo>
                        <a:pt x="39363" y="9280"/>
                        <a:pt x="39363" y="9921"/>
                        <a:pt x="40003" y="9921"/>
                      </a:cubicBezTo>
                      <a:cubicBezTo>
                        <a:pt x="38082" y="20161"/>
                        <a:pt x="36162" y="34882"/>
                        <a:pt x="32962" y="54723"/>
                      </a:cubicBezTo>
                      <a:cubicBezTo>
                        <a:pt x="30402" y="74565"/>
                        <a:pt x="29122" y="84806"/>
                        <a:pt x="28482" y="85446"/>
                      </a:cubicBezTo>
                      <a:cubicBezTo>
                        <a:pt x="28482" y="86085"/>
                        <a:pt x="27842" y="86726"/>
                        <a:pt x="27202" y="87366"/>
                      </a:cubicBezTo>
                      <a:cubicBezTo>
                        <a:pt x="26562" y="88006"/>
                        <a:pt x="25282" y="88006"/>
                        <a:pt x="24002" y="88006"/>
                      </a:cubicBezTo>
                      <a:cubicBezTo>
                        <a:pt x="22721" y="88006"/>
                        <a:pt x="22081" y="86726"/>
                        <a:pt x="22081" y="85446"/>
                      </a:cubicBezTo>
                      <a:cubicBezTo>
                        <a:pt x="21441" y="83525"/>
                        <a:pt x="21441" y="81605"/>
                        <a:pt x="22081" y="78405"/>
                      </a:cubicBezTo>
                      <a:cubicBezTo>
                        <a:pt x="22081" y="75205"/>
                        <a:pt x="22721" y="72645"/>
                        <a:pt x="22721" y="70725"/>
                      </a:cubicBezTo>
                      <a:cubicBezTo>
                        <a:pt x="22721" y="70084"/>
                        <a:pt x="22721" y="68804"/>
                        <a:pt x="23361" y="67524"/>
                      </a:cubicBezTo>
                      <a:cubicBezTo>
                        <a:pt x="23361" y="65604"/>
                        <a:pt x="24002" y="64324"/>
                        <a:pt x="24642" y="61764"/>
                      </a:cubicBezTo>
                      <a:cubicBezTo>
                        <a:pt x="25282" y="57924"/>
                        <a:pt x="25922" y="56004"/>
                        <a:pt x="25922" y="55364"/>
                      </a:cubicBezTo>
                      <a:lnTo>
                        <a:pt x="25922" y="54723"/>
                      </a:lnTo>
                      <a:lnTo>
                        <a:pt x="26562" y="51523"/>
                      </a:lnTo>
                      <a:lnTo>
                        <a:pt x="25922" y="50243"/>
                      </a:lnTo>
                      <a:lnTo>
                        <a:pt x="25922" y="50243"/>
                      </a:lnTo>
                      <a:cubicBezTo>
                        <a:pt x="25282" y="50243"/>
                        <a:pt x="24642" y="50243"/>
                        <a:pt x="24002" y="50243"/>
                      </a:cubicBezTo>
                      <a:lnTo>
                        <a:pt x="16321" y="47683"/>
                      </a:lnTo>
                      <a:lnTo>
                        <a:pt x="13761" y="61124"/>
                      </a:lnTo>
                      <a:lnTo>
                        <a:pt x="11201" y="80965"/>
                      </a:lnTo>
                      <a:cubicBezTo>
                        <a:pt x="11201" y="82245"/>
                        <a:pt x="10561" y="82885"/>
                        <a:pt x="9921" y="83525"/>
                      </a:cubicBezTo>
                      <a:cubicBezTo>
                        <a:pt x="9281" y="84165"/>
                        <a:pt x="8001" y="84806"/>
                        <a:pt x="7360" y="84165"/>
                      </a:cubicBezTo>
                      <a:cubicBezTo>
                        <a:pt x="6080" y="84165"/>
                        <a:pt x="4800" y="82245"/>
                        <a:pt x="4800" y="79045"/>
                      </a:cubicBezTo>
                      <a:cubicBezTo>
                        <a:pt x="4800" y="75845"/>
                        <a:pt x="4800" y="72005"/>
                        <a:pt x="6080" y="66884"/>
                      </a:cubicBezTo>
                      <a:lnTo>
                        <a:pt x="9921" y="48963"/>
                      </a:lnTo>
                      <a:cubicBezTo>
                        <a:pt x="10561" y="45123"/>
                        <a:pt x="11201" y="43203"/>
                        <a:pt x="10561" y="42563"/>
                      </a:cubicBezTo>
                      <a:lnTo>
                        <a:pt x="10561" y="41923"/>
                      </a:lnTo>
                      <a:cubicBezTo>
                        <a:pt x="11841" y="38082"/>
                        <a:pt x="11841" y="35522"/>
                        <a:pt x="12481" y="34882"/>
                      </a:cubicBezTo>
                      <a:lnTo>
                        <a:pt x="16321" y="8001"/>
                      </a:lnTo>
                      <a:cubicBezTo>
                        <a:pt x="16321" y="7360"/>
                        <a:pt x="16961" y="6080"/>
                        <a:pt x="17601" y="5440"/>
                      </a:cubicBezTo>
                      <a:cubicBezTo>
                        <a:pt x="18241" y="4800"/>
                        <a:pt x="19521" y="4800"/>
                        <a:pt x="20161" y="4800"/>
                      </a:cubicBezTo>
                      <a:cubicBezTo>
                        <a:pt x="22721" y="6080"/>
                        <a:pt x="23361" y="8641"/>
                        <a:pt x="22721" y="13761"/>
                      </a:cubicBezTo>
                      <a:close/>
                    </a:path>
                  </a:pathLst>
                </a:custGeom>
                <a:solidFill>
                  <a:schemeClr val="bg1"/>
                </a:solidFill>
                <a:ln w="9525" cap="flat">
                  <a:noFill/>
                  <a:prstDash val="solid"/>
                  <a:miter/>
                </a:ln>
              </p:spPr>
              <p:txBody>
                <a:bodyPr rtlCol="0" anchor="ctr"/>
                <a:lstStyle/>
                <a:p>
                  <a:endParaRPr lang="en-US"/>
                </a:p>
              </p:txBody>
            </p:sp>
          </p:grpSp>
          <p:grpSp>
            <p:nvGrpSpPr>
              <p:cNvPr id="302" name="Group 301"/>
              <p:cNvGrpSpPr/>
              <p:nvPr/>
            </p:nvGrpSpPr>
            <p:grpSpPr>
              <a:xfrm>
                <a:off x="8195027" y="2464910"/>
                <a:ext cx="1540893" cy="429565"/>
                <a:chOff x="13638702" y="3865207"/>
                <a:chExt cx="1540893" cy="429565"/>
              </a:xfrm>
            </p:grpSpPr>
            <p:sp>
              <p:nvSpPr>
                <p:cNvPr id="156" name="Freeform: Shape 155"/>
                <p:cNvSpPr/>
                <p:nvPr/>
              </p:nvSpPr>
              <p:spPr>
                <a:xfrm>
                  <a:off x="14971729" y="3984810"/>
                  <a:ext cx="207866" cy="181374"/>
                </a:xfrm>
                <a:custGeom>
                  <a:avLst/>
                  <a:gdLst>
                    <a:gd name="connsiteX0" fmla="*/ 156343 w 160010"/>
                    <a:gd name="connsiteY0" fmla="*/ 134826 h 153609"/>
                    <a:gd name="connsiteX1" fmla="*/ 142262 w 160010"/>
                    <a:gd name="connsiteY1" fmla="*/ 123946 h 153609"/>
                    <a:gd name="connsiteX2" fmla="*/ 130741 w 160010"/>
                    <a:gd name="connsiteY2" fmla="*/ 36260 h 153609"/>
                    <a:gd name="connsiteX3" fmla="*/ 144822 w 160010"/>
                    <a:gd name="connsiteY3" fmla="*/ 31780 h 153609"/>
                    <a:gd name="connsiteX4" fmla="*/ 151862 w 160010"/>
                    <a:gd name="connsiteY4" fmla="*/ 14499 h 153609"/>
                    <a:gd name="connsiteX5" fmla="*/ 134581 w 160010"/>
                    <a:gd name="connsiteY5" fmla="*/ 7458 h 153609"/>
                    <a:gd name="connsiteX6" fmla="*/ 34735 w 160010"/>
                    <a:gd name="connsiteY6" fmla="*/ 6178 h 153609"/>
                    <a:gd name="connsiteX7" fmla="*/ 16814 w 160010"/>
                    <a:gd name="connsiteY7" fmla="*/ 11938 h 153609"/>
                    <a:gd name="connsiteX8" fmla="*/ 22574 w 160010"/>
                    <a:gd name="connsiteY8" fmla="*/ 29859 h 153609"/>
                    <a:gd name="connsiteX9" fmla="*/ 57136 w 160010"/>
                    <a:gd name="connsiteY9" fmla="*/ 40740 h 153609"/>
                    <a:gd name="connsiteX10" fmla="*/ 14253 w 160010"/>
                    <a:gd name="connsiteY10" fmla="*/ 127786 h 153609"/>
                    <a:gd name="connsiteX11" fmla="*/ 5293 w 160010"/>
                    <a:gd name="connsiteY11" fmla="*/ 143787 h 153609"/>
                    <a:gd name="connsiteX12" fmla="*/ 18094 w 160010"/>
                    <a:gd name="connsiteY12" fmla="*/ 153388 h 153609"/>
                    <a:gd name="connsiteX13" fmla="*/ 21294 w 160010"/>
                    <a:gd name="connsiteY13" fmla="*/ 152748 h 153609"/>
                    <a:gd name="connsiteX14" fmla="*/ 84018 w 160010"/>
                    <a:gd name="connsiteY14" fmla="*/ 42660 h 153609"/>
                    <a:gd name="connsiteX15" fmla="*/ 86578 w 160010"/>
                    <a:gd name="connsiteY15" fmla="*/ 42660 h 153609"/>
                    <a:gd name="connsiteX16" fmla="*/ 103859 w 160010"/>
                    <a:gd name="connsiteY16" fmla="*/ 41380 h 153609"/>
                    <a:gd name="connsiteX17" fmla="*/ 122420 w 160010"/>
                    <a:gd name="connsiteY17" fmla="*/ 141867 h 153609"/>
                    <a:gd name="connsiteX18" fmla="*/ 142262 w 160010"/>
                    <a:gd name="connsiteY18" fmla="*/ 150187 h 153609"/>
                    <a:gd name="connsiteX19" fmla="*/ 146102 w 160010"/>
                    <a:gd name="connsiteY19" fmla="*/ 150187 h 153609"/>
                    <a:gd name="connsiteX20" fmla="*/ 156343 w 160010"/>
                    <a:gd name="connsiteY20" fmla="*/ 134826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010" h="153609">
                      <a:moveTo>
                        <a:pt x="156343" y="134826"/>
                      </a:moveTo>
                      <a:cubicBezTo>
                        <a:pt x="155063" y="128426"/>
                        <a:pt x="149302" y="123306"/>
                        <a:pt x="142262" y="123946"/>
                      </a:cubicBezTo>
                      <a:cubicBezTo>
                        <a:pt x="137781" y="122666"/>
                        <a:pt x="124981" y="105384"/>
                        <a:pt x="130741" y="36260"/>
                      </a:cubicBezTo>
                      <a:cubicBezTo>
                        <a:pt x="135221" y="34980"/>
                        <a:pt x="139702" y="33060"/>
                        <a:pt x="144822" y="31780"/>
                      </a:cubicBezTo>
                      <a:cubicBezTo>
                        <a:pt x="151862" y="29220"/>
                        <a:pt x="155063" y="21539"/>
                        <a:pt x="151862" y="14499"/>
                      </a:cubicBezTo>
                      <a:cubicBezTo>
                        <a:pt x="149302" y="8098"/>
                        <a:pt x="141622" y="4258"/>
                        <a:pt x="134581" y="7458"/>
                      </a:cubicBezTo>
                      <a:cubicBezTo>
                        <a:pt x="82098" y="28580"/>
                        <a:pt x="35375" y="6818"/>
                        <a:pt x="34735" y="6178"/>
                      </a:cubicBezTo>
                      <a:cubicBezTo>
                        <a:pt x="28334" y="2978"/>
                        <a:pt x="20654" y="5538"/>
                        <a:pt x="16814" y="11938"/>
                      </a:cubicBezTo>
                      <a:cubicBezTo>
                        <a:pt x="13613" y="18339"/>
                        <a:pt x="16174" y="26019"/>
                        <a:pt x="22574" y="29859"/>
                      </a:cubicBezTo>
                      <a:cubicBezTo>
                        <a:pt x="23854" y="30500"/>
                        <a:pt x="36655" y="36900"/>
                        <a:pt x="57136" y="40740"/>
                      </a:cubicBezTo>
                      <a:cubicBezTo>
                        <a:pt x="57136" y="113705"/>
                        <a:pt x="16174" y="127146"/>
                        <a:pt x="14253" y="127786"/>
                      </a:cubicBezTo>
                      <a:cubicBezTo>
                        <a:pt x="7213" y="129706"/>
                        <a:pt x="3373" y="136747"/>
                        <a:pt x="5293" y="143787"/>
                      </a:cubicBezTo>
                      <a:cubicBezTo>
                        <a:pt x="6573" y="149547"/>
                        <a:pt x="12333" y="153388"/>
                        <a:pt x="18094" y="153388"/>
                      </a:cubicBezTo>
                      <a:cubicBezTo>
                        <a:pt x="19374" y="153388"/>
                        <a:pt x="20654" y="153388"/>
                        <a:pt x="21294" y="152748"/>
                      </a:cubicBezTo>
                      <a:cubicBezTo>
                        <a:pt x="23854" y="152107"/>
                        <a:pt x="82738" y="134826"/>
                        <a:pt x="84018" y="42660"/>
                      </a:cubicBezTo>
                      <a:cubicBezTo>
                        <a:pt x="84658" y="42660"/>
                        <a:pt x="85938" y="42660"/>
                        <a:pt x="86578" y="42660"/>
                      </a:cubicBezTo>
                      <a:cubicBezTo>
                        <a:pt x="92338" y="42660"/>
                        <a:pt x="98099" y="42020"/>
                        <a:pt x="103859" y="41380"/>
                      </a:cubicBezTo>
                      <a:cubicBezTo>
                        <a:pt x="100019" y="93864"/>
                        <a:pt x="106419" y="126506"/>
                        <a:pt x="122420" y="141867"/>
                      </a:cubicBezTo>
                      <a:cubicBezTo>
                        <a:pt x="130101" y="148907"/>
                        <a:pt x="137781" y="150187"/>
                        <a:pt x="142262" y="150187"/>
                      </a:cubicBezTo>
                      <a:cubicBezTo>
                        <a:pt x="144182" y="150187"/>
                        <a:pt x="145462" y="150187"/>
                        <a:pt x="146102" y="150187"/>
                      </a:cubicBezTo>
                      <a:cubicBezTo>
                        <a:pt x="153142" y="148907"/>
                        <a:pt x="157623" y="141867"/>
                        <a:pt x="156343" y="134826"/>
                      </a:cubicBezTo>
                      <a:close/>
                    </a:path>
                  </a:pathLst>
                </a:custGeom>
                <a:solidFill>
                  <a:schemeClr val="bg1"/>
                </a:solidFill>
                <a:ln w="9525" cap="flat">
                  <a:noFill/>
                  <a:prstDash val="solid"/>
                  <a:miter/>
                </a:ln>
              </p:spPr>
              <p:txBody>
                <a:bodyPr rtlCol="0" anchor="ctr"/>
                <a:lstStyle/>
                <a:p>
                  <a:endParaRPr lang="en-US"/>
                </a:p>
              </p:txBody>
            </p:sp>
            <p:sp>
              <p:nvSpPr>
                <p:cNvPr id="184" name="Freeform: Shape 183"/>
                <p:cNvSpPr/>
                <p:nvPr/>
              </p:nvSpPr>
              <p:spPr>
                <a:xfrm>
                  <a:off x="13758432" y="4016666"/>
                  <a:ext cx="58203" cy="113359"/>
                </a:xfrm>
                <a:custGeom>
                  <a:avLst/>
                  <a:gdLst>
                    <a:gd name="connsiteX0" fmla="*/ 38723 w 44802"/>
                    <a:gd name="connsiteY0" fmla="*/ 6080 h 96006"/>
                    <a:gd name="connsiteX1" fmla="*/ 35522 w 44802"/>
                    <a:gd name="connsiteY1" fmla="*/ 6080 h 96006"/>
                    <a:gd name="connsiteX2" fmla="*/ 11841 w 44802"/>
                    <a:gd name="connsiteY2" fmla="*/ 4800 h 96006"/>
                    <a:gd name="connsiteX3" fmla="*/ 5440 w 44802"/>
                    <a:gd name="connsiteY3" fmla="*/ 8001 h 96006"/>
                    <a:gd name="connsiteX4" fmla="*/ 4800 w 44802"/>
                    <a:gd name="connsiteY4" fmla="*/ 9280 h 96006"/>
                    <a:gd name="connsiteX5" fmla="*/ 5440 w 44802"/>
                    <a:gd name="connsiteY5" fmla="*/ 10561 h 96006"/>
                    <a:gd name="connsiteX6" fmla="*/ 20161 w 44802"/>
                    <a:gd name="connsiteY6" fmla="*/ 15041 h 96006"/>
                    <a:gd name="connsiteX7" fmla="*/ 22081 w 44802"/>
                    <a:gd name="connsiteY7" fmla="*/ 43203 h 96006"/>
                    <a:gd name="connsiteX8" fmla="*/ 24002 w 44802"/>
                    <a:gd name="connsiteY8" fmla="*/ 75205 h 96006"/>
                    <a:gd name="connsiteX9" fmla="*/ 24002 w 44802"/>
                    <a:gd name="connsiteY9" fmla="*/ 75845 h 96006"/>
                    <a:gd name="connsiteX10" fmla="*/ 24642 w 44802"/>
                    <a:gd name="connsiteY10" fmla="*/ 76485 h 96006"/>
                    <a:gd name="connsiteX11" fmla="*/ 25282 w 44802"/>
                    <a:gd name="connsiteY11" fmla="*/ 77765 h 96006"/>
                    <a:gd name="connsiteX12" fmla="*/ 24642 w 44802"/>
                    <a:gd name="connsiteY12" fmla="*/ 82885 h 96006"/>
                    <a:gd name="connsiteX13" fmla="*/ 25282 w 44802"/>
                    <a:gd name="connsiteY13" fmla="*/ 94406 h 96006"/>
                    <a:gd name="connsiteX14" fmla="*/ 29762 w 44802"/>
                    <a:gd name="connsiteY14" fmla="*/ 96966 h 96006"/>
                    <a:gd name="connsiteX15" fmla="*/ 30402 w 44802"/>
                    <a:gd name="connsiteY15" fmla="*/ 96966 h 96006"/>
                    <a:gd name="connsiteX16" fmla="*/ 34882 w 44802"/>
                    <a:gd name="connsiteY16" fmla="*/ 95686 h 96006"/>
                    <a:gd name="connsiteX17" fmla="*/ 37442 w 44802"/>
                    <a:gd name="connsiteY17" fmla="*/ 91206 h 96006"/>
                    <a:gd name="connsiteX18" fmla="*/ 34242 w 44802"/>
                    <a:gd name="connsiteY18" fmla="*/ 52163 h 96006"/>
                    <a:gd name="connsiteX19" fmla="*/ 31042 w 44802"/>
                    <a:gd name="connsiteY19" fmla="*/ 20161 h 96006"/>
                    <a:gd name="connsiteX20" fmla="*/ 31042 w 44802"/>
                    <a:gd name="connsiteY20" fmla="*/ 15041 h 96006"/>
                    <a:gd name="connsiteX21" fmla="*/ 38082 w 44802"/>
                    <a:gd name="connsiteY21" fmla="*/ 15681 h 96006"/>
                    <a:gd name="connsiteX22" fmla="*/ 41923 w 44802"/>
                    <a:gd name="connsiteY22" fmla="*/ 15041 h 96006"/>
                    <a:gd name="connsiteX23" fmla="*/ 45123 w 44802"/>
                    <a:gd name="connsiteY23" fmla="*/ 10561 h 96006"/>
                    <a:gd name="connsiteX24" fmla="*/ 38723 w 44802"/>
                    <a:gd name="connsiteY24" fmla="*/ 6080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802" h="96006">
                      <a:moveTo>
                        <a:pt x="38723" y="6080"/>
                      </a:moveTo>
                      <a:lnTo>
                        <a:pt x="35522" y="6080"/>
                      </a:lnTo>
                      <a:lnTo>
                        <a:pt x="11841" y="4800"/>
                      </a:lnTo>
                      <a:cubicBezTo>
                        <a:pt x="8001" y="4800"/>
                        <a:pt x="6080" y="6720"/>
                        <a:pt x="5440" y="8001"/>
                      </a:cubicBezTo>
                      <a:lnTo>
                        <a:pt x="4800" y="9280"/>
                      </a:lnTo>
                      <a:lnTo>
                        <a:pt x="5440" y="10561"/>
                      </a:lnTo>
                      <a:cubicBezTo>
                        <a:pt x="6720" y="13761"/>
                        <a:pt x="10561" y="15041"/>
                        <a:pt x="20161" y="15041"/>
                      </a:cubicBezTo>
                      <a:cubicBezTo>
                        <a:pt x="20161" y="22081"/>
                        <a:pt x="21441" y="31682"/>
                        <a:pt x="22081" y="43203"/>
                      </a:cubicBezTo>
                      <a:cubicBezTo>
                        <a:pt x="23362" y="57284"/>
                        <a:pt x="24002" y="68164"/>
                        <a:pt x="24002" y="75205"/>
                      </a:cubicBezTo>
                      <a:lnTo>
                        <a:pt x="24002" y="75845"/>
                      </a:lnTo>
                      <a:lnTo>
                        <a:pt x="24642" y="76485"/>
                      </a:lnTo>
                      <a:cubicBezTo>
                        <a:pt x="24642" y="77125"/>
                        <a:pt x="25282" y="77125"/>
                        <a:pt x="25282" y="77765"/>
                      </a:cubicBezTo>
                      <a:lnTo>
                        <a:pt x="24642" y="82885"/>
                      </a:lnTo>
                      <a:lnTo>
                        <a:pt x="25282" y="94406"/>
                      </a:lnTo>
                      <a:lnTo>
                        <a:pt x="29762" y="96966"/>
                      </a:lnTo>
                      <a:lnTo>
                        <a:pt x="30402" y="96966"/>
                      </a:lnTo>
                      <a:cubicBezTo>
                        <a:pt x="31682" y="96966"/>
                        <a:pt x="33602" y="96326"/>
                        <a:pt x="34882" y="95686"/>
                      </a:cubicBezTo>
                      <a:cubicBezTo>
                        <a:pt x="36802" y="94406"/>
                        <a:pt x="37442" y="92486"/>
                        <a:pt x="37442" y="91206"/>
                      </a:cubicBezTo>
                      <a:cubicBezTo>
                        <a:pt x="37442" y="82885"/>
                        <a:pt x="36162" y="69445"/>
                        <a:pt x="34242" y="52163"/>
                      </a:cubicBezTo>
                      <a:cubicBezTo>
                        <a:pt x="32322" y="35522"/>
                        <a:pt x="31042" y="24642"/>
                        <a:pt x="31042" y="20161"/>
                      </a:cubicBezTo>
                      <a:cubicBezTo>
                        <a:pt x="31042" y="17601"/>
                        <a:pt x="31042" y="15681"/>
                        <a:pt x="31042" y="15041"/>
                      </a:cubicBezTo>
                      <a:lnTo>
                        <a:pt x="38082" y="15681"/>
                      </a:lnTo>
                      <a:cubicBezTo>
                        <a:pt x="39363" y="15681"/>
                        <a:pt x="40643" y="15681"/>
                        <a:pt x="41923" y="15041"/>
                      </a:cubicBezTo>
                      <a:cubicBezTo>
                        <a:pt x="45123" y="13761"/>
                        <a:pt x="45123" y="11201"/>
                        <a:pt x="45123" y="10561"/>
                      </a:cubicBezTo>
                      <a:cubicBezTo>
                        <a:pt x="45123" y="10561"/>
                        <a:pt x="45123" y="6080"/>
                        <a:pt x="38723" y="6080"/>
                      </a:cubicBezTo>
                      <a:close/>
                    </a:path>
                  </a:pathLst>
                </a:custGeom>
                <a:solidFill>
                  <a:schemeClr val="bg1"/>
                </a:solidFill>
                <a:ln w="9525" cap="flat">
                  <a:noFill/>
                  <a:prstDash val="solid"/>
                  <a:miter/>
                </a:ln>
              </p:spPr>
              <p:txBody>
                <a:bodyPr rtlCol="0" anchor="ctr"/>
                <a:lstStyle/>
                <a:p>
                  <a:endParaRPr lang="en-US"/>
                </a:p>
              </p:txBody>
            </p:sp>
            <p:sp>
              <p:nvSpPr>
                <p:cNvPr id="185" name="Freeform: Shape 184"/>
                <p:cNvSpPr/>
                <p:nvPr/>
              </p:nvSpPr>
              <p:spPr>
                <a:xfrm>
                  <a:off x="13822454" y="4016666"/>
                  <a:ext cx="58203" cy="120915"/>
                </a:xfrm>
                <a:custGeom>
                  <a:avLst/>
                  <a:gdLst>
                    <a:gd name="connsiteX0" fmla="*/ 39363 w 44802"/>
                    <a:gd name="connsiteY0" fmla="*/ 88646 h 102406"/>
                    <a:gd name="connsiteX1" fmla="*/ 32322 w 44802"/>
                    <a:gd name="connsiteY1" fmla="*/ 68164 h 102406"/>
                    <a:gd name="connsiteX2" fmla="*/ 25922 w 44802"/>
                    <a:gd name="connsiteY2" fmla="*/ 48963 h 102406"/>
                    <a:gd name="connsiteX3" fmla="*/ 27202 w 44802"/>
                    <a:gd name="connsiteY3" fmla="*/ 47043 h 102406"/>
                    <a:gd name="connsiteX4" fmla="*/ 34882 w 44802"/>
                    <a:gd name="connsiteY4" fmla="*/ 30402 h 102406"/>
                    <a:gd name="connsiteX5" fmla="*/ 34882 w 44802"/>
                    <a:gd name="connsiteY5" fmla="*/ 20801 h 102406"/>
                    <a:gd name="connsiteX6" fmla="*/ 27842 w 44802"/>
                    <a:gd name="connsiteY6" fmla="*/ 8641 h 102406"/>
                    <a:gd name="connsiteX7" fmla="*/ 11841 w 44802"/>
                    <a:gd name="connsiteY7" fmla="*/ 4800 h 102406"/>
                    <a:gd name="connsiteX8" fmla="*/ 4800 w 44802"/>
                    <a:gd name="connsiteY8" fmla="*/ 13121 h 102406"/>
                    <a:gd name="connsiteX9" fmla="*/ 7361 w 44802"/>
                    <a:gd name="connsiteY9" fmla="*/ 95686 h 102406"/>
                    <a:gd name="connsiteX10" fmla="*/ 7361 w 44802"/>
                    <a:gd name="connsiteY10" fmla="*/ 96966 h 102406"/>
                    <a:gd name="connsiteX11" fmla="*/ 10561 w 44802"/>
                    <a:gd name="connsiteY11" fmla="*/ 99526 h 102406"/>
                    <a:gd name="connsiteX12" fmla="*/ 16321 w 44802"/>
                    <a:gd name="connsiteY12" fmla="*/ 99526 h 102406"/>
                    <a:gd name="connsiteX13" fmla="*/ 19521 w 44802"/>
                    <a:gd name="connsiteY13" fmla="*/ 94406 h 102406"/>
                    <a:gd name="connsiteX14" fmla="*/ 18881 w 44802"/>
                    <a:gd name="connsiteY14" fmla="*/ 93126 h 102406"/>
                    <a:gd name="connsiteX15" fmla="*/ 16961 w 44802"/>
                    <a:gd name="connsiteY15" fmla="*/ 75205 h 102406"/>
                    <a:gd name="connsiteX16" fmla="*/ 15681 w 44802"/>
                    <a:gd name="connsiteY16" fmla="*/ 52803 h 102406"/>
                    <a:gd name="connsiteX17" fmla="*/ 15681 w 44802"/>
                    <a:gd name="connsiteY17" fmla="*/ 52803 h 102406"/>
                    <a:gd name="connsiteX18" fmla="*/ 21441 w 44802"/>
                    <a:gd name="connsiteY18" fmla="*/ 71365 h 102406"/>
                    <a:gd name="connsiteX19" fmla="*/ 31682 w 44802"/>
                    <a:gd name="connsiteY19" fmla="*/ 98886 h 102406"/>
                    <a:gd name="connsiteX20" fmla="*/ 32322 w 44802"/>
                    <a:gd name="connsiteY20" fmla="*/ 99526 h 102406"/>
                    <a:gd name="connsiteX21" fmla="*/ 35522 w 44802"/>
                    <a:gd name="connsiteY21" fmla="*/ 100166 h 102406"/>
                    <a:gd name="connsiteX22" fmla="*/ 36162 w 44802"/>
                    <a:gd name="connsiteY22" fmla="*/ 100166 h 102406"/>
                    <a:gd name="connsiteX23" fmla="*/ 41283 w 44802"/>
                    <a:gd name="connsiteY23" fmla="*/ 95046 h 102406"/>
                    <a:gd name="connsiteX24" fmla="*/ 39363 w 44802"/>
                    <a:gd name="connsiteY24" fmla="*/ 89926 h 102406"/>
                    <a:gd name="connsiteX25" fmla="*/ 39363 w 44802"/>
                    <a:gd name="connsiteY25" fmla="*/ 88646 h 102406"/>
                    <a:gd name="connsiteX26" fmla="*/ 16321 w 44802"/>
                    <a:gd name="connsiteY26" fmla="*/ 15041 h 102406"/>
                    <a:gd name="connsiteX27" fmla="*/ 22082 w 44802"/>
                    <a:gd name="connsiteY27" fmla="*/ 17601 h 102406"/>
                    <a:gd name="connsiteX28" fmla="*/ 23362 w 44802"/>
                    <a:gd name="connsiteY28" fmla="*/ 20801 h 102406"/>
                    <a:gd name="connsiteX29" fmla="*/ 23362 w 44802"/>
                    <a:gd name="connsiteY29" fmla="*/ 25922 h 102406"/>
                    <a:gd name="connsiteX30" fmla="*/ 20801 w 44802"/>
                    <a:gd name="connsiteY30" fmla="*/ 36162 h 102406"/>
                    <a:gd name="connsiteX31" fmla="*/ 17601 w 44802"/>
                    <a:gd name="connsiteY31" fmla="*/ 41283 h 102406"/>
                    <a:gd name="connsiteX32" fmla="*/ 16961 w 44802"/>
                    <a:gd name="connsiteY32" fmla="*/ 41923 h 102406"/>
                    <a:gd name="connsiteX33" fmla="*/ 16321 w 44802"/>
                    <a:gd name="connsiteY33" fmla="*/ 15041 h 102406"/>
                    <a:gd name="connsiteX34" fmla="*/ 16321 w 44802"/>
                    <a:gd name="connsiteY34" fmla="*/ 15041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802" h="102406">
                      <a:moveTo>
                        <a:pt x="39363" y="88646"/>
                      </a:moveTo>
                      <a:cubicBezTo>
                        <a:pt x="39363" y="88006"/>
                        <a:pt x="38083" y="84165"/>
                        <a:pt x="32322" y="68164"/>
                      </a:cubicBezTo>
                      <a:cubicBezTo>
                        <a:pt x="28482" y="56004"/>
                        <a:pt x="26562" y="50883"/>
                        <a:pt x="25922" y="48963"/>
                      </a:cubicBezTo>
                      <a:cubicBezTo>
                        <a:pt x="26562" y="48323"/>
                        <a:pt x="26562" y="47683"/>
                        <a:pt x="27202" y="47043"/>
                      </a:cubicBezTo>
                      <a:cubicBezTo>
                        <a:pt x="32322" y="40003"/>
                        <a:pt x="34882" y="34882"/>
                        <a:pt x="34882" y="30402"/>
                      </a:cubicBezTo>
                      <a:lnTo>
                        <a:pt x="34882" y="20801"/>
                      </a:lnTo>
                      <a:cubicBezTo>
                        <a:pt x="34882" y="15681"/>
                        <a:pt x="32322" y="11201"/>
                        <a:pt x="27842" y="8641"/>
                      </a:cubicBezTo>
                      <a:cubicBezTo>
                        <a:pt x="23362" y="6080"/>
                        <a:pt x="18241" y="4800"/>
                        <a:pt x="11841" y="4800"/>
                      </a:cubicBezTo>
                      <a:cubicBezTo>
                        <a:pt x="8641" y="4800"/>
                        <a:pt x="4800" y="6720"/>
                        <a:pt x="4800" y="13121"/>
                      </a:cubicBezTo>
                      <a:cubicBezTo>
                        <a:pt x="4800" y="30402"/>
                        <a:pt x="5440" y="57924"/>
                        <a:pt x="7361" y="95686"/>
                      </a:cubicBezTo>
                      <a:lnTo>
                        <a:pt x="7361" y="96966"/>
                      </a:lnTo>
                      <a:lnTo>
                        <a:pt x="10561" y="99526"/>
                      </a:lnTo>
                      <a:lnTo>
                        <a:pt x="16321" y="99526"/>
                      </a:lnTo>
                      <a:lnTo>
                        <a:pt x="19521" y="94406"/>
                      </a:lnTo>
                      <a:lnTo>
                        <a:pt x="18881" y="93126"/>
                      </a:lnTo>
                      <a:cubicBezTo>
                        <a:pt x="18881" y="92486"/>
                        <a:pt x="18241" y="89926"/>
                        <a:pt x="16961" y="75205"/>
                      </a:cubicBezTo>
                      <a:cubicBezTo>
                        <a:pt x="16321" y="65604"/>
                        <a:pt x="15681" y="57924"/>
                        <a:pt x="15681" y="52803"/>
                      </a:cubicBezTo>
                      <a:cubicBezTo>
                        <a:pt x="15681" y="52803"/>
                        <a:pt x="15681" y="52803"/>
                        <a:pt x="15681" y="52803"/>
                      </a:cubicBezTo>
                      <a:cubicBezTo>
                        <a:pt x="16321" y="54083"/>
                        <a:pt x="18241" y="57924"/>
                        <a:pt x="21441" y="71365"/>
                      </a:cubicBezTo>
                      <a:cubicBezTo>
                        <a:pt x="25922" y="91846"/>
                        <a:pt x="29122" y="96966"/>
                        <a:pt x="31682" y="98886"/>
                      </a:cubicBezTo>
                      <a:lnTo>
                        <a:pt x="32322" y="99526"/>
                      </a:lnTo>
                      <a:lnTo>
                        <a:pt x="35522" y="100166"/>
                      </a:lnTo>
                      <a:lnTo>
                        <a:pt x="36162" y="100166"/>
                      </a:lnTo>
                      <a:cubicBezTo>
                        <a:pt x="40003" y="100166"/>
                        <a:pt x="41283" y="97606"/>
                        <a:pt x="41283" y="95046"/>
                      </a:cubicBezTo>
                      <a:cubicBezTo>
                        <a:pt x="41283" y="93126"/>
                        <a:pt x="40643" y="91846"/>
                        <a:pt x="39363" y="89926"/>
                      </a:cubicBezTo>
                      <a:cubicBezTo>
                        <a:pt x="40003" y="89926"/>
                        <a:pt x="39363" y="89286"/>
                        <a:pt x="39363" y="88646"/>
                      </a:cubicBezTo>
                      <a:close/>
                      <a:moveTo>
                        <a:pt x="16321" y="15041"/>
                      </a:moveTo>
                      <a:cubicBezTo>
                        <a:pt x="20801" y="15041"/>
                        <a:pt x="21441" y="16961"/>
                        <a:pt x="22082" y="17601"/>
                      </a:cubicBezTo>
                      <a:cubicBezTo>
                        <a:pt x="22721" y="18881"/>
                        <a:pt x="23362" y="20161"/>
                        <a:pt x="23362" y="20801"/>
                      </a:cubicBezTo>
                      <a:cubicBezTo>
                        <a:pt x="23362" y="21441"/>
                        <a:pt x="23362" y="23361"/>
                        <a:pt x="23362" y="25922"/>
                      </a:cubicBezTo>
                      <a:cubicBezTo>
                        <a:pt x="23362" y="27202"/>
                        <a:pt x="22721" y="30402"/>
                        <a:pt x="20801" y="36162"/>
                      </a:cubicBezTo>
                      <a:cubicBezTo>
                        <a:pt x="20161" y="38082"/>
                        <a:pt x="18881" y="40003"/>
                        <a:pt x="17601" y="41283"/>
                      </a:cubicBezTo>
                      <a:cubicBezTo>
                        <a:pt x="17601" y="41283"/>
                        <a:pt x="16961" y="41923"/>
                        <a:pt x="16961" y="41923"/>
                      </a:cubicBezTo>
                      <a:lnTo>
                        <a:pt x="16321" y="15041"/>
                      </a:lnTo>
                      <a:cubicBezTo>
                        <a:pt x="16321" y="15041"/>
                        <a:pt x="16321" y="15041"/>
                        <a:pt x="16321" y="15041"/>
                      </a:cubicBezTo>
                      <a:close/>
                    </a:path>
                  </a:pathLst>
                </a:custGeom>
                <a:solidFill>
                  <a:schemeClr val="bg1"/>
                </a:solidFill>
                <a:ln w="9525" cap="flat">
                  <a:noFill/>
                  <a:prstDash val="solid"/>
                  <a:miter/>
                </a:ln>
              </p:spPr>
              <p:txBody>
                <a:bodyPr rtlCol="0" anchor="ctr"/>
                <a:lstStyle/>
                <a:p>
                  <a:endParaRPr lang="en-US"/>
                </a:p>
              </p:txBody>
            </p:sp>
            <p:sp>
              <p:nvSpPr>
                <p:cNvPr id="186" name="Freeform: Shape 185"/>
                <p:cNvSpPr/>
                <p:nvPr/>
              </p:nvSpPr>
              <p:spPr>
                <a:xfrm>
                  <a:off x="13880657" y="4016666"/>
                  <a:ext cx="58203" cy="120915"/>
                </a:xfrm>
                <a:custGeom>
                  <a:avLst/>
                  <a:gdLst>
                    <a:gd name="connsiteX0" fmla="*/ 36802 w 44802"/>
                    <a:gd name="connsiteY0" fmla="*/ 86726 h 102406"/>
                    <a:gd name="connsiteX1" fmla="*/ 31682 w 44802"/>
                    <a:gd name="connsiteY1" fmla="*/ 86726 h 102406"/>
                    <a:gd name="connsiteX2" fmla="*/ 31042 w 44802"/>
                    <a:gd name="connsiteY2" fmla="*/ 86726 h 102406"/>
                    <a:gd name="connsiteX3" fmla="*/ 31042 w 44802"/>
                    <a:gd name="connsiteY3" fmla="*/ 84806 h 102406"/>
                    <a:gd name="connsiteX4" fmla="*/ 31042 w 44802"/>
                    <a:gd name="connsiteY4" fmla="*/ 80325 h 102406"/>
                    <a:gd name="connsiteX5" fmla="*/ 29762 w 44802"/>
                    <a:gd name="connsiteY5" fmla="*/ 51523 h 102406"/>
                    <a:gd name="connsiteX6" fmla="*/ 30402 w 44802"/>
                    <a:gd name="connsiteY6" fmla="*/ 20161 h 102406"/>
                    <a:gd name="connsiteX7" fmla="*/ 30402 w 44802"/>
                    <a:gd name="connsiteY7" fmla="*/ 16321 h 102406"/>
                    <a:gd name="connsiteX8" fmla="*/ 31042 w 44802"/>
                    <a:gd name="connsiteY8" fmla="*/ 16321 h 102406"/>
                    <a:gd name="connsiteX9" fmla="*/ 31682 w 44802"/>
                    <a:gd name="connsiteY9" fmla="*/ 16961 h 102406"/>
                    <a:gd name="connsiteX10" fmla="*/ 38083 w 44802"/>
                    <a:gd name="connsiteY10" fmla="*/ 16321 h 102406"/>
                    <a:gd name="connsiteX11" fmla="*/ 38723 w 44802"/>
                    <a:gd name="connsiteY11" fmla="*/ 15041 h 102406"/>
                    <a:gd name="connsiteX12" fmla="*/ 40003 w 44802"/>
                    <a:gd name="connsiteY12" fmla="*/ 11841 h 102406"/>
                    <a:gd name="connsiteX13" fmla="*/ 12481 w 44802"/>
                    <a:gd name="connsiteY13" fmla="*/ 4800 h 102406"/>
                    <a:gd name="connsiteX14" fmla="*/ 8641 w 44802"/>
                    <a:gd name="connsiteY14" fmla="*/ 5440 h 102406"/>
                    <a:gd name="connsiteX15" fmla="*/ 4800 w 44802"/>
                    <a:gd name="connsiteY15" fmla="*/ 9921 h 102406"/>
                    <a:gd name="connsiteX16" fmla="*/ 11841 w 44802"/>
                    <a:gd name="connsiteY16" fmla="*/ 15681 h 102406"/>
                    <a:gd name="connsiteX17" fmla="*/ 11841 w 44802"/>
                    <a:gd name="connsiteY17" fmla="*/ 15681 h 102406"/>
                    <a:gd name="connsiteX18" fmla="*/ 15681 w 44802"/>
                    <a:gd name="connsiteY18" fmla="*/ 15681 h 102406"/>
                    <a:gd name="connsiteX19" fmla="*/ 17601 w 44802"/>
                    <a:gd name="connsiteY19" fmla="*/ 15681 h 102406"/>
                    <a:gd name="connsiteX20" fmla="*/ 18241 w 44802"/>
                    <a:gd name="connsiteY20" fmla="*/ 27842 h 102406"/>
                    <a:gd name="connsiteX21" fmla="*/ 17601 w 44802"/>
                    <a:gd name="connsiteY21" fmla="*/ 58564 h 102406"/>
                    <a:gd name="connsiteX22" fmla="*/ 18881 w 44802"/>
                    <a:gd name="connsiteY22" fmla="*/ 86726 h 102406"/>
                    <a:gd name="connsiteX23" fmla="*/ 14401 w 44802"/>
                    <a:gd name="connsiteY23" fmla="*/ 87366 h 102406"/>
                    <a:gd name="connsiteX24" fmla="*/ 13761 w 44802"/>
                    <a:gd name="connsiteY24" fmla="*/ 88006 h 102406"/>
                    <a:gd name="connsiteX25" fmla="*/ 13121 w 44802"/>
                    <a:gd name="connsiteY25" fmla="*/ 88646 h 102406"/>
                    <a:gd name="connsiteX26" fmla="*/ 10561 w 44802"/>
                    <a:gd name="connsiteY26" fmla="*/ 93126 h 102406"/>
                    <a:gd name="connsiteX27" fmla="*/ 10561 w 44802"/>
                    <a:gd name="connsiteY27" fmla="*/ 94406 h 102406"/>
                    <a:gd name="connsiteX28" fmla="*/ 11201 w 44802"/>
                    <a:gd name="connsiteY28" fmla="*/ 95046 h 102406"/>
                    <a:gd name="connsiteX29" fmla="*/ 18881 w 44802"/>
                    <a:gd name="connsiteY29" fmla="*/ 97606 h 102406"/>
                    <a:gd name="connsiteX30" fmla="*/ 20161 w 44802"/>
                    <a:gd name="connsiteY30" fmla="*/ 97606 h 102406"/>
                    <a:gd name="connsiteX31" fmla="*/ 24642 w 44802"/>
                    <a:gd name="connsiteY31" fmla="*/ 98886 h 102406"/>
                    <a:gd name="connsiteX32" fmla="*/ 30402 w 44802"/>
                    <a:gd name="connsiteY32" fmla="*/ 97606 h 102406"/>
                    <a:gd name="connsiteX33" fmla="*/ 32322 w 44802"/>
                    <a:gd name="connsiteY33" fmla="*/ 96966 h 102406"/>
                    <a:gd name="connsiteX34" fmla="*/ 38083 w 44802"/>
                    <a:gd name="connsiteY34" fmla="*/ 97606 h 102406"/>
                    <a:gd name="connsiteX35" fmla="*/ 42563 w 44802"/>
                    <a:gd name="connsiteY35" fmla="*/ 96326 h 102406"/>
                    <a:gd name="connsiteX36" fmla="*/ 45123 w 44802"/>
                    <a:gd name="connsiteY36" fmla="*/ 91846 h 102406"/>
                    <a:gd name="connsiteX37" fmla="*/ 36802 w 44802"/>
                    <a:gd name="connsiteY37" fmla="*/ 8672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802" h="102406">
                      <a:moveTo>
                        <a:pt x="36802" y="86726"/>
                      </a:moveTo>
                      <a:lnTo>
                        <a:pt x="31682" y="86726"/>
                      </a:lnTo>
                      <a:cubicBezTo>
                        <a:pt x="31682" y="86726"/>
                        <a:pt x="31042" y="86726"/>
                        <a:pt x="31042" y="86726"/>
                      </a:cubicBezTo>
                      <a:cubicBezTo>
                        <a:pt x="31042" y="86726"/>
                        <a:pt x="31042" y="86085"/>
                        <a:pt x="31042" y="84806"/>
                      </a:cubicBezTo>
                      <a:lnTo>
                        <a:pt x="31042" y="80325"/>
                      </a:lnTo>
                      <a:lnTo>
                        <a:pt x="29762" y="51523"/>
                      </a:lnTo>
                      <a:lnTo>
                        <a:pt x="30402" y="20161"/>
                      </a:lnTo>
                      <a:cubicBezTo>
                        <a:pt x="30402" y="18881"/>
                        <a:pt x="30402" y="17601"/>
                        <a:pt x="30402" y="16321"/>
                      </a:cubicBezTo>
                      <a:cubicBezTo>
                        <a:pt x="31042" y="16321"/>
                        <a:pt x="31042" y="16321"/>
                        <a:pt x="31042" y="16321"/>
                      </a:cubicBezTo>
                      <a:lnTo>
                        <a:pt x="31682" y="16961"/>
                      </a:lnTo>
                      <a:lnTo>
                        <a:pt x="38083" y="16321"/>
                      </a:lnTo>
                      <a:lnTo>
                        <a:pt x="38723" y="15041"/>
                      </a:lnTo>
                      <a:cubicBezTo>
                        <a:pt x="39363" y="13761"/>
                        <a:pt x="40003" y="13121"/>
                        <a:pt x="40003" y="11841"/>
                      </a:cubicBezTo>
                      <a:cubicBezTo>
                        <a:pt x="40003" y="6080"/>
                        <a:pt x="32962" y="4800"/>
                        <a:pt x="12481" y="4800"/>
                      </a:cubicBezTo>
                      <a:cubicBezTo>
                        <a:pt x="11201" y="4800"/>
                        <a:pt x="10561" y="4800"/>
                        <a:pt x="8641" y="5440"/>
                      </a:cubicBezTo>
                      <a:cubicBezTo>
                        <a:pt x="5440" y="6720"/>
                        <a:pt x="4800" y="8641"/>
                        <a:pt x="4800" y="9921"/>
                      </a:cubicBezTo>
                      <a:cubicBezTo>
                        <a:pt x="4800" y="12481"/>
                        <a:pt x="6720" y="15681"/>
                        <a:pt x="11841" y="15681"/>
                      </a:cubicBezTo>
                      <a:cubicBezTo>
                        <a:pt x="11841" y="15681"/>
                        <a:pt x="11841" y="15681"/>
                        <a:pt x="11841" y="15681"/>
                      </a:cubicBezTo>
                      <a:lnTo>
                        <a:pt x="15681" y="15681"/>
                      </a:lnTo>
                      <a:cubicBezTo>
                        <a:pt x="16321" y="15681"/>
                        <a:pt x="17601" y="15681"/>
                        <a:pt x="17601" y="15681"/>
                      </a:cubicBezTo>
                      <a:cubicBezTo>
                        <a:pt x="18241" y="18881"/>
                        <a:pt x="18241" y="23361"/>
                        <a:pt x="18241" y="27842"/>
                      </a:cubicBezTo>
                      <a:lnTo>
                        <a:pt x="17601" y="58564"/>
                      </a:lnTo>
                      <a:lnTo>
                        <a:pt x="18881" y="86726"/>
                      </a:lnTo>
                      <a:lnTo>
                        <a:pt x="14401" y="87366"/>
                      </a:lnTo>
                      <a:lnTo>
                        <a:pt x="13761" y="88006"/>
                      </a:lnTo>
                      <a:cubicBezTo>
                        <a:pt x="13761" y="88006"/>
                        <a:pt x="13121" y="88006"/>
                        <a:pt x="13121" y="88646"/>
                      </a:cubicBezTo>
                      <a:cubicBezTo>
                        <a:pt x="11201" y="89286"/>
                        <a:pt x="10561" y="91206"/>
                        <a:pt x="10561" y="93126"/>
                      </a:cubicBezTo>
                      <a:lnTo>
                        <a:pt x="10561" y="94406"/>
                      </a:lnTo>
                      <a:lnTo>
                        <a:pt x="11201" y="95046"/>
                      </a:lnTo>
                      <a:cubicBezTo>
                        <a:pt x="13121" y="97606"/>
                        <a:pt x="16321" y="97606"/>
                        <a:pt x="18881" y="97606"/>
                      </a:cubicBezTo>
                      <a:lnTo>
                        <a:pt x="20161" y="97606"/>
                      </a:lnTo>
                      <a:cubicBezTo>
                        <a:pt x="21441" y="98246"/>
                        <a:pt x="22721" y="98886"/>
                        <a:pt x="24642" y="98886"/>
                      </a:cubicBezTo>
                      <a:cubicBezTo>
                        <a:pt x="26562" y="98886"/>
                        <a:pt x="28482" y="98246"/>
                        <a:pt x="30402" y="97606"/>
                      </a:cubicBezTo>
                      <a:cubicBezTo>
                        <a:pt x="31682" y="96966"/>
                        <a:pt x="32322" y="96966"/>
                        <a:pt x="32322" y="96966"/>
                      </a:cubicBezTo>
                      <a:lnTo>
                        <a:pt x="38083" y="97606"/>
                      </a:lnTo>
                      <a:cubicBezTo>
                        <a:pt x="40003" y="97606"/>
                        <a:pt x="41283" y="96966"/>
                        <a:pt x="42563" y="96326"/>
                      </a:cubicBezTo>
                      <a:cubicBezTo>
                        <a:pt x="44483" y="95046"/>
                        <a:pt x="45123" y="93766"/>
                        <a:pt x="45123" y="91846"/>
                      </a:cubicBezTo>
                      <a:cubicBezTo>
                        <a:pt x="45123" y="89286"/>
                        <a:pt x="43843" y="86726"/>
                        <a:pt x="36802" y="86726"/>
                      </a:cubicBezTo>
                      <a:close/>
                    </a:path>
                  </a:pathLst>
                </a:custGeom>
                <a:solidFill>
                  <a:schemeClr val="bg1"/>
                </a:solidFill>
                <a:ln w="9525" cap="flat">
                  <a:noFill/>
                  <a:prstDash val="solid"/>
                  <a:miter/>
                </a:ln>
              </p:spPr>
              <p:txBody>
                <a:bodyPr rtlCol="0" anchor="ctr"/>
                <a:lstStyle/>
                <a:p>
                  <a:endParaRPr lang="en-US"/>
                </a:p>
              </p:txBody>
            </p:sp>
            <p:sp>
              <p:nvSpPr>
                <p:cNvPr id="187" name="Freeform: Shape 186"/>
                <p:cNvSpPr/>
                <p:nvPr/>
              </p:nvSpPr>
              <p:spPr>
                <a:xfrm>
                  <a:off x="13943849" y="4015155"/>
                  <a:ext cx="74832" cy="120915"/>
                </a:xfrm>
                <a:custGeom>
                  <a:avLst/>
                  <a:gdLst>
                    <a:gd name="connsiteX0" fmla="*/ 48963 w 57603"/>
                    <a:gd name="connsiteY0" fmla="*/ 79045 h 102406"/>
                    <a:gd name="connsiteX1" fmla="*/ 49603 w 57603"/>
                    <a:gd name="connsiteY1" fmla="*/ 77765 h 102406"/>
                    <a:gd name="connsiteX2" fmla="*/ 50243 w 57603"/>
                    <a:gd name="connsiteY2" fmla="*/ 76485 h 102406"/>
                    <a:gd name="connsiteX3" fmla="*/ 48323 w 57603"/>
                    <a:gd name="connsiteY3" fmla="*/ 67525 h 102406"/>
                    <a:gd name="connsiteX4" fmla="*/ 45763 w 57603"/>
                    <a:gd name="connsiteY4" fmla="*/ 57284 h 102406"/>
                    <a:gd name="connsiteX5" fmla="*/ 42563 w 57603"/>
                    <a:gd name="connsiteY5" fmla="*/ 34242 h 102406"/>
                    <a:gd name="connsiteX6" fmla="*/ 40643 w 57603"/>
                    <a:gd name="connsiteY6" fmla="*/ 10561 h 102406"/>
                    <a:gd name="connsiteX7" fmla="*/ 38082 w 57603"/>
                    <a:gd name="connsiteY7" fmla="*/ 6080 h 102406"/>
                    <a:gd name="connsiteX8" fmla="*/ 36802 w 57603"/>
                    <a:gd name="connsiteY8" fmla="*/ 5440 h 102406"/>
                    <a:gd name="connsiteX9" fmla="*/ 33602 w 57603"/>
                    <a:gd name="connsiteY9" fmla="*/ 4800 h 102406"/>
                    <a:gd name="connsiteX10" fmla="*/ 33602 w 57603"/>
                    <a:gd name="connsiteY10" fmla="*/ 4800 h 102406"/>
                    <a:gd name="connsiteX11" fmla="*/ 32962 w 57603"/>
                    <a:gd name="connsiteY11" fmla="*/ 5440 h 102406"/>
                    <a:gd name="connsiteX12" fmla="*/ 31682 w 57603"/>
                    <a:gd name="connsiteY12" fmla="*/ 5440 h 102406"/>
                    <a:gd name="connsiteX13" fmla="*/ 27202 w 57603"/>
                    <a:gd name="connsiteY13" fmla="*/ 5440 h 102406"/>
                    <a:gd name="connsiteX14" fmla="*/ 25922 w 57603"/>
                    <a:gd name="connsiteY14" fmla="*/ 6721 h 102406"/>
                    <a:gd name="connsiteX15" fmla="*/ 22721 w 57603"/>
                    <a:gd name="connsiteY15" fmla="*/ 19521 h 102406"/>
                    <a:gd name="connsiteX16" fmla="*/ 21441 w 57603"/>
                    <a:gd name="connsiteY16" fmla="*/ 25922 h 102406"/>
                    <a:gd name="connsiteX17" fmla="*/ 18881 w 57603"/>
                    <a:gd name="connsiteY17" fmla="*/ 36162 h 102406"/>
                    <a:gd name="connsiteX18" fmla="*/ 16321 w 57603"/>
                    <a:gd name="connsiteY18" fmla="*/ 46403 h 102406"/>
                    <a:gd name="connsiteX19" fmla="*/ 14401 w 57603"/>
                    <a:gd name="connsiteY19" fmla="*/ 56004 h 102406"/>
                    <a:gd name="connsiteX20" fmla="*/ 12481 w 57603"/>
                    <a:gd name="connsiteY20" fmla="*/ 65604 h 102406"/>
                    <a:gd name="connsiteX21" fmla="*/ 9281 w 57603"/>
                    <a:gd name="connsiteY21" fmla="*/ 77765 h 102406"/>
                    <a:gd name="connsiteX22" fmla="*/ 4800 w 57603"/>
                    <a:gd name="connsiteY22" fmla="*/ 91846 h 102406"/>
                    <a:gd name="connsiteX23" fmla="*/ 4800 w 57603"/>
                    <a:gd name="connsiteY23" fmla="*/ 93126 h 102406"/>
                    <a:gd name="connsiteX24" fmla="*/ 7360 w 57603"/>
                    <a:gd name="connsiteY24" fmla="*/ 97606 h 102406"/>
                    <a:gd name="connsiteX25" fmla="*/ 11201 w 57603"/>
                    <a:gd name="connsiteY25" fmla="*/ 98887 h 102406"/>
                    <a:gd name="connsiteX26" fmla="*/ 19521 w 57603"/>
                    <a:gd name="connsiteY26" fmla="*/ 87366 h 102406"/>
                    <a:gd name="connsiteX27" fmla="*/ 21441 w 57603"/>
                    <a:gd name="connsiteY27" fmla="*/ 79045 h 102406"/>
                    <a:gd name="connsiteX28" fmla="*/ 21441 w 57603"/>
                    <a:gd name="connsiteY28" fmla="*/ 78405 h 102406"/>
                    <a:gd name="connsiteX29" fmla="*/ 26562 w 57603"/>
                    <a:gd name="connsiteY29" fmla="*/ 79045 h 102406"/>
                    <a:gd name="connsiteX30" fmla="*/ 27202 w 57603"/>
                    <a:gd name="connsiteY30" fmla="*/ 79045 h 102406"/>
                    <a:gd name="connsiteX31" fmla="*/ 32322 w 57603"/>
                    <a:gd name="connsiteY31" fmla="*/ 79045 h 102406"/>
                    <a:gd name="connsiteX32" fmla="*/ 37442 w 57603"/>
                    <a:gd name="connsiteY32" fmla="*/ 79045 h 102406"/>
                    <a:gd name="connsiteX33" fmla="*/ 38082 w 57603"/>
                    <a:gd name="connsiteY33" fmla="*/ 80965 h 102406"/>
                    <a:gd name="connsiteX34" fmla="*/ 39363 w 57603"/>
                    <a:gd name="connsiteY34" fmla="*/ 85446 h 102406"/>
                    <a:gd name="connsiteX35" fmla="*/ 40003 w 57603"/>
                    <a:gd name="connsiteY35" fmla="*/ 89286 h 102406"/>
                    <a:gd name="connsiteX36" fmla="*/ 40003 w 57603"/>
                    <a:gd name="connsiteY36" fmla="*/ 93126 h 102406"/>
                    <a:gd name="connsiteX37" fmla="*/ 41923 w 57603"/>
                    <a:gd name="connsiteY37" fmla="*/ 98246 h 102406"/>
                    <a:gd name="connsiteX38" fmla="*/ 48323 w 57603"/>
                    <a:gd name="connsiteY38" fmla="*/ 100166 h 102406"/>
                    <a:gd name="connsiteX39" fmla="*/ 48963 w 57603"/>
                    <a:gd name="connsiteY39" fmla="*/ 100166 h 102406"/>
                    <a:gd name="connsiteX40" fmla="*/ 49603 w 57603"/>
                    <a:gd name="connsiteY40" fmla="*/ 100166 h 102406"/>
                    <a:gd name="connsiteX41" fmla="*/ 52803 w 57603"/>
                    <a:gd name="connsiteY41" fmla="*/ 94406 h 102406"/>
                    <a:gd name="connsiteX42" fmla="*/ 51523 w 57603"/>
                    <a:gd name="connsiteY42" fmla="*/ 85446 h 102406"/>
                    <a:gd name="connsiteX43" fmla="*/ 48963 w 57603"/>
                    <a:gd name="connsiteY43" fmla="*/ 79045 h 102406"/>
                    <a:gd name="connsiteX44" fmla="*/ 34882 w 57603"/>
                    <a:gd name="connsiteY44" fmla="*/ 71365 h 102406"/>
                    <a:gd name="connsiteX45" fmla="*/ 24002 w 57603"/>
                    <a:gd name="connsiteY45" fmla="*/ 70085 h 102406"/>
                    <a:gd name="connsiteX46" fmla="*/ 22721 w 57603"/>
                    <a:gd name="connsiteY46" fmla="*/ 69445 h 102406"/>
                    <a:gd name="connsiteX47" fmla="*/ 24642 w 57603"/>
                    <a:gd name="connsiteY47" fmla="*/ 61124 h 102406"/>
                    <a:gd name="connsiteX48" fmla="*/ 31682 w 57603"/>
                    <a:gd name="connsiteY48" fmla="*/ 36162 h 102406"/>
                    <a:gd name="connsiteX49" fmla="*/ 32962 w 57603"/>
                    <a:gd name="connsiteY49" fmla="*/ 41923 h 102406"/>
                    <a:gd name="connsiteX50" fmla="*/ 35522 w 57603"/>
                    <a:gd name="connsiteY50" fmla="*/ 64964 h 102406"/>
                    <a:gd name="connsiteX51" fmla="*/ 35522 w 57603"/>
                    <a:gd name="connsiteY51" fmla="*/ 68164 h 102406"/>
                    <a:gd name="connsiteX52" fmla="*/ 34882 w 57603"/>
                    <a:gd name="connsiteY52" fmla="*/ 71365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7603" h="102406">
                      <a:moveTo>
                        <a:pt x="48963" y="79045"/>
                      </a:moveTo>
                      <a:lnTo>
                        <a:pt x="49603" y="77765"/>
                      </a:lnTo>
                      <a:lnTo>
                        <a:pt x="50243" y="76485"/>
                      </a:lnTo>
                      <a:cubicBezTo>
                        <a:pt x="50243" y="74565"/>
                        <a:pt x="49603" y="71365"/>
                        <a:pt x="48323" y="67525"/>
                      </a:cubicBezTo>
                      <a:cubicBezTo>
                        <a:pt x="47043" y="64324"/>
                        <a:pt x="46403" y="61124"/>
                        <a:pt x="45763" y="57284"/>
                      </a:cubicBezTo>
                      <a:cubicBezTo>
                        <a:pt x="45123" y="54084"/>
                        <a:pt x="43843" y="46403"/>
                        <a:pt x="42563" y="34242"/>
                      </a:cubicBezTo>
                      <a:cubicBezTo>
                        <a:pt x="41283" y="22722"/>
                        <a:pt x="40643" y="14401"/>
                        <a:pt x="40643" y="10561"/>
                      </a:cubicBezTo>
                      <a:cubicBezTo>
                        <a:pt x="40643" y="8641"/>
                        <a:pt x="39363" y="7360"/>
                        <a:pt x="38082" y="6080"/>
                      </a:cubicBezTo>
                      <a:cubicBezTo>
                        <a:pt x="37442" y="6080"/>
                        <a:pt x="36802" y="5440"/>
                        <a:pt x="36802" y="5440"/>
                      </a:cubicBezTo>
                      <a:lnTo>
                        <a:pt x="33602" y="4800"/>
                      </a:lnTo>
                      <a:lnTo>
                        <a:pt x="33602" y="4800"/>
                      </a:lnTo>
                      <a:lnTo>
                        <a:pt x="32962" y="5440"/>
                      </a:lnTo>
                      <a:cubicBezTo>
                        <a:pt x="32962" y="5440"/>
                        <a:pt x="32962" y="5440"/>
                        <a:pt x="31682" y="5440"/>
                      </a:cubicBezTo>
                      <a:lnTo>
                        <a:pt x="27202" y="5440"/>
                      </a:lnTo>
                      <a:lnTo>
                        <a:pt x="25922" y="6721"/>
                      </a:lnTo>
                      <a:cubicBezTo>
                        <a:pt x="25282" y="8001"/>
                        <a:pt x="24642" y="9281"/>
                        <a:pt x="22721" y="19521"/>
                      </a:cubicBezTo>
                      <a:cubicBezTo>
                        <a:pt x="22081" y="22082"/>
                        <a:pt x="22081" y="24642"/>
                        <a:pt x="21441" y="25922"/>
                      </a:cubicBezTo>
                      <a:cubicBezTo>
                        <a:pt x="21441" y="27202"/>
                        <a:pt x="20161" y="31042"/>
                        <a:pt x="18881" y="36162"/>
                      </a:cubicBezTo>
                      <a:cubicBezTo>
                        <a:pt x="17601" y="41283"/>
                        <a:pt x="16321" y="45123"/>
                        <a:pt x="16321" y="46403"/>
                      </a:cubicBezTo>
                      <a:lnTo>
                        <a:pt x="14401" y="56004"/>
                      </a:lnTo>
                      <a:cubicBezTo>
                        <a:pt x="13121" y="61124"/>
                        <a:pt x="12481" y="64324"/>
                        <a:pt x="12481" y="65604"/>
                      </a:cubicBezTo>
                      <a:lnTo>
                        <a:pt x="9281" y="77765"/>
                      </a:lnTo>
                      <a:cubicBezTo>
                        <a:pt x="8001" y="84165"/>
                        <a:pt x="6080" y="89286"/>
                        <a:pt x="4800" y="91846"/>
                      </a:cubicBezTo>
                      <a:lnTo>
                        <a:pt x="4800" y="93126"/>
                      </a:lnTo>
                      <a:cubicBezTo>
                        <a:pt x="4800" y="94406"/>
                        <a:pt x="5440" y="96326"/>
                        <a:pt x="7360" y="97606"/>
                      </a:cubicBezTo>
                      <a:cubicBezTo>
                        <a:pt x="8641" y="98246"/>
                        <a:pt x="9921" y="98887"/>
                        <a:pt x="11201" y="98887"/>
                      </a:cubicBezTo>
                      <a:cubicBezTo>
                        <a:pt x="15681" y="98887"/>
                        <a:pt x="18241" y="93126"/>
                        <a:pt x="19521" y="87366"/>
                      </a:cubicBezTo>
                      <a:cubicBezTo>
                        <a:pt x="20161" y="84165"/>
                        <a:pt x="20801" y="80965"/>
                        <a:pt x="21441" y="79045"/>
                      </a:cubicBezTo>
                      <a:lnTo>
                        <a:pt x="21441" y="78405"/>
                      </a:lnTo>
                      <a:cubicBezTo>
                        <a:pt x="23361" y="78405"/>
                        <a:pt x="25282" y="78405"/>
                        <a:pt x="26562" y="79045"/>
                      </a:cubicBezTo>
                      <a:lnTo>
                        <a:pt x="27202" y="79045"/>
                      </a:lnTo>
                      <a:lnTo>
                        <a:pt x="32322" y="79045"/>
                      </a:lnTo>
                      <a:cubicBezTo>
                        <a:pt x="34242" y="79045"/>
                        <a:pt x="36162" y="79045"/>
                        <a:pt x="37442" y="79045"/>
                      </a:cubicBezTo>
                      <a:cubicBezTo>
                        <a:pt x="37442" y="79685"/>
                        <a:pt x="37442" y="80325"/>
                        <a:pt x="38082" y="80965"/>
                      </a:cubicBezTo>
                      <a:cubicBezTo>
                        <a:pt x="38723" y="82885"/>
                        <a:pt x="38723" y="84806"/>
                        <a:pt x="39363" y="85446"/>
                      </a:cubicBezTo>
                      <a:cubicBezTo>
                        <a:pt x="39363" y="86086"/>
                        <a:pt x="40003" y="87366"/>
                        <a:pt x="40003" y="89286"/>
                      </a:cubicBezTo>
                      <a:cubicBezTo>
                        <a:pt x="40003" y="90566"/>
                        <a:pt x="40003" y="91846"/>
                        <a:pt x="40003" y="93126"/>
                      </a:cubicBezTo>
                      <a:cubicBezTo>
                        <a:pt x="40003" y="95046"/>
                        <a:pt x="40643" y="96966"/>
                        <a:pt x="41923" y="98246"/>
                      </a:cubicBezTo>
                      <a:cubicBezTo>
                        <a:pt x="43203" y="99527"/>
                        <a:pt x="45123" y="100166"/>
                        <a:pt x="48323" y="100166"/>
                      </a:cubicBezTo>
                      <a:lnTo>
                        <a:pt x="48963" y="100166"/>
                      </a:lnTo>
                      <a:lnTo>
                        <a:pt x="49603" y="100166"/>
                      </a:lnTo>
                      <a:cubicBezTo>
                        <a:pt x="50883" y="99527"/>
                        <a:pt x="52803" y="98246"/>
                        <a:pt x="52803" y="94406"/>
                      </a:cubicBezTo>
                      <a:cubicBezTo>
                        <a:pt x="52803" y="92486"/>
                        <a:pt x="52163" y="89926"/>
                        <a:pt x="51523" y="85446"/>
                      </a:cubicBezTo>
                      <a:cubicBezTo>
                        <a:pt x="49603" y="82885"/>
                        <a:pt x="49603" y="80325"/>
                        <a:pt x="48963" y="79045"/>
                      </a:cubicBezTo>
                      <a:close/>
                      <a:moveTo>
                        <a:pt x="34882" y="71365"/>
                      </a:moveTo>
                      <a:cubicBezTo>
                        <a:pt x="31042" y="71365"/>
                        <a:pt x="27202" y="70725"/>
                        <a:pt x="24002" y="70085"/>
                      </a:cubicBezTo>
                      <a:cubicBezTo>
                        <a:pt x="23361" y="70085"/>
                        <a:pt x="22721" y="70085"/>
                        <a:pt x="22721" y="69445"/>
                      </a:cubicBezTo>
                      <a:cubicBezTo>
                        <a:pt x="22721" y="68164"/>
                        <a:pt x="23361" y="65604"/>
                        <a:pt x="24642" y="61124"/>
                      </a:cubicBezTo>
                      <a:cubicBezTo>
                        <a:pt x="25922" y="57284"/>
                        <a:pt x="27842" y="48963"/>
                        <a:pt x="31682" y="36162"/>
                      </a:cubicBezTo>
                      <a:cubicBezTo>
                        <a:pt x="31682" y="38083"/>
                        <a:pt x="32322" y="40003"/>
                        <a:pt x="32962" y="41923"/>
                      </a:cubicBezTo>
                      <a:cubicBezTo>
                        <a:pt x="34882" y="52163"/>
                        <a:pt x="35522" y="59844"/>
                        <a:pt x="35522" y="64964"/>
                      </a:cubicBezTo>
                      <a:lnTo>
                        <a:pt x="35522" y="68164"/>
                      </a:lnTo>
                      <a:cubicBezTo>
                        <a:pt x="34882" y="69445"/>
                        <a:pt x="34882" y="70085"/>
                        <a:pt x="34882" y="71365"/>
                      </a:cubicBezTo>
                      <a:close/>
                    </a:path>
                  </a:pathLst>
                </a:custGeom>
                <a:solidFill>
                  <a:schemeClr val="bg1"/>
                </a:solidFill>
                <a:ln w="9525" cap="flat">
                  <a:noFill/>
                  <a:prstDash val="solid"/>
                  <a:miter/>
                </a:ln>
              </p:spPr>
              <p:txBody>
                <a:bodyPr rtlCol="0" anchor="ctr"/>
                <a:lstStyle/>
                <a:p>
                  <a:endParaRPr lang="en-US"/>
                </a:p>
              </p:txBody>
            </p:sp>
            <p:sp>
              <p:nvSpPr>
                <p:cNvPr id="188" name="Freeform: Shape 187"/>
                <p:cNvSpPr/>
                <p:nvPr/>
              </p:nvSpPr>
              <p:spPr>
                <a:xfrm>
                  <a:off x="14022839" y="4017422"/>
                  <a:ext cx="91462" cy="120915"/>
                </a:xfrm>
                <a:custGeom>
                  <a:avLst/>
                  <a:gdLst>
                    <a:gd name="connsiteX0" fmla="*/ 56644 w 70404"/>
                    <a:gd name="connsiteY0" fmla="*/ 6080 h 102406"/>
                    <a:gd name="connsiteX1" fmla="*/ 50883 w 70404"/>
                    <a:gd name="connsiteY1" fmla="*/ 12481 h 102406"/>
                    <a:gd name="connsiteX2" fmla="*/ 51523 w 70404"/>
                    <a:gd name="connsiteY2" fmla="*/ 15681 h 102406"/>
                    <a:gd name="connsiteX3" fmla="*/ 48963 w 70404"/>
                    <a:gd name="connsiteY3" fmla="*/ 77125 h 102406"/>
                    <a:gd name="connsiteX4" fmla="*/ 46403 w 70404"/>
                    <a:gd name="connsiteY4" fmla="*/ 68804 h 102406"/>
                    <a:gd name="connsiteX5" fmla="*/ 42563 w 70404"/>
                    <a:gd name="connsiteY5" fmla="*/ 58564 h 102406"/>
                    <a:gd name="connsiteX6" fmla="*/ 31042 w 70404"/>
                    <a:gd name="connsiteY6" fmla="*/ 36802 h 102406"/>
                    <a:gd name="connsiteX7" fmla="*/ 18881 w 70404"/>
                    <a:gd name="connsiteY7" fmla="*/ 11841 h 102406"/>
                    <a:gd name="connsiteX8" fmla="*/ 18881 w 70404"/>
                    <a:gd name="connsiteY8" fmla="*/ 11201 h 102406"/>
                    <a:gd name="connsiteX9" fmla="*/ 18881 w 70404"/>
                    <a:gd name="connsiteY9" fmla="*/ 10561 h 102406"/>
                    <a:gd name="connsiteX10" fmla="*/ 14401 w 70404"/>
                    <a:gd name="connsiteY10" fmla="*/ 6080 h 102406"/>
                    <a:gd name="connsiteX11" fmla="*/ 13761 w 70404"/>
                    <a:gd name="connsiteY11" fmla="*/ 6080 h 102406"/>
                    <a:gd name="connsiteX12" fmla="*/ 13121 w 70404"/>
                    <a:gd name="connsiteY12" fmla="*/ 6080 h 102406"/>
                    <a:gd name="connsiteX13" fmla="*/ 11841 w 70404"/>
                    <a:gd name="connsiteY13" fmla="*/ 4800 h 102406"/>
                    <a:gd name="connsiteX14" fmla="*/ 9921 w 70404"/>
                    <a:gd name="connsiteY14" fmla="*/ 6080 h 102406"/>
                    <a:gd name="connsiteX15" fmla="*/ 7360 w 70404"/>
                    <a:gd name="connsiteY15" fmla="*/ 9280 h 102406"/>
                    <a:gd name="connsiteX16" fmla="*/ 6720 w 70404"/>
                    <a:gd name="connsiteY16" fmla="*/ 10561 h 102406"/>
                    <a:gd name="connsiteX17" fmla="*/ 6080 w 70404"/>
                    <a:gd name="connsiteY17" fmla="*/ 13121 h 102406"/>
                    <a:gd name="connsiteX18" fmla="*/ 6080 w 70404"/>
                    <a:gd name="connsiteY18" fmla="*/ 14401 h 102406"/>
                    <a:gd name="connsiteX19" fmla="*/ 6080 w 70404"/>
                    <a:gd name="connsiteY19" fmla="*/ 17601 h 102406"/>
                    <a:gd name="connsiteX20" fmla="*/ 6080 w 70404"/>
                    <a:gd name="connsiteY20" fmla="*/ 19521 h 102406"/>
                    <a:gd name="connsiteX21" fmla="*/ 4800 w 70404"/>
                    <a:gd name="connsiteY21" fmla="*/ 43203 h 102406"/>
                    <a:gd name="connsiteX22" fmla="*/ 6080 w 70404"/>
                    <a:gd name="connsiteY22" fmla="*/ 80325 h 102406"/>
                    <a:gd name="connsiteX23" fmla="*/ 5440 w 70404"/>
                    <a:gd name="connsiteY23" fmla="*/ 89286 h 102406"/>
                    <a:gd name="connsiteX24" fmla="*/ 12481 w 70404"/>
                    <a:gd name="connsiteY24" fmla="*/ 99526 h 102406"/>
                    <a:gd name="connsiteX25" fmla="*/ 18881 w 70404"/>
                    <a:gd name="connsiteY25" fmla="*/ 93126 h 102406"/>
                    <a:gd name="connsiteX26" fmla="*/ 18241 w 70404"/>
                    <a:gd name="connsiteY26" fmla="*/ 89926 h 102406"/>
                    <a:gd name="connsiteX27" fmla="*/ 18241 w 70404"/>
                    <a:gd name="connsiteY27" fmla="*/ 79045 h 102406"/>
                    <a:gd name="connsiteX28" fmla="*/ 18241 w 70404"/>
                    <a:gd name="connsiteY28" fmla="*/ 78405 h 102406"/>
                    <a:gd name="connsiteX29" fmla="*/ 17601 w 70404"/>
                    <a:gd name="connsiteY29" fmla="*/ 77765 h 102406"/>
                    <a:gd name="connsiteX30" fmla="*/ 16961 w 70404"/>
                    <a:gd name="connsiteY30" fmla="*/ 58564 h 102406"/>
                    <a:gd name="connsiteX31" fmla="*/ 17601 w 70404"/>
                    <a:gd name="connsiteY31" fmla="*/ 58564 h 102406"/>
                    <a:gd name="connsiteX32" fmla="*/ 16961 w 70404"/>
                    <a:gd name="connsiteY32" fmla="*/ 54723 h 102406"/>
                    <a:gd name="connsiteX33" fmla="*/ 16321 w 70404"/>
                    <a:gd name="connsiteY33" fmla="*/ 45763 h 102406"/>
                    <a:gd name="connsiteX34" fmla="*/ 16961 w 70404"/>
                    <a:gd name="connsiteY34" fmla="*/ 39363 h 102406"/>
                    <a:gd name="connsiteX35" fmla="*/ 16321 w 70404"/>
                    <a:gd name="connsiteY35" fmla="*/ 29122 h 102406"/>
                    <a:gd name="connsiteX36" fmla="*/ 16321 w 70404"/>
                    <a:gd name="connsiteY36" fmla="*/ 28482 h 102406"/>
                    <a:gd name="connsiteX37" fmla="*/ 31042 w 70404"/>
                    <a:gd name="connsiteY37" fmla="*/ 60484 h 102406"/>
                    <a:gd name="connsiteX38" fmla="*/ 36162 w 70404"/>
                    <a:gd name="connsiteY38" fmla="*/ 70725 h 102406"/>
                    <a:gd name="connsiteX39" fmla="*/ 40643 w 70404"/>
                    <a:gd name="connsiteY39" fmla="*/ 79685 h 102406"/>
                    <a:gd name="connsiteX40" fmla="*/ 44483 w 70404"/>
                    <a:gd name="connsiteY40" fmla="*/ 89926 h 102406"/>
                    <a:gd name="connsiteX41" fmla="*/ 43843 w 70404"/>
                    <a:gd name="connsiteY41" fmla="*/ 91206 h 102406"/>
                    <a:gd name="connsiteX42" fmla="*/ 45123 w 70404"/>
                    <a:gd name="connsiteY42" fmla="*/ 92486 h 102406"/>
                    <a:gd name="connsiteX43" fmla="*/ 45123 w 70404"/>
                    <a:gd name="connsiteY43" fmla="*/ 93126 h 102406"/>
                    <a:gd name="connsiteX44" fmla="*/ 47043 w 70404"/>
                    <a:gd name="connsiteY44" fmla="*/ 96326 h 102406"/>
                    <a:gd name="connsiteX45" fmla="*/ 50883 w 70404"/>
                    <a:gd name="connsiteY45" fmla="*/ 98246 h 102406"/>
                    <a:gd name="connsiteX46" fmla="*/ 54724 w 70404"/>
                    <a:gd name="connsiteY46" fmla="*/ 97606 h 102406"/>
                    <a:gd name="connsiteX47" fmla="*/ 57284 w 70404"/>
                    <a:gd name="connsiteY47" fmla="*/ 96966 h 102406"/>
                    <a:gd name="connsiteX48" fmla="*/ 58564 w 70404"/>
                    <a:gd name="connsiteY48" fmla="*/ 96966 h 102406"/>
                    <a:gd name="connsiteX49" fmla="*/ 59204 w 70404"/>
                    <a:gd name="connsiteY49" fmla="*/ 95686 h 102406"/>
                    <a:gd name="connsiteX50" fmla="*/ 63684 w 70404"/>
                    <a:gd name="connsiteY50" fmla="*/ 61764 h 102406"/>
                    <a:gd name="connsiteX51" fmla="*/ 65604 w 70404"/>
                    <a:gd name="connsiteY51" fmla="*/ 23361 h 102406"/>
                    <a:gd name="connsiteX52" fmla="*/ 66244 w 70404"/>
                    <a:gd name="connsiteY52" fmla="*/ 22081 h 102406"/>
                    <a:gd name="connsiteX53" fmla="*/ 66244 w 70404"/>
                    <a:gd name="connsiteY53" fmla="*/ 11841 h 102406"/>
                    <a:gd name="connsiteX54" fmla="*/ 64324 w 70404"/>
                    <a:gd name="connsiteY54" fmla="*/ 7360 h 102406"/>
                    <a:gd name="connsiteX55" fmla="*/ 56644 w 70404"/>
                    <a:gd name="connsiteY55" fmla="*/ 6080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404" h="102406">
                      <a:moveTo>
                        <a:pt x="56644" y="6080"/>
                      </a:moveTo>
                      <a:cubicBezTo>
                        <a:pt x="52803" y="6080"/>
                        <a:pt x="50883" y="8640"/>
                        <a:pt x="50883" y="12481"/>
                      </a:cubicBezTo>
                      <a:lnTo>
                        <a:pt x="51523" y="15681"/>
                      </a:lnTo>
                      <a:cubicBezTo>
                        <a:pt x="51523" y="39363"/>
                        <a:pt x="50883" y="59844"/>
                        <a:pt x="48963" y="77125"/>
                      </a:cubicBezTo>
                      <a:cubicBezTo>
                        <a:pt x="47683" y="74565"/>
                        <a:pt x="47043" y="72005"/>
                        <a:pt x="46403" y="68804"/>
                      </a:cubicBezTo>
                      <a:cubicBezTo>
                        <a:pt x="45123" y="64964"/>
                        <a:pt x="43843" y="61764"/>
                        <a:pt x="42563" y="58564"/>
                      </a:cubicBezTo>
                      <a:cubicBezTo>
                        <a:pt x="41283" y="55364"/>
                        <a:pt x="37442" y="48323"/>
                        <a:pt x="31042" y="36802"/>
                      </a:cubicBezTo>
                      <a:cubicBezTo>
                        <a:pt x="24642" y="25922"/>
                        <a:pt x="20801" y="17601"/>
                        <a:pt x="18881" y="11841"/>
                      </a:cubicBezTo>
                      <a:cubicBezTo>
                        <a:pt x="18881" y="11841"/>
                        <a:pt x="18881" y="11201"/>
                        <a:pt x="18881" y="11201"/>
                      </a:cubicBezTo>
                      <a:lnTo>
                        <a:pt x="18881" y="10561"/>
                      </a:lnTo>
                      <a:cubicBezTo>
                        <a:pt x="18241" y="9280"/>
                        <a:pt x="17601" y="7360"/>
                        <a:pt x="14401" y="6080"/>
                      </a:cubicBezTo>
                      <a:lnTo>
                        <a:pt x="13761" y="6080"/>
                      </a:lnTo>
                      <a:lnTo>
                        <a:pt x="13121" y="6080"/>
                      </a:lnTo>
                      <a:lnTo>
                        <a:pt x="11841" y="4800"/>
                      </a:lnTo>
                      <a:lnTo>
                        <a:pt x="9921" y="6080"/>
                      </a:lnTo>
                      <a:cubicBezTo>
                        <a:pt x="8641" y="6720"/>
                        <a:pt x="8001" y="8001"/>
                        <a:pt x="7360" y="9280"/>
                      </a:cubicBezTo>
                      <a:lnTo>
                        <a:pt x="6720" y="10561"/>
                      </a:lnTo>
                      <a:cubicBezTo>
                        <a:pt x="6080" y="11201"/>
                        <a:pt x="6080" y="11841"/>
                        <a:pt x="6080" y="13121"/>
                      </a:cubicBezTo>
                      <a:cubicBezTo>
                        <a:pt x="6080" y="13761"/>
                        <a:pt x="6080" y="13761"/>
                        <a:pt x="6080" y="14401"/>
                      </a:cubicBezTo>
                      <a:cubicBezTo>
                        <a:pt x="6080" y="15041"/>
                        <a:pt x="6080" y="15681"/>
                        <a:pt x="6080" y="17601"/>
                      </a:cubicBezTo>
                      <a:lnTo>
                        <a:pt x="6080" y="19521"/>
                      </a:lnTo>
                      <a:lnTo>
                        <a:pt x="4800" y="43203"/>
                      </a:lnTo>
                      <a:lnTo>
                        <a:pt x="6080" y="80325"/>
                      </a:lnTo>
                      <a:lnTo>
                        <a:pt x="5440" y="89286"/>
                      </a:lnTo>
                      <a:cubicBezTo>
                        <a:pt x="5440" y="98246"/>
                        <a:pt x="9921" y="99526"/>
                        <a:pt x="12481" y="99526"/>
                      </a:cubicBezTo>
                      <a:cubicBezTo>
                        <a:pt x="16321" y="99526"/>
                        <a:pt x="18881" y="96966"/>
                        <a:pt x="18881" y="93126"/>
                      </a:cubicBezTo>
                      <a:cubicBezTo>
                        <a:pt x="18881" y="91846"/>
                        <a:pt x="18881" y="90566"/>
                        <a:pt x="18241" y="89926"/>
                      </a:cubicBezTo>
                      <a:lnTo>
                        <a:pt x="18241" y="79045"/>
                      </a:lnTo>
                      <a:lnTo>
                        <a:pt x="18241" y="78405"/>
                      </a:lnTo>
                      <a:lnTo>
                        <a:pt x="17601" y="77765"/>
                      </a:lnTo>
                      <a:cubicBezTo>
                        <a:pt x="17601" y="77125"/>
                        <a:pt x="16961" y="73925"/>
                        <a:pt x="16961" y="58564"/>
                      </a:cubicBezTo>
                      <a:lnTo>
                        <a:pt x="17601" y="58564"/>
                      </a:lnTo>
                      <a:lnTo>
                        <a:pt x="16961" y="54723"/>
                      </a:lnTo>
                      <a:cubicBezTo>
                        <a:pt x="16321" y="49603"/>
                        <a:pt x="16321" y="47043"/>
                        <a:pt x="16321" y="45763"/>
                      </a:cubicBezTo>
                      <a:lnTo>
                        <a:pt x="16961" y="39363"/>
                      </a:lnTo>
                      <a:lnTo>
                        <a:pt x="16321" y="29122"/>
                      </a:lnTo>
                      <a:cubicBezTo>
                        <a:pt x="16321" y="29122"/>
                        <a:pt x="16321" y="29122"/>
                        <a:pt x="16321" y="28482"/>
                      </a:cubicBezTo>
                      <a:cubicBezTo>
                        <a:pt x="18881" y="33602"/>
                        <a:pt x="24002" y="43203"/>
                        <a:pt x="31042" y="60484"/>
                      </a:cubicBezTo>
                      <a:cubicBezTo>
                        <a:pt x="34242" y="67524"/>
                        <a:pt x="35522" y="69444"/>
                        <a:pt x="36162" y="70725"/>
                      </a:cubicBezTo>
                      <a:cubicBezTo>
                        <a:pt x="36802" y="72645"/>
                        <a:pt x="38082" y="75845"/>
                        <a:pt x="40643" y="79685"/>
                      </a:cubicBezTo>
                      <a:cubicBezTo>
                        <a:pt x="42563" y="83525"/>
                        <a:pt x="43843" y="87366"/>
                        <a:pt x="44483" y="89926"/>
                      </a:cubicBezTo>
                      <a:lnTo>
                        <a:pt x="43843" y="91206"/>
                      </a:lnTo>
                      <a:lnTo>
                        <a:pt x="45123" y="92486"/>
                      </a:lnTo>
                      <a:cubicBezTo>
                        <a:pt x="45123" y="92486"/>
                        <a:pt x="45123" y="93126"/>
                        <a:pt x="45123" y="93126"/>
                      </a:cubicBezTo>
                      <a:cubicBezTo>
                        <a:pt x="45763" y="94406"/>
                        <a:pt x="45763" y="95686"/>
                        <a:pt x="47043" y="96326"/>
                      </a:cubicBezTo>
                      <a:cubicBezTo>
                        <a:pt x="48323" y="97606"/>
                        <a:pt x="49603" y="98246"/>
                        <a:pt x="50883" y="98246"/>
                      </a:cubicBezTo>
                      <a:cubicBezTo>
                        <a:pt x="51523" y="98246"/>
                        <a:pt x="52803" y="98246"/>
                        <a:pt x="54724" y="97606"/>
                      </a:cubicBezTo>
                      <a:cubicBezTo>
                        <a:pt x="56004" y="97606"/>
                        <a:pt x="56644" y="96966"/>
                        <a:pt x="57284" y="96966"/>
                      </a:cubicBezTo>
                      <a:lnTo>
                        <a:pt x="58564" y="96966"/>
                      </a:lnTo>
                      <a:lnTo>
                        <a:pt x="59204" y="95686"/>
                      </a:lnTo>
                      <a:cubicBezTo>
                        <a:pt x="59844" y="94406"/>
                        <a:pt x="61764" y="92486"/>
                        <a:pt x="63684" y="61764"/>
                      </a:cubicBezTo>
                      <a:cubicBezTo>
                        <a:pt x="64964" y="43203"/>
                        <a:pt x="65604" y="30402"/>
                        <a:pt x="65604" y="23361"/>
                      </a:cubicBezTo>
                      <a:lnTo>
                        <a:pt x="66244" y="22081"/>
                      </a:lnTo>
                      <a:lnTo>
                        <a:pt x="66244" y="11841"/>
                      </a:lnTo>
                      <a:cubicBezTo>
                        <a:pt x="66244" y="9921"/>
                        <a:pt x="65604" y="8640"/>
                        <a:pt x="64324" y="7360"/>
                      </a:cubicBezTo>
                      <a:cubicBezTo>
                        <a:pt x="60484" y="6720"/>
                        <a:pt x="59204" y="6080"/>
                        <a:pt x="56644" y="6080"/>
                      </a:cubicBezTo>
                      <a:close/>
                    </a:path>
                  </a:pathLst>
                </a:custGeom>
                <a:solidFill>
                  <a:schemeClr val="bg1"/>
                </a:solidFill>
                <a:ln w="9525" cap="flat">
                  <a:noFill/>
                  <a:prstDash val="solid"/>
                  <a:miter/>
                </a:ln>
              </p:spPr>
              <p:txBody>
                <a:bodyPr rtlCol="0" anchor="ctr"/>
                <a:lstStyle/>
                <a:p>
                  <a:endParaRPr lang="en-US"/>
                </a:p>
              </p:txBody>
            </p:sp>
            <p:sp>
              <p:nvSpPr>
                <p:cNvPr id="189" name="Freeform: Shape 188"/>
                <p:cNvSpPr/>
                <p:nvPr/>
              </p:nvSpPr>
              <p:spPr>
                <a:xfrm>
                  <a:off x="14113466" y="4018178"/>
                  <a:ext cx="74832" cy="120915"/>
                </a:xfrm>
                <a:custGeom>
                  <a:avLst/>
                  <a:gdLst>
                    <a:gd name="connsiteX0" fmla="*/ 34242 w 57603"/>
                    <a:gd name="connsiteY0" fmla="*/ 52803 h 102406"/>
                    <a:gd name="connsiteX1" fmla="*/ 26562 w 57603"/>
                    <a:gd name="connsiteY1" fmla="*/ 58564 h 102406"/>
                    <a:gd name="connsiteX2" fmla="*/ 34242 w 57603"/>
                    <a:gd name="connsiteY2" fmla="*/ 63684 h 102406"/>
                    <a:gd name="connsiteX3" fmla="*/ 34242 w 57603"/>
                    <a:gd name="connsiteY3" fmla="*/ 63684 h 102406"/>
                    <a:gd name="connsiteX4" fmla="*/ 37442 w 57603"/>
                    <a:gd name="connsiteY4" fmla="*/ 63684 h 102406"/>
                    <a:gd name="connsiteX5" fmla="*/ 40003 w 57603"/>
                    <a:gd name="connsiteY5" fmla="*/ 63684 h 102406"/>
                    <a:gd name="connsiteX6" fmla="*/ 40003 w 57603"/>
                    <a:gd name="connsiteY6" fmla="*/ 71365 h 102406"/>
                    <a:gd name="connsiteX7" fmla="*/ 32962 w 57603"/>
                    <a:gd name="connsiteY7" fmla="*/ 88646 h 102406"/>
                    <a:gd name="connsiteX8" fmla="*/ 25282 w 57603"/>
                    <a:gd name="connsiteY8" fmla="*/ 86726 h 102406"/>
                    <a:gd name="connsiteX9" fmla="*/ 22082 w 57603"/>
                    <a:gd name="connsiteY9" fmla="*/ 82885 h 102406"/>
                    <a:gd name="connsiteX10" fmla="*/ 20801 w 57603"/>
                    <a:gd name="connsiteY10" fmla="*/ 76485 h 102406"/>
                    <a:gd name="connsiteX11" fmla="*/ 20161 w 57603"/>
                    <a:gd name="connsiteY11" fmla="*/ 68804 h 102406"/>
                    <a:gd name="connsiteX12" fmla="*/ 18241 w 57603"/>
                    <a:gd name="connsiteY12" fmla="*/ 62404 h 102406"/>
                    <a:gd name="connsiteX13" fmla="*/ 17601 w 57603"/>
                    <a:gd name="connsiteY13" fmla="*/ 55364 h 102406"/>
                    <a:gd name="connsiteX14" fmla="*/ 17601 w 57603"/>
                    <a:gd name="connsiteY14" fmla="*/ 44483 h 102406"/>
                    <a:gd name="connsiteX15" fmla="*/ 18241 w 57603"/>
                    <a:gd name="connsiteY15" fmla="*/ 37442 h 102406"/>
                    <a:gd name="connsiteX16" fmla="*/ 19521 w 57603"/>
                    <a:gd name="connsiteY16" fmla="*/ 29122 h 102406"/>
                    <a:gd name="connsiteX17" fmla="*/ 23362 w 57603"/>
                    <a:gd name="connsiteY17" fmla="*/ 18881 h 102406"/>
                    <a:gd name="connsiteX18" fmla="*/ 29762 w 57603"/>
                    <a:gd name="connsiteY18" fmla="*/ 15041 h 102406"/>
                    <a:gd name="connsiteX19" fmla="*/ 33602 w 57603"/>
                    <a:gd name="connsiteY19" fmla="*/ 15041 h 102406"/>
                    <a:gd name="connsiteX20" fmla="*/ 37442 w 57603"/>
                    <a:gd name="connsiteY20" fmla="*/ 14401 h 102406"/>
                    <a:gd name="connsiteX21" fmla="*/ 40643 w 57603"/>
                    <a:gd name="connsiteY21" fmla="*/ 9921 h 102406"/>
                    <a:gd name="connsiteX22" fmla="*/ 31682 w 57603"/>
                    <a:gd name="connsiteY22" fmla="*/ 4800 h 102406"/>
                    <a:gd name="connsiteX23" fmla="*/ 8641 w 57603"/>
                    <a:gd name="connsiteY23" fmla="*/ 20801 h 102406"/>
                    <a:gd name="connsiteX24" fmla="*/ 6720 w 57603"/>
                    <a:gd name="connsiteY24" fmla="*/ 31682 h 102406"/>
                    <a:gd name="connsiteX25" fmla="*/ 5440 w 57603"/>
                    <a:gd name="connsiteY25" fmla="*/ 44483 h 102406"/>
                    <a:gd name="connsiteX26" fmla="*/ 4800 w 57603"/>
                    <a:gd name="connsiteY26" fmla="*/ 57284 h 102406"/>
                    <a:gd name="connsiteX27" fmla="*/ 6720 w 57603"/>
                    <a:gd name="connsiteY27" fmla="*/ 76485 h 102406"/>
                    <a:gd name="connsiteX28" fmla="*/ 13121 w 57603"/>
                    <a:gd name="connsiteY28" fmla="*/ 95046 h 102406"/>
                    <a:gd name="connsiteX29" fmla="*/ 31042 w 57603"/>
                    <a:gd name="connsiteY29" fmla="*/ 99527 h 102406"/>
                    <a:gd name="connsiteX30" fmla="*/ 50883 w 57603"/>
                    <a:gd name="connsiteY30" fmla="*/ 91846 h 102406"/>
                    <a:gd name="connsiteX31" fmla="*/ 52163 w 57603"/>
                    <a:gd name="connsiteY31" fmla="*/ 90566 h 102406"/>
                    <a:gd name="connsiteX32" fmla="*/ 51523 w 57603"/>
                    <a:gd name="connsiteY32" fmla="*/ 69445 h 102406"/>
                    <a:gd name="connsiteX33" fmla="*/ 53444 w 57603"/>
                    <a:gd name="connsiteY33" fmla="*/ 59204 h 102406"/>
                    <a:gd name="connsiteX34" fmla="*/ 34242 w 57603"/>
                    <a:gd name="connsiteY34" fmla="*/ 52803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03" h="102406">
                      <a:moveTo>
                        <a:pt x="34242" y="52803"/>
                      </a:moveTo>
                      <a:cubicBezTo>
                        <a:pt x="27202" y="52803"/>
                        <a:pt x="26562" y="57284"/>
                        <a:pt x="26562" y="58564"/>
                      </a:cubicBezTo>
                      <a:cubicBezTo>
                        <a:pt x="26562" y="60484"/>
                        <a:pt x="27842" y="63684"/>
                        <a:pt x="34242" y="63684"/>
                      </a:cubicBezTo>
                      <a:cubicBezTo>
                        <a:pt x="34242" y="63684"/>
                        <a:pt x="34242" y="63684"/>
                        <a:pt x="34242" y="63684"/>
                      </a:cubicBezTo>
                      <a:lnTo>
                        <a:pt x="37442" y="63684"/>
                      </a:lnTo>
                      <a:cubicBezTo>
                        <a:pt x="38723" y="63684"/>
                        <a:pt x="39363" y="63684"/>
                        <a:pt x="40003" y="63684"/>
                      </a:cubicBezTo>
                      <a:lnTo>
                        <a:pt x="40003" y="71365"/>
                      </a:lnTo>
                      <a:cubicBezTo>
                        <a:pt x="40003" y="82885"/>
                        <a:pt x="37442" y="88646"/>
                        <a:pt x="32962" y="88646"/>
                      </a:cubicBezTo>
                      <a:cubicBezTo>
                        <a:pt x="29762" y="88646"/>
                        <a:pt x="27202" y="88006"/>
                        <a:pt x="25282" y="86726"/>
                      </a:cubicBezTo>
                      <a:cubicBezTo>
                        <a:pt x="23362" y="85446"/>
                        <a:pt x="22721" y="84166"/>
                        <a:pt x="22082" y="82885"/>
                      </a:cubicBezTo>
                      <a:cubicBezTo>
                        <a:pt x="21441" y="80965"/>
                        <a:pt x="20801" y="78405"/>
                        <a:pt x="20801" y="76485"/>
                      </a:cubicBezTo>
                      <a:cubicBezTo>
                        <a:pt x="20801" y="73925"/>
                        <a:pt x="20161" y="71365"/>
                        <a:pt x="20161" y="68804"/>
                      </a:cubicBezTo>
                      <a:cubicBezTo>
                        <a:pt x="20161" y="66244"/>
                        <a:pt x="19521" y="64324"/>
                        <a:pt x="18241" y="62404"/>
                      </a:cubicBezTo>
                      <a:cubicBezTo>
                        <a:pt x="18241" y="60484"/>
                        <a:pt x="17601" y="57924"/>
                        <a:pt x="17601" y="55364"/>
                      </a:cubicBezTo>
                      <a:cubicBezTo>
                        <a:pt x="17601" y="52164"/>
                        <a:pt x="17601" y="48323"/>
                        <a:pt x="17601" y="44483"/>
                      </a:cubicBezTo>
                      <a:cubicBezTo>
                        <a:pt x="17601" y="41923"/>
                        <a:pt x="17601" y="39363"/>
                        <a:pt x="18241" y="37442"/>
                      </a:cubicBezTo>
                      <a:cubicBezTo>
                        <a:pt x="18241" y="35522"/>
                        <a:pt x="18881" y="32322"/>
                        <a:pt x="19521" y="29122"/>
                      </a:cubicBezTo>
                      <a:cubicBezTo>
                        <a:pt x="20161" y="25922"/>
                        <a:pt x="21441" y="22722"/>
                        <a:pt x="23362" y="18881"/>
                      </a:cubicBezTo>
                      <a:cubicBezTo>
                        <a:pt x="25282" y="16321"/>
                        <a:pt x="27202" y="15041"/>
                        <a:pt x="29762" y="15041"/>
                      </a:cubicBezTo>
                      <a:lnTo>
                        <a:pt x="33602" y="15041"/>
                      </a:lnTo>
                      <a:cubicBezTo>
                        <a:pt x="34882" y="15041"/>
                        <a:pt x="36162" y="15041"/>
                        <a:pt x="37442" y="14401"/>
                      </a:cubicBezTo>
                      <a:cubicBezTo>
                        <a:pt x="40003" y="13121"/>
                        <a:pt x="40643" y="10561"/>
                        <a:pt x="40643" y="9921"/>
                      </a:cubicBezTo>
                      <a:cubicBezTo>
                        <a:pt x="40643" y="6721"/>
                        <a:pt x="37442" y="4800"/>
                        <a:pt x="31682" y="4800"/>
                      </a:cubicBezTo>
                      <a:cubicBezTo>
                        <a:pt x="19521" y="4800"/>
                        <a:pt x="11841" y="10561"/>
                        <a:pt x="8641" y="20801"/>
                      </a:cubicBezTo>
                      <a:cubicBezTo>
                        <a:pt x="8001" y="24002"/>
                        <a:pt x="7361" y="27202"/>
                        <a:pt x="6720" y="31682"/>
                      </a:cubicBezTo>
                      <a:cubicBezTo>
                        <a:pt x="6080" y="35522"/>
                        <a:pt x="6080" y="40003"/>
                        <a:pt x="5440" y="44483"/>
                      </a:cubicBezTo>
                      <a:cubicBezTo>
                        <a:pt x="4800" y="48963"/>
                        <a:pt x="4800" y="53444"/>
                        <a:pt x="4800" y="57284"/>
                      </a:cubicBezTo>
                      <a:cubicBezTo>
                        <a:pt x="4800" y="61124"/>
                        <a:pt x="5440" y="67525"/>
                        <a:pt x="6720" y="76485"/>
                      </a:cubicBezTo>
                      <a:cubicBezTo>
                        <a:pt x="8001" y="86086"/>
                        <a:pt x="10561" y="91846"/>
                        <a:pt x="13121" y="95046"/>
                      </a:cubicBezTo>
                      <a:cubicBezTo>
                        <a:pt x="16321" y="98246"/>
                        <a:pt x="22082" y="99527"/>
                        <a:pt x="31042" y="99527"/>
                      </a:cubicBezTo>
                      <a:cubicBezTo>
                        <a:pt x="37442" y="99527"/>
                        <a:pt x="44483" y="96966"/>
                        <a:pt x="50883" y="91846"/>
                      </a:cubicBezTo>
                      <a:lnTo>
                        <a:pt x="52163" y="90566"/>
                      </a:lnTo>
                      <a:lnTo>
                        <a:pt x="51523" y="69445"/>
                      </a:lnTo>
                      <a:lnTo>
                        <a:pt x="53444" y="59204"/>
                      </a:lnTo>
                      <a:cubicBezTo>
                        <a:pt x="54084" y="53444"/>
                        <a:pt x="47043" y="52803"/>
                        <a:pt x="34242" y="52803"/>
                      </a:cubicBezTo>
                      <a:close/>
                    </a:path>
                  </a:pathLst>
                </a:custGeom>
                <a:solidFill>
                  <a:schemeClr val="bg1"/>
                </a:solidFill>
                <a:ln w="9525" cap="flat">
                  <a:noFill/>
                  <a:prstDash val="solid"/>
                  <a:miter/>
                </a:ln>
              </p:spPr>
              <p:txBody>
                <a:bodyPr rtlCol="0" anchor="ctr"/>
                <a:lstStyle/>
                <a:p>
                  <a:endParaRPr lang="en-US"/>
                </a:p>
              </p:txBody>
            </p:sp>
            <p:sp>
              <p:nvSpPr>
                <p:cNvPr id="190" name="Freeform: Shape 189"/>
                <p:cNvSpPr/>
                <p:nvPr/>
              </p:nvSpPr>
              <p:spPr>
                <a:xfrm>
                  <a:off x="14192455" y="4018178"/>
                  <a:ext cx="49887" cy="120915"/>
                </a:xfrm>
                <a:custGeom>
                  <a:avLst/>
                  <a:gdLst>
                    <a:gd name="connsiteX0" fmla="*/ 31682 w 38402"/>
                    <a:gd name="connsiteY0" fmla="*/ 88006 h 102406"/>
                    <a:gd name="connsiteX1" fmla="*/ 31682 w 38402"/>
                    <a:gd name="connsiteY1" fmla="*/ 88006 h 102406"/>
                    <a:gd name="connsiteX2" fmla="*/ 16961 w 38402"/>
                    <a:gd name="connsiteY2" fmla="*/ 87366 h 102406"/>
                    <a:gd name="connsiteX3" fmla="*/ 16961 w 38402"/>
                    <a:gd name="connsiteY3" fmla="*/ 86726 h 102406"/>
                    <a:gd name="connsiteX4" fmla="*/ 17601 w 38402"/>
                    <a:gd name="connsiteY4" fmla="*/ 73925 h 102406"/>
                    <a:gd name="connsiteX5" fmla="*/ 17601 w 38402"/>
                    <a:gd name="connsiteY5" fmla="*/ 73285 h 102406"/>
                    <a:gd name="connsiteX6" fmla="*/ 16961 w 38402"/>
                    <a:gd name="connsiteY6" fmla="*/ 72645 h 102406"/>
                    <a:gd name="connsiteX7" fmla="*/ 17601 w 38402"/>
                    <a:gd name="connsiteY7" fmla="*/ 70725 h 102406"/>
                    <a:gd name="connsiteX8" fmla="*/ 17601 w 38402"/>
                    <a:gd name="connsiteY8" fmla="*/ 68804 h 102406"/>
                    <a:gd name="connsiteX9" fmla="*/ 18241 w 38402"/>
                    <a:gd name="connsiteY9" fmla="*/ 63044 h 102406"/>
                    <a:gd name="connsiteX10" fmla="*/ 16961 w 38402"/>
                    <a:gd name="connsiteY10" fmla="*/ 63684 h 102406"/>
                    <a:gd name="connsiteX11" fmla="*/ 16961 w 38402"/>
                    <a:gd name="connsiteY11" fmla="*/ 58564 h 102406"/>
                    <a:gd name="connsiteX12" fmla="*/ 17601 w 38402"/>
                    <a:gd name="connsiteY12" fmla="*/ 47683 h 102406"/>
                    <a:gd name="connsiteX13" fmla="*/ 17601 w 38402"/>
                    <a:gd name="connsiteY13" fmla="*/ 19521 h 102406"/>
                    <a:gd name="connsiteX14" fmla="*/ 17601 w 38402"/>
                    <a:gd name="connsiteY14" fmla="*/ 6080 h 102406"/>
                    <a:gd name="connsiteX15" fmla="*/ 11201 w 38402"/>
                    <a:gd name="connsiteY15" fmla="*/ 4800 h 102406"/>
                    <a:gd name="connsiteX16" fmla="*/ 6720 w 38402"/>
                    <a:gd name="connsiteY16" fmla="*/ 8641 h 102406"/>
                    <a:gd name="connsiteX17" fmla="*/ 6080 w 38402"/>
                    <a:gd name="connsiteY17" fmla="*/ 17601 h 102406"/>
                    <a:gd name="connsiteX18" fmla="*/ 4800 w 38402"/>
                    <a:gd name="connsiteY18" fmla="*/ 87366 h 102406"/>
                    <a:gd name="connsiteX19" fmla="*/ 4800 w 38402"/>
                    <a:gd name="connsiteY19" fmla="*/ 90566 h 102406"/>
                    <a:gd name="connsiteX20" fmla="*/ 4800 w 38402"/>
                    <a:gd name="connsiteY20" fmla="*/ 93126 h 102406"/>
                    <a:gd name="connsiteX21" fmla="*/ 11201 w 38402"/>
                    <a:gd name="connsiteY21" fmla="*/ 98246 h 102406"/>
                    <a:gd name="connsiteX22" fmla="*/ 11201 w 38402"/>
                    <a:gd name="connsiteY22" fmla="*/ 98246 h 102406"/>
                    <a:gd name="connsiteX23" fmla="*/ 19521 w 38402"/>
                    <a:gd name="connsiteY23" fmla="*/ 97606 h 102406"/>
                    <a:gd name="connsiteX24" fmla="*/ 32322 w 38402"/>
                    <a:gd name="connsiteY24" fmla="*/ 97606 h 102406"/>
                    <a:gd name="connsiteX25" fmla="*/ 38083 w 38402"/>
                    <a:gd name="connsiteY25" fmla="*/ 92486 h 102406"/>
                    <a:gd name="connsiteX26" fmla="*/ 36162 w 38402"/>
                    <a:gd name="connsiteY26" fmla="*/ 88646 h 102406"/>
                    <a:gd name="connsiteX27" fmla="*/ 31682 w 38402"/>
                    <a:gd name="connsiteY27" fmla="*/ 8800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02" h="102406">
                      <a:moveTo>
                        <a:pt x="31682" y="88006"/>
                      </a:moveTo>
                      <a:lnTo>
                        <a:pt x="31682" y="88006"/>
                      </a:lnTo>
                      <a:lnTo>
                        <a:pt x="16961" y="87366"/>
                      </a:lnTo>
                      <a:lnTo>
                        <a:pt x="16961" y="86726"/>
                      </a:lnTo>
                      <a:lnTo>
                        <a:pt x="17601" y="73925"/>
                      </a:lnTo>
                      <a:lnTo>
                        <a:pt x="17601" y="73285"/>
                      </a:lnTo>
                      <a:lnTo>
                        <a:pt x="16961" y="72645"/>
                      </a:lnTo>
                      <a:lnTo>
                        <a:pt x="17601" y="70725"/>
                      </a:lnTo>
                      <a:lnTo>
                        <a:pt x="17601" y="68804"/>
                      </a:lnTo>
                      <a:lnTo>
                        <a:pt x="18241" y="63044"/>
                      </a:lnTo>
                      <a:lnTo>
                        <a:pt x="16961" y="63684"/>
                      </a:lnTo>
                      <a:lnTo>
                        <a:pt x="16961" y="58564"/>
                      </a:lnTo>
                      <a:cubicBezTo>
                        <a:pt x="16961" y="57924"/>
                        <a:pt x="16961" y="54724"/>
                        <a:pt x="17601" y="47683"/>
                      </a:cubicBezTo>
                      <a:lnTo>
                        <a:pt x="17601" y="19521"/>
                      </a:lnTo>
                      <a:lnTo>
                        <a:pt x="17601" y="6080"/>
                      </a:lnTo>
                      <a:lnTo>
                        <a:pt x="11201" y="4800"/>
                      </a:lnTo>
                      <a:cubicBezTo>
                        <a:pt x="8001" y="4800"/>
                        <a:pt x="6720" y="6721"/>
                        <a:pt x="6720" y="8641"/>
                      </a:cubicBezTo>
                      <a:lnTo>
                        <a:pt x="6080" y="17601"/>
                      </a:lnTo>
                      <a:lnTo>
                        <a:pt x="4800" y="87366"/>
                      </a:lnTo>
                      <a:cubicBezTo>
                        <a:pt x="4800" y="89926"/>
                        <a:pt x="4800" y="90566"/>
                        <a:pt x="4800" y="90566"/>
                      </a:cubicBezTo>
                      <a:lnTo>
                        <a:pt x="4800" y="93126"/>
                      </a:lnTo>
                      <a:cubicBezTo>
                        <a:pt x="5440" y="96966"/>
                        <a:pt x="8641" y="98246"/>
                        <a:pt x="11201" y="98246"/>
                      </a:cubicBezTo>
                      <a:cubicBezTo>
                        <a:pt x="11201" y="98246"/>
                        <a:pt x="11201" y="98246"/>
                        <a:pt x="11201" y="98246"/>
                      </a:cubicBezTo>
                      <a:lnTo>
                        <a:pt x="19521" y="97606"/>
                      </a:lnTo>
                      <a:cubicBezTo>
                        <a:pt x="25282" y="97606"/>
                        <a:pt x="29122" y="97606"/>
                        <a:pt x="32322" y="97606"/>
                      </a:cubicBezTo>
                      <a:cubicBezTo>
                        <a:pt x="38083" y="96966"/>
                        <a:pt x="38083" y="93766"/>
                        <a:pt x="38083" y="92486"/>
                      </a:cubicBezTo>
                      <a:cubicBezTo>
                        <a:pt x="38083" y="91206"/>
                        <a:pt x="37442" y="89926"/>
                        <a:pt x="36162" y="88646"/>
                      </a:cubicBezTo>
                      <a:cubicBezTo>
                        <a:pt x="34242" y="88646"/>
                        <a:pt x="32962" y="88006"/>
                        <a:pt x="31682" y="88006"/>
                      </a:cubicBezTo>
                      <a:close/>
                    </a:path>
                  </a:pathLst>
                </a:custGeom>
                <a:solidFill>
                  <a:schemeClr val="bg1"/>
                </a:solidFill>
                <a:ln w="9525" cap="flat">
                  <a:noFill/>
                  <a:prstDash val="solid"/>
                  <a:miter/>
                </a:ln>
              </p:spPr>
              <p:txBody>
                <a:bodyPr rtlCol="0" anchor="ctr"/>
                <a:lstStyle/>
                <a:p>
                  <a:endParaRPr lang="en-US"/>
                </a:p>
              </p:txBody>
            </p:sp>
            <p:sp>
              <p:nvSpPr>
                <p:cNvPr id="191" name="Freeform: Shape 190"/>
                <p:cNvSpPr/>
                <p:nvPr/>
              </p:nvSpPr>
              <p:spPr>
                <a:xfrm>
                  <a:off x="14247332" y="4016666"/>
                  <a:ext cx="49887" cy="120915"/>
                </a:xfrm>
                <a:custGeom>
                  <a:avLst/>
                  <a:gdLst>
                    <a:gd name="connsiteX0" fmla="*/ 28482 w 38402"/>
                    <a:gd name="connsiteY0" fmla="*/ 89926 h 102406"/>
                    <a:gd name="connsiteX1" fmla="*/ 22081 w 38402"/>
                    <a:gd name="connsiteY1" fmla="*/ 89926 h 102406"/>
                    <a:gd name="connsiteX2" fmla="*/ 18241 w 38402"/>
                    <a:gd name="connsiteY2" fmla="*/ 89926 h 102406"/>
                    <a:gd name="connsiteX3" fmla="*/ 16961 w 38402"/>
                    <a:gd name="connsiteY3" fmla="*/ 78405 h 102406"/>
                    <a:gd name="connsiteX4" fmla="*/ 17601 w 38402"/>
                    <a:gd name="connsiteY4" fmla="*/ 59844 h 102406"/>
                    <a:gd name="connsiteX5" fmla="*/ 17601 w 38402"/>
                    <a:gd name="connsiteY5" fmla="*/ 52163 h 102406"/>
                    <a:gd name="connsiteX6" fmla="*/ 20161 w 38402"/>
                    <a:gd name="connsiteY6" fmla="*/ 52163 h 102406"/>
                    <a:gd name="connsiteX7" fmla="*/ 24642 w 38402"/>
                    <a:gd name="connsiteY7" fmla="*/ 53444 h 102406"/>
                    <a:gd name="connsiteX8" fmla="*/ 30402 w 38402"/>
                    <a:gd name="connsiteY8" fmla="*/ 51523 h 102406"/>
                    <a:gd name="connsiteX9" fmla="*/ 32322 w 38402"/>
                    <a:gd name="connsiteY9" fmla="*/ 46403 h 102406"/>
                    <a:gd name="connsiteX10" fmla="*/ 22081 w 38402"/>
                    <a:gd name="connsiteY10" fmla="*/ 40643 h 102406"/>
                    <a:gd name="connsiteX11" fmla="*/ 16961 w 38402"/>
                    <a:gd name="connsiteY11" fmla="*/ 40643 h 102406"/>
                    <a:gd name="connsiteX12" fmla="*/ 16961 w 38402"/>
                    <a:gd name="connsiteY12" fmla="*/ 40643 h 102406"/>
                    <a:gd name="connsiteX13" fmla="*/ 17601 w 38402"/>
                    <a:gd name="connsiteY13" fmla="*/ 20161 h 102406"/>
                    <a:gd name="connsiteX14" fmla="*/ 17601 w 38402"/>
                    <a:gd name="connsiteY14" fmla="*/ 17601 h 102406"/>
                    <a:gd name="connsiteX15" fmla="*/ 28482 w 38402"/>
                    <a:gd name="connsiteY15" fmla="*/ 19521 h 102406"/>
                    <a:gd name="connsiteX16" fmla="*/ 29762 w 38402"/>
                    <a:gd name="connsiteY16" fmla="*/ 19521 h 102406"/>
                    <a:gd name="connsiteX17" fmla="*/ 31042 w 38402"/>
                    <a:gd name="connsiteY17" fmla="*/ 18881 h 102406"/>
                    <a:gd name="connsiteX18" fmla="*/ 36162 w 38402"/>
                    <a:gd name="connsiteY18" fmla="*/ 13121 h 102406"/>
                    <a:gd name="connsiteX19" fmla="*/ 22081 w 38402"/>
                    <a:gd name="connsiteY19" fmla="*/ 6720 h 102406"/>
                    <a:gd name="connsiteX20" fmla="*/ 18241 w 38402"/>
                    <a:gd name="connsiteY20" fmla="*/ 6080 h 102406"/>
                    <a:gd name="connsiteX21" fmla="*/ 14401 w 38402"/>
                    <a:gd name="connsiteY21" fmla="*/ 4800 h 102406"/>
                    <a:gd name="connsiteX22" fmla="*/ 6080 w 38402"/>
                    <a:gd name="connsiteY22" fmla="*/ 11841 h 102406"/>
                    <a:gd name="connsiteX23" fmla="*/ 6720 w 38402"/>
                    <a:gd name="connsiteY23" fmla="*/ 27202 h 102406"/>
                    <a:gd name="connsiteX24" fmla="*/ 4800 w 38402"/>
                    <a:gd name="connsiteY24" fmla="*/ 68164 h 102406"/>
                    <a:gd name="connsiteX25" fmla="*/ 5440 w 38402"/>
                    <a:gd name="connsiteY25" fmla="*/ 85446 h 102406"/>
                    <a:gd name="connsiteX26" fmla="*/ 4800 w 38402"/>
                    <a:gd name="connsiteY26" fmla="*/ 89286 h 102406"/>
                    <a:gd name="connsiteX27" fmla="*/ 4800 w 38402"/>
                    <a:gd name="connsiteY27" fmla="*/ 92486 h 102406"/>
                    <a:gd name="connsiteX28" fmla="*/ 4800 w 38402"/>
                    <a:gd name="connsiteY28" fmla="*/ 94406 h 102406"/>
                    <a:gd name="connsiteX29" fmla="*/ 11841 w 38402"/>
                    <a:gd name="connsiteY29" fmla="*/ 100166 h 102406"/>
                    <a:gd name="connsiteX30" fmla="*/ 26562 w 38402"/>
                    <a:gd name="connsiteY30" fmla="*/ 100166 h 102406"/>
                    <a:gd name="connsiteX31" fmla="*/ 37442 w 38402"/>
                    <a:gd name="connsiteY31" fmla="*/ 94406 h 102406"/>
                    <a:gd name="connsiteX32" fmla="*/ 28482 w 38402"/>
                    <a:gd name="connsiteY32" fmla="*/ 8992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402" h="102406">
                      <a:moveTo>
                        <a:pt x="28482" y="89926"/>
                      </a:moveTo>
                      <a:lnTo>
                        <a:pt x="22081" y="89926"/>
                      </a:lnTo>
                      <a:cubicBezTo>
                        <a:pt x="19521" y="89926"/>
                        <a:pt x="18881" y="89286"/>
                        <a:pt x="18241" y="89926"/>
                      </a:cubicBezTo>
                      <a:cubicBezTo>
                        <a:pt x="18241" y="89286"/>
                        <a:pt x="16961" y="86726"/>
                        <a:pt x="16961" y="78405"/>
                      </a:cubicBezTo>
                      <a:lnTo>
                        <a:pt x="17601" y="59844"/>
                      </a:lnTo>
                      <a:cubicBezTo>
                        <a:pt x="17601" y="56644"/>
                        <a:pt x="17601" y="54083"/>
                        <a:pt x="17601" y="52163"/>
                      </a:cubicBezTo>
                      <a:lnTo>
                        <a:pt x="20161" y="52163"/>
                      </a:lnTo>
                      <a:cubicBezTo>
                        <a:pt x="21441" y="52803"/>
                        <a:pt x="22721" y="53444"/>
                        <a:pt x="24642" y="53444"/>
                      </a:cubicBezTo>
                      <a:cubicBezTo>
                        <a:pt x="27202" y="53444"/>
                        <a:pt x="29122" y="52803"/>
                        <a:pt x="30402" y="51523"/>
                      </a:cubicBezTo>
                      <a:cubicBezTo>
                        <a:pt x="31682" y="50243"/>
                        <a:pt x="32322" y="48963"/>
                        <a:pt x="32322" y="46403"/>
                      </a:cubicBezTo>
                      <a:cubicBezTo>
                        <a:pt x="31682" y="40643"/>
                        <a:pt x="24642" y="40643"/>
                        <a:pt x="22081" y="40643"/>
                      </a:cubicBezTo>
                      <a:lnTo>
                        <a:pt x="16961" y="40643"/>
                      </a:lnTo>
                      <a:cubicBezTo>
                        <a:pt x="16961" y="40643"/>
                        <a:pt x="16961" y="40643"/>
                        <a:pt x="16961" y="40643"/>
                      </a:cubicBezTo>
                      <a:lnTo>
                        <a:pt x="17601" y="20161"/>
                      </a:lnTo>
                      <a:cubicBezTo>
                        <a:pt x="17601" y="18881"/>
                        <a:pt x="17601" y="18241"/>
                        <a:pt x="17601" y="17601"/>
                      </a:cubicBezTo>
                      <a:cubicBezTo>
                        <a:pt x="20161" y="18241"/>
                        <a:pt x="24002" y="18881"/>
                        <a:pt x="28482" y="19521"/>
                      </a:cubicBezTo>
                      <a:lnTo>
                        <a:pt x="29762" y="19521"/>
                      </a:lnTo>
                      <a:lnTo>
                        <a:pt x="31042" y="18881"/>
                      </a:lnTo>
                      <a:cubicBezTo>
                        <a:pt x="32962" y="18241"/>
                        <a:pt x="36162" y="16321"/>
                        <a:pt x="36162" y="13121"/>
                      </a:cubicBezTo>
                      <a:cubicBezTo>
                        <a:pt x="35522" y="8641"/>
                        <a:pt x="30402" y="7360"/>
                        <a:pt x="22081" y="6720"/>
                      </a:cubicBezTo>
                      <a:cubicBezTo>
                        <a:pt x="20161" y="6720"/>
                        <a:pt x="18881" y="6720"/>
                        <a:pt x="18241" y="6080"/>
                      </a:cubicBezTo>
                      <a:cubicBezTo>
                        <a:pt x="16961" y="5440"/>
                        <a:pt x="15681" y="4800"/>
                        <a:pt x="14401" y="4800"/>
                      </a:cubicBezTo>
                      <a:cubicBezTo>
                        <a:pt x="6720" y="4800"/>
                        <a:pt x="6080" y="9921"/>
                        <a:pt x="6080" y="11841"/>
                      </a:cubicBezTo>
                      <a:lnTo>
                        <a:pt x="6720" y="27202"/>
                      </a:lnTo>
                      <a:lnTo>
                        <a:pt x="4800" y="68164"/>
                      </a:lnTo>
                      <a:lnTo>
                        <a:pt x="5440" y="85446"/>
                      </a:lnTo>
                      <a:cubicBezTo>
                        <a:pt x="5440" y="86726"/>
                        <a:pt x="5440" y="88006"/>
                        <a:pt x="4800" y="89286"/>
                      </a:cubicBezTo>
                      <a:lnTo>
                        <a:pt x="4800" y="92486"/>
                      </a:lnTo>
                      <a:lnTo>
                        <a:pt x="4800" y="94406"/>
                      </a:lnTo>
                      <a:cubicBezTo>
                        <a:pt x="4800" y="96966"/>
                        <a:pt x="6720" y="100166"/>
                        <a:pt x="11841" y="100166"/>
                      </a:cubicBezTo>
                      <a:lnTo>
                        <a:pt x="26562" y="100166"/>
                      </a:lnTo>
                      <a:cubicBezTo>
                        <a:pt x="29762" y="100166"/>
                        <a:pt x="37442" y="100166"/>
                        <a:pt x="37442" y="94406"/>
                      </a:cubicBezTo>
                      <a:cubicBezTo>
                        <a:pt x="36802" y="91846"/>
                        <a:pt x="34242" y="89926"/>
                        <a:pt x="28482" y="89926"/>
                      </a:cubicBezTo>
                      <a:close/>
                    </a:path>
                  </a:pathLst>
                </a:custGeom>
                <a:solidFill>
                  <a:schemeClr val="bg1"/>
                </a:solidFill>
                <a:ln w="9525" cap="flat">
                  <a:noFill/>
                  <a:prstDash val="solid"/>
                  <a:miter/>
                </a:ln>
              </p:spPr>
              <p:txBody>
                <a:bodyPr rtlCol="0" anchor="ctr"/>
                <a:lstStyle/>
                <a:p>
                  <a:endParaRPr lang="en-US"/>
                </a:p>
              </p:txBody>
            </p:sp>
            <p:sp>
              <p:nvSpPr>
                <p:cNvPr id="192" name="Freeform: Shape 191"/>
                <p:cNvSpPr/>
                <p:nvPr/>
              </p:nvSpPr>
              <p:spPr>
                <a:xfrm>
                  <a:off x="14334637" y="4062009"/>
                  <a:ext cx="66517" cy="30229"/>
                </a:xfrm>
                <a:custGeom>
                  <a:avLst/>
                  <a:gdLst>
                    <a:gd name="connsiteX0" fmla="*/ 50243 w 51203"/>
                    <a:gd name="connsiteY0" fmla="*/ 10561 h 25601"/>
                    <a:gd name="connsiteX1" fmla="*/ 47043 w 51203"/>
                    <a:gd name="connsiteY1" fmla="*/ 6080 h 25601"/>
                    <a:gd name="connsiteX2" fmla="*/ 43203 w 51203"/>
                    <a:gd name="connsiteY2" fmla="*/ 4800 h 25601"/>
                    <a:gd name="connsiteX3" fmla="*/ 23361 w 51203"/>
                    <a:gd name="connsiteY3" fmla="*/ 4800 h 25601"/>
                    <a:gd name="connsiteX4" fmla="*/ 4800 w 51203"/>
                    <a:gd name="connsiteY4" fmla="*/ 8641 h 25601"/>
                    <a:gd name="connsiteX5" fmla="*/ 7360 w 51203"/>
                    <a:gd name="connsiteY5" fmla="*/ 13121 h 25601"/>
                    <a:gd name="connsiteX6" fmla="*/ 7360 w 51203"/>
                    <a:gd name="connsiteY6" fmla="*/ 13121 h 25601"/>
                    <a:gd name="connsiteX7" fmla="*/ 6080 w 51203"/>
                    <a:gd name="connsiteY7" fmla="*/ 16321 h 25601"/>
                    <a:gd name="connsiteX8" fmla="*/ 8001 w 51203"/>
                    <a:gd name="connsiteY8" fmla="*/ 20161 h 25601"/>
                    <a:gd name="connsiteX9" fmla="*/ 11841 w 51203"/>
                    <a:gd name="connsiteY9" fmla="*/ 22081 h 25601"/>
                    <a:gd name="connsiteX10" fmla="*/ 42563 w 51203"/>
                    <a:gd name="connsiteY10" fmla="*/ 22081 h 25601"/>
                    <a:gd name="connsiteX11" fmla="*/ 45763 w 51203"/>
                    <a:gd name="connsiteY11" fmla="*/ 22081 h 25601"/>
                    <a:gd name="connsiteX12" fmla="*/ 50243 w 51203"/>
                    <a:gd name="connsiteY12" fmla="*/ 18241 h 25601"/>
                    <a:gd name="connsiteX13" fmla="*/ 48963 w 51203"/>
                    <a:gd name="connsiteY13" fmla="*/ 15041 h 25601"/>
                    <a:gd name="connsiteX14" fmla="*/ 48323 w 51203"/>
                    <a:gd name="connsiteY14" fmla="*/ 14401 h 25601"/>
                    <a:gd name="connsiteX15" fmla="*/ 50243 w 51203"/>
                    <a:gd name="connsiteY15" fmla="*/ 10561 h 25601"/>
                    <a:gd name="connsiteX16" fmla="*/ 45123 w 51203"/>
                    <a:gd name="connsiteY16" fmla="*/ 15681 h 25601"/>
                    <a:gd name="connsiteX17" fmla="*/ 45123 w 51203"/>
                    <a:gd name="connsiteY17" fmla="*/ 15681 h 25601"/>
                    <a:gd name="connsiteX18" fmla="*/ 45763 w 51203"/>
                    <a:gd name="connsiteY18" fmla="*/ 15681 h 25601"/>
                    <a:gd name="connsiteX19" fmla="*/ 45763 w 51203"/>
                    <a:gd name="connsiteY19" fmla="*/ 16321 h 25601"/>
                    <a:gd name="connsiteX20" fmla="*/ 45123 w 51203"/>
                    <a:gd name="connsiteY20" fmla="*/ 15681 h 25601"/>
                    <a:gd name="connsiteX21" fmla="*/ 45123 w 51203"/>
                    <a:gd name="connsiteY21" fmla="*/ 15681 h 25601"/>
                    <a:gd name="connsiteX22" fmla="*/ 45123 w 51203"/>
                    <a:gd name="connsiteY22" fmla="*/ 15681 h 25601"/>
                    <a:gd name="connsiteX23" fmla="*/ 45123 w 51203"/>
                    <a:gd name="connsiteY23" fmla="*/ 15681 h 25601"/>
                    <a:gd name="connsiteX24" fmla="*/ 45123 w 51203"/>
                    <a:gd name="connsiteY24" fmla="*/ 15681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203" h="25601">
                      <a:moveTo>
                        <a:pt x="50243" y="10561"/>
                      </a:moveTo>
                      <a:cubicBezTo>
                        <a:pt x="50243" y="9280"/>
                        <a:pt x="49603" y="7360"/>
                        <a:pt x="47043" y="6080"/>
                      </a:cubicBezTo>
                      <a:cubicBezTo>
                        <a:pt x="45763" y="5440"/>
                        <a:pt x="44483" y="4800"/>
                        <a:pt x="43203" y="4800"/>
                      </a:cubicBezTo>
                      <a:lnTo>
                        <a:pt x="23361" y="4800"/>
                      </a:lnTo>
                      <a:cubicBezTo>
                        <a:pt x="4800" y="4800"/>
                        <a:pt x="4800" y="4800"/>
                        <a:pt x="4800" y="8641"/>
                      </a:cubicBezTo>
                      <a:cubicBezTo>
                        <a:pt x="4800" y="10561"/>
                        <a:pt x="6080" y="12481"/>
                        <a:pt x="7360" y="13121"/>
                      </a:cubicBezTo>
                      <a:cubicBezTo>
                        <a:pt x="7360" y="13121"/>
                        <a:pt x="7360" y="13121"/>
                        <a:pt x="7360" y="13121"/>
                      </a:cubicBezTo>
                      <a:cubicBezTo>
                        <a:pt x="6720" y="13761"/>
                        <a:pt x="6080" y="15041"/>
                        <a:pt x="6080" y="16321"/>
                      </a:cubicBezTo>
                      <a:cubicBezTo>
                        <a:pt x="6080" y="17601"/>
                        <a:pt x="6720" y="18881"/>
                        <a:pt x="8001" y="20161"/>
                      </a:cubicBezTo>
                      <a:cubicBezTo>
                        <a:pt x="9281" y="21441"/>
                        <a:pt x="10561" y="22081"/>
                        <a:pt x="11841" y="22081"/>
                      </a:cubicBezTo>
                      <a:cubicBezTo>
                        <a:pt x="30402" y="22081"/>
                        <a:pt x="38723" y="22081"/>
                        <a:pt x="42563" y="22081"/>
                      </a:cubicBezTo>
                      <a:lnTo>
                        <a:pt x="45763" y="22081"/>
                      </a:lnTo>
                      <a:cubicBezTo>
                        <a:pt x="48323" y="22081"/>
                        <a:pt x="50243" y="20161"/>
                        <a:pt x="50243" y="18241"/>
                      </a:cubicBezTo>
                      <a:cubicBezTo>
                        <a:pt x="50243" y="17601"/>
                        <a:pt x="50243" y="16321"/>
                        <a:pt x="48963" y="15041"/>
                      </a:cubicBezTo>
                      <a:cubicBezTo>
                        <a:pt x="48963" y="15041"/>
                        <a:pt x="48323" y="14401"/>
                        <a:pt x="48323" y="14401"/>
                      </a:cubicBezTo>
                      <a:cubicBezTo>
                        <a:pt x="50243" y="13121"/>
                        <a:pt x="50243" y="12481"/>
                        <a:pt x="50243" y="10561"/>
                      </a:cubicBezTo>
                      <a:close/>
                      <a:moveTo>
                        <a:pt x="45123" y="15681"/>
                      </a:moveTo>
                      <a:lnTo>
                        <a:pt x="45123" y="15681"/>
                      </a:lnTo>
                      <a:cubicBezTo>
                        <a:pt x="45123" y="15681"/>
                        <a:pt x="45763" y="15681"/>
                        <a:pt x="45763" y="15681"/>
                      </a:cubicBezTo>
                      <a:lnTo>
                        <a:pt x="45763" y="16321"/>
                      </a:lnTo>
                      <a:cubicBezTo>
                        <a:pt x="45123" y="15681"/>
                        <a:pt x="45123" y="15681"/>
                        <a:pt x="45123" y="15681"/>
                      </a:cubicBezTo>
                      <a:close/>
                      <a:moveTo>
                        <a:pt x="45123" y="15681"/>
                      </a:moveTo>
                      <a:cubicBezTo>
                        <a:pt x="45123" y="15681"/>
                        <a:pt x="45123" y="15681"/>
                        <a:pt x="45123" y="15681"/>
                      </a:cubicBezTo>
                      <a:cubicBezTo>
                        <a:pt x="45123" y="15681"/>
                        <a:pt x="45123" y="15681"/>
                        <a:pt x="45123" y="15681"/>
                      </a:cubicBezTo>
                      <a:lnTo>
                        <a:pt x="45123" y="15681"/>
                      </a:lnTo>
                      <a:close/>
                    </a:path>
                  </a:pathLst>
                </a:custGeom>
                <a:solidFill>
                  <a:schemeClr val="bg1"/>
                </a:solidFill>
                <a:ln w="9525" cap="flat">
                  <a:noFill/>
                  <a:prstDash val="solid"/>
                  <a:miter/>
                </a:ln>
              </p:spPr>
              <p:txBody>
                <a:bodyPr rtlCol="0" anchor="ctr"/>
                <a:lstStyle/>
                <a:p>
                  <a:endParaRPr lang="en-US"/>
                </a:p>
              </p:txBody>
            </p:sp>
            <p:sp>
              <p:nvSpPr>
                <p:cNvPr id="193" name="Freeform: Shape 192"/>
                <p:cNvSpPr/>
                <p:nvPr/>
              </p:nvSpPr>
              <p:spPr>
                <a:xfrm>
                  <a:off x="14431917" y="4003063"/>
                  <a:ext cx="66517" cy="128473"/>
                </a:xfrm>
                <a:custGeom>
                  <a:avLst/>
                  <a:gdLst>
                    <a:gd name="connsiteX0" fmla="*/ 40643 w 51203"/>
                    <a:gd name="connsiteY0" fmla="*/ 98887 h 108807"/>
                    <a:gd name="connsiteX1" fmla="*/ 35522 w 51203"/>
                    <a:gd name="connsiteY1" fmla="*/ 98887 h 108807"/>
                    <a:gd name="connsiteX2" fmla="*/ 34242 w 51203"/>
                    <a:gd name="connsiteY2" fmla="*/ 84806 h 108807"/>
                    <a:gd name="connsiteX3" fmla="*/ 34242 w 51203"/>
                    <a:gd name="connsiteY3" fmla="*/ 79685 h 108807"/>
                    <a:gd name="connsiteX4" fmla="*/ 32962 w 51203"/>
                    <a:gd name="connsiteY4" fmla="*/ 60484 h 108807"/>
                    <a:gd name="connsiteX5" fmla="*/ 31682 w 51203"/>
                    <a:gd name="connsiteY5" fmla="*/ 40643 h 108807"/>
                    <a:gd name="connsiteX6" fmla="*/ 30402 w 51203"/>
                    <a:gd name="connsiteY6" fmla="*/ 25922 h 108807"/>
                    <a:gd name="connsiteX7" fmla="*/ 29122 w 51203"/>
                    <a:gd name="connsiteY7" fmla="*/ 15041 h 108807"/>
                    <a:gd name="connsiteX8" fmla="*/ 29762 w 51203"/>
                    <a:gd name="connsiteY8" fmla="*/ 11201 h 108807"/>
                    <a:gd name="connsiteX9" fmla="*/ 30402 w 51203"/>
                    <a:gd name="connsiteY9" fmla="*/ 6721 h 108807"/>
                    <a:gd name="connsiteX10" fmla="*/ 27842 w 51203"/>
                    <a:gd name="connsiteY10" fmla="*/ 6721 h 108807"/>
                    <a:gd name="connsiteX11" fmla="*/ 27202 w 51203"/>
                    <a:gd name="connsiteY11" fmla="*/ 6080 h 108807"/>
                    <a:gd name="connsiteX12" fmla="*/ 23362 w 51203"/>
                    <a:gd name="connsiteY12" fmla="*/ 4800 h 108807"/>
                    <a:gd name="connsiteX13" fmla="*/ 4800 w 51203"/>
                    <a:gd name="connsiteY13" fmla="*/ 9921 h 108807"/>
                    <a:gd name="connsiteX14" fmla="*/ 11201 w 51203"/>
                    <a:gd name="connsiteY14" fmla="*/ 14401 h 108807"/>
                    <a:gd name="connsiteX15" fmla="*/ 11201 w 51203"/>
                    <a:gd name="connsiteY15" fmla="*/ 14401 h 108807"/>
                    <a:gd name="connsiteX16" fmla="*/ 15041 w 51203"/>
                    <a:gd name="connsiteY16" fmla="*/ 14401 h 108807"/>
                    <a:gd name="connsiteX17" fmla="*/ 18881 w 51203"/>
                    <a:gd name="connsiteY17" fmla="*/ 15041 h 108807"/>
                    <a:gd name="connsiteX18" fmla="*/ 20161 w 51203"/>
                    <a:gd name="connsiteY18" fmla="*/ 18881 h 108807"/>
                    <a:gd name="connsiteX19" fmla="*/ 20161 w 51203"/>
                    <a:gd name="connsiteY19" fmla="*/ 24002 h 108807"/>
                    <a:gd name="connsiteX20" fmla="*/ 24002 w 51203"/>
                    <a:gd name="connsiteY20" fmla="*/ 68804 h 108807"/>
                    <a:gd name="connsiteX21" fmla="*/ 25282 w 51203"/>
                    <a:gd name="connsiteY21" fmla="*/ 98887 h 108807"/>
                    <a:gd name="connsiteX22" fmla="*/ 24002 w 51203"/>
                    <a:gd name="connsiteY22" fmla="*/ 98887 h 108807"/>
                    <a:gd name="connsiteX23" fmla="*/ 17601 w 51203"/>
                    <a:gd name="connsiteY23" fmla="*/ 98887 h 108807"/>
                    <a:gd name="connsiteX24" fmla="*/ 15041 w 51203"/>
                    <a:gd name="connsiteY24" fmla="*/ 102727 h 108807"/>
                    <a:gd name="connsiteX25" fmla="*/ 15041 w 51203"/>
                    <a:gd name="connsiteY25" fmla="*/ 104007 h 108807"/>
                    <a:gd name="connsiteX26" fmla="*/ 16961 w 51203"/>
                    <a:gd name="connsiteY26" fmla="*/ 107847 h 108807"/>
                    <a:gd name="connsiteX27" fmla="*/ 20801 w 51203"/>
                    <a:gd name="connsiteY27" fmla="*/ 109127 h 108807"/>
                    <a:gd name="connsiteX28" fmla="*/ 20801 w 51203"/>
                    <a:gd name="connsiteY28" fmla="*/ 109127 h 108807"/>
                    <a:gd name="connsiteX29" fmla="*/ 42563 w 51203"/>
                    <a:gd name="connsiteY29" fmla="*/ 108487 h 108807"/>
                    <a:gd name="connsiteX30" fmla="*/ 49603 w 51203"/>
                    <a:gd name="connsiteY30" fmla="*/ 103367 h 108807"/>
                    <a:gd name="connsiteX31" fmla="*/ 40643 w 51203"/>
                    <a:gd name="connsiteY31" fmla="*/ 98887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203" h="108807">
                      <a:moveTo>
                        <a:pt x="40643" y="98887"/>
                      </a:moveTo>
                      <a:lnTo>
                        <a:pt x="35522" y="98887"/>
                      </a:lnTo>
                      <a:cubicBezTo>
                        <a:pt x="35522" y="90566"/>
                        <a:pt x="34882" y="86726"/>
                        <a:pt x="34242" y="84806"/>
                      </a:cubicBezTo>
                      <a:cubicBezTo>
                        <a:pt x="34242" y="84166"/>
                        <a:pt x="34242" y="82245"/>
                        <a:pt x="34242" y="79685"/>
                      </a:cubicBezTo>
                      <a:cubicBezTo>
                        <a:pt x="34242" y="77125"/>
                        <a:pt x="33602" y="70725"/>
                        <a:pt x="32962" y="60484"/>
                      </a:cubicBezTo>
                      <a:cubicBezTo>
                        <a:pt x="32322" y="50883"/>
                        <a:pt x="31682" y="44483"/>
                        <a:pt x="31682" y="40643"/>
                      </a:cubicBezTo>
                      <a:cubicBezTo>
                        <a:pt x="31682" y="36802"/>
                        <a:pt x="31042" y="31682"/>
                        <a:pt x="30402" y="25922"/>
                      </a:cubicBezTo>
                      <a:cubicBezTo>
                        <a:pt x="29122" y="19521"/>
                        <a:pt x="29122" y="16321"/>
                        <a:pt x="29122" y="15041"/>
                      </a:cubicBezTo>
                      <a:cubicBezTo>
                        <a:pt x="29122" y="13121"/>
                        <a:pt x="29122" y="11841"/>
                        <a:pt x="29762" y="11201"/>
                      </a:cubicBezTo>
                      <a:lnTo>
                        <a:pt x="30402" y="6721"/>
                      </a:lnTo>
                      <a:lnTo>
                        <a:pt x="27842" y="6721"/>
                      </a:lnTo>
                      <a:cubicBezTo>
                        <a:pt x="27842" y="6721"/>
                        <a:pt x="27202" y="6080"/>
                        <a:pt x="27202" y="6080"/>
                      </a:cubicBezTo>
                      <a:cubicBezTo>
                        <a:pt x="25922" y="5440"/>
                        <a:pt x="24642" y="4800"/>
                        <a:pt x="23362" y="4800"/>
                      </a:cubicBezTo>
                      <a:cubicBezTo>
                        <a:pt x="9281" y="4800"/>
                        <a:pt x="4800" y="5440"/>
                        <a:pt x="4800" y="9921"/>
                      </a:cubicBezTo>
                      <a:cubicBezTo>
                        <a:pt x="4800" y="11201"/>
                        <a:pt x="5440" y="14401"/>
                        <a:pt x="11201" y="14401"/>
                      </a:cubicBezTo>
                      <a:cubicBezTo>
                        <a:pt x="11201" y="14401"/>
                        <a:pt x="11201" y="14401"/>
                        <a:pt x="11201" y="14401"/>
                      </a:cubicBezTo>
                      <a:lnTo>
                        <a:pt x="15041" y="14401"/>
                      </a:lnTo>
                      <a:cubicBezTo>
                        <a:pt x="17601" y="14401"/>
                        <a:pt x="18241" y="15041"/>
                        <a:pt x="18881" y="15041"/>
                      </a:cubicBezTo>
                      <a:cubicBezTo>
                        <a:pt x="19521" y="15681"/>
                        <a:pt x="20161" y="17601"/>
                        <a:pt x="20161" y="18881"/>
                      </a:cubicBezTo>
                      <a:lnTo>
                        <a:pt x="20161" y="24002"/>
                      </a:lnTo>
                      <a:cubicBezTo>
                        <a:pt x="22081" y="43843"/>
                        <a:pt x="23362" y="58564"/>
                        <a:pt x="24002" y="68804"/>
                      </a:cubicBezTo>
                      <a:cubicBezTo>
                        <a:pt x="24642" y="77765"/>
                        <a:pt x="25282" y="88006"/>
                        <a:pt x="25282" y="98887"/>
                      </a:cubicBezTo>
                      <a:cubicBezTo>
                        <a:pt x="25282" y="98887"/>
                        <a:pt x="24642" y="98887"/>
                        <a:pt x="24002" y="98887"/>
                      </a:cubicBezTo>
                      <a:lnTo>
                        <a:pt x="17601" y="98887"/>
                      </a:lnTo>
                      <a:lnTo>
                        <a:pt x="15041" y="102727"/>
                      </a:lnTo>
                      <a:lnTo>
                        <a:pt x="15041" y="104007"/>
                      </a:lnTo>
                      <a:cubicBezTo>
                        <a:pt x="15041" y="105927"/>
                        <a:pt x="15681" y="107207"/>
                        <a:pt x="16961" y="107847"/>
                      </a:cubicBezTo>
                      <a:cubicBezTo>
                        <a:pt x="18241" y="108487"/>
                        <a:pt x="19521" y="109127"/>
                        <a:pt x="20801" y="109127"/>
                      </a:cubicBezTo>
                      <a:lnTo>
                        <a:pt x="20801" y="109127"/>
                      </a:lnTo>
                      <a:lnTo>
                        <a:pt x="42563" y="108487"/>
                      </a:lnTo>
                      <a:cubicBezTo>
                        <a:pt x="48963" y="108487"/>
                        <a:pt x="49603" y="104647"/>
                        <a:pt x="49603" y="103367"/>
                      </a:cubicBezTo>
                      <a:cubicBezTo>
                        <a:pt x="49603" y="100807"/>
                        <a:pt x="46403" y="98887"/>
                        <a:pt x="40643" y="98887"/>
                      </a:cubicBezTo>
                      <a:close/>
                    </a:path>
                  </a:pathLst>
                </a:custGeom>
                <a:solidFill>
                  <a:schemeClr val="bg1"/>
                </a:solidFill>
                <a:ln w="9525" cap="flat">
                  <a:noFill/>
                  <a:prstDash val="solid"/>
                  <a:miter/>
                </a:ln>
              </p:spPr>
              <p:txBody>
                <a:bodyPr rtlCol="0" anchor="ctr"/>
                <a:lstStyle/>
                <a:p>
                  <a:endParaRPr lang="en-US"/>
                </a:p>
              </p:txBody>
            </p:sp>
            <p:sp>
              <p:nvSpPr>
                <p:cNvPr id="194" name="Freeform: Shape 193"/>
                <p:cNvSpPr/>
                <p:nvPr/>
              </p:nvSpPr>
              <p:spPr>
                <a:xfrm>
                  <a:off x="14500098" y="4004574"/>
                  <a:ext cx="58203" cy="136030"/>
                </a:xfrm>
                <a:custGeom>
                  <a:avLst/>
                  <a:gdLst>
                    <a:gd name="connsiteX0" fmla="*/ 39363 w 44802"/>
                    <a:gd name="connsiteY0" fmla="*/ 4800 h 115207"/>
                    <a:gd name="connsiteX1" fmla="*/ 34882 w 44802"/>
                    <a:gd name="connsiteY1" fmla="*/ 8641 h 115207"/>
                    <a:gd name="connsiteX2" fmla="*/ 34242 w 44802"/>
                    <a:gd name="connsiteY2" fmla="*/ 9921 h 115207"/>
                    <a:gd name="connsiteX3" fmla="*/ 33602 w 44802"/>
                    <a:gd name="connsiteY3" fmla="*/ 11841 h 115207"/>
                    <a:gd name="connsiteX4" fmla="*/ 28482 w 44802"/>
                    <a:gd name="connsiteY4" fmla="*/ 27202 h 115207"/>
                    <a:gd name="connsiteX5" fmla="*/ 16961 w 44802"/>
                    <a:gd name="connsiteY5" fmla="*/ 62404 h 115207"/>
                    <a:gd name="connsiteX6" fmla="*/ 9281 w 44802"/>
                    <a:gd name="connsiteY6" fmla="*/ 88006 h 115207"/>
                    <a:gd name="connsiteX7" fmla="*/ 6080 w 44802"/>
                    <a:gd name="connsiteY7" fmla="*/ 97606 h 115207"/>
                    <a:gd name="connsiteX8" fmla="*/ 4800 w 44802"/>
                    <a:gd name="connsiteY8" fmla="*/ 104007 h 115207"/>
                    <a:gd name="connsiteX9" fmla="*/ 8641 w 44802"/>
                    <a:gd name="connsiteY9" fmla="*/ 109767 h 115207"/>
                    <a:gd name="connsiteX10" fmla="*/ 9281 w 44802"/>
                    <a:gd name="connsiteY10" fmla="*/ 110407 h 115207"/>
                    <a:gd name="connsiteX11" fmla="*/ 9921 w 44802"/>
                    <a:gd name="connsiteY11" fmla="*/ 110407 h 115207"/>
                    <a:gd name="connsiteX12" fmla="*/ 15681 w 44802"/>
                    <a:gd name="connsiteY12" fmla="*/ 106567 h 115207"/>
                    <a:gd name="connsiteX13" fmla="*/ 16321 w 44802"/>
                    <a:gd name="connsiteY13" fmla="*/ 104647 h 115207"/>
                    <a:gd name="connsiteX14" fmla="*/ 16961 w 44802"/>
                    <a:gd name="connsiteY14" fmla="*/ 102087 h 115207"/>
                    <a:gd name="connsiteX15" fmla="*/ 17601 w 44802"/>
                    <a:gd name="connsiteY15" fmla="*/ 100166 h 115207"/>
                    <a:gd name="connsiteX16" fmla="*/ 20801 w 44802"/>
                    <a:gd name="connsiteY16" fmla="*/ 88646 h 115207"/>
                    <a:gd name="connsiteX17" fmla="*/ 39363 w 44802"/>
                    <a:gd name="connsiteY17" fmla="*/ 27202 h 115207"/>
                    <a:gd name="connsiteX18" fmla="*/ 41923 w 44802"/>
                    <a:gd name="connsiteY18" fmla="*/ 18241 h 115207"/>
                    <a:gd name="connsiteX19" fmla="*/ 43843 w 44802"/>
                    <a:gd name="connsiteY19" fmla="*/ 10561 h 115207"/>
                    <a:gd name="connsiteX20" fmla="*/ 39363 w 44802"/>
                    <a:gd name="connsiteY20" fmla="*/ 4800 h 11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02" h="115207">
                      <a:moveTo>
                        <a:pt x="39363" y="4800"/>
                      </a:moveTo>
                      <a:cubicBezTo>
                        <a:pt x="37442" y="4800"/>
                        <a:pt x="36162" y="6080"/>
                        <a:pt x="34882" y="8641"/>
                      </a:cubicBezTo>
                      <a:lnTo>
                        <a:pt x="34242" y="9921"/>
                      </a:lnTo>
                      <a:cubicBezTo>
                        <a:pt x="34242" y="10561"/>
                        <a:pt x="33602" y="11201"/>
                        <a:pt x="33602" y="11841"/>
                      </a:cubicBezTo>
                      <a:cubicBezTo>
                        <a:pt x="33602" y="12481"/>
                        <a:pt x="31682" y="17601"/>
                        <a:pt x="28482" y="27202"/>
                      </a:cubicBezTo>
                      <a:cubicBezTo>
                        <a:pt x="25282" y="36802"/>
                        <a:pt x="21441" y="48963"/>
                        <a:pt x="16961" y="62404"/>
                      </a:cubicBezTo>
                      <a:cubicBezTo>
                        <a:pt x="13121" y="75845"/>
                        <a:pt x="10561" y="84165"/>
                        <a:pt x="9281" y="88006"/>
                      </a:cubicBezTo>
                      <a:cubicBezTo>
                        <a:pt x="8001" y="91846"/>
                        <a:pt x="6720" y="95046"/>
                        <a:pt x="6080" y="97606"/>
                      </a:cubicBezTo>
                      <a:cubicBezTo>
                        <a:pt x="5440" y="100166"/>
                        <a:pt x="4800" y="102727"/>
                        <a:pt x="4800" y="104007"/>
                      </a:cubicBezTo>
                      <a:cubicBezTo>
                        <a:pt x="4800" y="106567"/>
                        <a:pt x="6080" y="109127"/>
                        <a:pt x="8641" y="109767"/>
                      </a:cubicBezTo>
                      <a:lnTo>
                        <a:pt x="9281" y="110407"/>
                      </a:lnTo>
                      <a:lnTo>
                        <a:pt x="9921" y="110407"/>
                      </a:lnTo>
                      <a:cubicBezTo>
                        <a:pt x="12481" y="110407"/>
                        <a:pt x="14401" y="109127"/>
                        <a:pt x="15681" y="106567"/>
                      </a:cubicBezTo>
                      <a:cubicBezTo>
                        <a:pt x="16321" y="105927"/>
                        <a:pt x="16321" y="105287"/>
                        <a:pt x="16321" y="104647"/>
                      </a:cubicBezTo>
                      <a:cubicBezTo>
                        <a:pt x="16321" y="104007"/>
                        <a:pt x="16961" y="103367"/>
                        <a:pt x="16961" y="102087"/>
                      </a:cubicBezTo>
                      <a:cubicBezTo>
                        <a:pt x="16961" y="101447"/>
                        <a:pt x="16961" y="100807"/>
                        <a:pt x="17601" y="100166"/>
                      </a:cubicBezTo>
                      <a:lnTo>
                        <a:pt x="20801" y="88646"/>
                      </a:lnTo>
                      <a:cubicBezTo>
                        <a:pt x="32322" y="50243"/>
                        <a:pt x="38723" y="29762"/>
                        <a:pt x="39363" y="27202"/>
                      </a:cubicBezTo>
                      <a:cubicBezTo>
                        <a:pt x="40003" y="24642"/>
                        <a:pt x="41283" y="21441"/>
                        <a:pt x="41923" y="18241"/>
                      </a:cubicBezTo>
                      <a:cubicBezTo>
                        <a:pt x="43843" y="13121"/>
                        <a:pt x="43843" y="11841"/>
                        <a:pt x="43843" y="10561"/>
                      </a:cubicBezTo>
                      <a:cubicBezTo>
                        <a:pt x="45123" y="7360"/>
                        <a:pt x="43203" y="4800"/>
                        <a:pt x="39363" y="4800"/>
                      </a:cubicBezTo>
                      <a:close/>
                    </a:path>
                  </a:pathLst>
                </a:custGeom>
                <a:solidFill>
                  <a:schemeClr val="bg1"/>
                </a:solidFill>
                <a:ln w="9525" cap="flat">
                  <a:noFill/>
                  <a:prstDash val="solid"/>
                  <a:miter/>
                </a:ln>
              </p:spPr>
              <p:txBody>
                <a:bodyPr rtlCol="0" anchor="ctr"/>
                <a:lstStyle/>
                <a:p>
                  <a:endParaRPr lang="en-US"/>
                </a:p>
              </p:txBody>
            </p:sp>
            <p:sp>
              <p:nvSpPr>
                <p:cNvPr id="195" name="Freeform: Shape 194"/>
                <p:cNvSpPr/>
                <p:nvPr/>
              </p:nvSpPr>
              <p:spPr>
                <a:xfrm>
                  <a:off x="14560795" y="4000040"/>
                  <a:ext cx="58203" cy="136030"/>
                </a:xfrm>
                <a:custGeom>
                  <a:avLst/>
                  <a:gdLst>
                    <a:gd name="connsiteX0" fmla="*/ 31682 w 44802"/>
                    <a:gd name="connsiteY0" fmla="*/ 84165 h 115207"/>
                    <a:gd name="connsiteX1" fmla="*/ 41283 w 44802"/>
                    <a:gd name="connsiteY1" fmla="*/ 58564 h 115207"/>
                    <a:gd name="connsiteX2" fmla="*/ 45123 w 44802"/>
                    <a:gd name="connsiteY2" fmla="*/ 31682 h 115207"/>
                    <a:gd name="connsiteX3" fmla="*/ 44483 w 44802"/>
                    <a:gd name="connsiteY3" fmla="*/ 24002 h 115207"/>
                    <a:gd name="connsiteX4" fmla="*/ 45123 w 44802"/>
                    <a:gd name="connsiteY4" fmla="*/ 24002 h 115207"/>
                    <a:gd name="connsiteX5" fmla="*/ 45123 w 44802"/>
                    <a:gd name="connsiteY5" fmla="*/ 22082 h 115207"/>
                    <a:gd name="connsiteX6" fmla="*/ 39363 w 44802"/>
                    <a:gd name="connsiteY6" fmla="*/ 9921 h 115207"/>
                    <a:gd name="connsiteX7" fmla="*/ 25282 w 44802"/>
                    <a:gd name="connsiteY7" fmla="*/ 4800 h 115207"/>
                    <a:gd name="connsiteX8" fmla="*/ 17601 w 44802"/>
                    <a:gd name="connsiteY8" fmla="*/ 8001 h 115207"/>
                    <a:gd name="connsiteX9" fmla="*/ 13761 w 44802"/>
                    <a:gd name="connsiteY9" fmla="*/ 13761 h 115207"/>
                    <a:gd name="connsiteX10" fmla="*/ 12481 w 44802"/>
                    <a:gd name="connsiteY10" fmla="*/ 19521 h 115207"/>
                    <a:gd name="connsiteX11" fmla="*/ 18241 w 44802"/>
                    <a:gd name="connsiteY11" fmla="*/ 25282 h 115207"/>
                    <a:gd name="connsiteX12" fmla="*/ 24642 w 44802"/>
                    <a:gd name="connsiteY12" fmla="*/ 17601 h 115207"/>
                    <a:gd name="connsiteX13" fmla="*/ 25922 w 44802"/>
                    <a:gd name="connsiteY13" fmla="*/ 15041 h 115207"/>
                    <a:gd name="connsiteX14" fmla="*/ 27842 w 44802"/>
                    <a:gd name="connsiteY14" fmla="*/ 13761 h 115207"/>
                    <a:gd name="connsiteX15" fmla="*/ 34882 w 44802"/>
                    <a:gd name="connsiteY15" fmla="*/ 29122 h 115207"/>
                    <a:gd name="connsiteX16" fmla="*/ 29762 w 44802"/>
                    <a:gd name="connsiteY16" fmla="*/ 59204 h 115207"/>
                    <a:gd name="connsiteX17" fmla="*/ 15041 w 44802"/>
                    <a:gd name="connsiteY17" fmla="*/ 89286 h 115207"/>
                    <a:gd name="connsiteX18" fmla="*/ 11201 w 44802"/>
                    <a:gd name="connsiteY18" fmla="*/ 96966 h 115207"/>
                    <a:gd name="connsiteX19" fmla="*/ 6080 w 44802"/>
                    <a:gd name="connsiteY19" fmla="*/ 104647 h 115207"/>
                    <a:gd name="connsiteX20" fmla="*/ 4800 w 44802"/>
                    <a:gd name="connsiteY20" fmla="*/ 105927 h 115207"/>
                    <a:gd name="connsiteX21" fmla="*/ 4800 w 44802"/>
                    <a:gd name="connsiteY21" fmla="*/ 107207 h 115207"/>
                    <a:gd name="connsiteX22" fmla="*/ 8001 w 44802"/>
                    <a:gd name="connsiteY22" fmla="*/ 112327 h 115207"/>
                    <a:gd name="connsiteX23" fmla="*/ 12481 w 44802"/>
                    <a:gd name="connsiteY23" fmla="*/ 113607 h 115207"/>
                    <a:gd name="connsiteX24" fmla="*/ 12481 w 44802"/>
                    <a:gd name="connsiteY24" fmla="*/ 113607 h 115207"/>
                    <a:gd name="connsiteX25" fmla="*/ 39363 w 44802"/>
                    <a:gd name="connsiteY25" fmla="*/ 112327 h 115207"/>
                    <a:gd name="connsiteX26" fmla="*/ 44483 w 44802"/>
                    <a:gd name="connsiteY26" fmla="*/ 107207 h 115207"/>
                    <a:gd name="connsiteX27" fmla="*/ 38082 w 44802"/>
                    <a:gd name="connsiteY27" fmla="*/ 102087 h 115207"/>
                    <a:gd name="connsiteX28" fmla="*/ 36802 w 44802"/>
                    <a:gd name="connsiteY28" fmla="*/ 102087 h 115207"/>
                    <a:gd name="connsiteX29" fmla="*/ 19521 w 44802"/>
                    <a:gd name="connsiteY29" fmla="*/ 103367 h 115207"/>
                    <a:gd name="connsiteX30" fmla="*/ 26562 w 44802"/>
                    <a:gd name="connsiteY30" fmla="*/ 91846 h 115207"/>
                    <a:gd name="connsiteX31" fmla="*/ 31682 w 44802"/>
                    <a:gd name="connsiteY31" fmla="*/ 84165 h 11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802" h="115207">
                      <a:moveTo>
                        <a:pt x="31682" y="84165"/>
                      </a:moveTo>
                      <a:cubicBezTo>
                        <a:pt x="35522" y="77765"/>
                        <a:pt x="38723" y="69445"/>
                        <a:pt x="41283" y="58564"/>
                      </a:cubicBezTo>
                      <a:cubicBezTo>
                        <a:pt x="43843" y="48323"/>
                        <a:pt x="45123" y="38723"/>
                        <a:pt x="45123" y="31682"/>
                      </a:cubicBezTo>
                      <a:lnTo>
                        <a:pt x="44483" y="24002"/>
                      </a:lnTo>
                      <a:lnTo>
                        <a:pt x="45123" y="24002"/>
                      </a:lnTo>
                      <a:lnTo>
                        <a:pt x="45123" y="22082"/>
                      </a:lnTo>
                      <a:cubicBezTo>
                        <a:pt x="45123" y="17601"/>
                        <a:pt x="43203" y="13121"/>
                        <a:pt x="39363" y="9921"/>
                      </a:cubicBezTo>
                      <a:cubicBezTo>
                        <a:pt x="35522" y="6721"/>
                        <a:pt x="31042" y="4800"/>
                        <a:pt x="25282" y="4800"/>
                      </a:cubicBezTo>
                      <a:cubicBezTo>
                        <a:pt x="22721" y="4800"/>
                        <a:pt x="20161" y="6080"/>
                        <a:pt x="17601" y="8001"/>
                      </a:cubicBezTo>
                      <a:cubicBezTo>
                        <a:pt x="15681" y="9921"/>
                        <a:pt x="14401" y="11841"/>
                        <a:pt x="13761" y="13761"/>
                      </a:cubicBezTo>
                      <a:cubicBezTo>
                        <a:pt x="13121" y="15681"/>
                        <a:pt x="12481" y="17601"/>
                        <a:pt x="12481" y="19521"/>
                      </a:cubicBezTo>
                      <a:cubicBezTo>
                        <a:pt x="12481" y="22722"/>
                        <a:pt x="15041" y="25282"/>
                        <a:pt x="18241" y="25282"/>
                      </a:cubicBezTo>
                      <a:cubicBezTo>
                        <a:pt x="20801" y="25282"/>
                        <a:pt x="23362" y="24002"/>
                        <a:pt x="24642" y="17601"/>
                      </a:cubicBezTo>
                      <a:cubicBezTo>
                        <a:pt x="24642" y="16961"/>
                        <a:pt x="25282" y="16321"/>
                        <a:pt x="25922" y="15041"/>
                      </a:cubicBezTo>
                      <a:cubicBezTo>
                        <a:pt x="26562" y="14401"/>
                        <a:pt x="27202" y="13761"/>
                        <a:pt x="27842" y="13761"/>
                      </a:cubicBezTo>
                      <a:cubicBezTo>
                        <a:pt x="30402" y="13761"/>
                        <a:pt x="34882" y="15041"/>
                        <a:pt x="34882" y="29122"/>
                      </a:cubicBezTo>
                      <a:cubicBezTo>
                        <a:pt x="34882" y="39363"/>
                        <a:pt x="32962" y="49603"/>
                        <a:pt x="29762" y="59204"/>
                      </a:cubicBezTo>
                      <a:cubicBezTo>
                        <a:pt x="26562" y="68804"/>
                        <a:pt x="21441" y="79045"/>
                        <a:pt x="15041" y="89286"/>
                      </a:cubicBezTo>
                      <a:cubicBezTo>
                        <a:pt x="14401" y="89926"/>
                        <a:pt x="13761" y="91206"/>
                        <a:pt x="11201" y="96966"/>
                      </a:cubicBezTo>
                      <a:cubicBezTo>
                        <a:pt x="9281" y="100807"/>
                        <a:pt x="8001" y="103367"/>
                        <a:pt x="6080" y="104647"/>
                      </a:cubicBezTo>
                      <a:lnTo>
                        <a:pt x="4800" y="105927"/>
                      </a:lnTo>
                      <a:lnTo>
                        <a:pt x="4800" y="107207"/>
                      </a:lnTo>
                      <a:cubicBezTo>
                        <a:pt x="4800" y="109127"/>
                        <a:pt x="6080" y="111047"/>
                        <a:pt x="8001" y="112327"/>
                      </a:cubicBezTo>
                      <a:cubicBezTo>
                        <a:pt x="9281" y="112967"/>
                        <a:pt x="11201" y="113607"/>
                        <a:pt x="12481" y="113607"/>
                      </a:cubicBezTo>
                      <a:cubicBezTo>
                        <a:pt x="12481" y="113607"/>
                        <a:pt x="12481" y="113607"/>
                        <a:pt x="12481" y="113607"/>
                      </a:cubicBezTo>
                      <a:lnTo>
                        <a:pt x="39363" y="112327"/>
                      </a:lnTo>
                      <a:lnTo>
                        <a:pt x="44483" y="107207"/>
                      </a:lnTo>
                      <a:lnTo>
                        <a:pt x="38082" y="102087"/>
                      </a:lnTo>
                      <a:lnTo>
                        <a:pt x="36802" y="102087"/>
                      </a:lnTo>
                      <a:cubicBezTo>
                        <a:pt x="29762" y="102087"/>
                        <a:pt x="24002" y="102727"/>
                        <a:pt x="19521" y="103367"/>
                      </a:cubicBezTo>
                      <a:cubicBezTo>
                        <a:pt x="20801" y="100807"/>
                        <a:pt x="22721" y="97606"/>
                        <a:pt x="26562" y="91846"/>
                      </a:cubicBezTo>
                      <a:cubicBezTo>
                        <a:pt x="29762" y="87366"/>
                        <a:pt x="31682" y="84806"/>
                        <a:pt x="31682" y="84165"/>
                      </a:cubicBezTo>
                      <a:close/>
                    </a:path>
                  </a:pathLst>
                </a:custGeom>
                <a:solidFill>
                  <a:schemeClr val="bg1"/>
                </a:solidFill>
                <a:ln w="9525" cap="flat">
                  <a:noFill/>
                  <a:prstDash val="solid"/>
                  <a:miter/>
                </a:ln>
              </p:spPr>
              <p:txBody>
                <a:bodyPr rtlCol="0" anchor="ctr"/>
                <a:lstStyle/>
                <a:p>
                  <a:endParaRPr lang="en-US"/>
                </a:p>
              </p:txBody>
            </p:sp>
            <p:sp>
              <p:nvSpPr>
                <p:cNvPr id="196" name="Freeform: Shape 195"/>
                <p:cNvSpPr/>
                <p:nvPr/>
              </p:nvSpPr>
              <p:spPr>
                <a:xfrm>
                  <a:off x="14661402" y="4015155"/>
                  <a:ext cx="49887" cy="120915"/>
                </a:xfrm>
                <a:custGeom>
                  <a:avLst/>
                  <a:gdLst>
                    <a:gd name="connsiteX0" fmla="*/ 36802 w 38402"/>
                    <a:gd name="connsiteY0" fmla="*/ 63684 h 102406"/>
                    <a:gd name="connsiteX1" fmla="*/ 36802 w 38402"/>
                    <a:gd name="connsiteY1" fmla="*/ 63684 h 102406"/>
                    <a:gd name="connsiteX2" fmla="*/ 34242 w 38402"/>
                    <a:gd name="connsiteY2" fmla="*/ 56004 h 102406"/>
                    <a:gd name="connsiteX3" fmla="*/ 31042 w 38402"/>
                    <a:gd name="connsiteY3" fmla="*/ 51523 h 102406"/>
                    <a:gd name="connsiteX4" fmla="*/ 31042 w 38402"/>
                    <a:gd name="connsiteY4" fmla="*/ 51523 h 102406"/>
                    <a:gd name="connsiteX5" fmla="*/ 34242 w 38402"/>
                    <a:gd name="connsiteY5" fmla="*/ 47683 h 102406"/>
                    <a:gd name="connsiteX6" fmla="*/ 36802 w 38402"/>
                    <a:gd name="connsiteY6" fmla="*/ 42563 h 102406"/>
                    <a:gd name="connsiteX7" fmla="*/ 36163 w 38402"/>
                    <a:gd name="connsiteY7" fmla="*/ 42563 h 102406"/>
                    <a:gd name="connsiteX8" fmla="*/ 37442 w 38402"/>
                    <a:gd name="connsiteY8" fmla="*/ 32322 h 102406"/>
                    <a:gd name="connsiteX9" fmla="*/ 36163 w 38402"/>
                    <a:gd name="connsiteY9" fmla="*/ 19521 h 102406"/>
                    <a:gd name="connsiteX10" fmla="*/ 32322 w 38402"/>
                    <a:gd name="connsiteY10" fmla="*/ 11841 h 102406"/>
                    <a:gd name="connsiteX11" fmla="*/ 23362 w 38402"/>
                    <a:gd name="connsiteY11" fmla="*/ 6721 h 102406"/>
                    <a:gd name="connsiteX12" fmla="*/ 13761 w 38402"/>
                    <a:gd name="connsiteY12" fmla="*/ 4800 h 102406"/>
                    <a:gd name="connsiteX13" fmla="*/ 6721 w 38402"/>
                    <a:gd name="connsiteY13" fmla="*/ 11201 h 102406"/>
                    <a:gd name="connsiteX14" fmla="*/ 6721 w 38402"/>
                    <a:gd name="connsiteY14" fmla="*/ 13121 h 102406"/>
                    <a:gd name="connsiteX15" fmla="*/ 7361 w 38402"/>
                    <a:gd name="connsiteY15" fmla="*/ 13761 h 102406"/>
                    <a:gd name="connsiteX16" fmla="*/ 7361 w 38402"/>
                    <a:gd name="connsiteY16" fmla="*/ 19521 h 102406"/>
                    <a:gd name="connsiteX17" fmla="*/ 6080 w 38402"/>
                    <a:gd name="connsiteY17" fmla="*/ 50883 h 102406"/>
                    <a:gd name="connsiteX18" fmla="*/ 6721 w 38402"/>
                    <a:gd name="connsiteY18" fmla="*/ 62404 h 102406"/>
                    <a:gd name="connsiteX19" fmla="*/ 4800 w 38402"/>
                    <a:gd name="connsiteY19" fmla="*/ 89926 h 102406"/>
                    <a:gd name="connsiteX20" fmla="*/ 4800 w 38402"/>
                    <a:gd name="connsiteY20" fmla="*/ 94406 h 102406"/>
                    <a:gd name="connsiteX21" fmla="*/ 6721 w 38402"/>
                    <a:gd name="connsiteY21" fmla="*/ 98887 h 102406"/>
                    <a:gd name="connsiteX22" fmla="*/ 11201 w 38402"/>
                    <a:gd name="connsiteY22" fmla="*/ 100807 h 102406"/>
                    <a:gd name="connsiteX23" fmla="*/ 26562 w 38402"/>
                    <a:gd name="connsiteY23" fmla="*/ 96966 h 102406"/>
                    <a:gd name="connsiteX24" fmla="*/ 38723 w 38402"/>
                    <a:gd name="connsiteY24" fmla="*/ 75845 h 102406"/>
                    <a:gd name="connsiteX25" fmla="*/ 38723 w 38402"/>
                    <a:gd name="connsiteY25" fmla="*/ 70085 h 102406"/>
                    <a:gd name="connsiteX26" fmla="*/ 36802 w 38402"/>
                    <a:gd name="connsiteY26" fmla="*/ 63684 h 102406"/>
                    <a:gd name="connsiteX27" fmla="*/ 16961 w 38402"/>
                    <a:gd name="connsiteY27" fmla="*/ 46403 h 102406"/>
                    <a:gd name="connsiteX28" fmla="*/ 16961 w 38402"/>
                    <a:gd name="connsiteY28" fmla="*/ 37442 h 102406"/>
                    <a:gd name="connsiteX29" fmla="*/ 16961 w 38402"/>
                    <a:gd name="connsiteY29" fmla="*/ 30402 h 102406"/>
                    <a:gd name="connsiteX30" fmla="*/ 18241 w 38402"/>
                    <a:gd name="connsiteY30" fmla="*/ 16321 h 102406"/>
                    <a:gd name="connsiteX31" fmla="*/ 22722 w 38402"/>
                    <a:gd name="connsiteY31" fmla="*/ 24002 h 102406"/>
                    <a:gd name="connsiteX32" fmla="*/ 23362 w 38402"/>
                    <a:gd name="connsiteY32" fmla="*/ 25282 h 102406"/>
                    <a:gd name="connsiteX33" fmla="*/ 24002 w 38402"/>
                    <a:gd name="connsiteY33" fmla="*/ 31682 h 102406"/>
                    <a:gd name="connsiteX34" fmla="*/ 16961 w 38402"/>
                    <a:gd name="connsiteY34" fmla="*/ 46403 h 102406"/>
                    <a:gd name="connsiteX35" fmla="*/ 16321 w 38402"/>
                    <a:gd name="connsiteY35" fmla="*/ 82885 h 102406"/>
                    <a:gd name="connsiteX36" fmla="*/ 16961 w 38402"/>
                    <a:gd name="connsiteY36" fmla="*/ 81605 h 102406"/>
                    <a:gd name="connsiteX37" fmla="*/ 16321 w 38402"/>
                    <a:gd name="connsiteY37" fmla="*/ 80325 h 102406"/>
                    <a:gd name="connsiteX38" fmla="*/ 15681 w 38402"/>
                    <a:gd name="connsiteY38" fmla="*/ 71365 h 102406"/>
                    <a:gd name="connsiteX39" fmla="*/ 16321 w 38402"/>
                    <a:gd name="connsiteY39" fmla="*/ 57924 h 102406"/>
                    <a:gd name="connsiteX40" fmla="*/ 20801 w 38402"/>
                    <a:gd name="connsiteY40" fmla="*/ 60484 h 102406"/>
                    <a:gd name="connsiteX41" fmla="*/ 22722 w 38402"/>
                    <a:gd name="connsiteY41" fmla="*/ 64324 h 102406"/>
                    <a:gd name="connsiteX42" fmla="*/ 24002 w 38402"/>
                    <a:gd name="connsiteY42" fmla="*/ 68804 h 102406"/>
                    <a:gd name="connsiteX43" fmla="*/ 24642 w 38402"/>
                    <a:gd name="connsiteY43" fmla="*/ 73285 h 102406"/>
                    <a:gd name="connsiteX44" fmla="*/ 24642 w 38402"/>
                    <a:gd name="connsiteY44" fmla="*/ 77125 h 102406"/>
                    <a:gd name="connsiteX45" fmla="*/ 24642 w 38402"/>
                    <a:gd name="connsiteY45" fmla="*/ 79045 h 102406"/>
                    <a:gd name="connsiteX46" fmla="*/ 24642 w 38402"/>
                    <a:gd name="connsiteY46" fmla="*/ 79685 h 102406"/>
                    <a:gd name="connsiteX47" fmla="*/ 20801 w 38402"/>
                    <a:gd name="connsiteY47" fmla="*/ 86726 h 102406"/>
                    <a:gd name="connsiteX48" fmla="*/ 15041 w 38402"/>
                    <a:gd name="connsiteY48" fmla="*/ 89926 h 102406"/>
                    <a:gd name="connsiteX49" fmla="*/ 15041 w 38402"/>
                    <a:gd name="connsiteY49" fmla="*/ 88006 h 102406"/>
                    <a:gd name="connsiteX50" fmla="*/ 16321 w 38402"/>
                    <a:gd name="connsiteY50" fmla="*/ 82885 h 102406"/>
                    <a:gd name="connsiteX51" fmla="*/ 16321 w 38402"/>
                    <a:gd name="connsiteY51" fmla="*/ 82885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402" h="102406">
                      <a:moveTo>
                        <a:pt x="36802" y="63684"/>
                      </a:moveTo>
                      <a:lnTo>
                        <a:pt x="36802" y="63684"/>
                      </a:lnTo>
                      <a:cubicBezTo>
                        <a:pt x="36163" y="61124"/>
                        <a:pt x="35522" y="58564"/>
                        <a:pt x="34242" y="56004"/>
                      </a:cubicBezTo>
                      <a:cubicBezTo>
                        <a:pt x="33602" y="54084"/>
                        <a:pt x="32322" y="52803"/>
                        <a:pt x="31042" y="51523"/>
                      </a:cubicBezTo>
                      <a:cubicBezTo>
                        <a:pt x="31042" y="51523"/>
                        <a:pt x="31042" y="51523"/>
                        <a:pt x="31042" y="51523"/>
                      </a:cubicBezTo>
                      <a:cubicBezTo>
                        <a:pt x="32322" y="49603"/>
                        <a:pt x="33602" y="48323"/>
                        <a:pt x="34242" y="47683"/>
                      </a:cubicBezTo>
                      <a:lnTo>
                        <a:pt x="36802" y="42563"/>
                      </a:lnTo>
                      <a:lnTo>
                        <a:pt x="36163" y="42563"/>
                      </a:lnTo>
                      <a:cubicBezTo>
                        <a:pt x="36802" y="39363"/>
                        <a:pt x="37442" y="36162"/>
                        <a:pt x="37442" y="32322"/>
                      </a:cubicBezTo>
                      <a:cubicBezTo>
                        <a:pt x="37442" y="26562"/>
                        <a:pt x="36802" y="22722"/>
                        <a:pt x="36163" y="19521"/>
                      </a:cubicBezTo>
                      <a:cubicBezTo>
                        <a:pt x="35522" y="16961"/>
                        <a:pt x="34242" y="14401"/>
                        <a:pt x="32322" y="11841"/>
                      </a:cubicBezTo>
                      <a:cubicBezTo>
                        <a:pt x="31682" y="8641"/>
                        <a:pt x="27842" y="7360"/>
                        <a:pt x="23362" y="6721"/>
                      </a:cubicBezTo>
                      <a:cubicBezTo>
                        <a:pt x="18881" y="5440"/>
                        <a:pt x="15681" y="4800"/>
                        <a:pt x="13761" y="4800"/>
                      </a:cubicBezTo>
                      <a:cubicBezTo>
                        <a:pt x="9281" y="4800"/>
                        <a:pt x="6721" y="7360"/>
                        <a:pt x="6721" y="11201"/>
                      </a:cubicBezTo>
                      <a:lnTo>
                        <a:pt x="6721" y="13121"/>
                      </a:lnTo>
                      <a:lnTo>
                        <a:pt x="7361" y="13761"/>
                      </a:lnTo>
                      <a:cubicBezTo>
                        <a:pt x="7361" y="15041"/>
                        <a:pt x="7361" y="17601"/>
                        <a:pt x="7361" y="19521"/>
                      </a:cubicBezTo>
                      <a:lnTo>
                        <a:pt x="6080" y="50883"/>
                      </a:lnTo>
                      <a:lnTo>
                        <a:pt x="6721" y="62404"/>
                      </a:lnTo>
                      <a:lnTo>
                        <a:pt x="4800" y="89926"/>
                      </a:lnTo>
                      <a:cubicBezTo>
                        <a:pt x="4800" y="91846"/>
                        <a:pt x="4800" y="93126"/>
                        <a:pt x="4800" y="94406"/>
                      </a:cubicBezTo>
                      <a:cubicBezTo>
                        <a:pt x="4800" y="96326"/>
                        <a:pt x="5440" y="97606"/>
                        <a:pt x="6721" y="98887"/>
                      </a:cubicBezTo>
                      <a:cubicBezTo>
                        <a:pt x="8001" y="100166"/>
                        <a:pt x="9281" y="100807"/>
                        <a:pt x="11201" y="100807"/>
                      </a:cubicBezTo>
                      <a:cubicBezTo>
                        <a:pt x="16961" y="100807"/>
                        <a:pt x="22082" y="99527"/>
                        <a:pt x="26562" y="96966"/>
                      </a:cubicBezTo>
                      <a:cubicBezTo>
                        <a:pt x="34882" y="92486"/>
                        <a:pt x="38723" y="85446"/>
                        <a:pt x="38723" y="75845"/>
                      </a:cubicBezTo>
                      <a:lnTo>
                        <a:pt x="38723" y="70085"/>
                      </a:lnTo>
                      <a:cubicBezTo>
                        <a:pt x="36802" y="68164"/>
                        <a:pt x="36802" y="65604"/>
                        <a:pt x="36802" y="63684"/>
                      </a:cubicBezTo>
                      <a:close/>
                      <a:moveTo>
                        <a:pt x="16961" y="46403"/>
                      </a:moveTo>
                      <a:lnTo>
                        <a:pt x="16961" y="37442"/>
                      </a:lnTo>
                      <a:lnTo>
                        <a:pt x="16961" y="30402"/>
                      </a:lnTo>
                      <a:cubicBezTo>
                        <a:pt x="16961" y="20801"/>
                        <a:pt x="17601" y="17601"/>
                        <a:pt x="18241" y="16321"/>
                      </a:cubicBezTo>
                      <a:cubicBezTo>
                        <a:pt x="19521" y="16321"/>
                        <a:pt x="22082" y="17601"/>
                        <a:pt x="22722" y="24002"/>
                      </a:cubicBezTo>
                      <a:lnTo>
                        <a:pt x="23362" y="25282"/>
                      </a:lnTo>
                      <a:cubicBezTo>
                        <a:pt x="23362" y="28482"/>
                        <a:pt x="24002" y="30402"/>
                        <a:pt x="24002" y="31682"/>
                      </a:cubicBezTo>
                      <a:cubicBezTo>
                        <a:pt x="24002" y="43843"/>
                        <a:pt x="19521" y="45763"/>
                        <a:pt x="16961" y="46403"/>
                      </a:cubicBezTo>
                      <a:close/>
                      <a:moveTo>
                        <a:pt x="16321" y="82885"/>
                      </a:moveTo>
                      <a:lnTo>
                        <a:pt x="16961" y="81605"/>
                      </a:lnTo>
                      <a:lnTo>
                        <a:pt x="16321" y="80325"/>
                      </a:lnTo>
                      <a:cubicBezTo>
                        <a:pt x="16321" y="79685"/>
                        <a:pt x="15681" y="77765"/>
                        <a:pt x="15681" y="71365"/>
                      </a:cubicBezTo>
                      <a:cubicBezTo>
                        <a:pt x="15681" y="67525"/>
                        <a:pt x="15681" y="63044"/>
                        <a:pt x="16321" y="57924"/>
                      </a:cubicBezTo>
                      <a:cubicBezTo>
                        <a:pt x="18241" y="58564"/>
                        <a:pt x="19521" y="59204"/>
                        <a:pt x="20801" y="60484"/>
                      </a:cubicBezTo>
                      <a:cubicBezTo>
                        <a:pt x="21441" y="61764"/>
                        <a:pt x="22082" y="62404"/>
                        <a:pt x="22722" y="64324"/>
                      </a:cubicBezTo>
                      <a:cubicBezTo>
                        <a:pt x="23362" y="65604"/>
                        <a:pt x="24002" y="67525"/>
                        <a:pt x="24002" y="68804"/>
                      </a:cubicBezTo>
                      <a:cubicBezTo>
                        <a:pt x="24002" y="70085"/>
                        <a:pt x="24642" y="71365"/>
                        <a:pt x="24642" y="73285"/>
                      </a:cubicBezTo>
                      <a:cubicBezTo>
                        <a:pt x="24642" y="75205"/>
                        <a:pt x="24642" y="76485"/>
                        <a:pt x="24642" y="77125"/>
                      </a:cubicBezTo>
                      <a:cubicBezTo>
                        <a:pt x="24642" y="77765"/>
                        <a:pt x="24642" y="78405"/>
                        <a:pt x="24642" y="79045"/>
                      </a:cubicBezTo>
                      <a:lnTo>
                        <a:pt x="24642" y="79685"/>
                      </a:lnTo>
                      <a:cubicBezTo>
                        <a:pt x="24642" y="82245"/>
                        <a:pt x="23362" y="84806"/>
                        <a:pt x="20801" y="86726"/>
                      </a:cubicBezTo>
                      <a:cubicBezTo>
                        <a:pt x="18881" y="88646"/>
                        <a:pt x="17601" y="89286"/>
                        <a:pt x="15041" y="89926"/>
                      </a:cubicBezTo>
                      <a:lnTo>
                        <a:pt x="15041" y="88006"/>
                      </a:lnTo>
                      <a:cubicBezTo>
                        <a:pt x="16321" y="84165"/>
                        <a:pt x="16321" y="82885"/>
                        <a:pt x="16321" y="82885"/>
                      </a:cubicBezTo>
                      <a:lnTo>
                        <a:pt x="16321" y="82885"/>
                      </a:lnTo>
                      <a:close/>
                    </a:path>
                  </a:pathLst>
                </a:custGeom>
                <a:solidFill>
                  <a:schemeClr val="bg1"/>
                </a:solidFill>
                <a:ln w="9525" cap="flat">
                  <a:noFill/>
                  <a:prstDash val="solid"/>
                  <a:miter/>
                </a:ln>
              </p:spPr>
              <p:txBody>
                <a:bodyPr rtlCol="0" anchor="ctr"/>
                <a:lstStyle/>
                <a:p>
                  <a:endParaRPr lang="en-US"/>
                </a:p>
              </p:txBody>
            </p:sp>
            <p:sp>
              <p:nvSpPr>
                <p:cNvPr id="197" name="Freeform: Shape 196"/>
                <p:cNvSpPr/>
                <p:nvPr/>
              </p:nvSpPr>
              <p:spPr>
                <a:xfrm>
                  <a:off x="14717110" y="4016666"/>
                  <a:ext cx="58203" cy="120915"/>
                </a:xfrm>
                <a:custGeom>
                  <a:avLst/>
                  <a:gdLst>
                    <a:gd name="connsiteX0" fmla="*/ 45763 w 44802"/>
                    <a:gd name="connsiteY0" fmla="*/ 95046 h 102406"/>
                    <a:gd name="connsiteX1" fmla="*/ 44483 w 44802"/>
                    <a:gd name="connsiteY1" fmla="*/ 72005 h 102406"/>
                    <a:gd name="connsiteX2" fmla="*/ 43203 w 44802"/>
                    <a:gd name="connsiteY2" fmla="*/ 38722 h 102406"/>
                    <a:gd name="connsiteX3" fmla="*/ 41923 w 44802"/>
                    <a:gd name="connsiteY3" fmla="*/ 8641 h 102406"/>
                    <a:gd name="connsiteX4" fmla="*/ 41923 w 44802"/>
                    <a:gd name="connsiteY4" fmla="*/ 6080 h 102406"/>
                    <a:gd name="connsiteX5" fmla="*/ 39363 w 44802"/>
                    <a:gd name="connsiteY5" fmla="*/ 5440 h 102406"/>
                    <a:gd name="connsiteX6" fmla="*/ 34882 w 44802"/>
                    <a:gd name="connsiteY6" fmla="*/ 4800 h 102406"/>
                    <a:gd name="connsiteX7" fmla="*/ 31682 w 44802"/>
                    <a:gd name="connsiteY7" fmla="*/ 6080 h 102406"/>
                    <a:gd name="connsiteX8" fmla="*/ 29122 w 44802"/>
                    <a:gd name="connsiteY8" fmla="*/ 7360 h 102406"/>
                    <a:gd name="connsiteX9" fmla="*/ 29122 w 44802"/>
                    <a:gd name="connsiteY9" fmla="*/ 9921 h 102406"/>
                    <a:gd name="connsiteX10" fmla="*/ 30402 w 44802"/>
                    <a:gd name="connsiteY10" fmla="*/ 28482 h 102406"/>
                    <a:gd name="connsiteX11" fmla="*/ 31682 w 44802"/>
                    <a:gd name="connsiteY11" fmla="*/ 44483 h 102406"/>
                    <a:gd name="connsiteX12" fmla="*/ 31682 w 44802"/>
                    <a:gd name="connsiteY12" fmla="*/ 45763 h 102406"/>
                    <a:gd name="connsiteX13" fmla="*/ 26562 w 44802"/>
                    <a:gd name="connsiteY13" fmla="*/ 47043 h 102406"/>
                    <a:gd name="connsiteX14" fmla="*/ 17601 w 44802"/>
                    <a:gd name="connsiteY14" fmla="*/ 46403 h 102406"/>
                    <a:gd name="connsiteX15" fmla="*/ 18241 w 44802"/>
                    <a:gd name="connsiteY15" fmla="*/ 16961 h 102406"/>
                    <a:gd name="connsiteX16" fmla="*/ 11201 w 44802"/>
                    <a:gd name="connsiteY16" fmla="*/ 6080 h 102406"/>
                    <a:gd name="connsiteX17" fmla="*/ 6720 w 44802"/>
                    <a:gd name="connsiteY17" fmla="*/ 8001 h 102406"/>
                    <a:gd name="connsiteX18" fmla="*/ 4800 w 44802"/>
                    <a:gd name="connsiteY18" fmla="*/ 12481 h 102406"/>
                    <a:gd name="connsiteX19" fmla="*/ 6080 w 44802"/>
                    <a:gd name="connsiteY19" fmla="*/ 43203 h 102406"/>
                    <a:gd name="connsiteX20" fmla="*/ 6080 w 44802"/>
                    <a:gd name="connsiteY20" fmla="*/ 50243 h 102406"/>
                    <a:gd name="connsiteX21" fmla="*/ 4800 w 44802"/>
                    <a:gd name="connsiteY21" fmla="*/ 52163 h 102406"/>
                    <a:gd name="connsiteX22" fmla="*/ 5440 w 44802"/>
                    <a:gd name="connsiteY22" fmla="*/ 53444 h 102406"/>
                    <a:gd name="connsiteX23" fmla="*/ 5440 w 44802"/>
                    <a:gd name="connsiteY23" fmla="*/ 64964 h 102406"/>
                    <a:gd name="connsiteX24" fmla="*/ 4800 w 44802"/>
                    <a:gd name="connsiteY24" fmla="*/ 89286 h 102406"/>
                    <a:gd name="connsiteX25" fmla="*/ 11841 w 44802"/>
                    <a:gd name="connsiteY25" fmla="*/ 100166 h 102406"/>
                    <a:gd name="connsiteX26" fmla="*/ 18241 w 44802"/>
                    <a:gd name="connsiteY26" fmla="*/ 93126 h 102406"/>
                    <a:gd name="connsiteX27" fmla="*/ 16961 w 44802"/>
                    <a:gd name="connsiteY27" fmla="*/ 70084 h 102406"/>
                    <a:gd name="connsiteX28" fmla="*/ 16321 w 44802"/>
                    <a:gd name="connsiteY28" fmla="*/ 69445 h 102406"/>
                    <a:gd name="connsiteX29" fmla="*/ 16961 w 44802"/>
                    <a:gd name="connsiteY29" fmla="*/ 57284 h 102406"/>
                    <a:gd name="connsiteX30" fmla="*/ 26562 w 44802"/>
                    <a:gd name="connsiteY30" fmla="*/ 58564 h 102406"/>
                    <a:gd name="connsiteX31" fmla="*/ 29762 w 44802"/>
                    <a:gd name="connsiteY31" fmla="*/ 58564 h 102406"/>
                    <a:gd name="connsiteX32" fmla="*/ 29762 w 44802"/>
                    <a:gd name="connsiteY32" fmla="*/ 59844 h 102406"/>
                    <a:gd name="connsiteX33" fmla="*/ 28482 w 44802"/>
                    <a:gd name="connsiteY33" fmla="*/ 62404 h 102406"/>
                    <a:gd name="connsiteX34" fmla="*/ 29762 w 44802"/>
                    <a:gd name="connsiteY34" fmla="*/ 63684 h 102406"/>
                    <a:gd name="connsiteX35" fmla="*/ 30402 w 44802"/>
                    <a:gd name="connsiteY35" fmla="*/ 97606 h 102406"/>
                    <a:gd name="connsiteX36" fmla="*/ 30402 w 44802"/>
                    <a:gd name="connsiteY36" fmla="*/ 100807 h 102406"/>
                    <a:gd name="connsiteX37" fmla="*/ 33602 w 44802"/>
                    <a:gd name="connsiteY37" fmla="*/ 100807 h 102406"/>
                    <a:gd name="connsiteX38" fmla="*/ 36162 w 44802"/>
                    <a:gd name="connsiteY38" fmla="*/ 100807 h 102406"/>
                    <a:gd name="connsiteX39" fmla="*/ 43843 w 44802"/>
                    <a:gd name="connsiteY39" fmla="*/ 98246 h 102406"/>
                    <a:gd name="connsiteX40" fmla="*/ 45763 w 44802"/>
                    <a:gd name="connsiteY40" fmla="*/ 9504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102406">
                      <a:moveTo>
                        <a:pt x="45763" y="95046"/>
                      </a:moveTo>
                      <a:cubicBezTo>
                        <a:pt x="45123" y="88006"/>
                        <a:pt x="44483" y="79685"/>
                        <a:pt x="44483" y="72005"/>
                      </a:cubicBezTo>
                      <a:cubicBezTo>
                        <a:pt x="44483" y="63684"/>
                        <a:pt x="43843" y="52803"/>
                        <a:pt x="43203" y="38722"/>
                      </a:cubicBezTo>
                      <a:cubicBezTo>
                        <a:pt x="42563" y="25282"/>
                        <a:pt x="41923" y="15041"/>
                        <a:pt x="41923" y="8641"/>
                      </a:cubicBezTo>
                      <a:lnTo>
                        <a:pt x="41923" y="6080"/>
                      </a:lnTo>
                      <a:lnTo>
                        <a:pt x="39363" y="5440"/>
                      </a:lnTo>
                      <a:cubicBezTo>
                        <a:pt x="36162" y="4800"/>
                        <a:pt x="35522" y="4800"/>
                        <a:pt x="34882" y="4800"/>
                      </a:cubicBezTo>
                      <a:cubicBezTo>
                        <a:pt x="33602" y="4800"/>
                        <a:pt x="32962" y="5440"/>
                        <a:pt x="31682" y="6080"/>
                      </a:cubicBezTo>
                      <a:lnTo>
                        <a:pt x="29122" y="7360"/>
                      </a:lnTo>
                      <a:lnTo>
                        <a:pt x="29122" y="9921"/>
                      </a:lnTo>
                      <a:cubicBezTo>
                        <a:pt x="29122" y="13761"/>
                        <a:pt x="29762" y="20161"/>
                        <a:pt x="30402" y="28482"/>
                      </a:cubicBezTo>
                      <a:cubicBezTo>
                        <a:pt x="31042" y="36162"/>
                        <a:pt x="31682" y="41923"/>
                        <a:pt x="31682" y="44483"/>
                      </a:cubicBezTo>
                      <a:cubicBezTo>
                        <a:pt x="31682" y="45123"/>
                        <a:pt x="31682" y="45763"/>
                        <a:pt x="31682" y="45763"/>
                      </a:cubicBezTo>
                      <a:lnTo>
                        <a:pt x="26562" y="47043"/>
                      </a:lnTo>
                      <a:cubicBezTo>
                        <a:pt x="22082" y="47043"/>
                        <a:pt x="19521" y="47043"/>
                        <a:pt x="17601" y="46403"/>
                      </a:cubicBezTo>
                      <a:lnTo>
                        <a:pt x="18241" y="16961"/>
                      </a:lnTo>
                      <a:cubicBezTo>
                        <a:pt x="18241" y="8001"/>
                        <a:pt x="14401" y="6080"/>
                        <a:pt x="11201" y="6080"/>
                      </a:cubicBezTo>
                      <a:cubicBezTo>
                        <a:pt x="9281" y="6080"/>
                        <a:pt x="8001" y="6720"/>
                        <a:pt x="6720" y="8001"/>
                      </a:cubicBezTo>
                      <a:cubicBezTo>
                        <a:pt x="4800" y="9280"/>
                        <a:pt x="4800" y="11201"/>
                        <a:pt x="4800" y="12481"/>
                      </a:cubicBezTo>
                      <a:lnTo>
                        <a:pt x="6080" y="43203"/>
                      </a:lnTo>
                      <a:cubicBezTo>
                        <a:pt x="6080" y="48963"/>
                        <a:pt x="5440" y="50243"/>
                        <a:pt x="6080" y="50243"/>
                      </a:cubicBezTo>
                      <a:lnTo>
                        <a:pt x="4800" y="52163"/>
                      </a:lnTo>
                      <a:lnTo>
                        <a:pt x="5440" y="53444"/>
                      </a:lnTo>
                      <a:cubicBezTo>
                        <a:pt x="5440" y="54083"/>
                        <a:pt x="5440" y="56644"/>
                        <a:pt x="5440" y="64964"/>
                      </a:cubicBezTo>
                      <a:lnTo>
                        <a:pt x="4800" y="89286"/>
                      </a:lnTo>
                      <a:cubicBezTo>
                        <a:pt x="4800" y="98886"/>
                        <a:pt x="9281" y="100166"/>
                        <a:pt x="11841" y="100166"/>
                      </a:cubicBezTo>
                      <a:cubicBezTo>
                        <a:pt x="15681" y="100166"/>
                        <a:pt x="18241" y="97606"/>
                        <a:pt x="18241" y="93126"/>
                      </a:cubicBezTo>
                      <a:lnTo>
                        <a:pt x="16961" y="70084"/>
                      </a:lnTo>
                      <a:lnTo>
                        <a:pt x="16321" y="69445"/>
                      </a:lnTo>
                      <a:lnTo>
                        <a:pt x="16961" y="57284"/>
                      </a:lnTo>
                      <a:lnTo>
                        <a:pt x="26562" y="58564"/>
                      </a:lnTo>
                      <a:cubicBezTo>
                        <a:pt x="27842" y="58564"/>
                        <a:pt x="29122" y="58564"/>
                        <a:pt x="29762" y="58564"/>
                      </a:cubicBezTo>
                      <a:cubicBezTo>
                        <a:pt x="29762" y="59204"/>
                        <a:pt x="29762" y="59204"/>
                        <a:pt x="29762" y="59844"/>
                      </a:cubicBezTo>
                      <a:lnTo>
                        <a:pt x="28482" y="62404"/>
                      </a:lnTo>
                      <a:lnTo>
                        <a:pt x="29762" y="63684"/>
                      </a:lnTo>
                      <a:cubicBezTo>
                        <a:pt x="29762" y="68804"/>
                        <a:pt x="30402" y="80325"/>
                        <a:pt x="30402" y="97606"/>
                      </a:cubicBezTo>
                      <a:lnTo>
                        <a:pt x="30402" y="100807"/>
                      </a:lnTo>
                      <a:lnTo>
                        <a:pt x="33602" y="100807"/>
                      </a:lnTo>
                      <a:cubicBezTo>
                        <a:pt x="34882" y="100807"/>
                        <a:pt x="35522" y="100807"/>
                        <a:pt x="36162" y="100807"/>
                      </a:cubicBezTo>
                      <a:lnTo>
                        <a:pt x="43843" y="98246"/>
                      </a:lnTo>
                      <a:lnTo>
                        <a:pt x="45763" y="95046"/>
                      </a:lnTo>
                      <a:close/>
                    </a:path>
                  </a:pathLst>
                </a:custGeom>
                <a:solidFill>
                  <a:schemeClr val="bg1"/>
                </a:solidFill>
                <a:ln w="9525" cap="flat">
                  <a:noFill/>
                  <a:prstDash val="solid"/>
                  <a:miter/>
                </a:ln>
              </p:spPr>
              <p:txBody>
                <a:bodyPr rtlCol="0" anchor="ctr"/>
                <a:lstStyle/>
                <a:p>
                  <a:endParaRPr lang="en-US"/>
                </a:p>
              </p:txBody>
            </p:sp>
            <p:sp>
              <p:nvSpPr>
                <p:cNvPr id="198" name="Freeform: Shape 197"/>
                <p:cNvSpPr/>
                <p:nvPr/>
              </p:nvSpPr>
              <p:spPr>
                <a:xfrm>
                  <a:off x="13638702" y="3894238"/>
                  <a:ext cx="1272140" cy="400534"/>
                </a:xfrm>
                <a:custGeom>
                  <a:avLst/>
                  <a:gdLst>
                    <a:gd name="connsiteX0" fmla="*/ 964223 w 979263"/>
                    <a:gd name="connsiteY0" fmla="*/ 335062 h 339222"/>
                    <a:gd name="connsiteX1" fmla="*/ 21441 w 979263"/>
                    <a:gd name="connsiteY1" fmla="*/ 335062 h 339222"/>
                    <a:gd name="connsiteX2" fmla="*/ 4800 w 979263"/>
                    <a:gd name="connsiteY2" fmla="*/ 318421 h 339222"/>
                    <a:gd name="connsiteX3" fmla="*/ 4800 w 979263"/>
                    <a:gd name="connsiteY3" fmla="*/ 21441 h 339222"/>
                    <a:gd name="connsiteX4" fmla="*/ 21441 w 979263"/>
                    <a:gd name="connsiteY4" fmla="*/ 4800 h 339222"/>
                    <a:gd name="connsiteX5" fmla="*/ 38082 w 979263"/>
                    <a:gd name="connsiteY5" fmla="*/ 21441 h 339222"/>
                    <a:gd name="connsiteX6" fmla="*/ 38082 w 979263"/>
                    <a:gd name="connsiteY6" fmla="*/ 301780 h 339222"/>
                    <a:gd name="connsiteX7" fmla="*/ 964223 w 979263"/>
                    <a:gd name="connsiteY7" fmla="*/ 301780 h 339222"/>
                    <a:gd name="connsiteX8" fmla="*/ 980864 w 979263"/>
                    <a:gd name="connsiteY8" fmla="*/ 318421 h 339222"/>
                    <a:gd name="connsiteX9" fmla="*/ 964223 w 979263"/>
                    <a:gd name="connsiteY9" fmla="*/ 335062 h 3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9263" h="339222">
                      <a:moveTo>
                        <a:pt x="964223" y="335062"/>
                      </a:moveTo>
                      <a:lnTo>
                        <a:pt x="21441" y="335062"/>
                      </a:lnTo>
                      <a:cubicBezTo>
                        <a:pt x="12481" y="335062"/>
                        <a:pt x="4800" y="327381"/>
                        <a:pt x="4800" y="318421"/>
                      </a:cubicBezTo>
                      <a:lnTo>
                        <a:pt x="4800" y="21441"/>
                      </a:lnTo>
                      <a:cubicBezTo>
                        <a:pt x="4800" y="12481"/>
                        <a:pt x="12481" y="4800"/>
                        <a:pt x="21441" y="4800"/>
                      </a:cubicBezTo>
                      <a:cubicBezTo>
                        <a:pt x="30402" y="4800"/>
                        <a:pt x="38082" y="12481"/>
                        <a:pt x="38082" y="21441"/>
                      </a:cubicBezTo>
                      <a:lnTo>
                        <a:pt x="38082" y="301780"/>
                      </a:lnTo>
                      <a:lnTo>
                        <a:pt x="964223" y="301780"/>
                      </a:lnTo>
                      <a:cubicBezTo>
                        <a:pt x="973183" y="301780"/>
                        <a:pt x="980864" y="309460"/>
                        <a:pt x="980864" y="318421"/>
                      </a:cubicBezTo>
                      <a:cubicBezTo>
                        <a:pt x="980864" y="327381"/>
                        <a:pt x="973183" y="335062"/>
                        <a:pt x="964223" y="335062"/>
                      </a:cubicBezTo>
                      <a:close/>
                    </a:path>
                  </a:pathLst>
                </a:custGeom>
                <a:solidFill>
                  <a:schemeClr val="bg1"/>
                </a:solidFill>
                <a:ln w="9525" cap="flat">
                  <a:noFill/>
                  <a:prstDash val="solid"/>
                  <a:miter/>
                </a:ln>
              </p:spPr>
              <p:txBody>
                <a:bodyPr rtlCol="0" anchor="ctr"/>
                <a:lstStyle/>
                <a:p>
                  <a:endParaRPr lang="en-US"/>
                </a:p>
              </p:txBody>
            </p:sp>
            <p:sp>
              <p:nvSpPr>
                <p:cNvPr id="199" name="Freeform: Shape 198"/>
                <p:cNvSpPr/>
                <p:nvPr/>
              </p:nvSpPr>
              <p:spPr>
                <a:xfrm>
                  <a:off x="13656163" y="3865207"/>
                  <a:ext cx="1288768" cy="408090"/>
                </a:xfrm>
                <a:custGeom>
                  <a:avLst/>
                  <a:gdLst>
                    <a:gd name="connsiteX0" fmla="*/ 8001 w 992064"/>
                    <a:gd name="connsiteY0" fmla="*/ 42828 h 345622"/>
                    <a:gd name="connsiteX1" fmla="*/ 166091 w 992064"/>
                    <a:gd name="connsiteY1" fmla="*/ 41548 h 345622"/>
                    <a:gd name="connsiteX2" fmla="*/ 244816 w 992064"/>
                    <a:gd name="connsiteY2" fmla="*/ 36427 h 345622"/>
                    <a:gd name="connsiteX3" fmla="*/ 324181 w 992064"/>
                    <a:gd name="connsiteY3" fmla="*/ 31947 h 345622"/>
                    <a:gd name="connsiteX4" fmla="*/ 404186 w 992064"/>
                    <a:gd name="connsiteY4" fmla="*/ 35147 h 345622"/>
                    <a:gd name="connsiteX5" fmla="*/ 482271 w 992064"/>
                    <a:gd name="connsiteY5" fmla="*/ 37708 h 345622"/>
                    <a:gd name="connsiteX6" fmla="*/ 562277 w 992064"/>
                    <a:gd name="connsiteY6" fmla="*/ 39628 h 345622"/>
                    <a:gd name="connsiteX7" fmla="*/ 640362 w 992064"/>
                    <a:gd name="connsiteY7" fmla="*/ 40908 h 345622"/>
                    <a:gd name="connsiteX8" fmla="*/ 719087 w 992064"/>
                    <a:gd name="connsiteY8" fmla="*/ 37708 h 345622"/>
                    <a:gd name="connsiteX9" fmla="*/ 758769 w 992064"/>
                    <a:gd name="connsiteY9" fmla="*/ 35787 h 345622"/>
                    <a:gd name="connsiteX10" fmla="*/ 778611 w 992064"/>
                    <a:gd name="connsiteY10" fmla="*/ 35147 h 345622"/>
                    <a:gd name="connsiteX11" fmla="*/ 788851 w 992064"/>
                    <a:gd name="connsiteY11" fmla="*/ 35147 h 345622"/>
                    <a:gd name="connsiteX12" fmla="*/ 793972 w 992064"/>
                    <a:gd name="connsiteY12" fmla="*/ 35147 h 345622"/>
                    <a:gd name="connsiteX13" fmla="*/ 798452 w 992064"/>
                    <a:gd name="connsiteY13" fmla="*/ 34507 h 345622"/>
                    <a:gd name="connsiteX14" fmla="*/ 833014 w 992064"/>
                    <a:gd name="connsiteY14" fmla="*/ 28107 h 345622"/>
                    <a:gd name="connsiteX15" fmla="*/ 868216 w 992064"/>
                    <a:gd name="connsiteY15" fmla="*/ 14026 h 345622"/>
                    <a:gd name="connsiteX16" fmla="*/ 878457 w 992064"/>
                    <a:gd name="connsiteY16" fmla="*/ 10186 h 345622"/>
                    <a:gd name="connsiteX17" fmla="*/ 889338 w 992064"/>
                    <a:gd name="connsiteY17" fmla="*/ 6985 h 345622"/>
                    <a:gd name="connsiteX18" fmla="*/ 895098 w 992064"/>
                    <a:gd name="connsiteY18" fmla="*/ 5706 h 345622"/>
                    <a:gd name="connsiteX19" fmla="*/ 901499 w 992064"/>
                    <a:gd name="connsiteY19" fmla="*/ 5065 h 345622"/>
                    <a:gd name="connsiteX20" fmla="*/ 914940 w 992064"/>
                    <a:gd name="connsiteY20" fmla="*/ 5706 h 345622"/>
                    <a:gd name="connsiteX21" fmla="*/ 927740 w 992064"/>
                    <a:gd name="connsiteY21" fmla="*/ 8906 h 345622"/>
                    <a:gd name="connsiteX22" fmla="*/ 939261 w 992064"/>
                    <a:gd name="connsiteY22" fmla="*/ 14026 h 345622"/>
                    <a:gd name="connsiteX23" fmla="*/ 957822 w 992064"/>
                    <a:gd name="connsiteY23" fmla="*/ 27467 h 345622"/>
                    <a:gd name="connsiteX24" fmla="*/ 973823 w 992064"/>
                    <a:gd name="connsiteY24" fmla="*/ 44108 h 345622"/>
                    <a:gd name="connsiteX25" fmla="*/ 980864 w 992064"/>
                    <a:gd name="connsiteY25" fmla="*/ 54349 h 345622"/>
                    <a:gd name="connsiteX26" fmla="*/ 986624 w 992064"/>
                    <a:gd name="connsiteY26" fmla="*/ 65869 h 345622"/>
                    <a:gd name="connsiteX27" fmla="*/ 989824 w 992064"/>
                    <a:gd name="connsiteY27" fmla="*/ 79310 h 345622"/>
                    <a:gd name="connsiteX28" fmla="*/ 989824 w 992064"/>
                    <a:gd name="connsiteY28" fmla="*/ 92751 h 345622"/>
                    <a:gd name="connsiteX29" fmla="*/ 983424 w 992064"/>
                    <a:gd name="connsiteY29" fmla="*/ 115793 h 345622"/>
                    <a:gd name="connsiteX30" fmla="*/ 966783 w 992064"/>
                    <a:gd name="connsiteY30" fmla="*/ 151635 h 345622"/>
                    <a:gd name="connsiteX31" fmla="*/ 957182 w 992064"/>
                    <a:gd name="connsiteY31" fmla="*/ 186197 h 345622"/>
                    <a:gd name="connsiteX32" fmla="*/ 956542 w 992064"/>
                    <a:gd name="connsiteY32" fmla="*/ 195158 h 345622"/>
                    <a:gd name="connsiteX33" fmla="*/ 955902 w 992064"/>
                    <a:gd name="connsiteY33" fmla="*/ 204758 h 345622"/>
                    <a:gd name="connsiteX34" fmla="*/ 955262 w 992064"/>
                    <a:gd name="connsiteY34" fmla="*/ 224600 h 345622"/>
                    <a:gd name="connsiteX35" fmla="*/ 953342 w 992064"/>
                    <a:gd name="connsiteY35" fmla="*/ 264282 h 345622"/>
                    <a:gd name="connsiteX36" fmla="*/ 947582 w 992064"/>
                    <a:gd name="connsiteY36" fmla="*/ 343647 h 345622"/>
                    <a:gd name="connsiteX37" fmla="*/ 945661 w 992064"/>
                    <a:gd name="connsiteY37" fmla="*/ 344928 h 345622"/>
                    <a:gd name="connsiteX38" fmla="*/ 944381 w 992064"/>
                    <a:gd name="connsiteY38" fmla="*/ 343647 h 345622"/>
                    <a:gd name="connsiteX39" fmla="*/ 937981 w 992064"/>
                    <a:gd name="connsiteY39" fmla="*/ 264282 h 345622"/>
                    <a:gd name="connsiteX40" fmla="*/ 935421 w 992064"/>
                    <a:gd name="connsiteY40" fmla="*/ 224600 h 345622"/>
                    <a:gd name="connsiteX41" fmla="*/ 934141 w 992064"/>
                    <a:gd name="connsiteY41" fmla="*/ 204758 h 345622"/>
                    <a:gd name="connsiteX42" fmla="*/ 933501 w 992064"/>
                    <a:gd name="connsiteY42" fmla="*/ 195158 h 345622"/>
                    <a:gd name="connsiteX43" fmla="*/ 933501 w 992064"/>
                    <a:gd name="connsiteY43" fmla="*/ 184277 h 345622"/>
                    <a:gd name="connsiteX44" fmla="*/ 941181 w 992064"/>
                    <a:gd name="connsiteY44" fmla="*/ 142034 h 345622"/>
                    <a:gd name="connsiteX45" fmla="*/ 955262 w 992064"/>
                    <a:gd name="connsiteY45" fmla="*/ 104912 h 345622"/>
                    <a:gd name="connsiteX46" fmla="*/ 958462 w 992064"/>
                    <a:gd name="connsiteY46" fmla="*/ 89551 h 345622"/>
                    <a:gd name="connsiteX47" fmla="*/ 956542 w 992064"/>
                    <a:gd name="connsiteY47" fmla="*/ 77390 h 345622"/>
                    <a:gd name="connsiteX48" fmla="*/ 936061 w 992064"/>
                    <a:gd name="connsiteY48" fmla="*/ 53709 h 345622"/>
                    <a:gd name="connsiteX49" fmla="*/ 909819 w 992064"/>
                    <a:gd name="connsiteY49" fmla="*/ 40268 h 345622"/>
                    <a:gd name="connsiteX50" fmla="*/ 880377 w 992064"/>
                    <a:gd name="connsiteY50" fmla="*/ 47308 h 345622"/>
                    <a:gd name="connsiteX51" fmla="*/ 841975 w 992064"/>
                    <a:gd name="connsiteY51" fmla="*/ 62029 h 345622"/>
                    <a:gd name="connsiteX52" fmla="*/ 798452 w 992064"/>
                    <a:gd name="connsiteY52" fmla="*/ 69070 h 345622"/>
                    <a:gd name="connsiteX53" fmla="*/ 792692 w 992064"/>
                    <a:gd name="connsiteY53" fmla="*/ 69070 h 345622"/>
                    <a:gd name="connsiteX54" fmla="*/ 787571 w 992064"/>
                    <a:gd name="connsiteY54" fmla="*/ 69070 h 345622"/>
                    <a:gd name="connsiteX55" fmla="*/ 777971 w 992064"/>
                    <a:gd name="connsiteY55" fmla="*/ 69070 h 345622"/>
                    <a:gd name="connsiteX56" fmla="*/ 758129 w 992064"/>
                    <a:gd name="connsiteY56" fmla="*/ 69070 h 345622"/>
                    <a:gd name="connsiteX57" fmla="*/ 719087 w 992064"/>
                    <a:gd name="connsiteY57" fmla="*/ 69710 h 345622"/>
                    <a:gd name="connsiteX58" fmla="*/ 639082 w 992064"/>
                    <a:gd name="connsiteY58" fmla="*/ 70350 h 345622"/>
                    <a:gd name="connsiteX59" fmla="*/ 559076 w 992064"/>
                    <a:gd name="connsiteY59" fmla="*/ 66509 h 345622"/>
                    <a:gd name="connsiteX60" fmla="*/ 480991 w 992064"/>
                    <a:gd name="connsiteY60" fmla="*/ 62029 h 345622"/>
                    <a:gd name="connsiteX61" fmla="*/ 400986 w 992064"/>
                    <a:gd name="connsiteY61" fmla="*/ 56909 h 345622"/>
                    <a:gd name="connsiteX62" fmla="*/ 322901 w 992064"/>
                    <a:gd name="connsiteY62" fmla="*/ 51148 h 345622"/>
                    <a:gd name="connsiteX63" fmla="*/ 244176 w 992064"/>
                    <a:gd name="connsiteY63" fmla="*/ 52428 h 345622"/>
                    <a:gd name="connsiteX64" fmla="*/ 164811 w 992064"/>
                    <a:gd name="connsiteY64" fmla="*/ 54349 h 345622"/>
                    <a:gd name="connsiteX65" fmla="*/ 6720 w 992064"/>
                    <a:gd name="connsiteY65" fmla="*/ 48588 h 345622"/>
                    <a:gd name="connsiteX66" fmla="*/ 4800 w 992064"/>
                    <a:gd name="connsiteY66" fmla="*/ 46668 h 345622"/>
                    <a:gd name="connsiteX67" fmla="*/ 8001 w 992064"/>
                    <a:gd name="connsiteY67" fmla="*/ 42828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92064" h="345622">
                      <a:moveTo>
                        <a:pt x="8001" y="42828"/>
                      </a:moveTo>
                      <a:cubicBezTo>
                        <a:pt x="61124" y="40908"/>
                        <a:pt x="113607" y="43468"/>
                        <a:pt x="166091" y="41548"/>
                      </a:cubicBezTo>
                      <a:cubicBezTo>
                        <a:pt x="192333" y="40908"/>
                        <a:pt x="218574" y="39628"/>
                        <a:pt x="244816" y="36427"/>
                      </a:cubicBezTo>
                      <a:cubicBezTo>
                        <a:pt x="271058" y="33227"/>
                        <a:pt x="297939" y="31947"/>
                        <a:pt x="324181" y="31947"/>
                      </a:cubicBezTo>
                      <a:cubicBezTo>
                        <a:pt x="350423" y="31307"/>
                        <a:pt x="377945" y="32587"/>
                        <a:pt x="404186" y="35147"/>
                      </a:cubicBezTo>
                      <a:cubicBezTo>
                        <a:pt x="430428" y="37708"/>
                        <a:pt x="456030" y="38347"/>
                        <a:pt x="482271" y="37708"/>
                      </a:cubicBezTo>
                      <a:cubicBezTo>
                        <a:pt x="508513" y="37068"/>
                        <a:pt x="536035" y="37708"/>
                        <a:pt x="562277" y="39628"/>
                      </a:cubicBezTo>
                      <a:cubicBezTo>
                        <a:pt x="588518" y="41548"/>
                        <a:pt x="614120" y="41548"/>
                        <a:pt x="640362" y="40908"/>
                      </a:cubicBezTo>
                      <a:cubicBezTo>
                        <a:pt x="666603" y="40268"/>
                        <a:pt x="692845" y="39628"/>
                        <a:pt x="719087" y="37708"/>
                      </a:cubicBezTo>
                      <a:cubicBezTo>
                        <a:pt x="732528" y="37068"/>
                        <a:pt x="745969" y="36427"/>
                        <a:pt x="758769" y="35787"/>
                      </a:cubicBezTo>
                      <a:lnTo>
                        <a:pt x="778611" y="35147"/>
                      </a:lnTo>
                      <a:lnTo>
                        <a:pt x="788851" y="35147"/>
                      </a:lnTo>
                      <a:lnTo>
                        <a:pt x="793972" y="35147"/>
                      </a:lnTo>
                      <a:lnTo>
                        <a:pt x="798452" y="34507"/>
                      </a:lnTo>
                      <a:cubicBezTo>
                        <a:pt x="809973" y="33867"/>
                        <a:pt x="821493" y="31307"/>
                        <a:pt x="833014" y="28107"/>
                      </a:cubicBezTo>
                      <a:cubicBezTo>
                        <a:pt x="844535" y="24267"/>
                        <a:pt x="855416" y="19146"/>
                        <a:pt x="868216" y="14026"/>
                      </a:cubicBezTo>
                      <a:cubicBezTo>
                        <a:pt x="871417" y="12746"/>
                        <a:pt x="874617" y="11466"/>
                        <a:pt x="878457" y="10186"/>
                      </a:cubicBezTo>
                      <a:cubicBezTo>
                        <a:pt x="882297" y="8906"/>
                        <a:pt x="885498" y="7626"/>
                        <a:pt x="889338" y="6985"/>
                      </a:cubicBezTo>
                      <a:cubicBezTo>
                        <a:pt x="891258" y="6345"/>
                        <a:pt x="893178" y="5706"/>
                        <a:pt x="895098" y="5706"/>
                      </a:cubicBezTo>
                      <a:lnTo>
                        <a:pt x="901499" y="5065"/>
                      </a:lnTo>
                      <a:cubicBezTo>
                        <a:pt x="905979" y="4425"/>
                        <a:pt x="910459" y="5065"/>
                        <a:pt x="914940" y="5706"/>
                      </a:cubicBezTo>
                      <a:cubicBezTo>
                        <a:pt x="919420" y="6345"/>
                        <a:pt x="923900" y="7626"/>
                        <a:pt x="927740" y="8906"/>
                      </a:cubicBezTo>
                      <a:cubicBezTo>
                        <a:pt x="931581" y="10186"/>
                        <a:pt x="935421" y="12106"/>
                        <a:pt x="939261" y="14026"/>
                      </a:cubicBezTo>
                      <a:cubicBezTo>
                        <a:pt x="946302" y="18506"/>
                        <a:pt x="952702" y="22987"/>
                        <a:pt x="957822" y="27467"/>
                      </a:cubicBezTo>
                      <a:cubicBezTo>
                        <a:pt x="963583" y="31947"/>
                        <a:pt x="968703" y="38347"/>
                        <a:pt x="973823" y="44108"/>
                      </a:cubicBezTo>
                      <a:lnTo>
                        <a:pt x="980864" y="54349"/>
                      </a:lnTo>
                      <a:cubicBezTo>
                        <a:pt x="982784" y="58189"/>
                        <a:pt x="984704" y="62029"/>
                        <a:pt x="986624" y="65869"/>
                      </a:cubicBezTo>
                      <a:cubicBezTo>
                        <a:pt x="987904" y="70350"/>
                        <a:pt x="989184" y="74830"/>
                        <a:pt x="989824" y="79310"/>
                      </a:cubicBezTo>
                      <a:cubicBezTo>
                        <a:pt x="990464" y="83790"/>
                        <a:pt x="990464" y="88271"/>
                        <a:pt x="989824" y="92751"/>
                      </a:cubicBezTo>
                      <a:cubicBezTo>
                        <a:pt x="989184" y="101712"/>
                        <a:pt x="985984" y="108752"/>
                        <a:pt x="983424" y="115793"/>
                      </a:cubicBezTo>
                      <a:cubicBezTo>
                        <a:pt x="977664" y="129233"/>
                        <a:pt x="971263" y="140114"/>
                        <a:pt x="966783" y="151635"/>
                      </a:cubicBezTo>
                      <a:cubicBezTo>
                        <a:pt x="962303" y="163156"/>
                        <a:pt x="959102" y="174676"/>
                        <a:pt x="957182" y="186197"/>
                      </a:cubicBezTo>
                      <a:lnTo>
                        <a:pt x="956542" y="195158"/>
                      </a:lnTo>
                      <a:lnTo>
                        <a:pt x="955902" y="204758"/>
                      </a:lnTo>
                      <a:lnTo>
                        <a:pt x="955262" y="224600"/>
                      </a:lnTo>
                      <a:lnTo>
                        <a:pt x="953342" y="264282"/>
                      </a:lnTo>
                      <a:cubicBezTo>
                        <a:pt x="952062" y="290524"/>
                        <a:pt x="950142" y="317406"/>
                        <a:pt x="947582" y="343647"/>
                      </a:cubicBezTo>
                      <a:cubicBezTo>
                        <a:pt x="947582" y="344287"/>
                        <a:pt x="946942" y="344928"/>
                        <a:pt x="945661" y="344928"/>
                      </a:cubicBezTo>
                      <a:cubicBezTo>
                        <a:pt x="945021" y="344928"/>
                        <a:pt x="944381" y="344287"/>
                        <a:pt x="944381" y="343647"/>
                      </a:cubicBezTo>
                      <a:cubicBezTo>
                        <a:pt x="941821" y="317406"/>
                        <a:pt x="939901" y="291164"/>
                        <a:pt x="937981" y="264282"/>
                      </a:cubicBezTo>
                      <a:lnTo>
                        <a:pt x="935421" y="224600"/>
                      </a:lnTo>
                      <a:lnTo>
                        <a:pt x="934141" y="204758"/>
                      </a:lnTo>
                      <a:lnTo>
                        <a:pt x="933501" y="195158"/>
                      </a:lnTo>
                      <a:lnTo>
                        <a:pt x="933501" y="184277"/>
                      </a:lnTo>
                      <a:cubicBezTo>
                        <a:pt x="934141" y="170196"/>
                        <a:pt x="936701" y="155475"/>
                        <a:pt x="941181" y="142034"/>
                      </a:cubicBezTo>
                      <a:cubicBezTo>
                        <a:pt x="945661" y="128593"/>
                        <a:pt x="951422" y="115793"/>
                        <a:pt x="955262" y="104912"/>
                      </a:cubicBezTo>
                      <a:cubicBezTo>
                        <a:pt x="957182" y="99151"/>
                        <a:pt x="958462" y="94031"/>
                        <a:pt x="958462" y="89551"/>
                      </a:cubicBezTo>
                      <a:cubicBezTo>
                        <a:pt x="959102" y="85071"/>
                        <a:pt x="957822" y="81230"/>
                        <a:pt x="956542" y="77390"/>
                      </a:cubicBezTo>
                      <a:cubicBezTo>
                        <a:pt x="953342" y="69710"/>
                        <a:pt x="945021" y="60749"/>
                        <a:pt x="936061" y="53709"/>
                      </a:cubicBezTo>
                      <a:cubicBezTo>
                        <a:pt x="927100" y="46028"/>
                        <a:pt x="918140" y="40908"/>
                        <a:pt x="909819" y="40268"/>
                      </a:cubicBezTo>
                      <a:cubicBezTo>
                        <a:pt x="901499" y="39628"/>
                        <a:pt x="891898" y="42188"/>
                        <a:pt x="880377" y="47308"/>
                      </a:cubicBezTo>
                      <a:cubicBezTo>
                        <a:pt x="868856" y="51788"/>
                        <a:pt x="856056" y="57549"/>
                        <a:pt x="841975" y="62029"/>
                      </a:cubicBezTo>
                      <a:cubicBezTo>
                        <a:pt x="827894" y="65869"/>
                        <a:pt x="813173" y="69070"/>
                        <a:pt x="798452" y="69070"/>
                      </a:cubicBezTo>
                      <a:lnTo>
                        <a:pt x="792692" y="69070"/>
                      </a:lnTo>
                      <a:lnTo>
                        <a:pt x="787571" y="69070"/>
                      </a:lnTo>
                      <a:lnTo>
                        <a:pt x="777971" y="69070"/>
                      </a:lnTo>
                      <a:lnTo>
                        <a:pt x="758129" y="69070"/>
                      </a:lnTo>
                      <a:cubicBezTo>
                        <a:pt x="745329" y="69070"/>
                        <a:pt x="731888" y="69070"/>
                        <a:pt x="719087" y="69710"/>
                      </a:cubicBezTo>
                      <a:cubicBezTo>
                        <a:pt x="692845" y="70350"/>
                        <a:pt x="665963" y="70350"/>
                        <a:pt x="639082" y="70350"/>
                      </a:cubicBezTo>
                      <a:cubicBezTo>
                        <a:pt x="612840" y="70350"/>
                        <a:pt x="585318" y="69070"/>
                        <a:pt x="559076" y="66509"/>
                      </a:cubicBezTo>
                      <a:cubicBezTo>
                        <a:pt x="532835" y="63949"/>
                        <a:pt x="507233" y="62669"/>
                        <a:pt x="480991" y="62029"/>
                      </a:cubicBezTo>
                      <a:cubicBezTo>
                        <a:pt x="454750" y="61389"/>
                        <a:pt x="427228" y="60109"/>
                        <a:pt x="400986" y="56909"/>
                      </a:cubicBezTo>
                      <a:cubicBezTo>
                        <a:pt x="374744" y="53709"/>
                        <a:pt x="349143" y="51788"/>
                        <a:pt x="322901" y="51148"/>
                      </a:cubicBezTo>
                      <a:cubicBezTo>
                        <a:pt x="296659" y="50508"/>
                        <a:pt x="270418" y="50508"/>
                        <a:pt x="244176" y="52428"/>
                      </a:cubicBezTo>
                      <a:cubicBezTo>
                        <a:pt x="217934" y="54349"/>
                        <a:pt x="191052" y="54989"/>
                        <a:pt x="164811" y="54349"/>
                      </a:cubicBezTo>
                      <a:cubicBezTo>
                        <a:pt x="111687" y="53709"/>
                        <a:pt x="59204" y="49228"/>
                        <a:pt x="6720" y="48588"/>
                      </a:cubicBezTo>
                      <a:cubicBezTo>
                        <a:pt x="6080" y="48588"/>
                        <a:pt x="4800" y="47948"/>
                        <a:pt x="4800" y="46668"/>
                      </a:cubicBezTo>
                      <a:cubicBezTo>
                        <a:pt x="6720" y="43468"/>
                        <a:pt x="7361" y="42828"/>
                        <a:pt x="8001" y="42828"/>
                      </a:cubicBezTo>
                      <a:close/>
                    </a:path>
                  </a:pathLst>
                </a:custGeom>
                <a:solidFill>
                  <a:schemeClr val="bg1"/>
                </a:solidFill>
                <a:ln w="9525" cap="flat">
                  <a:noFill/>
                  <a:prstDash val="solid"/>
                  <a:miter/>
                </a:ln>
              </p:spPr>
              <p:txBody>
                <a:bodyPr rtlCol="0" anchor="ctr"/>
                <a:lstStyle/>
                <a:p>
                  <a:endParaRPr lang="en-US"/>
                </a:p>
              </p:txBody>
            </p:sp>
          </p:grpSp>
          <p:grpSp>
            <p:nvGrpSpPr>
              <p:cNvPr id="294" name="Group 293"/>
              <p:cNvGrpSpPr/>
              <p:nvPr/>
            </p:nvGrpSpPr>
            <p:grpSpPr>
              <a:xfrm>
                <a:off x="8512037" y="1429057"/>
                <a:ext cx="735925" cy="806169"/>
                <a:chOff x="14271907" y="1140563"/>
                <a:chExt cx="735925" cy="806169"/>
              </a:xfrm>
            </p:grpSpPr>
            <p:sp>
              <p:nvSpPr>
                <p:cNvPr id="179" name="Freeform: Shape 178"/>
                <p:cNvSpPr/>
                <p:nvPr/>
              </p:nvSpPr>
              <p:spPr>
                <a:xfrm>
                  <a:off x="14274772" y="1735130"/>
                  <a:ext cx="723372" cy="22671"/>
                </a:xfrm>
                <a:custGeom>
                  <a:avLst/>
                  <a:gdLst>
                    <a:gd name="connsiteX0" fmla="*/ 6080 w 556836"/>
                    <a:gd name="connsiteY0" fmla="*/ 17601 h 19201"/>
                    <a:gd name="connsiteX1" fmla="*/ 12481 w 556836"/>
                    <a:gd name="connsiteY1" fmla="*/ 16961 h 19201"/>
                    <a:gd name="connsiteX2" fmla="*/ 29762 w 556836"/>
                    <a:gd name="connsiteY2" fmla="*/ 15041 h 19201"/>
                    <a:gd name="connsiteX3" fmla="*/ 56644 w 556836"/>
                    <a:gd name="connsiteY3" fmla="*/ 12481 h 19201"/>
                    <a:gd name="connsiteX4" fmla="*/ 91846 w 556836"/>
                    <a:gd name="connsiteY4" fmla="*/ 9921 h 19201"/>
                    <a:gd name="connsiteX5" fmla="*/ 111687 w 556836"/>
                    <a:gd name="connsiteY5" fmla="*/ 8641 h 19201"/>
                    <a:gd name="connsiteX6" fmla="*/ 133449 w 556836"/>
                    <a:gd name="connsiteY6" fmla="*/ 8001 h 19201"/>
                    <a:gd name="connsiteX7" fmla="*/ 179532 w 556836"/>
                    <a:gd name="connsiteY7" fmla="*/ 6080 h 19201"/>
                    <a:gd name="connsiteX8" fmla="*/ 203853 w 556836"/>
                    <a:gd name="connsiteY8" fmla="*/ 5440 h 19201"/>
                    <a:gd name="connsiteX9" fmla="*/ 216654 w 556836"/>
                    <a:gd name="connsiteY9" fmla="*/ 5440 h 19201"/>
                    <a:gd name="connsiteX10" fmla="*/ 229455 w 556836"/>
                    <a:gd name="connsiteY10" fmla="*/ 5440 h 19201"/>
                    <a:gd name="connsiteX11" fmla="*/ 280658 w 556836"/>
                    <a:gd name="connsiteY11" fmla="*/ 4800 h 19201"/>
                    <a:gd name="connsiteX12" fmla="*/ 331862 w 556836"/>
                    <a:gd name="connsiteY12" fmla="*/ 5440 h 19201"/>
                    <a:gd name="connsiteX13" fmla="*/ 356823 w 556836"/>
                    <a:gd name="connsiteY13" fmla="*/ 6080 h 19201"/>
                    <a:gd name="connsiteX14" fmla="*/ 381145 w 556836"/>
                    <a:gd name="connsiteY14" fmla="*/ 6720 h 19201"/>
                    <a:gd name="connsiteX15" fmla="*/ 427228 w 556836"/>
                    <a:gd name="connsiteY15" fmla="*/ 8641 h 19201"/>
                    <a:gd name="connsiteX16" fmla="*/ 468830 w 556836"/>
                    <a:gd name="connsiteY16" fmla="*/ 10561 h 19201"/>
                    <a:gd name="connsiteX17" fmla="*/ 504033 w 556836"/>
                    <a:gd name="connsiteY17" fmla="*/ 13121 h 19201"/>
                    <a:gd name="connsiteX18" fmla="*/ 530914 w 556836"/>
                    <a:gd name="connsiteY18" fmla="*/ 15681 h 19201"/>
                    <a:gd name="connsiteX19" fmla="*/ 548196 w 556836"/>
                    <a:gd name="connsiteY19" fmla="*/ 17601 h 19201"/>
                    <a:gd name="connsiteX20" fmla="*/ 554596 w 556836"/>
                    <a:gd name="connsiteY20" fmla="*/ 18241 h 19201"/>
                    <a:gd name="connsiteX21" fmla="*/ 554596 w 556836"/>
                    <a:gd name="connsiteY21" fmla="*/ 18241 h 19201"/>
                    <a:gd name="connsiteX22" fmla="*/ 555236 w 556836"/>
                    <a:gd name="connsiteY22" fmla="*/ 18881 h 19201"/>
                    <a:gd name="connsiteX23" fmla="*/ 554596 w 556836"/>
                    <a:gd name="connsiteY23" fmla="*/ 19521 h 19201"/>
                    <a:gd name="connsiteX24" fmla="*/ 280018 w 556836"/>
                    <a:gd name="connsiteY24" fmla="*/ 20161 h 19201"/>
                    <a:gd name="connsiteX25" fmla="*/ 5440 w 556836"/>
                    <a:gd name="connsiteY25" fmla="*/ 18881 h 19201"/>
                    <a:gd name="connsiteX26" fmla="*/ 4800 w 556836"/>
                    <a:gd name="connsiteY26" fmla="*/ 18241 h 19201"/>
                    <a:gd name="connsiteX27" fmla="*/ 6080 w 556836"/>
                    <a:gd name="connsiteY27" fmla="*/ 17601 h 19201"/>
                    <a:gd name="connsiteX28" fmla="*/ 6080 w 556836"/>
                    <a:gd name="connsiteY28" fmla="*/ 17601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6836" h="19201">
                      <a:moveTo>
                        <a:pt x="6080" y="17601"/>
                      </a:moveTo>
                      <a:cubicBezTo>
                        <a:pt x="6080" y="17601"/>
                        <a:pt x="8001" y="17601"/>
                        <a:pt x="12481" y="16961"/>
                      </a:cubicBezTo>
                      <a:cubicBezTo>
                        <a:pt x="16321" y="16321"/>
                        <a:pt x="22721" y="15681"/>
                        <a:pt x="29762" y="15041"/>
                      </a:cubicBezTo>
                      <a:cubicBezTo>
                        <a:pt x="37442" y="14401"/>
                        <a:pt x="46403" y="13761"/>
                        <a:pt x="56644" y="12481"/>
                      </a:cubicBezTo>
                      <a:cubicBezTo>
                        <a:pt x="66884" y="11841"/>
                        <a:pt x="79045" y="10561"/>
                        <a:pt x="91846" y="9921"/>
                      </a:cubicBezTo>
                      <a:cubicBezTo>
                        <a:pt x="98246" y="9281"/>
                        <a:pt x="105287" y="9281"/>
                        <a:pt x="111687" y="8641"/>
                      </a:cubicBezTo>
                      <a:cubicBezTo>
                        <a:pt x="118728" y="8001"/>
                        <a:pt x="125768" y="8001"/>
                        <a:pt x="133449" y="8001"/>
                      </a:cubicBezTo>
                      <a:cubicBezTo>
                        <a:pt x="148170" y="7360"/>
                        <a:pt x="163531" y="6720"/>
                        <a:pt x="179532" y="6080"/>
                      </a:cubicBezTo>
                      <a:cubicBezTo>
                        <a:pt x="187852" y="6080"/>
                        <a:pt x="195533" y="5440"/>
                        <a:pt x="203853" y="5440"/>
                      </a:cubicBezTo>
                      <a:cubicBezTo>
                        <a:pt x="207693" y="5440"/>
                        <a:pt x="212174" y="5440"/>
                        <a:pt x="216654" y="5440"/>
                      </a:cubicBezTo>
                      <a:cubicBezTo>
                        <a:pt x="221134" y="5440"/>
                        <a:pt x="224975" y="5440"/>
                        <a:pt x="229455" y="5440"/>
                      </a:cubicBezTo>
                      <a:cubicBezTo>
                        <a:pt x="246096" y="5440"/>
                        <a:pt x="263377" y="5440"/>
                        <a:pt x="280658" y="4800"/>
                      </a:cubicBezTo>
                      <a:cubicBezTo>
                        <a:pt x="297939" y="4800"/>
                        <a:pt x="315220" y="5440"/>
                        <a:pt x="331862" y="5440"/>
                      </a:cubicBezTo>
                      <a:cubicBezTo>
                        <a:pt x="340182" y="5440"/>
                        <a:pt x="348503" y="5440"/>
                        <a:pt x="356823" y="6080"/>
                      </a:cubicBezTo>
                      <a:cubicBezTo>
                        <a:pt x="365144" y="6080"/>
                        <a:pt x="373464" y="6720"/>
                        <a:pt x="381145" y="6720"/>
                      </a:cubicBezTo>
                      <a:cubicBezTo>
                        <a:pt x="397146" y="6720"/>
                        <a:pt x="412507" y="8001"/>
                        <a:pt x="427228" y="8641"/>
                      </a:cubicBezTo>
                      <a:cubicBezTo>
                        <a:pt x="441949" y="9281"/>
                        <a:pt x="456030" y="9921"/>
                        <a:pt x="468830" y="10561"/>
                      </a:cubicBezTo>
                      <a:cubicBezTo>
                        <a:pt x="481631" y="11201"/>
                        <a:pt x="493792" y="12481"/>
                        <a:pt x="504033" y="13121"/>
                      </a:cubicBezTo>
                      <a:cubicBezTo>
                        <a:pt x="514273" y="13761"/>
                        <a:pt x="523874" y="15041"/>
                        <a:pt x="530914" y="15681"/>
                      </a:cubicBezTo>
                      <a:cubicBezTo>
                        <a:pt x="538595" y="16321"/>
                        <a:pt x="544355" y="16961"/>
                        <a:pt x="548196" y="17601"/>
                      </a:cubicBezTo>
                      <a:cubicBezTo>
                        <a:pt x="552036" y="18241"/>
                        <a:pt x="554596" y="18241"/>
                        <a:pt x="554596" y="18241"/>
                      </a:cubicBezTo>
                      <a:lnTo>
                        <a:pt x="554596" y="18241"/>
                      </a:lnTo>
                      <a:cubicBezTo>
                        <a:pt x="555236" y="18241"/>
                        <a:pt x="555236" y="18881"/>
                        <a:pt x="555236" y="18881"/>
                      </a:cubicBezTo>
                      <a:cubicBezTo>
                        <a:pt x="555236" y="19521"/>
                        <a:pt x="554596" y="19521"/>
                        <a:pt x="554596" y="19521"/>
                      </a:cubicBezTo>
                      <a:cubicBezTo>
                        <a:pt x="554596" y="19521"/>
                        <a:pt x="417627" y="19521"/>
                        <a:pt x="280018" y="20161"/>
                      </a:cubicBezTo>
                      <a:cubicBezTo>
                        <a:pt x="143049" y="19521"/>
                        <a:pt x="5440" y="18881"/>
                        <a:pt x="5440" y="18881"/>
                      </a:cubicBezTo>
                      <a:cubicBezTo>
                        <a:pt x="4800" y="18881"/>
                        <a:pt x="4800" y="18241"/>
                        <a:pt x="4800" y="18241"/>
                      </a:cubicBezTo>
                      <a:cubicBezTo>
                        <a:pt x="5440" y="17601"/>
                        <a:pt x="5440" y="17601"/>
                        <a:pt x="6080" y="17601"/>
                      </a:cubicBezTo>
                      <a:lnTo>
                        <a:pt x="6080" y="17601"/>
                      </a:lnTo>
                      <a:close/>
                    </a:path>
                  </a:pathLst>
                </a:custGeom>
                <a:solidFill>
                  <a:schemeClr val="bg1"/>
                </a:solidFill>
                <a:ln w="9525" cap="flat">
                  <a:noFill/>
                  <a:prstDash val="solid"/>
                  <a:miter/>
                </a:ln>
              </p:spPr>
              <p:txBody>
                <a:bodyPr rtlCol="0" anchor="ctr"/>
                <a:lstStyle/>
                <a:p>
                  <a:endParaRPr lang="en-US"/>
                </a:p>
              </p:txBody>
            </p:sp>
            <p:sp>
              <p:nvSpPr>
                <p:cNvPr id="180" name="Freeform: Shape 179"/>
                <p:cNvSpPr/>
                <p:nvPr/>
              </p:nvSpPr>
              <p:spPr>
                <a:xfrm>
                  <a:off x="14271907" y="1140563"/>
                  <a:ext cx="374159" cy="612139"/>
                </a:xfrm>
                <a:custGeom>
                  <a:avLst/>
                  <a:gdLst>
                    <a:gd name="connsiteX0" fmla="*/ 284783 w 288018"/>
                    <a:gd name="connsiteY0" fmla="*/ 9761 h 518433"/>
                    <a:gd name="connsiteX1" fmla="*/ 282223 w 288018"/>
                    <a:gd name="connsiteY1" fmla="*/ 15521 h 518433"/>
                    <a:gd name="connsiteX2" fmla="*/ 279023 w 288018"/>
                    <a:gd name="connsiteY2" fmla="*/ 22561 h 518433"/>
                    <a:gd name="connsiteX3" fmla="*/ 274542 w 288018"/>
                    <a:gd name="connsiteY3" fmla="*/ 32162 h 518433"/>
                    <a:gd name="connsiteX4" fmla="*/ 268142 w 288018"/>
                    <a:gd name="connsiteY4" fmla="*/ 43683 h 518433"/>
                    <a:gd name="connsiteX5" fmla="*/ 261101 w 288018"/>
                    <a:gd name="connsiteY5" fmla="*/ 57124 h 518433"/>
                    <a:gd name="connsiteX6" fmla="*/ 253421 w 288018"/>
                    <a:gd name="connsiteY6" fmla="*/ 72485 h 518433"/>
                    <a:gd name="connsiteX7" fmla="*/ 245740 w 288018"/>
                    <a:gd name="connsiteY7" fmla="*/ 90406 h 518433"/>
                    <a:gd name="connsiteX8" fmla="*/ 241900 w 288018"/>
                    <a:gd name="connsiteY8" fmla="*/ 100006 h 518433"/>
                    <a:gd name="connsiteX9" fmla="*/ 238060 w 288018"/>
                    <a:gd name="connsiteY9" fmla="*/ 110247 h 518433"/>
                    <a:gd name="connsiteX10" fmla="*/ 234220 w 288018"/>
                    <a:gd name="connsiteY10" fmla="*/ 121128 h 518433"/>
                    <a:gd name="connsiteX11" fmla="*/ 229099 w 288018"/>
                    <a:gd name="connsiteY11" fmla="*/ 132009 h 518433"/>
                    <a:gd name="connsiteX12" fmla="*/ 219499 w 288018"/>
                    <a:gd name="connsiteY12" fmla="*/ 153770 h 518433"/>
                    <a:gd name="connsiteX13" fmla="*/ 214378 w 288018"/>
                    <a:gd name="connsiteY13" fmla="*/ 165291 h 518433"/>
                    <a:gd name="connsiteX14" fmla="*/ 209898 w 288018"/>
                    <a:gd name="connsiteY14" fmla="*/ 176811 h 518433"/>
                    <a:gd name="connsiteX15" fmla="*/ 204778 w 288018"/>
                    <a:gd name="connsiteY15" fmla="*/ 188972 h 518433"/>
                    <a:gd name="connsiteX16" fmla="*/ 199017 w 288018"/>
                    <a:gd name="connsiteY16" fmla="*/ 201133 h 518433"/>
                    <a:gd name="connsiteX17" fmla="*/ 186857 w 288018"/>
                    <a:gd name="connsiteY17" fmla="*/ 225455 h 518433"/>
                    <a:gd name="connsiteX18" fmla="*/ 161255 w 288018"/>
                    <a:gd name="connsiteY18" fmla="*/ 273458 h 518433"/>
                    <a:gd name="connsiteX19" fmla="*/ 158055 w 288018"/>
                    <a:gd name="connsiteY19" fmla="*/ 279218 h 518433"/>
                    <a:gd name="connsiteX20" fmla="*/ 156135 w 288018"/>
                    <a:gd name="connsiteY20" fmla="*/ 282418 h 518433"/>
                    <a:gd name="connsiteX21" fmla="*/ 155495 w 288018"/>
                    <a:gd name="connsiteY21" fmla="*/ 283698 h 518433"/>
                    <a:gd name="connsiteX22" fmla="*/ 154215 w 288018"/>
                    <a:gd name="connsiteY22" fmla="*/ 285619 h 518433"/>
                    <a:gd name="connsiteX23" fmla="*/ 149734 w 288018"/>
                    <a:gd name="connsiteY23" fmla="*/ 292019 h 518433"/>
                    <a:gd name="connsiteX24" fmla="*/ 145254 w 288018"/>
                    <a:gd name="connsiteY24" fmla="*/ 297779 h 518433"/>
                    <a:gd name="connsiteX25" fmla="*/ 136293 w 288018"/>
                    <a:gd name="connsiteY25" fmla="*/ 308660 h 518433"/>
                    <a:gd name="connsiteX26" fmla="*/ 132453 w 288018"/>
                    <a:gd name="connsiteY26" fmla="*/ 313780 h 518433"/>
                    <a:gd name="connsiteX27" fmla="*/ 128613 w 288018"/>
                    <a:gd name="connsiteY27" fmla="*/ 318901 h 518433"/>
                    <a:gd name="connsiteX28" fmla="*/ 125413 w 288018"/>
                    <a:gd name="connsiteY28" fmla="*/ 324021 h 518433"/>
                    <a:gd name="connsiteX29" fmla="*/ 122212 w 288018"/>
                    <a:gd name="connsiteY29" fmla="*/ 329141 h 518433"/>
                    <a:gd name="connsiteX30" fmla="*/ 120292 w 288018"/>
                    <a:gd name="connsiteY30" fmla="*/ 331702 h 518433"/>
                    <a:gd name="connsiteX31" fmla="*/ 119652 w 288018"/>
                    <a:gd name="connsiteY31" fmla="*/ 332982 h 518433"/>
                    <a:gd name="connsiteX32" fmla="*/ 119652 w 288018"/>
                    <a:gd name="connsiteY32" fmla="*/ 332982 h 518433"/>
                    <a:gd name="connsiteX33" fmla="*/ 119652 w 288018"/>
                    <a:gd name="connsiteY33" fmla="*/ 332982 h 518433"/>
                    <a:gd name="connsiteX34" fmla="*/ 119652 w 288018"/>
                    <a:gd name="connsiteY34" fmla="*/ 333622 h 518433"/>
                    <a:gd name="connsiteX35" fmla="*/ 119012 w 288018"/>
                    <a:gd name="connsiteY35" fmla="*/ 334262 h 518433"/>
                    <a:gd name="connsiteX36" fmla="*/ 115812 w 288018"/>
                    <a:gd name="connsiteY36" fmla="*/ 340022 h 518433"/>
                    <a:gd name="connsiteX37" fmla="*/ 109412 w 288018"/>
                    <a:gd name="connsiteY37" fmla="*/ 351543 h 518433"/>
                    <a:gd name="connsiteX38" fmla="*/ 104931 w 288018"/>
                    <a:gd name="connsiteY38" fmla="*/ 362424 h 518433"/>
                    <a:gd name="connsiteX39" fmla="*/ 99811 w 288018"/>
                    <a:gd name="connsiteY39" fmla="*/ 374584 h 518433"/>
                    <a:gd name="connsiteX40" fmla="*/ 94051 w 288018"/>
                    <a:gd name="connsiteY40" fmla="*/ 386105 h 518433"/>
                    <a:gd name="connsiteX41" fmla="*/ 88290 w 288018"/>
                    <a:gd name="connsiteY41" fmla="*/ 396986 h 518433"/>
                    <a:gd name="connsiteX42" fmla="*/ 87650 w 288018"/>
                    <a:gd name="connsiteY42" fmla="*/ 398266 h 518433"/>
                    <a:gd name="connsiteX43" fmla="*/ 87010 w 288018"/>
                    <a:gd name="connsiteY43" fmla="*/ 399546 h 518433"/>
                    <a:gd name="connsiteX44" fmla="*/ 85730 w 288018"/>
                    <a:gd name="connsiteY44" fmla="*/ 402106 h 518433"/>
                    <a:gd name="connsiteX45" fmla="*/ 82530 w 288018"/>
                    <a:gd name="connsiteY45" fmla="*/ 407226 h 518433"/>
                    <a:gd name="connsiteX46" fmla="*/ 58848 w 288018"/>
                    <a:gd name="connsiteY46" fmla="*/ 444349 h 518433"/>
                    <a:gd name="connsiteX47" fmla="*/ 53728 w 288018"/>
                    <a:gd name="connsiteY47" fmla="*/ 452669 h 518433"/>
                    <a:gd name="connsiteX48" fmla="*/ 51168 w 288018"/>
                    <a:gd name="connsiteY48" fmla="*/ 456510 h 518433"/>
                    <a:gd name="connsiteX49" fmla="*/ 49888 w 288018"/>
                    <a:gd name="connsiteY49" fmla="*/ 458430 h 518433"/>
                    <a:gd name="connsiteX50" fmla="*/ 48608 w 288018"/>
                    <a:gd name="connsiteY50" fmla="*/ 460350 h 518433"/>
                    <a:gd name="connsiteX51" fmla="*/ 39007 w 288018"/>
                    <a:gd name="connsiteY51" fmla="*/ 475071 h 518433"/>
                    <a:gd name="connsiteX52" fmla="*/ 33887 w 288018"/>
                    <a:gd name="connsiteY52" fmla="*/ 481471 h 518433"/>
                    <a:gd name="connsiteX53" fmla="*/ 29406 w 288018"/>
                    <a:gd name="connsiteY53" fmla="*/ 487872 h 518433"/>
                    <a:gd name="connsiteX54" fmla="*/ 21086 w 288018"/>
                    <a:gd name="connsiteY54" fmla="*/ 498112 h 518433"/>
                    <a:gd name="connsiteX55" fmla="*/ 10205 w 288018"/>
                    <a:gd name="connsiteY55" fmla="*/ 512833 h 518433"/>
                    <a:gd name="connsiteX56" fmla="*/ 6365 w 288018"/>
                    <a:gd name="connsiteY56" fmla="*/ 517954 h 518433"/>
                    <a:gd name="connsiteX57" fmla="*/ 6365 w 288018"/>
                    <a:gd name="connsiteY57" fmla="*/ 517954 h 518433"/>
                    <a:gd name="connsiteX58" fmla="*/ 5085 w 288018"/>
                    <a:gd name="connsiteY58" fmla="*/ 517954 h 518433"/>
                    <a:gd name="connsiteX59" fmla="*/ 5085 w 288018"/>
                    <a:gd name="connsiteY59" fmla="*/ 516674 h 518433"/>
                    <a:gd name="connsiteX60" fmla="*/ 8285 w 288018"/>
                    <a:gd name="connsiteY60" fmla="*/ 510913 h 518433"/>
                    <a:gd name="connsiteX61" fmla="*/ 12125 w 288018"/>
                    <a:gd name="connsiteY61" fmla="*/ 503873 h 518433"/>
                    <a:gd name="connsiteX62" fmla="*/ 17886 w 288018"/>
                    <a:gd name="connsiteY62" fmla="*/ 494912 h 518433"/>
                    <a:gd name="connsiteX63" fmla="*/ 33247 w 288018"/>
                    <a:gd name="connsiteY63" fmla="*/ 470591 h 518433"/>
                    <a:gd name="connsiteX64" fmla="*/ 51808 w 288018"/>
                    <a:gd name="connsiteY64" fmla="*/ 437948 h 518433"/>
                    <a:gd name="connsiteX65" fmla="*/ 73569 w 288018"/>
                    <a:gd name="connsiteY65" fmla="*/ 399546 h 518433"/>
                    <a:gd name="connsiteX66" fmla="*/ 79330 w 288018"/>
                    <a:gd name="connsiteY66" fmla="*/ 389305 h 518433"/>
                    <a:gd name="connsiteX67" fmla="*/ 84450 w 288018"/>
                    <a:gd name="connsiteY67" fmla="*/ 378425 h 518433"/>
                    <a:gd name="connsiteX68" fmla="*/ 94051 w 288018"/>
                    <a:gd name="connsiteY68" fmla="*/ 355383 h 518433"/>
                    <a:gd name="connsiteX69" fmla="*/ 99171 w 288018"/>
                    <a:gd name="connsiteY69" fmla="*/ 343222 h 518433"/>
                    <a:gd name="connsiteX70" fmla="*/ 104931 w 288018"/>
                    <a:gd name="connsiteY70" fmla="*/ 331702 h 518433"/>
                    <a:gd name="connsiteX71" fmla="*/ 108132 w 288018"/>
                    <a:gd name="connsiteY71" fmla="*/ 325941 h 518433"/>
                    <a:gd name="connsiteX72" fmla="*/ 111332 w 288018"/>
                    <a:gd name="connsiteY72" fmla="*/ 320181 h 518433"/>
                    <a:gd name="connsiteX73" fmla="*/ 114532 w 288018"/>
                    <a:gd name="connsiteY73" fmla="*/ 314420 h 518433"/>
                    <a:gd name="connsiteX74" fmla="*/ 118372 w 288018"/>
                    <a:gd name="connsiteY74" fmla="*/ 308660 h 518433"/>
                    <a:gd name="connsiteX75" fmla="*/ 135013 w 288018"/>
                    <a:gd name="connsiteY75" fmla="*/ 286899 h 518433"/>
                    <a:gd name="connsiteX76" fmla="*/ 149734 w 288018"/>
                    <a:gd name="connsiteY76" fmla="*/ 263857 h 518433"/>
                    <a:gd name="connsiteX77" fmla="*/ 175976 w 288018"/>
                    <a:gd name="connsiteY77" fmla="*/ 215854 h 518433"/>
                    <a:gd name="connsiteX78" fmla="*/ 188777 w 288018"/>
                    <a:gd name="connsiteY78" fmla="*/ 192172 h 518433"/>
                    <a:gd name="connsiteX79" fmla="*/ 194537 w 288018"/>
                    <a:gd name="connsiteY79" fmla="*/ 180652 h 518433"/>
                    <a:gd name="connsiteX80" fmla="*/ 199657 w 288018"/>
                    <a:gd name="connsiteY80" fmla="*/ 169131 h 518433"/>
                    <a:gd name="connsiteX81" fmla="*/ 220779 w 288018"/>
                    <a:gd name="connsiteY81" fmla="*/ 124328 h 518433"/>
                    <a:gd name="connsiteX82" fmla="*/ 225899 w 288018"/>
                    <a:gd name="connsiteY82" fmla="*/ 114087 h 518433"/>
                    <a:gd name="connsiteX83" fmla="*/ 230379 w 288018"/>
                    <a:gd name="connsiteY83" fmla="*/ 103847 h 518433"/>
                    <a:gd name="connsiteX84" fmla="*/ 234860 w 288018"/>
                    <a:gd name="connsiteY84" fmla="*/ 93606 h 518433"/>
                    <a:gd name="connsiteX85" fmla="*/ 239340 w 288018"/>
                    <a:gd name="connsiteY85" fmla="*/ 84005 h 518433"/>
                    <a:gd name="connsiteX86" fmla="*/ 248301 w 288018"/>
                    <a:gd name="connsiteY86" fmla="*/ 66724 h 518433"/>
                    <a:gd name="connsiteX87" fmla="*/ 257261 w 288018"/>
                    <a:gd name="connsiteY87" fmla="*/ 51363 h 518433"/>
                    <a:gd name="connsiteX88" fmla="*/ 273262 w 288018"/>
                    <a:gd name="connsiteY88" fmla="*/ 27042 h 518433"/>
                    <a:gd name="connsiteX89" fmla="*/ 279023 w 288018"/>
                    <a:gd name="connsiteY89" fmla="*/ 18081 h 518433"/>
                    <a:gd name="connsiteX90" fmla="*/ 282863 w 288018"/>
                    <a:gd name="connsiteY90" fmla="*/ 11041 h 518433"/>
                    <a:gd name="connsiteX91" fmla="*/ 286063 w 288018"/>
                    <a:gd name="connsiteY91" fmla="*/ 5280 h 518433"/>
                    <a:gd name="connsiteX92" fmla="*/ 287343 w 288018"/>
                    <a:gd name="connsiteY92" fmla="*/ 5280 h 518433"/>
                    <a:gd name="connsiteX93" fmla="*/ 284783 w 288018"/>
                    <a:gd name="connsiteY93" fmla="*/ 9761 h 518433"/>
                    <a:gd name="connsiteX94" fmla="*/ 284783 w 288018"/>
                    <a:gd name="connsiteY94" fmla="*/ 9761 h 5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8018" h="518433">
                      <a:moveTo>
                        <a:pt x="284783" y="9761"/>
                      </a:moveTo>
                      <a:cubicBezTo>
                        <a:pt x="284783" y="9761"/>
                        <a:pt x="284143" y="11681"/>
                        <a:pt x="282223" y="15521"/>
                      </a:cubicBezTo>
                      <a:cubicBezTo>
                        <a:pt x="281583" y="17441"/>
                        <a:pt x="280303" y="20001"/>
                        <a:pt x="279023" y="22561"/>
                      </a:cubicBezTo>
                      <a:cubicBezTo>
                        <a:pt x="277743" y="25122"/>
                        <a:pt x="276462" y="28962"/>
                        <a:pt x="274542" y="32162"/>
                      </a:cubicBezTo>
                      <a:cubicBezTo>
                        <a:pt x="272622" y="36002"/>
                        <a:pt x="270702" y="39843"/>
                        <a:pt x="268142" y="43683"/>
                      </a:cubicBezTo>
                      <a:cubicBezTo>
                        <a:pt x="266222" y="48163"/>
                        <a:pt x="263021" y="52003"/>
                        <a:pt x="261101" y="57124"/>
                      </a:cubicBezTo>
                      <a:cubicBezTo>
                        <a:pt x="258541" y="62244"/>
                        <a:pt x="255981" y="67364"/>
                        <a:pt x="253421" y="72485"/>
                      </a:cubicBezTo>
                      <a:cubicBezTo>
                        <a:pt x="250861" y="78245"/>
                        <a:pt x="248301" y="84005"/>
                        <a:pt x="245740" y="90406"/>
                      </a:cubicBezTo>
                      <a:cubicBezTo>
                        <a:pt x="244460" y="93606"/>
                        <a:pt x="243180" y="96806"/>
                        <a:pt x="241900" y="100006"/>
                      </a:cubicBezTo>
                      <a:cubicBezTo>
                        <a:pt x="240620" y="103207"/>
                        <a:pt x="239340" y="106407"/>
                        <a:pt x="238060" y="110247"/>
                      </a:cubicBezTo>
                      <a:cubicBezTo>
                        <a:pt x="236780" y="114087"/>
                        <a:pt x="235500" y="117288"/>
                        <a:pt x="234220" y="121128"/>
                      </a:cubicBezTo>
                      <a:cubicBezTo>
                        <a:pt x="232300" y="124968"/>
                        <a:pt x="231019" y="128168"/>
                        <a:pt x="229099" y="132009"/>
                      </a:cubicBezTo>
                      <a:cubicBezTo>
                        <a:pt x="225899" y="139049"/>
                        <a:pt x="222699" y="146730"/>
                        <a:pt x="219499" y="153770"/>
                      </a:cubicBezTo>
                      <a:cubicBezTo>
                        <a:pt x="217579" y="157610"/>
                        <a:pt x="215658" y="161450"/>
                        <a:pt x="214378" y="165291"/>
                      </a:cubicBezTo>
                      <a:cubicBezTo>
                        <a:pt x="213098" y="169131"/>
                        <a:pt x="211178" y="172971"/>
                        <a:pt x="209898" y="176811"/>
                      </a:cubicBezTo>
                      <a:cubicBezTo>
                        <a:pt x="207978" y="180652"/>
                        <a:pt x="206698" y="185132"/>
                        <a:pt x="204778" y="188972"/>
                      </a:cubicBezTo>
                      <a:cubicBezTo>
                        <a:pt x="202858" y="192813"/>
                        <a:pt x="200938" y="197293"/>
                        <a:pt x="199017" y="201133"/>
                      </a:cubicBezTo>
                      <a:cubicBezTo>
                        <a:pt x="195177" y="209454"/>
                        <a:pt x="190697" y="217134"/>
                        <a:pt x="186857" y="225455"/>
                      </a:cubicBezTo>
                      <a:cubicBezTo>
                        <a:pt x="178536" y="241456"/>
                        <a:pt x="169575" y="257457"/>
                        <a:pt x="161255" y="273458"/>
                      </a:cubicBezTo>
                      <a:lnTo>
                        <a:pt x="158055" y="279218"/>
                      </a:lnTo>
                      <a:lnTo>
                        <a:pt x="156135" y="282418"/>
                      </a:lnTo>
                      <a:lnTo>
                        <a:pt x="155495" y="283698"/>
                      </a:lnTo>
                      <a:lnTo>
                        <a:pt x="154215" y="285619"/>
                      </a:lnTo>
                      <a:lnTo>
                        <a:pt x="149734" y="292019"/>
                      </a:lnTo>
                      <a:cubicBezTo>
                        <a:pt x="148454" y="293939"/>
                        <a:pt x="146534" y="295859"/>
                        <a:pt x="145254" y="297779"/>
                      </a:cubicBezTo>
                      <a:cubicBezTo>
                        <a:pt x="142054" y="301620"/>
                        <a:pt x="138853" y="305460"/>
                        <a:pt x="136293" y="308660"/>
                      </a:cubicBezTo>
                      <a:cubicBezTo>
                        <a:pt x="135013" y="310580"/>
                        <a:pt x="133733" y="311860"/>
                        <a:pt x="132453" y="313780"/>
                      </a:cubicBezTo>
                      <a:cubicBezTo>
                        <a:pt x="131173" y="315701"/>
                        <a:pt x="129893" y="316981"/>
                        <a:pt x="128613" y="318901"/>
                      </a:cubicBezTo>
                      <a:lnTo>
                        <a:pt x="125413" y="324021"/>
                      </a:lnTo>
                      <a:cubicBezTo>
                        <a:pt x="124133" y="325941"/>
                        <a:pt x="123492" y="327861"/>
                        <a:pt x="122212" y="329141"/>
                      </a:cubicBezTo>
                      <a:lnTo>
                        <a:pt x="120292" y="331702"/>
                      </a:lnTo>
                      <a:lnTo>
                        <a:pt x="119652" y="332982"/>
                      </a:lnTo>
                      <a:lnTo>
                        <a:pt x="119652" y="332982"/>
                      </a:lnTo>
                      <a:cubicBezTo>
                        <a:pt x="120292" y="332342"/>
                        <a:pt x="119652" y="332982"/>
                        <a:pt x="119652" y="332982"/>
                      </a:cubicBezTo>
                      <a:lnTo>
                        <a:pt x="119652" y="333622"/>
                      </a:lnTo>
                      <a:lnTo>
                        <a:pt x="119012" y="334262"/>
                      </a:lnTo>
                      <a:cubicBezTo>
                        <a:pt x="117732" y="336182"/>
                        <a:pt x="117092" y="338102"/>
                        <a:pt x="115812" y="340022"/>
                      </a:cubicBezTo>
                      <a:cubicBezTo>
                        <a:pt x="113892" y="343862"/>
                        <a:pt x="111972" y="347703"/>
                        <a:pt x="109412" y="351543"/>
                      </a:cubicBezTo>
                      <a:cubicBezTo>
                        <a:pt x="107491" y="355383"/>
                        <a:pt x="106211" y="359223"/>
                        <a:pt x="104931" y="362424"/>
                      </a:cubicBezTo>
                      <a:cubicBezTo>
                        <a:pt x="103011" y="366264"/>
                        <a:pt x="101731" y="370104"/>
                        <a:pt x="99811" y="374584"/>
                      </a:cubicBezTo>
                      <a:cubicBezTo>
                        <a:pt x="98531" y="378425"/>
                        <a:pt x="95971" y="382265"/>
                        <a:pt x="94051" y="386105"/>
                      </a:cubicBezTo>
                      <a:cubicBezTo>
                        <a:pt x="92130" y="389945"/>
                        <a:pt x="90210" y="393786"/>
                        <a:pt x="88290" y="396986"/>
                      </a:cubicBezTo>
                      <a:lnTo>
                        <a:pt x="87650" y="398266"/>
                      </a:lnTo>
                      <a:lnTo>
                        <a:pt x="87010" y="399546"/>
                      </a:lnTo>
                      <a:lnTo>
                        <a:pt x="85730" y="402106"/>
                      </a:lnTo>
                      <a:cubicBezTo>
                        <a:pt x="84450" y="404026"/>
                        <a:pt x="83810" y="405306"/>
                        <a:pt x="82530" y="407226"/>
                      </a:cubicBezTo>
                      <a:cubicBezTo>
                        <a:pt x="74209" y="420667"/>
                        <a:pt x="66529" y="433468"/>
                        <a:pt x="58848" y="444349"/>
                      </a:cubicBezTo>
                      <a:cubicBezTo>
                        <a:pt x="56928" y="447549"/>
                        <a:pt x="55008" y="450109"/>
                        <a:pt x="53728" y="452669"/>
                      </a:cubicBezTo>
                      <a:cubicBezTo>
                        <a:pt x="53088" y="453949"/>
                        <a:pt x="51808" y="455230"/>
                        <a:pt x="51168" y="456510"/>
                      </a:cubicBezTo>
                      <a:lnTo>
                        <a:pt x="49888" y="458430"/>
                      </a:lnTo>
                      <a:lnTo>
                        <a:pt x="48608" y="460350"/>
                      </a:lnTo>
                      <a:cubicBezTo>
                        <a:pt x="45407" y="465470"/>
                        <a:pt x="41567" y="470591"/>
                        <a:pt x="39007" y="475071"/>
                      </a:cubicBezTo>
                      <a:cubicBezTo>
                        <a:pt x="37727" y="477631"/>
                        <a:pt x="35807" y="479551"/>
                        <a:pt x="33887" y="481471"/>
                      </a:cubicBezTo>
                      <a:cubicBezTo>
                        <a:pt x="31967" y="483391"/>
                        <a:pt x="30686" y="485312"/>
                        <a:pt x="29406" y="487872"/>
                      </a:cubicBezTo>
                      <a:cubicBezTo>
                        <a:pt x="26206" y="491712"/>
                        <a:pt x="23646" y="494912"/>
                        <a:pt x="21086" y="498112"/>
                      </a:cubicBezTo>
                      <a:cubicBezTo>
                        <a:pt x="15965" y="504513"/>
                        <a:pt x="12765" y="509633"/>
                        <a:pt x="10205" y="512833"/>
                      </a:cubicBezTo>
                      <a:cubicBezTo>
                        <a:pt x="7645" y="516034"/>
                        <a:pt x="6365" y="517954"/>
                        <a:pt x="6365" y="517954"/>
                      </a:cubicBezTo>
                      <a:lnTo>
                        <a:pt x="6365" y="517954"/>
                      </a:lnTo>
                      <a:cubicBezTo>
                        <a:pt x="6365" y="518594"/>
                        <a:pt x="5725" y="518594"/>
                        <a:pt x="5085" y="517954"/>
                      </a:cubicBezTo>
                      <a:cubicBezTo>
                        <a:pt x="5085" y="517954"/>
                        <a:pt x="4445" y="517314"/>
                        <a:pt x="5085" y="516674"/>
                      </a:cubicBezTo>
                      <a:cubicBezTo>
                        <a:pt x="5085" y="516674"/>
                        <a:pt x="6365" y="514753"/>
                        <a:pt x="8285" y="510913"/>
                      </a:cubicBezTo>
                      <a:cubicBezTo>
                        <a:pt x="9565" y="508993"/>
                        <a:pt x="10845" y="507073"/>
                        <a:pt x="12125" y="503873"/>
                      </a:cubicBezTo>
                      <a:cubicBezTo>
                        <a:pt x="13405" y="501313"/>
                        <a:pt x="15325" y="498112"/>
                        <a:pt x="17886" y="494912"/>
                      </a:cubicBezTo>
                      <a:cubicBezTo>
                        <a:pt x="22366" y="487872"/>
                        <a:pt x="27486" y="480191"/>
                        <a:pt x="33247" y="470591"/>
                      </a:cubicBezTo>
                      <a:cubicBezTo>
                        <a:pt x="39007" y="460990"/>
                        <a:pt x="44767" y="450109"/>
                        <a:pt x="51808" y="437948"/>
                      </a:cubicBezTo>
                      <a:cubicBezTo>
                        <a:pt x="58208" y="425788"/>
                        <a:pt x="65889" y="412987"/>
                        <a:pt x="73569" y="399546"/>
                      </a:cubicBezTo>
                      <a:cubicBezTo>
                        <a:pt x="75489" y="396346"/>
                        <a:pt x="77410" y="392506"/>
                        <a:pt x="79330" y="389305"/>
                      </a:cubicBezTo>
                      <a:cubicBezTo>
                        <a:pt x="81250" y="385465"/>
                        <a:pt x="83170" y="382265"/>
                        <a:pt x="84450" y="378425"/>
                      </a:cubicBezTo>
                      <a:cubicBezTo>
                        <a:pt x="88290" y="371384"/>
                        <a:pt x="90850" y="363064"/>
                        <a:pt x="94051" y="355383"/>
                      </a:cubicBezTo>
                      <a:cubicBezTo>
                        <a:pt x="95971" y="351543"/>
                        <a:pt x="97251" y="347063"/>
                        <a:pt x="99171" y="343222"/>
                      </a:cubicBezTo>
                      <a:cubicBezTo>
                        <a:pt x="101091" y="339382"/>
                        <a:pt x="103011" y="335542"/>
                        <a:pt x="104931" y="331702"/>
                      </a:cubicBezTo>
                      <a:cubicBezTo>
                        <a:pt x="106211" y="329781"/>
                        <a:pt x="106851" y="327861"/>
                        <a:pt x="108132" y="325941"/>
                      </a:cubicBezTo>
                      <a:cubicBezTo>
                        <a:pt x="109412" y="324021"/>
                        <a:pt x="110052" y="322101"/>
                        <a:pt x="111332" y="320181"/>
                      </a:cubicBezTo>
                      <a:lnTo>
                        <a:pt x="114532" y="314420"/>
                      </a:lnTo>
                      <a:lnTo>
                        <a:pt x="118372" y="308660"/>
                      </a:lnTo>
                      <a:cubicBezTo>
                        <a:pt x="123492" y="300980"/>
                        <a:pt x="129253" y="293939"/>
                        <a:pt x="135013" y="286899"/>
                      </a:cubicBezTo>
                      <a:cubicBezTo>
                        <a:pt x="140774" y="279858"/>
                        <a:pt x="145254" y="272178"/>
                        <a:pt x="149734" y="263857"/>
                      </a:cubicBezTo>
                      <a:cubicBezTo>
                        <a:pt x="158695" y="247856"/>
                        <a:pt x="167015" y="231855"/>
                        <a:pt x="175976" y="215854"/>
                      </a:cubicBezTo>
                      <a:cubicBezTo>
                        <a:pt x="180456" y="208174"/>
                        <a:pt x="184937" y="200493"/>
                        <a:pt x="188777" y="192172"/>
                      </a:cubicBezTo>
                      <a:cubicBezTo>
                        <a:pt x="190697" y="188332"/>
                        <a:pt x="192617" y="184492"/>
                        <a:pt x="194537" y="180652"/>
                      </a:cubicBezTo>
                      <a:cubicBezTo>
                        <a:pt x="196457" y="176811"/>
                        <a:pt x="197737" y="172971"/>
                        <a:pt x="199657" y="169131"/>
                      </a:cubicBezTo>
                      <a:cubicBezTo>
                        <a:pt x="206058" y="153130"/>
                        <a:pt x="213738" y="138409"/>
                        <a:pt x="220779" y="124328"/>
                      </a:cubicBezTo>
                      <a:cubicBezTo>
                        <a:pt x="222699" y="121128"/>
                        <a:pt x="223979" y="117288"/>
                        <a:pt x="225899" y="114087"/>
                      </a:cubicBezTo>
                      <a:cubicBezTo>
                        <a:pt x="227179" y="110887"/>
                        <a:pt x="229099" y="107047"/>
                        <a:pt x="230379" y="103847"/>
                      </a:cubicBezTo>
                      <a:cubicBezTo>
                        <a:pt x="231659" y="100647"/>
                        <a:pt x="233580" y="97446"/>
                        <a:pt x="234860" y="93606"/>
                      </a:cubicBezTo>
                      <a:cubicBezTo>
                        <a:pt x="236140" y="90406"/>
                        <a:pt x="237420" y="87206"/>
                        <a:pt x="239340" y="84005"/>
                      </a:cubicBezTo>
                      <a:cubicBezTo>
                        <a:pt x="242540" y="77605"/>
                        <a:pt x="245100" y="71845"/>
                        <a:pt x="248301" y="66724"/>
                      </a:cubicBezTo>
                      <a:cubicBezTo>
                        <a:pt x="251501" y="61604"/>
                        <a:pt x="254701" y="56484"/>
                        <a:pt x="257261" y="51363"/>
                      </a:cubicBezTo>
                      <a:cubicBezTo>
                        <a:pt x="263021" y="41763"/>
                        <a:pt x="268782" y="34082"/>
                        <a:pt x="273262" y="27042"/>
                      </a:cubicBezTo>
                      <a:cubicBezTo>
                        <a:pt x="275822" y="23842"/>
                        <a:pt x="277102" y="20641"/>
                        <a:pt x="279023" y="18081"/>
                      </a:cubicBezTo>
                      <a:cubicBezTo>
                        <a:pt x="280303" y="15521"/>
                        <a:pt x="281583" y="12961"/>
                        <a:pt x="282863" y="11041"/>
                      </a:cubicBezTo>
                      <a:cubicBezTo>
                        <a:pt x="284783" y="7200"/>
                        <a:pt x="286063" y="5280"/>
                        <a:pt x="286063" y="5280"/>
                      </a:cubicBezTo>
                      <a:cubicBezTo>
                        <a:pt x="286063" y="4640"/>
                        <a:pt x="286703" y="4640"/>
                        <a:pt x="287343" y="5280"/>
                      </a:cubicBezTo>
                      <a:cubicBezTo>
                        <a:pt x="284783" y="8481"/>
                        <a:pt x="284783" y="9121"/>
                        <a:pt x="284783" y="9761"/>
                      </a:cubicBezTo>
                      <a:lnTo>
                        <a:pt x="284783" y="9761"/>
                      </a:lnTo>
                      <a:close/>
                    </a:path>
                  </a:pathLst>
                </a:custGeom>
                <a:solidFill>
                  <a:schemeClr val="bg1"/>
                </a:solidFill>
                <a:ln w="9525" cap="flat">
                  <a:noFill/>
                  <a:prstDash val="solid"/>
                  <a:miter/>
                </a:ln>
              </p:spPr>
              <p:txBody>
                <a:bodyPr rtlCol="0" anchor="ctr"/>
                <a:lstStyle/>
                <a:p>
                  <a:endParaRPr lang="en-US"/>
                </a:p>
              </p:txBody>
            </p:sp>
            <p:sp>
              <p:nvSpPr>
                <p:cNvPr id="181" name="Freeform: Shape 180"/>
                <p:cNvSpPr/>
                <p:nvPr/>
              </p:nvSpPr>
              <p:spPr>
                <a:xfrm>
                  <a:off x="14633964" y="1145665"/>
                  <a:ext cx="357530" cy="619695"/>
                </a:xfrm>
                <a:custGeom>
                  <a:avLst/>
                  <a:gdLst>
                    <a:gd name="connsiteX0" fmla="*/ 274898 w 275217"/>
                    <a:gd name="connsiteY0" fmla="*/ 520034 h 524834"/>
                    <a:gd name="connsiteX1" fmla="*/ 271058 w 275217"/>
                    <a:gd name="connsiteY1" fmla="*/ 514273 h 524834"/>
                    <a:gd name="connsiteX2" fmla="*/ 260817 w 275217"/>
                    <a:gd name="connsiteY2" fmla="*/ 498912 h 524834"/>
                    <a:gd name="connsiteX3" fmla="*/ 245456 w 275217"/>
                    <a:gd name="connsiteY3" fmla="*/ 474591 h 524834"/>
                    <a:gd name="connsiteX4" fmla="*/ 226255 w 275217"/>
                    <a:gd name="connsiteY4" fmla="*/ 441949 h 524834"/>
                    <a:gd name="connsiteX5" fmla="*/ 217294 w 275217"/>
                    <a:gd name="connsiteY5" fmla="*/ 422107 h 524834"/>
                    <a:gd name="connsiteX6" fmla="*/ 212814 w 275217"/>
                    <a:gd name="connsiteY6" fmla="*/ 412507 h 524834"/>
                    <a:gd name="connsiteX7" fmla="*/ 207694 w 275217"/>
                    <a:gd name="connsiteY7" fmla="*/ 402906 h 524834"/>
                    <a:gd name="connsiteX8" fmla="*/ 184012 w 275217"/>
                    <a:gd name="connsiteY8" fmla="*/ 360023 h 524834"/>
                    <a:gd name="connsiteX9" fmla="*/ 159050 w 275217"/>
                    <a:gd name="connsiteY9" fmla="*/ 315221 h 524834"/>
                    <a:gd name="connsiteX10" fmla="*/ 143049 w 275217"/>
                    <a:gd name="connsiteY10" fmla="*/ 294099 h 524834"/>
                    <a:gd name="connsiteX11" fmla="*/ 134729 w 275217"/>
                    <a:gd name="connsiteY11" fmla="*/ 281938 h 524834"/>
                    <a:gd name="connsiteX12" fmla="*/ 130889 w 275217"/>
                    <a:gd name="connsiteY12" fmla="*/ 275538 h 524834"/>
                    <a:gd name="connsiteX13" fmla="*/ 128968 w 275217"/>
                    <a:gd name="connsiteY13" fmla="*/ 272338 h 524834"/>
                    <a:gd name="connsiteX14" fmla="*/ 128328 w 275217"/>
                    <a:gd name="connsiteY14" fmla="*/ 271058 h 524834"/>
                    <a:gd name="connsiteX15" fmla="*/ 127688 w 275217"/>
                    <a:gd name="connsiteY15" fmla="*/ 270418 h 524834"/>
                    <a:gd name="connsiteX16" fmla="*/ 127048 w 275217"/>
                    <a:gd name="connsiteY16" fmla="*/ 269138 h 524834"/>
                    <a:gd name="connsiteX17" fmla="*/ 102727 w 275217"/>
                    <a:gd name="connsiteY17" fmla="*/ 220494 h 524834"/>
                    <a:gd name="connsiteX18" fmla="*/ 96966 w 275217"/>
                    <a:gd name="connsiteY18" fmla="*/ 208334 h 524834"/>
                    <a:gd name="connsiteX19" fmla="*/ 95686 w 275217"/>
                    <a:gd name="connsiteY19" fmla="*/ 205133 h 524834"/>
                    <a:gd name="connsiteX20" fmla="*/ 95046 w 275217"/>
                    <a:gd name="connsiteY20" fmla="*/ 204493 h 524834"/>
                    <a:gd name="connsiteX21" fmla="*/ 95046 w 275217"/>
                    <a:gd name="connsiteY21" fmla="*/ 203853 h 524834"/>
                    <a:gd name="connsiteX22" fmla="*/ 95046 w 275217"/>
                    <a:gd name="connsiteY22" fmla="*/ 203853 h 524834"/>
                    <a:gd name="connsiteX23" fmla="*/ 95046 w 275217"/>
                    <a:gd name="connsiteY23" fmla="*/ 203853 h 524834"/>
                    <a:gd name="connsiteX24" fmla="*/ 94406 w 275217"/>
                    <a:gd name="connsiteY24" fmla="*/ 202573 h 524834"/>
                    <a:gd name="connsiteX25" fmla="*/ 91206 w 275217"/>
                    <a:gd name="connsiteY25" fmla="*/ 196813 h 524834"/>
                    <a:gd name="connsiteX26" fmla="*/ 84806 w 275217"/>
                    <a:gd name="connsiteY26" fmla="*/ 185292 h 524834"/>
                    <a:gd name="connsiteX27" fmla="*/ 78405 w 275217"/>
                    <a:gd name="connsiteY27" fmla="*/ 175051 h 524834"/>
                    <a:gd name="connsiteX28" fmla="*/ 71365 w 275217"/>
                    <a:gd name="connsiteY28" fmla="*/ 164171 h 524834"/>
                    <a:gd name="connsiteX29" fmla="*/ 64964 w 275217"/>
                    <a:gd name="connsiteY29" fmla="*/ 152650 h 524834"/>
                    <a:gd name="connsiteX30" fmla="*/ 59204 w 275217"/>
                    <a:gd name="connsiteY30" fmla="*/ 141769 h 524834"/>
                    <a:gd name="connsiteX31" fmla="*/ 58564 w 275217"/>
                    <a:gd name="connsiteY31" fmla="*/ 141129 h 524834"/>
                    <a:gd name="connsiteX32" fmla="*/ 58564 w 275217"/>
                    <a:gd name="connsiteY32" fmla="*/ 140489 h 524834"/>
                    <a:gd name="connsiteX33" fmla="*/ 58564 w 275217"/>
                    <a:gd name="connsiteY33" fmla="*/ 139849 h 524834"/>
                    <a:gd name="connsiteX34" fmla="*/ 59204 w 275217"/>
                    <a:gd name="connsiteY34" fmla="*/ 137929 h 524834"/>
                    <a:gd name="connsiteX35" fmla="*/ 57924 w 275217"/>
                    <a:gd name="connsiteY35" fmla="*/ 135369 h 524834"/>
                    <a:gd name="connsiteX36" fmla="*/ 55364 w 275217"/>
                    <a:gd name="connsiteY36" fmla="*/ 130248 h 524834"/>
                    <a:gd name="connsiteX37" fmla="*/ 50883 w 275217"/>
                    <a:gd name="connsiteY37" fmla="*/ 118728 h 524834"/>
                    <a:gd name="connsiteX38" fmla="*/ 47683 w 275217"/>
                    <a:gd name="connsiteY38" fmla="*/ 107207 h 524834"/>
                    <a:gd name="connsiteX39" fmla="*/ 45123 w 275217"/>
                    <a:gd name="connsiteY39" fmla="*/ 96966 h 524834"/>
                    <a:gd name="connsiteX40" fmla="*/ 42563 w 275217"/>
                    <a:gd name="connsiteY40" fmla="*/ 87366 h 524834"/>
                    <a:gd name="connsiteX41" fmla="*/ 35522 w 275217"/>
                    <a:gd name="connsiteY41" fmla="*/ 70085 h 524834"/>
                    <a:gd name="connsiteX42" fmla="*/ 27842 w 275217"/>
                    <a:gd name="connsiteY42" fmla="*/ 54084 h 524834"/>
                    <a:gd name="connsiteX43" fmla="*/ 15041 w 275217"/>
                    <a:gd name="connsiteY43" fmla="*/ 28482 h 524834"/>
                    <a:gd name="connsiteX44" fmla="*/ 10561 w 275217"/>
                    <a:gd name="connsiteY44" fmla="*/ 18881 h 524834"/>
                    <a:gd name="connsiteX45" fmla="*/ 7360 w 275217"/>
                    <a:gd name="connsiteY45" fmla="*/ 11841 h 524834"/>
                    <a:gd name="connsiteX46" fmla="*/ 4800 w 275217"/>
                    <a:gd name="connsiteY46" fmla="*/ 6080 h 524834"/>
                    <a:gd name="connsiteX47" fmla="*/ 4800 w 275217"/>
                    <a:gd name="connsiteY47" fmla="*/ 6080 h 524834"/>
                    <a:gd name="connsiteX48" fmla="*/ 5440 w 275217"/>
                    <a:gd name="connsiteY48" fmla="*/ 4800 h 524834"/>
                    <a:gd name="connsiteX49" fmla="*/ 6080 w 275217"/>
                    <a:gd name="connsiteY49" fmla="*/ 4800 h 524834"/>
                    <a:gd name="connsiteX50" fmla="*/ 9281 w 275217"/>
                    <a:gd name="connsiteY50" fmla="*/ 10561 h 524834"/>
                    <a:gd name="connsiteX51" fmla="*/ 18241 w 275217"/>
                    <a:gd name="connsiteY51" fmla="*/ 26562 h 524834"/>
                    <a:gd name="connsiteX52" fmla="*/ 32962 w 275217"/>
                    <a:gd name="connsiteY52" fmla="*/ 50883 h 524834"/>
                    <a:gd name="connsiteX53" fmla="*/ 41283 w 275217"/>
                    <a:gd name="connsiteY53" fmla="*/ 66244 h 524834"/>
                    <a:gd name="connsiteX54" fmla="*/ 49603 w 275217"/>
                    <a:gd name="connsiteY54" fmla="*/ 84165 h 524834"/>
                    <a:gd name="connsiteX55" fmla="*/ 56004 w 275217"/>
                    <a:gd name="connsiteY55" fmla="*/ 104647 h 524834"/>
                    <a:gd name="connsiteX56" fmla="*/ 59204 w 275217"/>
                    <a:gd name="connsiteY56" fmla="*/ 115528 h 524834"/>
                    <a:gd name="connsiteX57" fmla="*/ 63684 w 275217"/>
                    <a:gd name="connsiteY57" fmla="*/ 126408 h 524834"/>
                    <a:gd name="connsiteX58" fmla="*/ 68804 w 275217"/>
                    <a:gd name="connsiteY58" fmla="*/ 137289 h 524834"/>
                    <a:gd name="connsiteX59" fmla="*/ 74565 w 275217"/>
                    <a:gd name="connsiteY59" fmla="*/ 147530 h 524834"/>
                    <a:gd name="connsiteX60" fmla="*/ 88006 w 275217"/>
                    <a:gd name="connsiteY60" fmla="*/ 168651 h 524834"/>
                    <a:gd name="connsiteX61" fmla="*/ 95046 w 275217"/>
                    <a:gd name="connsiteY61" fmla="*/ 179532 h 524834"/>
                    <a:gd name="connsiteX62" fmla="*/ 101447 w 275217"/>
                    <a:gd name="connsiteY62" fmla="*/ 191052 h 524834"/>
                    <a:gd name="connsiteX63" fmla="*/ 114247 w 275217"/>
                    <a:gd name="connsiteY63" fmla="*/ 214734 h 524834"/>
                    <a:gd name="connsiteX64" fmla="*/ 138569 w 275217"/>
                    <a:gd name="connsiteY64" fmla="*/ 263377 h 524834"/>
                    <a:gd name="connsiteX65" fmla="*/ 144969 w 275217"/>
                    <a:gd name="connsiteY65" fmla="*/ 274898 h 524834"/>
                    <a:gd name="connsiteX66" fmla="*/ 152650 w 275217"/>
                    <a:gd name="connsiteY66" fmla="*/ 286419 h 524834"/>
                    <a:gd name="connsiteX67" fmla="*/ 168651 w 275217"/>
                    <a:gd name="connsiteY67" fmla="*/ 308180 h 524834"/>
                    <a:gd name="connsiteX68" fmla="*/ 172491 w 275217"/>
                    <a:gd name="connsiteY68" fmla="*/ 313940 h 524834"/>
                    <a:gd name="connsiteX69" fmla="*/ 175691 w 275217"/>
                    <a:gd name="connsiteY69" fmla="*/ 319701 h 524834"/>
                    <a:gd name="connsiteX70" fmla="*/ 182092 w 275217"/>
                    <a:gd name="connsiteY70" fmla="*/ 331222 h 524834"/>
                    <a:gd name="connsiteX71" fmla="*/ 193613 w 275217"/>
                    <a:gd name="connsiteY71" fmla="*/ 354263 h 524834"/>
                    <a:gd name="connsiteX72" fmla="*/ 216014 w 275217"/>
                    <a:gd name="connsiteY72" fmla="*/ 398426 h 524834"/>
                    <a:gd name="connsiteX73" fmla="*/ 221134 w 275217"/>
                    <a:gd name="connsiteY73" fmla="*/ 409307 h 524834"/>
                    <a:gd name="connsiteX74" fmla="*/ 224975 w 275217"/>
                    <a:gd name="connsiteY74" fmla="*/ 419547 h 524834"/>
                    <a:gd name="connsiteX75" fmla="*/ 232655 w 275217"/>
                    <a:gd name="connsiteY75" fmla="*/ 439389 h 524834"/>
                    <a:gd name="connsiteX76" fmla="*/ 240976 w 275217"/>
                    <a:gd name="connsiteY76" fmla="*/ 456670 h 524834"/>
                    <a:gd name="connsiteX77" fmla="*/ 249296 w 275217"/>
                    <a:gd name="connsiteY77" fmla="*/ 472671 h 524834"/>
                    <a:gd name="connsiteX78" fmla="*/ 262097 w 275217"/>
                    <a:gd name="connsiteY78" fmla="*/ 498272 h 524834"/>
                    <a:gd name="connsiteX79" fmla="*/ 273618 w 275217"/>
                    <a:gd name="connsiteY79" fmla="*/ 520674 h 524834"/>
                    <a:gd name="connsiteX80" fmla="*/ 273618 w 275217"/>
                    <a:gd name="connsiteY80" fmla="*/ 521954 h 524834"/>
                    <a:gd name="connsiteX81" fmla="*/ 274898 w 275217"/>
                    <a:gd name="connsiteY81" fmla="*/ 520034 h 524834"/>
                    <a:gd name="connsiteX82" fmla="*/ 274898 w 275217"/>
                    <a:gd name="connsiteY82" fmla="*/ 520034 h 52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5217" h="524834">
                      <a:moveTo>
                        <a:pt x="274898" y="520034"/>
                      </a:moveTo>
                      <a:cubicBezTo>
                        <a:pt x="274898" y="520034"/>
                        <a:pt x="273618" y="518114"/>
                        <a:pt x="271058" y="514273"/>
                      </a:cubicBezTo>
                      <a:cubicBezTo>
                        <a:pt x="268498" y="510433"/>
                        <a:pt x="265297" y="505313"/>
                        <a:pt x="260817" y="498912"/>
                      </a:cubicBezTo>
                      <a:cubicBezTo>
                        <a:pt x="256337" y="491872"/>
                        <a:pt x="251216" y="484191"/>
                        <a:pt x="245456" y="474591"/>
                      </a:cubicBezTo>
                      <a:cubicBezTo>
                        <a:pt x="239696" y="464990"/>
                        <a:pt x="233295" y="454750"/>
                        <a:pt x="226255" y="441949"/>
                      </a:cubicBezTo>
                      <a:cubicBezTo>
                        <a:pt x="223055" y="435548"/>
                        <a:pt x="219854" y="428508"/>
                        <a:pt x="217294" y="422107"/>
                      </a:cubicBezTo>
                      <a:cubicBezTo>
                        <a:pt x="216014" y="418907"/>
                        <a:pt x="214734" y="415707"/>
                        <a:pt x="212814" y="412507"/>
                      </a:cubicBezTo>
                      <a:cubicBezTo>
                        <a:pt x="210894" y="409307"/>
                        <a:pt x="209614" y="406106"/>
                        <a:pt x="207694" y="402906"/>
                      </a:cubicBezTo>
                      <a:cubicBezTo>
                        <a:pt x="200013" y="389465"/>
                        <a:pt x="191693" y="374744"/>
                        <a:pt x="184012" y="360023"/>
                      </a:cubicBezTo>
                      <a:cubicBezTo>
                        <a:pt x="175691" y="345302"/>
                        <a:pt x="168011" y="329301"/>
                        <a:pt x="159050" y="315221"/>
                      </a:cubicBezTo>
                      <a:cubicBezTo>
                        <a:pt x="154570" y="308820"/>
                        <a:pt x="149450" y="302420"/>
                        <a:pt x="143049" y="294099"/>
                      </a:cubicBezTo>
                      <a:cubicBezTo>
                        <a:pt x="139849" y="290259"/>
                        <a:pt x="137289" y="285779"/>
                        <a:pt x="134729" y="281938"/>
                      </a:cubicBezTo>
                      <a:cubicBezTo>
                        <a:pt x="133449" y="280018"/>
                        <a:pt x="132169" y="278098"/>
                        <a:pt x="130889" y="275538"/>
                      </a:cubicBezTo>
                      <a:lnTo>
                        <a:pt x="128968" y="272338"/>
                      </a:lnTo>
                      <a:lnTo>
                        <a:pt x="128328" y="271058"/>
                      </a:lnTo>
                      <a:lnTo>
                        <a:pt x="127688" y="270418"/>
                      </a:lnTo>
                      <a:lnTo>
                        <a:pt x="127048" y="269138"/>
                      </a:lnTo>
                      <a:cubicBezTo>
                        <a:pt x="118728" y="253136"/>
                        <a:pt x="111047" y="236495"/>
                        <a:pt x="102727" y="220494"/>
                      </a:cubicBezTo>
                      <a:cubicBezTo>
                        <a:pt x="100807" y="216654"/>
                        <a:pt x="98887" y="212814"/>
                        <a:pt x="96966" y="208334"/>
                      </a:cubicBezTo>
                      <a:lnTo>
                        <a:pt x="95686" y="205133"/>
                      </a:lnTo>
                      <a:lnTo>
                        <a:pt x="95046" y="204493"/>
                      </a:lnTo>
                      <a:lnTo>
                        <a:pt x="95046" y="203853"/>
                      </a:lnTo>
                      <a:lnTo>
                        <a:pt x="95046" y="203853"/>
                      </a:lnTo>
                      <a:cubicBezTo>
                        <a:pt x="95046" y="203853"/>
                        <a:pt x="95686" y="204493"/>
                        <a:pt x="95046" y="203853"/>
                      </a:cubicBezTo>
                      <a:lnTo>
                        <a:pt x="94406" y="202573"/>
                      </a:lnTo>
                      <a:cubicBezTo>
                        <a:pt x="93126" y="200653"/>
                        <a:pt x="92486" y="198733"/>
                        <a:pt x="91206" y="196813"/>
                      </a:cubicBezTo>
                      <a:cubicBezTo>
                        <a:pt x="89286" y="192973"/>
                        <a:pt x="86726" y="189132"/>
                        <a:pt x="84806" y="185292"/>
                      </a:cubicBezTo>
                      <a:cubicBezTo>
                        <a:pt x="82885" y="182092"/>
                        <a:pt x="80325" y="178252"/>
                        <a:pt x="78405" y="175051"/>
                      </a:cubicBezTo>
                      <a:cubicBezTo>
                        <a:pt x="75845" y="171211"/>
                        <a:pt x="73925" y="168011"/>
                        <a:pt x="71365" y="164171"/>
                      </a:cubicBezTo>
                      <a:cubicBezTo>
                        <a:pt x="68804" y="160330"/>
                        <a:pt x="66884" y="156490"/>
                        <a:pt x="64964" y="152650"/>
                      </a:cubicBezTo>
                      <a:cubicBezTo>
                        <a:pt x="63044" y="148810"/>
                        <a:pt x="61124" y="144969"/>
                        <a:pt x="59204" y="141769"/>
                      </a:cubicBezTo>
                      <a:lnTo>
                        <a:pt x="58564" y="141129"/>
                      </a:lnTo>
                      <a:lnTo>
                        <a:pt x="58564" y="140489"/>
                      </a:lnTo>
                      <a:lnTo>
                        <a:pt x="58564" y="139849"/>
                      </a:lnTo>
                      <a:lnTo>
                        <a:pt x="59204" y="137929"/>
                      </a:lnTo>
                      <a:lnTo>
                        <a:pt x="57924" y="135369"/>
                      </a:lnTo>
                      <a:cubicBezTo>
                        <a:pt x="57284" y="133449"/>
                        <a:pt x="56004" y="131529"/>
                        <a:pt x="55364" y="130248"/>
                      </a:cubicBezTo>
                      <a:cubicBezTo>
                        <a:pt x="54084" y="126408"/>
                        <a:pt x="52163" y="122568"/>
                        <a:pt x="50883" y="118728"/>
                      </a:cubicBezTo>
                      <a:cubicBezTo>
                        <a:pt x="49603" y="114887"/>
                        <a:pt x="48323" y="111047"/>
                        <a:pt x="47683" y="107207"/>
                      </a:cubicBezTo>
                      <a:cubicBezTo>
                        <a:pt x="47043" y="103367"/>
                        <a:pt x="45763" y="100167"/>
                        <a:pt x="45123" y="96966"/>
                      </a:cubicBezTo>
                      <a:cubicBezTo>
                        <a:pt x="44483" y="93766"/>
                        <a:pt x="43203" y="90566"/>
                        <a:pt x="42563" y="87366"/>
                      </a:cubicBezTo>
                      <a:cubicBezTo>
                        <a:pt x="40643" y="80965"/>
                        <a:pt x="38083" y="75205"/>
                        <a:pt x="35522" y="70085"/>
                      </a:cubicBezTo>
                      <a:cubicBezTo>
                        <a:pt x="32962" y="64324"/>
                        <a:pt x="30402" y="59204"/>
                        <a:pt x="27842" y="54084"/>
                      </a:cubicBezTo>
                      <a:cubicBezTo>
                        <a:pt x="22721" y="44483"/>
                        <a:pt x="18881" y="35522"/>
                        <a:pt x="15041" y="28482"/>
                      </a:cubicBezTo>
                      <a:cubicBezTo>
                        <a:pt x="13121" y="24642"/>
                        <a:pt x="11841" y="21441"/>
                        <a:pt x="10561" y="18881"/>
                      </a:cubicBezTo>
                      <a:cubicBezTo>
                        <a:pt x="9281" y="16321"/>
                        <a:pt x="8001" y="13761"/>
                        <a:pt x="7360" y="11841"/>
                      </a:cubicBezTo>
                      <a:cubicBezTo>
                        <a:pt x="5440" y="8001"/>
                        <a:pt x="4800" y="6080"/>
                        <a:pt x="4800" y="6080"/>
                      </a:cubicBezTo>
                      <a:lnTo>
                        <a:pt x="4800" y="6080"/>
                      </a:lnTo>
                      <a:cubicBezTo>
                        <a:pt x="4800" y="5440"/>
                        <a:pt x="4800" y="5440"/>
                        <a:pt x="5440" y="4800"/>
                      </a:cubicBezTo>
                      <a:cubicBezTo>
                        <a:pt x="6080" y="4800"/>
                        <a:pt x="6080" y="4800"/>
                        <a:pt x="6080" y="4800"/>
                      </a:cubicBezTo>
                      <a:cubicBezTo>
                        <a:pt x="6080" y="4800"/>
                        <a:pt x="7360" y="6720"/>
                        <a:pt x="9281" y="10561"/>
                      </a:cubicBezTo>
                      <a:cubicBezTo>
                        <a:pt x="11201" y="14401"/>
                        <a:pt x="14401" y="19521"/>
                        <a:pt x="18241" y="26562"/>
                      </a:cubicBezTo>
                      <a:cubicBezTo>
                        <a:pt x="22082" y="33602"/>
                        <a:pt x="27842" y="41283"/>
                        <a:pt x="32962" y="50883"/>
                      </a:cubicBezTo>
                      <a:cubicBezTo>
                        <a:pt x="35522" y="56004"/>
                        <a:pt x="38722" y="61124"/>
                        <a:pt x="41283" y="66244"/>
                      </a:cubicBezTo>
                      <a:cubicBezTo>
                        <a:pt x="43843" y="72005"/>
                        <a:pt x="47043" y="77765"/>
                        <a:pt x="49603" y="84165"/>
                      </a:cubicBezTo>
                      <a:cubicBezTo>
                        <a:pt x="52163" y="90566"/>
                        <a:pt x="54084" y="97606"/>
                        <a:pt x="56004" y="104647"/>
                      </a:cubicBezTo>
                      <a:cubicBezTo>
                        <a:pt x="56644" y="108487"/>
                        <a:pt x="57924" y="111687"/>
                        <a:pt x="59204" y="115528"/>
                      </a:cubicBezTo>
                      <a:cubicBezTo>
                        <a:pt x="60484" y="118728"/>
                        <a:pt x="61764" y="122568"/>
                        <a:pt x="63684" y="126408"/>
                      </a:cubicBezTo>
                      <a:cubicBezTo>
                        <a:pt x="65604" y="129608"/>
                        <a:pt x="66884" y="133449"/>
                        <a:pt x="68804" y="137289"/>
                      </a:cubicBezTo>
                      <a:cubicBezTo>
                        <a:pt x="70725" y="140489"/>
                        <a:pt x="72645" y="144329"/>
                        <a:pt x="74565" y="147530"/>
                      </a:cubicBezTo>
                      <a:cubicBezTo>
                        <a:pt x="78405" y="154570"/>
                        <a:pt x="83525" y="161611"/>
                        <a:pt x="88006" y="168651"/>
                      </a:cubicBezTo>
                      <a:cubicBezTo>
                        <a:pt x="90566" y="172491"/>
                        <a:pt x="93126" y="175691"/>
                        <a:pt x="95046" y="179532"/>
                      </a:cubicBezTo>
                      <a:cubicBezTo>
                        <a:pt x="96966" y="183372"/>
                        <a:pt x="99526" y="187212"/>
                        <a:pt x="101447" y="191052"/>
                      </a:cubicBezTo>
                      <a:cubicBezTo>
                        <a:pt x="105927" y="198733"/>
                        <a:pt x="109767" y="206413"/>
                        <a:pt x="114247" y="214734"/>
                      </a:cubicBezTo>
                      <a:cubicBezTo>
                        <a:pt x="122568" y="230735"/>
                        <a:pt x="130889" y="246736"/>
                        <a:pt x="138569" y="263377"/>
                      </a:cubicBezTo>
                      <a:cubicBezTo>
                        <a:pt x="140489" y="267217"/>
                        <a:pt x="143049" y="271058"/>
                        <a:pt x="144969" y="274898"/>
                      </a:cubicBezTo>
                      <a:cubicBezTo>
                        <a:pt x="147530" y="278738"/>
                        <a:pt x="149450" y="282578"/>
                        <a:pt x="152650" y="286419"/>
                      </a:cubicBezTo>
                      <a:cubicBezTo>
                        <a:pt x="157770" y="293459"/>
                        <a:pt x="164171" y="300500"/>
                        <a:pt x="168651" y="308180"/>
                      </a:cubicBezTo>
                      <a:lnTo>
                        <a:pt x="172491" y="313940"/>
                      </a:lnTo>
                      <a:lnTo>
                        <a:pt x="175691" y="319701"/>
                      </a:lnTo>
                      <a:cubicBezTo>
                        <a:pt x="177612" y="323541"/>
                        <a:pt x="180172" y="327381"/>
                        <a:pt x="182092" y="331222"/>
                      </a:cubicBezTo>
                      <a:cubicBezTo>
                        <a:pt x="185932" y="338902"/>
                        <a:pt x="189772" y="346583"/>
                        <a:pt x="193613" y="354263"/>
                      </a:cubicBezTo>
                      <a:cubicBezTo>
                        <a:pt x="201293" y="369624"/>
                        <a:pt x="208974" y="384345"/>
                        <a:pt x="216014" y="398426"/>
                      </a:cubicBezTo>
                      <a:cubicBezTo>
                        <a:pt x="217934" y="402266"/>
                        <a:pt x="219214" y="405466"/>
                        <a:pt x="221134" y="409307"/>
                      </a:cubicBezTo>
                      <a:cubicBezTo>
                        <a:pt x="222414" y="413147"/>
                        <a:pt x="223695" y="416347"/>
                        <a:pt x="224975" y="419547"/>
                      </a:cubicBezTo>
                      <a:cubicBezTo>
                        <a:pt x="227535" y="426588"/>
                        <a:pt x="230095" y="432988"/>
                        <a:pt x="232655" y="439389"/>
                      </a:cubicBezTo>
                      <a:cubicBezTo>
                        <a:pt x="235215" y="445789"/>
                        <a:pt x="238415" y="451549"/>
                        <a:pt x="240976" y="456670"/>
                      </a:cubicBezTo>
                      <a:cubicBezTo>
                        <a:pt x="243536" y="462430"/>
                        <a:pt x="246736" y="467550"/>
                        <a:pt x="249296" y="472671"/>
                      </a:cubicBezTo>
                      <a:cubicBezTo>
                        <a:pt x="254417" y="482271"/>
                        <a:pt x="258897" y="491232"/>
                        <a:pt x="262097" y="498272"/>
                      </a:cubicBezTo>
                      <a:cubicBezTo>
                        <a:pt x="269137" y="512353"/>
                        <a:pt x="273618" y="520674"/>
                        <a:pt x="273618" y="520674"/>
                      </a:cubicBezTo>
                      <a:cubicBezTo>
                        <a:pt x="273618" y="521314"/>
                        <a:pt x="273618" y="521314"/>
                        <a:pt x="273618" y="521954"/>
                      </a:cubicBezTo>
                      <a:cubicBezTo>
                        <a:pt x="275538" y="520674"/>
                        <a:pt x="274898" y="520034"/>
                        <a:pt x="274898" y="520034"/>
                      </a:cubicBezTo>
                      <a:lnTo>
                        <a:pt x="274898" y="520034"/>
                      </a:lnTo>
                      <a:close/>
                    </a:path>
                  </a:pathLst>
                </a:custGeom>
                <a:solidFill>
                  <a:schemeClr val="bg1"/>
                </a:solidFill>
                <a:ln w="9525" cap="flat">
                  <a:noFill/>
                  <a:prstDash val="solid"/>
                  <a:miter/>
                </a:ln>
              </p:spPr>
              <p:txBody>
                <a:bodyPr rtlCol="0" anchor="ctr"/>
                <a:lstStyle/>
                <a:p>
                  <a:endParaRPr lang="en-US"/>
                </a:p>
              </p:txBody>
            </p:sp>
            <p:sp>
              <p:nvSpPr>
                <p:cNvPr id="182" name="Freeform: Shape 181"/>
                <p:cNvSpPr/>
                <p:nvPr/>
              </p:nvSpPr>
              <p:spPr>
                <a:xfrm>
                  <a:off x="14622323" y="1152466"/>
                  <a:ext cx="41573" cy="438321"/>
                </a:xfrm>
                <a:custGeom>
                  <a:avLst/>
                  <a:gdLst>
                    <a:gd name="connsiteX0" fmla="*/ 20161 w 32002"/>
                    <a:gd name="connsiteY0" fmla="*/ 371544 h 371224"/>
                    <a:gd name="connsiteX1" fmla="*/ 11201 w 32002"/>
                    <a:gd name="connsiteY1" fmla="*/ 362584 h 371224"/>
                    <a:gd name="connsiteX2" fmla="*/ 9921 w 32002"/>
                    <a:gd name="connsiteY2" fmla="*/ 302420 h 371224"/>
                    <a:gd name="connsiteX3" fmla="*/ 18881 w 32002"/>
                    <a:gd name="connsiteY3" fmla="*/ 293459 h 371224"/>
                    <a:gd name="connsiteX4" fmla="*/ 27842 w 32002"/>
                    <a:gd name="connsiteY4" fmla="*/ 302420 h 371224"/>
                    <a:gd name="connsiteX5" fmla="*/ 29122 w 32002"/>
                    <a:gd name="connsiteY5" fmla="*/ 362584 h 371224"/>
                    <a:gd name="connsiteX6" fmla="*/ 20161 w 32002"/>
                    <a:gd name="connsiteY6" fmla="*/ 371544 h 371224"/>
                    <a:gd name="connsiteX7" fmla="*/ 20161 w 32002"/>
                    <a:gd name="connsiteY7" fmla="*/ 371544 h 371224"/>
                    <a:gd name="connsiteX8" fmla="*/ 17601 w 32002"/>
                    <a:gd name="connsiteY8" fmla="*/ 239056 h 371224"/>
                    <a:gd name="connsiteX9" fmla="*/ 8641 w 32002"/>
                    <a:gd name="connsiteY9" fmla="*/ 230095 h 371224"/>
                    <a:gd name="connsiteX10" fmla="*/ 7360 w 32002"/>
                    <a:gd name="connsiteY10" fmla="*/ 157770 h 371224"/>
                    <a:gd name="connsiteX11" fmla="*/ 16321 w 32002"/>
                    <a:gd name="connsiteY11" fmla="*/ 148810 h 371224"/>
                    <a:gd name="connsiteX12" fmla="*/ 25282 w 32002"/>
                    <a:gd name="connsiteY12" fmla="*/ 157770 h 371224"/>
                    <a:gd name="connsiteX13" fmla="*/ 26562 w 32002"/>
                    <a:gd name="connsiteY13" fmla="*/ 230095 h 371224"/>
                    <a:gd name="connsiteX14" fmla="*/ 17601 w 32002"/>
                    <a:gd name="connsiteY14" fmla="*/ 239056 h 371224"/>
                    <a:gd name="connsiteX15" fmla="*/ 17601 w 32002"/>
                    <a:gd name="connsiteY15" fmla="*/ 239056 h 371224"/>
                    <a:gd name="connsiteX16" fmla="*/ 15041 w 32002"/>
                    <a:gd name="connsiteY16" fmla="*/ 95046 h 371224"/>
                    <a:gd name="connsiteX17" fmla="*/ 6080 w 32002"/>
                    <a:gd name="connsiteY17" fmla="*/ 86086 h 371224"/>
                    <a:gd name="connsiteX18" fmla="*/ 4800 w 32002"/>
                    <a:gd name="connsiteY18" fmla="*/ 13761 h 371224"/>
                    <a:gd name="connsiteX19" fmla="*/ 13761 w 32002"/>
                    <a:gd name="connsiteY19" fmla="*/ 4800 h 371224"/>
                    <a:gd name="connsiteX20" fmla="*/ 22721 w 32002"/>
                    <a:gd name="connsiteY20" fmla="*/ 13761 h 371224"/>
                    <a:gd name="connsiteX21" fmla="*/ 24002 w 32002"/>
                    <a:gd name="connsiteY21" fmla="*/ 86086 h 371224"/>
                    <a:gd name="connsiteX22" fmla="*/ 15041 w 32002"/>
                    <a:gd name="connsiteY22" fmla="*/ 95046 h 371224"/>
                    <a:gd name="connsiteX23" fmla="*/ 15041 w 32002"/>
                    <a:gd name="connsiteY23" fmla="*/ 95046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2" h="371224">
                      <a:moveTo>
                        <a:pt x="20161" y="371544"/>
                      </a:moveTo>
                      <a:cubicBezTo>
                        <a:pt x="15041" y="371544"/>
                        <a:pt x="11201" y="367704"/>
                        <a:pt x="11201" y="362584"/>
                      </a:cubicBezTo>
                      <a:lnTo>
                        <a:pt x="9921" y="302420"/>
                      </a:lnTo>
                      <a:cubicBezTo>
                        <a:pt x="9921" y="297299"/>
                        <a:pt x="13761" y="293459"/>
                        <a:pt x="18881" y="293459"/>
                      </a:cubicBezTo>
                      <a:cubicBezTo>
                        <a:pt x="24002" y="293459"/>
                        <a:pt x="27842" y="297299"/>
                        <a:pt x="27842" y="302420"/>
                      </a:cubicBezTo>
                      <a:lnTo>
                        <a:pt x="29122" y="362584"/>
                      </a:lnTo>
                      <a:cubicBezTo>
                        <a:pt x="29122" y="367064"/>
                        <a:pt x="25282" y="371544"/>
                        <a:pt x="20161" y="371544"/>
                      </a:cubicBezTo>
                      <a:cubicBezTo>
                        <a:pt x="20161" y="371544"/>
                        <a:pt x="20161" y="371544"/>
                        <a:pt x="20161" y="371544"/>
                      </a:cubicBezTo>
                      <a:close/>
                      <a:moveTo>
                        <a:pt x="17601" y="239056"/>
                      </a:moveTo>
                      <a:cubicBezTo>
                        <a:pt x="12481" y="239056"/>
                        <a:pt x="8641" y="235215"/>
                        <a:pt x="8641" y="230095"/>
                      </a:cubicBezTo>
                      <a:lnTo>
                        <a:pt x="7360" y="157770"/>
                      </a:lnTo>
                      <a:cubicBezTo>
                        <a:pt x="7360" y="152650"/>
                        <a:pt x="11201" y="148810"/>
                        <a:pt x="16321" y="148810"/>
                      </a:cubicBezTo>
                      <a:cubicBezTo>
                        <a:pt x="21441" y="148810"/>
                        <a:pt x="25282" y="152650"/>
                        <a:pt x="25282" y="157770"/>
                      </a:cubicBezTo>
                      <a:lnTo>
                        <a:pt x="26562" y="230095"/>
                      </a:lnTo>
                      <a:cubicBezTo>
                        <a:pt x="27202" y="235215"/>
                        <a:pt x="22721" y="239056"/>
                        <a:pt x="17601" y="239056"/>
                      </a:cubicBezTo>
                      <a:cubicBezTo>
                        <a:pt x="18241" y="239056"/>
                        <a:pt x="17601" y="239056"/>
                        <a:pt x="17601" y="239056"/>
                      </a:cubicBezTo>
                      <a:close/>
                      <a:moveTo>
                        <a:pt x="15041" y="95046"/>
                      </a:moveTo>
                      <a:cubicBezTo>
                        <a:pt x="9921" y="95046"/>
                        <a:pt x="6080" y="91206"/>
                        <a:pt x="6080" y="86086"/>
                      </a:cubicBezTo>
                      <a:lnTo>
                        <a:pt x="4800" y="13761"/>
                      </a:lnTo>
                      <a:cubicBezTo>
                        <a:pt x="4800" y="8641"/>
                        <a:pt x="8641" y="4800"/>
                        <a:pt x="13761" y="4800"/>
                      </a:cubicBezTo>
                      <a:cubicBezTo>
                        <a:pt x="18881" y="4800"/>
                        <a:pt x="22721" y="8641"/>
                        <a:pt x="22721" y="13761"/>
                      </a:cubicBezTo>
                      <a:lnTo>
                        <a:pt x="24002" y="86086"/>
                      </a:lnTo>
                      <a:cubicBezTo>
                        <a:pt x="24002" y="90566"/>
                        <a:pt x="20161" y="95046"/>
                        <a:pt x="15041" y="95046"/>
                      </a:cubicBezTo>
                      <a:cubicBezTo>
                        <a:pt x="15041" y="95046"/>
                        <a:pt x="15041" y="95046"/>
                        <a:pt x="15041" y="95046"/>
                      </a:cubicBezTo>
                      <a:close/>
                    </a:path>
                  </a:pathLst>
                </a:custGeom>
                <a:solidFill>
                  <a:schemeClr val="bg1"/>
                </a:solidFill>
                <a:ln w="9525" cap="flat">
                  <a:noFill/>
                  <a:prstDash val="solid"/>
                  <a:miter/>
                </a:ln>
              </p:spPr>
              <p:txBody>
                <a:bodyPr rtlCol="0" anchor="ctr"/>
                <a:lstStyle/>
                <a:p>
                  <a:endParaRPr lang="en-US"/>
                </a:p>
              </p:txBody>
            </p:sp>
            <p:sp>
              <p:nvSpPr>
                <p:cNvPr id="183" name="Freeform: Shape 182"/>
                <p:cNvSpPr/>
                <p:nvPr/>
              </p:nvSpPr>
              <p:spPr>
                <a:xfrm>
                  <a:off x="14276143" y="1577185"/>
                  <a:ext cx="731689" cy="196489"/>
                </a:xfrm>
                <a:custGeom>
                  <a:avLst/>
                  <a:gdLst>
                    <a:gd name="connsiteX0" fmla="*/ 553540 w 563236"/>
                    <a:gd name="connsiteY0" fmla="*/ 161611 h 166410"/>
                    <a:gd name="connsiteX1" fmla="*/ 549700 w 563236"/>
                    <a:gd name="connsiteY1" fmla="*/ 160330 h 166410"/>
                    <a:gd name="connsiteX2" fmla="*/ 524738 w 563236"/>
                    <a:gd name="connsiteY2" fmla="*/ 147530 h 166410"/>
                    <a:gd name="connsiteX3" fmla="*/ 520898 w 563236"/>
                    <a:gd name="connsiteY3" fmla="*/ 135369 h 166410"/>
                    <a:gd name="connsiteX4" fmla="*/ 533059 w 563236"/>
                    <a:gd name="connsiteY4" fmla="*/ 131529 h 166410"/>
                    <a:gd name="connsiteX5" fmla="*/ 558020 w 563236"/>
                    <a:gd name="connsiteY5" fmla="*/ 144329 h 166410"/>
                    <a:gd name="connsiteX6" fmla="*/ 561860 w 563236"/>
                    <a:gd name="connsiteY6" fmla="*/ 156490 h 166410"/>
                    <a:gd name="connsiteX7" fmla="*/ 553540 w 563236"/>
                    <a:gd name="connsiteY7" fmla="*/ 161611 h 166410"/>
                    <a:gd name="connsiteX8" fmla="*/ 13985 w 563236"/>
                    <a:gd name="connsiteY8" fmla="*/ 158410 h 166410"/>
                    <a:gd name="connsiteX9" fmla="*/ 5664 w 563236"/>
                    <a:gd name="connsiteY9" fmla="*/ 153290 h 166410"/>
                    <a:gd name="connsiteX10" fmla="*/ 9505 w 563236"/>
                    <a:gd name="connsiteY10" fmla="*/ 141129 h 166410"/>
                    <a:gd name="connsiteX11" fmla="*/ 74149 w 563236"/>
                    <a:gd name="connsiteY11" fmla="*/ 109127 h 166410"/>
                    <a:gd name="connsiteX12" fmla="*/ 86310 w 563236"/>
                    <a:gd name="connsiteY12" fmla="*/ 112967 h 166410"/>
                    <a:gd name="connsiteX13" fmla="*/ 82469 w 563236"/>
                    <a:gd name="connsiteY13" fmla="*/ 125128 h 166410"/>
                    <a:gd name="connsiteX14" fmla="*/ 17825 w 563236"/>
                    <a:gd name="connsiteY14" fmla="*/ 157130 h 166410"/>
                    <a:gd name="connsiteX15" fmla="*/ 13985 w 563236"/>
                    <a:gd name="connsiteY15" fmla="*/ 158410 h 166410"/>
                    <a:gd name="connsiteX16" fmla="*/ 465214 w 563236"/>
                    <a:gd name="connsiteY16" fmla="*/ 115528 h 166410"/>
                    <a:gd name="connsiteX17" fmla="*/ 461374 w 563236"/>
                    <a:gd name="connsiteY17" fmla="*/ 114247 h 166410"/>
                    <a:gd name="connsiteX18" fmla="*/ 397370 w 563236"/>
                    <a:gd name="connsiteY18" fmla="*/ 80965 h 166410"/>
                    <a:gd name="connsiteX19" fmla="*/ 393530 w 563236"/>
                    <a:gd name="connsiteY19" fmla="*/ 68804 h 166410"/>
                    <a:gd name="connsiteX20" fmla="*/ 405690 w 563236"/>
                    <a:gd name="connsiteY20" fmla="*/ 64964 h 166410"/>
                    <a:gd name="connsiteX21" fmla="*/ 469695 w 563236"/>
                    <a:gd name="connsiteY21" fmla="*/ 98246 h 166410"/>
                    <a:gd name="connsiteX22" fmla="*/ 473535 w 563236"/>
                    <a:gd name="connsiteY22" fmla="*/ 110407 h 166410"/>
                    <a:gd name="connsiteX23" fmla="*/ 465214 w 563236"/>
                    <a:gd name="connsiteY23" fmla="*/ 115528 h 166410"/>
                    <a:gd name="connsiteX24" fmla="*/ 143273 w 563236"/>
                    <a:gd name="connsiteY24" fmla="*/ 94406 h 166410"/>
                    <a:gd name="connsiteX25" fmla="*/ 134953 w 563236"/>
                    <a:gd name="connsiteY25" fmla="*/ 89286 h 166410"/>
                    <a:gd name="connsiteX26" fmla="*/ 138793 w 563236"/>
                    <a:gd name="connsiteY26" fmla="*/ 77125 h 166410"/>
                    <a:gd name="connsiteX27" fmla="*/ 203437 w 563236"/>
                    <a:gd name="connsiteY27" fmla="*/ 45123 h 166410"/>
                    <a:gd name="connsiteX28" fmla="*/ 215598 w 563236"/>
                    <a:gd name="connsiteY28" fmla="*/ 48963 h 166410"/>
                    <a:gd name="connsiteX29" fmla="*/ 211758 w 563236"/>
                    <a:gd name="connsiteY29" fmla="*/ 61124 h 166410"/>
                    <a:gd name="connsiteX30" fmla="*/ 147114 w 563236"/>
                    <a:gd name="connsiteY30" fmla="*/ 93126 h 166410"/>
                    <a:gd name="connsiteX31" fmla="*/ 143273 w 563236"/>
                    <a:gd name="connsiteY31" fmla="*/ 94406 h 166410"/>
                    <a:gd name="connsiteX32" fmla="*/ 336566 w 563236"/>
                    <a:gd name="connsiteY32" fmla="*/ 49603 h 166410"/>
                    <a:gd name="connsiteX33" fmla="*/ 332726 w 563236"/>
                    <a:gd name="connsiteY33" fmla="*/ 48323 h 166410"/>
                    <a:gd name="connsiteX34" fmla="*/ 286643 w 563236"/>
                    <a:gd name="connsiteY34" fmla="*/ 24642 h 166410"/>
                    <a:gd name="connsiteX35" fmla="*/ 276402 w 563236"/>
                    <a:gd name="connsiteY35" fmla="*/ 29762 h 166410"/>
                    <a:gd name="connsiteX36" fmla="*/ 264241 w 563236"/>
                    <a:gd name="connsiteY36" fmla="*/ 25922 h 166410"/>
                    <a:gd name="connsiteX37" fmla="*/ 268081 w 563236"/>
                    <a:gd name="connsiteY37" fmla="*/ 13761 h 166410"/>
                    <a:gd name="connsiteX38" fmla="*/ 286003 w 563236"/>
                    <a:gd name="connsiteY38" fmla="*/ 4800 h 166410"/>
                    <a:gd name="connsiteX39" fmla="*/ 340406 w 563236"/>
                    <a:gd name="connsiteY39" fmla="*/ 32962 h 166410"/>
                    <a:gd name="connsiteX40" fmla="*/ 344246 w 563236"/>
                    <a:gd name="connsiteY40" fmla="*/ 45123 h 166410"/>
                    <a:gd name="connsiteX41" fmla="*/ 336566 w 563236"/>
                    <a:gd name="connsiteY41" fmla="*/ 49603 h 16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3236" h="166410">
                      <a:moveTo>
                        <a:pt x="553540" y="161611"/>
                      </a:moveTo>
                      <a:cubicBezTo>
                        <a:pt x="552260" y="161611"/>
                        <a:pt x="550980" y="160970"/>
                        <a:pt x="549700" y="160330"/>
                      </a:cubicBezTo>
                      <a:lnTo>
                        <a:pt x="524738" y="147530"/>
                      </a:lnTo>
                      <a:cubicBezTo>
                        <a:pt x="520258" y="144969"/>
                        <a:pt x="518338" y="139849"/>
                        <a:pt x="520898" y="135369"/>
                      </a:cubicBezTo>
                      <a:cubicBezTo>
                        <a:pt x="523458" y="130889"/>
                        <a:pt x="528578" y="128968"/>
                        <a:pt x="533059" y="131529"/>
                      </a:cubicBezTo>
                      <a:lnTo>
                        <a:pt x="558020" y="144329"/>
                      </a:lnTo>
                      <a:cubicBezTo>
                        <a:pt x="562501" y="146890"/>
                        <a:pt x="564421" y="152010"/>
                        <a:pt x="561860" y="156490"/>
                      </a:cubicBezTo>
                      <a:cubicBezTo>
                        <a:pt x="559940" y="159690"/>
                        <a:pt x="557380" y="161611"/>
                        <a:pt x="553540" y="161611"/>
                      </a:cubicBezTo>
                      <a:close/>
                      <a:moveTo>
                        <a:pt x="13985" y="158410"/>
                      </a:moveTo>
                      <a:cubicBezTo>
                        <a:pt x="10785" y="158410"/>
                        <a:pt x="7584" y="156490"/>
                        <a:pt x="5664" y="153290"/>
                      </a:cubicBezTo>
                      <a:cubicBezTo>
                        <a:pt x="3744" y="148810"/>
                        <a:pt x="5024" y="143689"/>
                        <a:pt x="9505" y="141129"/>
                      </a:cubicBezTo>
                      <a:lnTo>
                        <a:pt x="74149" y="109127"/>
                      </a:lnTo>
                      <a:cubicBezTo>
                        <a:pt x="78629" y="107207"/>
                        <a:pt x="83749" y="108487"/>
                        <a:pt x="86310" y="112967"/>
                      </a:cubicBezTo>
                      <a:cubicBezTo>
                        <a:pt x="88230" y="117448"/>
                        <a:pt x="86950" y="122568"/>
                        <a:pt x="82469" y="125128"/>
                      </a:cubicBezTo>
                      <a:lnTo>
                        <a:pt x="17825" y="157130"/>
                      </a:lnTo>
                      <a:cubicBezTo>
                        <a:pt x="16545" y="157770"/>
                        <a:pt x="15265" y="158410"/>
                        <a:pt x="13985" y="158410"/>
                      </a:cubicBezTo>
                      <a:close/>
                      <a:moveTo>
                        <a:pt x="465214" y="115528"/>
                      </a:moveTo>
                      <a:cubicBezTo>
                        <a:pt x="463934" y="115528"/>
                        <a:pt x="462654" y="114887"/>
                        <a:pt x="461374" y="114247"/>
                      </a:cubicBezTo>
                      <a:lnTo>
                        <a:pt x="397370" y="80965"/>
                      </a:lnTo>
                      <a:cubicBezTo>
                        <a:pt x="392890" y="78405"/>
                        <a:pt x="390969" y="73285"/>
                        <a:pt x="393530" y="68804"/>
                      </a:cubicBezTo>
                      <a:cubicBezTo>
                        <a:pt x="396090" y="64324"/>
                        <a:pt x="401210" y="62404"/>
                        <a:pt x="405690" y="64964"/>
                      </a:cubicBezTo>
                      <a:lnTo>
                        <a:pt x="469695" y="98246"/>
                      </a:lnTo>
                      <a:cubicBezTo>
                        <a:pt x="474175" y="100807"/>
                        <a:pt x="476095" y="105927"/>
                        <a:pt x="473535" y="110407"/>
                      </a:cubicBezTo>
                      <a:cubicBezTo>
                        <a:pt x="471615" y="114247"/>
                        <a:pt x="468414" y="115528"/>
                        <a:pt x="465214" y="115528"/>
                      </a:cubicBezTo>
                      <a:close/>
                      <a:moveTo>
                        <a:pt x="143273" y="94406"/>
                      </a:moveTo>
                      <a:cubicBezTo>
                        <a:pt x="140073" y="94406"/>
                        <a:pt x="136873" y="92486"/>
                        <a:pt x="134953" y="89286"/>
                      </a:cubicBezTo>
                      <a:cubicBezTo>
                        <a:pt x="133033" y="84806"/>
                        <a:pt x="134313" y="79685"/>
                        <a:pt x="138793" y="77125"/>
                      </a:cubicBezTo>
                      <a:lnTo>
                        <a:pt x="203437" y="45123"/>
                      </a:lnTo>
                      <a:cubicBezTo>
                        <a:pt x="207917" y="43203"/>
                        <a:pt x="213038" y="44483"/>
                        <a:pt x="215598" y="48963"/>
                      </a:cubicBezTo>
                      <a:cubicBezTo>
                        <a:pt x="217518" y="53443"/>
                        <a:pt x="216238" y="58564"/>
                        <a:pt x="211758" y="61124"/>
                      </a:cubicBezTo>
                      <a:lnTo>
                        <a:pt x="147114" y="93126"/>
                      </a:lnTo>
                      <a:cubicBezTo>
                        <a:pt x="145833" y="94406"/>
                        <a:pt x="144553" y="94406"/>
                        <a:pt x="143273" y="94406"/>
                      </a:cubicBezTo>
                      <a:close/>
                      <a:moveTo>
                        <a:pt x="336566" y="49603"/>
                      </a:moveTo>
                      <a:cubicBezTo>
                        <a:pt x="335286" y="49603"/>
                        <a:pt x="334006" y="48963"/>
                        <a:pt x="332726" y="48323"/>
                      </a:cubicBezTo>
                      <a:lnTo>
                        <a:pt x="286643" y="24642"/>
                      </a:lnTo>
                      <a:lnTo>
                        <a:pt x="276402" y="29762"/>
                      </a:lnTo>
                      <a:cubicBezTo>
                        <a:pt x="271922" y="31682"/>
                        <a:pt x="266801" y="30402"/>
                        <a:pt x="264241" y="25922"/>
                      </a:cubicBezTo>
                      <a:cubicBezTo>
                        <a:pt x="262321" y="21441"/>
                        <a:pt x="263601" y="16321"/>
                        <a:pt x="268081" y="13761"/>
                      </a:cubicBezTo>
                      <a:lnTo>
                        <a:pt x="286003" y="4800"/>
                      </a:lnTo>
                      <a:lnTo>
                        <a:pt x="340406" y="32962"/>
                      </a:lnTo>
                      <a:cubicBezTo>
                        <a:pt x="344886" y="35522"/>
                        <a:pt x="346806" y="40643"/>
                        <a:pt x="344246" y="45123"/>
                      </a:cubicBezTo>
                      <a:cubicBezTo>
                        <a:pt x="342966" y="47683"/>
                        <a:pt x="340406" y="49603"/>
                        <a:pt x="336566" y="49603"/>
                      </a:cubicBezTo>
                      <a:close/>
                    </a:path>
                  </a:pathLst>
                </a:custGeom>
                <a:solidFill>
                  <a:schemeClr val="bg1"/>
                </a:solidFill>
                <a:ln w="9525" cap="flat">
                  <a:noFill/>
                  <a:prstDash val="solid"/>
                  <a:miter/>
                </a:ln>
              </p:spPr>
              <p:txBody>
                <a:bodyPr rtlCol="0" anchor="ctr"/>
                <a:lstStyle/>
                <a:p>
                  <a:endParaRPr lang="en-US"/>
                </a:p>
              </p:txBody>
            </p:sp>
            <p:sp>
              <p:nvSpPr>
                <p:cNvPr id="200" name="Freeform: Shape 199"/>
                <p:cNvSpPr/>
                <p:nvPr/>
              </p:nvSpPr>
              <p:spPr>
                <a:xfrm>
                  <a:off x="14395008" y="1825817"/>
                  <a:ext cx="66517" cy="120915"/>
                </a:xfrm>
                <a:custGeom>
                  <a:avLst/>
                  <a:gdLst>
                    <a:gd name="connsiteX0" fmla="*/ 31293 w 51203"/>
                    <a:gd name="connsiteY0" fmla="*/ 31042 h 102406"/>
                    <a:gd name="connsiteX1" fmla="*/ 17212 w 51203"/>
                    <a:gd name="connsiteY1" fmla="*/ 43203 h 102406"/>
                    <a:gd name="connsiteX2" fmla="*/ 11452 w 51203"/>
                    <a:gd name="connsiteY2" fmla="*/ 45123 h 102406"/>
                    <a:gd name="connsiteX3" fmla="*/ 6331 w 51203"/>
                    <a:gd name="connsiteY3" fmla="*/ 41923 h 102406"/>
                    <a:gd name="connsiteX4" fmla="*/ 5051 w 51203"/>
                    <a:gd name="connsiteY4" fmla="*/ 36162 h 102406"/>
                    <a:gd name="connsiteX5" fmla="*/ 8252 w 51203"/>
                    <a:gd name="connsiteY5" fmla="*/ 31042 h 102406"/>
                    <a:gd name="connsiteX6" fmla="*/ 26173 w 51203"/>
                    <a:gd name="connsiteY6" fmla="*/ 14401 h 102406"/>
                    <a:gd name="connsiteX7" fmla="*/ 26813 w 51203"/>
                    <a:gd name="connsiteY7" fmla="*/ 13761 h 102406"/>
                    <a:gd name="connsiteX8" fmla="*/ 28733 w 51203"/>
                    <a:gd name="connsiteY8" fmla="*/ 10561 h 102406"/>
                    <a:gd name="connsiteX9" fmla="*/ 32573 w 51203"/>
                    <a:gd name="connsiteY9" fmla="*/ 6080 h 102406"/>
                    <a:gd name="connsiteX10" fmla="*/ 38334 w 51203"/>
                    <a:gd name="connsiteY10" fmla="*/ 4800 h 102406"/>
                    <a:gd name="connsiteX11" fmla="*/ 44094 w 51203"/>
                    <a:gd name="connsiteY11" fmla="*/ 7360 h 102406"/>
                    <a:gd name="connsiteX12" fmla="*/ 48574 w 51203"/>
                    <a:gd name="connsiteY12" fmla="*/ 16961 h 102406"/>
                    <a:gd name="connsiteX13" fmla="*/ 49214 w 51203"/>
                    <a:gd name="connsiteY13" fmla="*/ 25922 h 102406"/>
                    <a:gd name="connsiteX14" fmla="*/ 47934 w 51203"/>
                    <a:gd name="connsiteY14" fmla="*/ 39363 h 102406"/>
                    <a:gd name="connsiteX15" fmla="*/ 44734 w 51203"/>
                    <a:gd name="connsiteY15" fmla="*/ 92486 h 102406"/>
                    <a:gd name="connsiteX16" fmla="*/ 42174 w 51203"/>
                    <a:gd name="connsiteY16" fmla="*/ 98246 h 102406"/>
                    <a:gd name="connsiteX17" fmla="*/ 36413 w 51203"/>
                    <a:gd name="connsiteY17" fmla="*/ 100807 h 102406"/>
                    <a:gd name="connsiteX18" fmla="*/ 30653 w 51203"/>
                    <a:gd name="connsiteY18" fmla="*/ 98246 h 102406"/>
                    <a:gd name="connsiteX19" fmla="*/ 28093 w 51203"/>
                    <a:gd name="connsiteY19" fmla="*/ 92486 h 102406"/>
                    <a:gd name="connsiteX20" fmla="*/ 31293 w 51203"/>
                    <a:gd name="connsiteY20" fmla="*/ 38083 h 102406"/>
                    <a:gd name="connsiteX21" fmla="*/ 31293 w 51203"/>
                    <a:gd name="connsiteY21" fmla="*/ 31042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203" h="102406">
                      <a:moveTo>
                        <a:pt x="31293" y="31042"/>
                      </a:moveTo>
                      <a:cubicBezTo>
                        <a:pt x="26173" y="36162"/>
                        <a:pt x="21692" y="40003"/>
                        <a:pt x="17212" y="43203"/>
                      </a:cubicBezTo>
                      <a:cubicBezTo>
                        <a:pt x="15292" y="44483"/>
                        <a:pt x="13372" y="45123"/>
                        <a:pt x="11452" y="45123"/>
                      </a:cubicBezTo>
                      <a:cubicBezTo>
                        <a:pt x="9532" y="45123"/>
                        <a:pt x="7612" y="43843"/>
                        <a:pt x="6331" y="41923"/>
                      </a:cubicBezTo>
                      <a:cubicBezTo>
                        <a:pt x="5051" y="40003"/>
                        <a:pt x="4411" y="38083"/>
                        <a:pt x="5051" y="36162"/>
                      </a:cubicBezTo>
                      <a:cubicBezTo>
                        <a:pt x="5051" y="34242"/>
                        <a:pt x="6331" y="32322"/>
                        <a:pt x="8252" y="31042"/>
                      </a:cubicBezTo>
                      <a:cubicBezTo>
                        <a:pt x="12732" y="27842"/>
                        <a:pt x="18492" y="22081"/>
                        <a:pt x="26173" y="14401"/>
                      </a:cubicBezTo>
                      <a:lnTo>
                        <a:pt x="26813" y="13761"/>
                      </a:lnTo>
                      <a:cubicBezTo>
                        <a:pt x="28093" y="11841"/>
                        <a:pt x="28733" y="11201"/>
                        <a:pt x="28733" y="10561"/>
                      </a:cubicBezTo>
                      <a:cubicBezTo>
                        <a:pt x="30013" y="8641"/>
                        <a:pt x="31293" y="7360"/>
                        <a:pt x="32573" y="6080"/>
                      </a:cubicBezTo>
                      <a:cubicBezTo>
                        <a:pt x="34493" y="4800"/>
                        <a:pt x="35773" y="4800"/>
                        <a:pt x="38334" y="4800"/>
                      </a:cubicBezTo>
                      <a:cubicBezTo>
                        <a:pt x="40254" y="4800"/>
                        <a:pt x="42174" y="5440"/>
                        <a:pt x="44094" y="7360"/>
                      </a:cubicBezTo>
                      <a:cubicBezTo>
                        <a:pt x="46654" y="9281"/>
                        <a:pt x="47934" y="12481"/>
                        <a:pt x="48574" y="16961"/>
                      </a:cubicBezTo>
                      <a:cubicBezTo>
                        <a:pt x="49214" y="19521"/>
                        <a:pt x="49214" y="22081"/>
                        <a:pt x="49214" y="25922"/>
                      </a:cubicBezTo>
                      <a:cubicBezTo>
                        <a:pt x="49214" y="29122"/>
                        <a:pt x="48574" y="32962"/>
                        <a:pt x="47934" y="39363"/>
                      </a:cubicBezTo>
                      <a:cubicBezTo>
                        <a:pt x="45374" y="60484"/>
                        <a:pt x="44734" y="77765"/>
                        <a:pt x="44734" y="92486"/>
                      </a:cubicBezTo>
                      <a:cubicBezTo>
                        <a:pt x="44734" y="95046"/>
                        <a:pt x="44094" y="96966"/>
                        <a:pt x="42174" y="98246"/>
                      </a:cubicBezTo>
                      <a:cubicBezTo>
                        <a:pt x="40894" y="99526"/>
                        <a:pt x="38974" y="100807"/>
                        <a:pt x="36413" y="100807"/>
                      </a:cubicBezTo>
                      <a:cubicBezTo>
                        <a:pt x="33853" y="100807"/>
                        <a:pt x="31933" y="100167"/>
                        <a:pt x="30653" y="98246"/>
                      </a:cubicBezTo>
                      <a:cubicBezTo>
                        <a:pt x="29373" y="96966"/>
                        <a:pt x="28093" y="95046"/>
                        <a:pt x="28093" y="92486"/>
                      </a:cubicBezTo>
                      <a:cubicBezTo>
                        <a:pt x="28093" y="77765"/>
                        <a:pt x="29373" y="59844"/>
                        <a:pt x="31293" y="38083"/>
                      </a:cubicBezTo>
                      <a:cubicBezTo>
                        <a:pt x="30653" y="32962"/>
                        <a:pt x="31293" y="31042"/>
                        <a:pt x="31293" y="31042"/>
                      </a:cubicBezTo>
                      <a:close/>
                    </a:path>
                  </a:pathLst>
                </a:custGeom>
                <a:solidFill>
                  <a:schemeClr val="bg1"/>
                </a:solidFill>
                <a:ln w="9525" cap="flat">
                  <a:noFill/>
                  <a:prstDash val="solid"/>
                  <a:miter/>
                </a:ln>
              </p:spPr>
              <p:txBody>
                <a:bodyPr rtlCol="0" anchor="ctr"/>
                <a:lstStyle/>
                <a:p>
                  <a:endParaRPr lang="en-US"/>
                </a:p>
              </p:txBody>
            </p:sp>
            <p:sp>
              <p:nvSpPr>
                <p:cNvPr id="203" name="Freeform: Shape 202"/>
                <p:cNvSpPr/>
                <p:nvPr/>
              </p:nvSpPr>
              <p:spPr>
                <a:xfrm>
                  <a:off x="14693504" y="1822652"/>
                  <a:ext cx="83146" cy="113359"/>
                </a:xfrm>
                <a:custGeom>
                  <a:avLst/>
                  <a:gdLst>
                    <a:gd name="connsiteX0" fmla="*/ 7612 w 64004"/>
                    <a:gd name="connsiteY0" fmla="*/ 15162 h 96006"/>
                    <a:gd name="connsiteX1" fmla="*/ 31933 w 64004"/>
                    <a:gd name="connsiteY1" fmla="*/ 4922 h 96006"/>
                    <a:gd name="connsiteX2" fmla="*/ 46654 w 64004"/>
                    <a:gd name="connsiteY2" fmla="*/ 10042 h 96006"/>
                    <a:gd name="connsiteX3" fmla="*/ 54335 w 64004"/>
                    <a:gd name="connsiteY3" fmla="*/ 26683 h 96006"/>
                    <a:gd name="connsiteX4" fmla="*/ 53055 w 64004"/>
                    <a:gd name="connsiteY4" fmla="*/ 40124 h 96006"/>
                    <a:gd name="connsiteX5" fmla="*/ 51774 w 64004"/>
                    <a:gd name="connsiteY5" fmla="*/ 42684 h 96006"/>
                    <a:gd name="connsiteX6" fmla="*/ 50494 w 64004"/>
                    <a:gd name="connsiteY6" fmla="*/ 44604 h 96006"/>
                    <a:gd name="connsiteX7" fmla="*/ 49214 w 64004"/>
                    <a:gd name="connsiteY7" fmla="*/ 47164 h 96006"/>
                    <a:gd name="connsiteX8" fmla="*/ 47294 w 64004"/>
                    <a:gd name="connsiteY8" fmla="*/ 54205 h 96006"/>
                    <a:gd name="connsiteX9" fmla="*/ 44734 w 64004"/>
                    <a:gd name="connsiteY9" fmla="*/ 64445 h 96006"/>
                    <a:gd name="connsiteX10" fmla="*/ 41534 w 64004"/>
                    <a:gd name="connsiteY10" fmla="*/ 73406 h 96006"/>
                    <a:gd name="connsiteX11" fmla="*/ 44734 w 64004"/>
                    <a:gd name="connsiteY11" fmla="*/ 74046 h 96006"/>
                    <a:gd name="connsiteX12" fmla="*/ 56895 w 64004"/>
                    <a:gd name="connsiteY12" fmla="*/ 75966 h 96006"/>
                    <a:gd name="connsiteX13" fmla="*/ 62015 w 64004"/>
                    <a:gd name="connsiteY13" fmla="*/ 79166 h 96006"/>
                    <a:gd name="connsiteX14" fmla="*/ 63935 w 64004"/>
                    <a:gd name="connsiteY14" fmla="*/ 84927 h 96006"/>
                    <a:gd name="connsiteX15" fmla="*/ 60735 w 64004"/>
                    <a:gd name="connsiteY15" fmla="*/ 90047 h 96006"/>
                    <a:gd name="connsiteX16" fmla="*/ 54975 w 64004"/>
                    <a:gd name="connsiteY16" fmla="*/ 91967 h 96006"/>
                    <a:gd name="connsiteX17" fmla="*/ 42174 w 64004"/>
                    <a:gd name="connsiteY17" fmla="*/ 89407 h 96006"/>
                    <a:gd name="connsiteX18" fmla="*/ 31933 w 64004"/>
                    <a:gd name="connsiteY18" fmla="*/ 88127 h 96006"/>
                    <a:gd name="connsiteX19" fmla="*/ 30653 w 64004"/>
                    <a:gd name="connsiteY19" fmla="*/ 88767 h 96006"/>
                    <a:gd name="connsiteX20" fmla="*/ 29373 w 64004"/>
                    <a:gd name="connsiteY20" fmla="*/ 89407 h 96006"/>
                    <a:gd name="connsiteX21" fmla="*/ 24253 w 64004"/>
                    <a:gd name="connsiteY21" fmla="*/ 90687 h 96006"/>
                    <a:gd name="connsiteX22" fmla="*/ 19132 w 64004"/>
                    <a:gd name="connsiteY22" fmla="*/ 89407 h 96006"/>
                    <a:gd name="connsiteX23" fmla="*/ 15292 w 64004"/>
                    <a:gd name="connsiteY23" fmla="*/ 84927 h 96006"/>
                    <a:gd name="connsiteX24" fmla="*/ 14652 w 64004"/>
                    <a:gd name="connsiteY24" fmla="*/ 78526 h 96006"/>
                    <a:gd name="connsiteX25" fmla="*/ 17852 w 64004"/>
                    <a:gd name="connsiteY25" fmla="*/ 74046 h 96006"/>
                    <a:gd name="connsiteX26" fmla="*/ 22332 w 64004"/>
                    <a:gd name="connsiteY26" fmla="*/ 71486 h 96006"/>
                    <a:gd name="connsiteX27" fmla="*/ 23613 w 64004"/>
                    <a:gd name="connsiteY27" fmla="*/ 70846 h 96006"/>
                    <a:gd name="connsiteX28" fmla="*/ 24893 w 64004"/>
                    <a:gd name="connsiteY28" fmla="*/ 70846 h 96006"/>
                    <a:gd name="connsiteX29" fmla="*/ 27453 w 64004"/>
                    <a:gd name="connsiteY29" fmla="*/ 66366 h 96006"/>
                    <a:gd name="connsiteX30" fmla="*/ 31293 w 64004"/>
                    <a:gd name="connsiteY30" fmla="*/ 54205 h 96006"/>
                    <a:gd name="connsiteX31" fmla="*/ 34493 w 64004"/>
                    <a:gd name="connsiteY31" fmla="*/ 42684 h 96006"/>
                    <a:gd name="connsiteX32" fmla="*/ 38333 w 64004"/>
                    <a:gd name="connsiteY32" fmla="*/ 33723 h 96006"/>
                    <a:gd name="connsiteX33" fmla="*/ 38333 w 64004"/>
                    <a:gd name="connsiteY33" fmla="*/ 33723 h 96006"/>
                    <a:gd name="connsiteX34" fmla="*/ 38333 w 64004"/>
                    <a:gd name="connsiteY34" fmla="*/ 29883 h 96006"/>
                    <a:gd name="connsiteX35" fmla="*/ 38333 w 64004"/>
                    <a:gd name="connsiteY35" fmla="*/ 29243 h 96006"/>
                    <a:gd name="connsiteX36" fmla="*/ 35773 w 64004"/>
                    <a:gd name="connsiteY36" fmla="*/ 22843 h 96006"/>
                    <a:gd name="connsiteX37" fmla="*/ 33213 w 64004"/>
                    <a:gd name="connsiteY37" fmla="*/ 22203 h 96006"/>
                    <a:gd name="connsiteX38" fmla="*/ 17212 w 64004"/>
                    <a:gd name="connsiteY38" fmla="*/ 29883 h 96006"/>
                    <a:gd name="connsiteX39" fmla="*/ 11452 w 64004"/>
                    <a:gd name="connsiteY39" fmla="*/ 31163 h 96006"/>
                    <a:gd name="connsiteX40" fmla="*/ 6331 w 64004"/>
                    <a:gd name="connsiteY40" fmla="*/ 27963 h 96006"/>
                    <a:gd name="connsiteX41" fmla="*/ 5051 w 64004"/>
                    <a:gd name="connsiteY41" fmla="*/ 22203 h 96006"/>
                    <a:gd name="connsiteX42" fmla="*/ 7612 w 64004"/>
                    <a:gd name="connsiteY42" fmla="*/ 1516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004" h="96006">
                      <a:moveTo>
                        <a:pt x="7612" y="15162"/>
                      </a:moveTo>
                      <a:cubicBezTo>
                        <a:pt x="16572" y="8762"/>
                        <a:pt x="24893" y="4922"/>
                        <a:pt x="31933" y="4922"/>
                      </a:cubicBezTo>
                      <a:cubicBezTo>
                        <a:pt x="37693" y="4282"/>
                        <a:pt x="42814" y="6202"/>
                        <a:pt x="46654" y="10042"/>
                      </a:cubicBezTo>
                      <a:cubicBezTo>
                        <a:pt x="50494" y="13882"/>
                        <a:pt x="53055" y="19003"/>
                        <a:pt x="54335" y="26683"/>
                      </a:cubicBezTo>
                      <a:cubicBezTo>
                        <a:pt x="54975" y="32443"/>
                        <a:pt x="54975" y="36924"/>
                        <a:pt x="53055" y="40124"/>
                      </a:cubicBezTo>
                      <a:cubicBezTo>
                        <a:pt x="52414" y="40764"/>
                        <a:pt x="52414" y="42044"/>
                        <a:pt x="51774" y="42684"/>
                      </a:cubicBezTo>
                      <a:cubicBezTo>
                        <a:pt x="51134" y="43324"/>
                        <a:pt x="51134" y="43964"/>
                        <a:pt x="50494" y="44604"/>
                      </a:cubicBezTo>
                      <a:cubicBezTo>
                        <a:pt x="50494" y="45244"/>
                        <a:pt x="49854" y="45884"/>
                        <a:pt x="49214" y="47164"/>
                      </a:cubicBezTo>
                      <a:cubicBezTo>
                        <a:pt x="48574" y="48444"/>
                        <a:pt x="48574" y="50365"/>
                        <a:pt x="47294" y="54205"/>
                      </a:cubicBezTo>
                      <a:cubicBezTo>
                        <a:pt x="46654" y="57405"/>
                        <a:pt x="45374" y="61245"/>
                        <a:pt x="44734" y="64445"/>
                      </a:cubicBezTo>
                      <a:cubicBezTo>
                        <a:pt x="43454" y="67646"/>
                        <a:pt x="42814" y="70846"/>
                        <a:pt x="41534" y="73406"/>
                      </a:cubicBezTo>
                      <a:cubicBezTo>
                        <a:pt x="42174" y="73406"/>
                        <a:pt x="43454" y="74046"/>
                        <a:pt x="44734" y="74046"/>
                      </a:cubicBezTo>
                      <a:cubicBezTo>
                        <a:pt x="51134" y="75326"/>
                        <a:pt x="55615" y="75966"/>
                        <a:pt x="56895" y="75966"/>
                      </a:cubicBezTo>
                      <a:cubicBezTo>
                        <a:pt x="59455" y="76606"/>
                        <a:pt x="60735" y="77246"/>
                        <a:pt x="62015" y="79166"/>
                      </a:cubicBezTo>
                      <a:cubicBezTo>
                        <a:pt x="63295" y="81087"/>
                        <a:pt x="63935" y="83007"/>
                        <a:pt x="63935" y="84927"/>
                      </a:cubicBezTo>
                      <a:cubicBezTo>
                        <a:pt x="63935" y="86847"/>
                        <a:pt x="62655" y="88767"/>
                        <a:pt x="60735" y="90047"/>
                      </a:cubicBezTo>
                      <a:cubicBezTo>
                        <a:pt x="58815" y="91327"/>
                        <a:pt x="56895" y="91967"/>
                        <a:pt x="54975" y="91967"/>
                      </a:cubicBezTo>
                      <a:cubicBezTo>
                        <a:pt x="53055" y="91967"/>
                        <a:pt x="49214" y="90687"/>
                        <a:pt x="42174" y="89407"/>
                      </a:cubicBezTo>
                      <a:cubicBezTo>
                        <a:pt x="37693" y="88767"/>
                        <a:pt x="34493" y="88127"/>
                        <a:pt x="31933" y="88127"/>
                      </a:cubicBezTo>
                      <a:cubicBezTo>
                        <a:pt x="31933" y="88127"/>
                        <a:pt x="31293" y="88127"/>
                        <a:pt x="30653" y="88767"/>
                      </a:cubicBezTo>
                      <a:cubicBezTo>
                        <a:pt x="30013" y="88767"/>
                        <a:pt x="30013" y="89407"/>
                        <a:pt x="29373" y="89407"/>
                      </a:cubicBezTo>
                      <a:cubicBezTo>
                        <a:pt x="27453" y="90047"/>
                        <a:pt x="25533" y="90687"/>
                        <a:pt x="24253" y="90687"/>
                      </a:cubicBezTo>
                      <a:cubicBezTo>
                        <a:pt x="22332" y="90687"/>
                        <a:pt x="20412" y="90047"/>
                        <a:pt x="19132" y="89407"/>
                      </a:cubicBezTo>
                      <a:cubicBezTo>
                        <a:pt x="17212" y="88127"/>
                        <a:pt x="16572" y="86847"/>
                        <a:pt x="15292" y="84927"/>
                      </a:cubicBezTo>
                      <a:cubicBezTo>
                        <a:pt x="14652" y="82367"/>
                        <a:pt x="14652" y="80446"/>
                        <a:pt x="14652" y="78526"/>
                      </a:cubicBezTo>
                      <a:cubicBezTo>
                        <a:pt x="15292" y="76606"/>
                        <a:pt x="15932" y="75326"/>
                        <a:pt x="17852" y="74046"/>
                      </a:cubicBezTo>
                      <a:cubicBezTo>
                        <a:pt x="19132" y="72766"/>
                        <a:pt x="20412" y="72126"/>
                        <a:pt x="22332" y="71486"/>
                      </a:cubicBezTo>
                      <a:cubicBezTo>
                        <a:pt x="22332" y="71486"/>
                        <a:pt x="22973" y="71486"/>
                        <a:pt x="23613" y="70846"/>
                      </a:cubicBezTo>
                      <a:cubicBezTo>
                        <a:pt x="24253" y="70846"/>
                        <a:pt x="24253" y="70846"/>
                        <a:pt x="24893" y="70846"/>
                      </a:cubicBezTo>
                      <a:cubicBezTo>
                        <a:pt x="25533" y="70206"/>
                        <a:pt x="26173" y="68286"/>
                        <a:pt x="27453" y="66366"/>
                      </a:cubicBezTo>
                      <a:cubicBezTo>
                        <a:pt x="28733" y="63805"/>
                        <a:pt x="30013" y="59325"/>
                        <a:pt x="31293" y="54205"/>
                      </a:cubicBezTo>
                      <a:cubicBezTo>
                        <a:pt x="32573" y="49084"/>
                        <a:pt x="33213" y="45244"/>
                        <a:pt x="34493" y="42684"/>
                      </a:cubicBezTo>
                      <a:cubicBezTo>
                        <a:pt x="35773" y="39484"/>
                        <a:pt x="37054" y="36924"/>
                        <a:pt x="38333" y="33723"/>
                      </a:cubicBezTo>
                      <a:lnTo>
                        <a:pt x="38333" y="33723"/>
                      </a:lnTo>
                      <a:lnTo>
                        <a:pt x="38333" y="29883"/>
                      </a:lnTo>
                      <a:lnTo>
                        <a:pt x="38333" y="29243"/>
                      </a:lnTo>
                      <a:cubicBezTo>
                        <a:pt x="37693" y="26043"/>
                        <a:pt x="37054" y="23483"/>
                        <a:pt x="35773" y="22843"/>
                      </a:cubicBezTo>
                      <a:cubicBezTo>
                        <a:pt x="35133" y="22203"/>
                        <a:pt x="34493" y="22203"/>
                        <a:pt x="33213" y="22203"/>
                      </a:cubicBezTo>
                      <a:cubicBezTo>
                        <a:pt x="28733" y="22203"/>
                        <a:pt x="23613" y="24763"/>
                        <a:pt x="17212" y="29883"/>
                      </a:cubicBezTo>
                      <a:cubicBezTo>
                        <a:pt x="15292" y="31163"/>
                        <a:pt x="13372" y="31803"/>
                        <a:pt x="11452" y="31163"/>
                      </a:cubicBezTo>
                      <a:cubicBezTo>
                        <a:pt x="9532" y="30523"/>
                        <a:pt x="7612" y="29883"/>
                        <a:pt x="6331" y="27963"/>
                      </a:cubicBezTo>
                      <a:cubicBezTo>
                        <a:pt x="5051" y="26043"/>
                        <a:pt x="4411" y="24123"/>
                        <a:pt x="5051" y="22203"/>
                      </a:cubicBezTo>
                      <a:cubicBezTo>
                        <a:pt x="5051" y="18362"/>
                        <a:pt x="5691" y="16442"/>
                        <a:pt x="7612" y="15162"/>
                      </a:cubicBezTo>
                      <a:close/>
                    </a:path>
                  </a:pathLst>
                </a:custGeom>
                <a:solidFill>
                  <a:schemeClr val="bg1"/>
                </a:solidFill>
                <a:ln w="9525" cap="flat">
                  <a:noFill/>
                  <a:prstDash val="solid"/>
                  <a:miter/>
                </a:ln>
              </p:spPr>
              <p:txBody>
                <a:bodyPr rtlCol="0" anchor="ctr"/>
                <a:lstStyle/>
                <a:p>
                  <a:endParaRPr lang="en-US"/>
                </a:p>
              </p:txBody>
            </p:sp>
          </p:grpSp>
          <p:grpSp>
            <p:nvGrpSpPr>
              <p:cNvPr id="293" name="Group 292"/>
              <p:cNvGrpSpPr/>
              <p:nvPr/>
            </p:nvGrpSpPr>
            <p:grpSpPr>
              <a:xfrm>
                <a:off x="10272148" y="130042"/>
                <a:ext cx="489733" cy="213776"/>
                <a:chOff x="14344445" y="1914238"/>
                <a:chExt cx="489733" cy="213776"/>
              </a:xfrm>
            </p:grpSpPr>
            <p:sp>
              <p:nvSpPr>
                <p:cNvPr id="201" name="Freeform: Shape 200"/>
                <p:cNvSpPr/>
                <p:nvPr/>
              </p:nvSpPr>
              <p:spPr>
                <a:xfrm>
                  <a:off x="14398036" y="2014655"/>
                  <a:ext cx="74832" cy="113359"/>
                </a:xfrm>
                <a:custGeom>
                  <a:avLst/>
                  <a:gdLst>
                    <a:gd name="connsiteX0" fmla="*/ 10401 w 57603"/>
                    <a:gd name="connsiteY0" fmla="*/ 10000 h 96006"/>
                    <a:gd name="connsiteX1" fmla="*/ 30242 w 57603"/>
                    <a:gd name="connsiteY1" fmla="*/ 4880 h 96006"/>
                    <a:gd name="connsiteX2" fmla="*/ 53283 w 57603"/>
                    <a:gd name="connsiteY2" fmla="*/ 15121 h 96006"/>
                    <a:gd name="connsiteX3" fmla="*/ 57764 w 57603"/>
                    <a:gd name="connsiteY3" fmla="*/ 27281 h 96006"/>
                    <a:gd name="connsiteX4" fmla="*/ 54563 w 57603"/>
                    <a:gd name="connsiteY4" fmla="*/ 39442 h 96006"/>
                    <a:gd name="connsiteX5" fmla="*/ 44963 w 57603"/>
                    <a:gd name="connsiteY5" fmla="*/ 49043 h 96006"/>
                    <a:gd name="connsiteX6" fmla="*/ 49443 w 57603"/>
                    <a:gd name="connsiteY6" fmla="*/ 51603 h 96006"/>
                    <a:gd name="connsiteX7" fmla="*/ 52643 w 57603"/>
                    <a:gd name="connsiteY7" fmla="*/ 54163 h 96006"/>
                    <a:gd name="connsiteX8" fmla="*/ 55844 w 57603"/>
                    <a:gd name="connsiteY8" fmla="*/ 58003 h 96006"/>
                    <a:gd name="connsiteX9" fmla="*/ 55204 w 57603"/>
                    <a:gd name="connsiteY9" fmla="*/ 78485 h 96006"/>
                    <a:gd name="connsiteX10" fmla="*/ 44323 w 57603"/>
                    <a:gd name="connsiteY10" fmla="*/ 93206 h 96006"/>
                    <a:gd name="connsiteX11" fmla="*/ 30882 w 57603"/>
                    <a:gd name="connsiteY11" fmla="*/ 95766 h 96006"/>
                    <a:gd name="connsiteX12" fmla="*/ 20641 w 57603"/>
                    <a:gd name="connsiteY12" fmla="*/ 93206 h 96006"/>
                    <a:gd name="connsiteX13" fmla="*/ 12961 w 57603"/>
                    <a:gd name="connsiteY13" fmla="*/ 90646 h 96006"/>
                    <a:gd name="connsiteX14" fmla="*/ 7841 w 57603"/>
                    <a:gd name="connsiteY14" fmla="*/ 86805 h 96006"/>
                    <a:gd name="connsiteX15" fmla="*/ 6560 w 57603"/>
                    <a:gd name="connsiteY15" fmla="*/ 80405 h 96006"/>
                    <a:gd name="connsiteX16" fmla="*/ 10401 w 57603"/>
                    <a:gd name="connsiteY16" fmla="*/ 75285 h 96006"/>
                    <a:gd name="connsiteX17" fmla="*/ 16801 w 57603"/>
                    <a:gd name="connsiteY17" fmla="*/ 74004 h 96006"/>
                    <a:gd name="connsiteX18" fmla="*/ 25762 w 57603"/>
                    <a:gd name="connsiteY18" fmla="*/ 76565 h 96006"/>
                    <a:gd name="connsiteX19" fmla="*/ 32162 w 57603"/>
                    <a:gd name="connsiteY19" fmla="*/ 78485 h 96006"/>
                    <a:gd name="connsiteX20" fmla="*/ 33442 w 57603"/>
                    <a:gd name="connsiteY20" fmla="*/ 78485 h 96006"/>
                    <a:gd name="connsiteX21" fmla="*/ 34082 w 57603"/>
                    <a:gd name="connsiteY21" fmla="*/ 78485 h 96006"/>
                    <a:gd name="connsiteX22" fmla="*/ 34722 w 57603"/>
                    <a:gd name="connsiteY22" fmla="*/ 78485 h 96006"/>
                    <a:gd name="connsiteX23" fmla="*/ 35362 w 57603"/>
                    <a:gd name="connsiteY23" fmla="*/ 78485 h 96006"/>
                    <a:gd name="connsiteX24" fmla="*/ 35362 w 57603"/>
                    <a:gd name="connsiteY24" fmla="*/ 78485 h 96006"/>
                    <a:gd name="connsiteX25" fmla="*/ 39843 w 57603"/>
                    <a:gd name="connsiteY25" fmla="*/ 71444 h 96006"/>
                    <a:gd name="connsiteX26" fmla="*/ 41123 w 57603"/>
                    <a:gd name="connsiteY26" fmla="*/ 65684 h 96006"/>
                    <a:gd name="connsiteX27" fmla="*/ 39843 w 57603"/>
                    <a:gd name="connsiteY27" fmla="*/ 65044 h 96006"/>
                    <a:gd name="connsiteX28" fmla="*/ 32802 w 57603"/>
                    <a:gd name="connsiteY28" fmla="*/ 61204 h 96006"/>
                    <a:gd name="connsiteX29" fmla="*/ 25762 w 57603"/>
                    <a:gd name="connsiteY29" fmla="*/ 58003 h 96006"/>
                    <a:gd name="connsiteX30" fmla="*/ 23201 w 57603"/>
                    <a:gd name="connsiteY30" fmla="*/ 56723 h 96006"/>
                    <a:gd name="connsiteX31" fmla="*/ 22561 w 57603"/>
                    <a:gd name="connsiteY31" fmla="*/ 56083 h 96006"/>
                    <a:gd name="connsiteX32" fmla="*/ 21921 w 57603"/>
                    <a:gd name="connsiteY32" fmla="*/ 56083 h 96006"/>
                    <a:gd name="connsiteX33" fmla="*/ 21281 w 57603"/>
                    <a:gd name="connsiteY33" fmla="*/ 55443 h 96006"/>
                    <a:gd name="connsiteX34" fmla="*/ 20641 w 57603"/>
                    <a:gd name="connsiteY34" fmla="*/ 54803 h 96006"/>
                    <a:gd name="connsiteX35" fmla="*/ 19361 w 57603"/>
                    <a:gd name="connsiteY35" fmla="*/ 53523 h 96006"/>
                    <a:gd name="connsiteX36" fmla="*/ 17441 w 57603"/>
                    <a:gd name="connsiteY36" fmla="*/ 49043 h 96006"/>
                    <a:gd name="connsiteX37" fmla="*/ 21921 w 57603"/>
                    <a:gd name="connsiteY37" fmla="*/ 40082 h 96006"/>
                    <a:gd name="connsiteX38" fmla="*/ 27042 w 57603"/>
                    <a:gd name="connsiteY38" fmla="*/ 38162 h 96006"/>
                    <a:gd name="connsiteX39" fmla="*/ 29602 w 57603"/>
                    <a:gd name="connsiteY39" fmla="*/ 37522 h 96006"/>
                    <a:gd name="connsiteX40" fmla="*/ 39203 w 57603"/>
                    <a:gd name="connsiteY40" fmla="*/ 30482 h 96006"/>
                    <a:gd name="connsiteX41" fmla="*/ 40483 w 57603"/>
                    <a:gd name="connsiteY41" fmla="*/ 26641 h 96006"/>
                    <a:gd name="connsiteX42" fmla="*/ 39203 w 57603"/>
                    <a:gd name="connsiteY42" fmla="*/ 23441 h 96006"/>
                    <a:gd name="connsiteX43" fmla="*/ 31522 w 57603"/>
                    <a:gd name="connsiteY43" fmla="*/ 20241 h 96006"/>
                    <a:gd name="connsiteX44" fmla="*/ 16161 w 57603"/>
                    <a:gd name="connsiteY44" fmla="*/ 24721 h 96006"/>
                    <a:gd name="connsiteX45" fmla="*/ 9761 w 57603"/>
                    <a:gd name="connsiteY45" fmla="*/ 24721 h 96006"/>
                    <a:gd name="connsiteX46" fmla="*/ 5280 w 57603"/>
                    <a:gd name="connsiteY46" fmla="*/ 20241 h 96006"/>
                    <a:gd name="connsiteX47" fmla="*/ 5280 w 57603"/>
                    <a:gd name="connsiteY47" fmla="*/ 13841 h 96006"/>
                    <a:gd name="connsiteX48" fmla="*/ 10401 w 57603"/>
                    <a:gd name="connsiteY48" fmla="*/ 10000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603" h="96006">
                      <a:moveTo>
                        <a:pt x="10401" y="10000"/>
                      </a:moveTo>
                      <a:cubicBezTo>
                        <a:pt x="19361" y="6800"/>
                        <a:pt x="25762" y="4880"/>
                        <a:pt x="30242" y="4880"/>
                      </a:cubicBezTo>
                      <a:cubicBezTo>
                        <a:pt x="40483" y="4240"/>
                        <a:pt x="48163" y="7440"/>
                        <a:pt x="53283" y="15121"/>
                      </a:cubicBezTo>
                      <a:cubicBezTo>
                        <a:pt x="55844" y="18961"/>
                        <a:pt x="57124" y="23441"/>
                        <a:pt x="57764" y="27281"/>
                      </a:cubicBezTo>
                      <a:cubicBezTo>
                        <a:pt x="57764" y="31122"/>
                        <a:pt x="56484" y="34962"/>
                        <a:pt x="54563" y="39442"/>
                      </a:cubicBezTo>
                      <a:cubicBezTo>
                        <a:pt x="52643" y="42642"/>
                        <a:pt x="49443" y="45843"/>
                        <a:pt x="44963" y="49043"/>
                      </a:cubicBezTo>
                      <a:cubicBezTo>
                        <a:pt x="46883" y="49683"/>
                        <a:pt x="48163" y="50963"/>
                        <a:pt x="49443" y="51603"/>
                      </a:cubicBezTo>
                      <a:cubicBezTo>
                        <a:pt x="50723" y="52243"/>
                        <a:pt x="52003" y="52883"/>
                        <a:pt x="52643" y="54163"/>
                      </a:cubicBezTo>
                      <a:cubicBezTo>
                        <a:pt x="54563" y="55443"/>
                        <a:pt x="55204" y="56723"/>
                        <a:pt x="55844" y="58003"/>
                      </a:cubicBezTo>
                      <a:cubicBezTo>
                        <a:pt x="59044" y="63124"/>
                        <a:pt x="59044" y="70164"/>
                        <a:pt x="55204" y="78485"/>
                      </a:cubicBezTo>
                      <a:cubicBezTo>
                        <a:pt x="52003" y="85525"/>
                        <a:pt x="48803" y="90646"/>
                        <a:pt x="44323" y="93206"/>
                      </a:cubicBezTo>
                      <a:cubicBezTo>
                        <a:pt x="41123" y="95126"/>
                        <a:pt x="36642" y="96406"/>
                        <a:pt x="30882" y="95766"/>
                      </a:cubicBezTo>
                      <a:cubicBezTo>
                        <a:pt x="28322" y="95126"/>
                        <a:pt x="25122" y="94486"/>
                        <a:pt x="20641" y="93206"/>
                      </a:cubicBezTo>
                      <a:cubicBezTo>
                        <a:pt x="16801" y="91926"/>
                        <a:pt x="14241" y="91286"/>
                        <a:pt x="12961" y="90646"/>
                      </a:cubicBezTo>
                      <a:cubicBezTo>
                        <a:pt x="11041" y="90006"/>
                        <a:pt x="9121" y="88725"/>
                        <a:pt x="7841" y="86805"/>
                      </a:cubicBezTo>
                      <a:cubicBezTo>
                        <a:pt x="6560" y="84885"/>
                        <a:pt x="6560" y="82965"/>
                        <a:pt x="6560" y="80405"/>
                      </a:cubicBezTo>
                      <a:cubicBezTo>
                        <a:pt x="7200" y="78485"/>
                        <a:pt x="8481" y="76565"/>
                        <a:pt x="10401" y="75285"/>
                      </a:cubicBezTo>
                      <a:cubicBezTo>
                        <a:pt x="12321" y="74004"/>
                        <a:pt x="14241" y="74004"/>
                        <a:pt x="16801" y="74004"/>
                      </a:cubicBezTo>
                      <a:cubicBezTo>
                        <a:pt x="18721" y="74004"/>
                        <a:pt x="21281" y="75285"/>
                        <a:pt x="25762" y="76565"/>
                      </a:cubicBezTo>
                      <a:cubicBezTo>
                        <a:pt x="28322" y="77205"/>
                        <a:pt x="30882" y="77845"/>
                        <a:pt x="32162" y="78485"/>
                      </a:cubicBezTo>
                      <a:cubicBezTo>
                        <a:pt x="32802" y="78485"/>
                        <a:pt x="32802" y="78485"/>
                        <a:pt x="33442" y="78485"/>
                      </a:cubicBezTo>
                      <a:cubicBezTo>
                        <a:pt x="34082" y="78485"/>
                        <a:pt x="34082" y="78485"/>
                        <a:pt x="34082" y="78485"/>
                      </a:cubicBezTo>
                      <a:lnTo>
                        <a:pt x="34722" y="78485"/>
                      </a:lnTo>
                      <a:lnTo>
                        <a:pt x="35362" y="78485"/>
                      </a:lnTo>
                      <a:lnTo>
                        <a:pt x="35362" y="78485"/>
                      </a:lnTo>
                      <a:cubicBezTo>
                        <a:pt x="37282" y="77205"/>
                        <a:pt x="38562" y="74644"/>
                        <a:pt x="39843" y="71444"/>
                      </a:cubicBezTo>
                      <a:cubicBezTo>
                        <a:pt x="40483" y="69524"/>
                        <a:pt x="41123" y="67604"/>
                        <a:pt x="41123" y="65684"/>
                      </a:cubicBezTo>
                      <a:cubicBezTo>
                        <a:pt x="41123" y="65684"/>
                        <a:pt x="40483" y="65044"/>
                        <a:pt x="39843" y="65044"/>
                      </a:cubicBezTo>
                      <a:cubicBezTo>
                        <a:pt x="37922" y="63764"/>
                        <a:pt x="36002" y="62484"/>
                        <a:pt x="32802" y="61204"/>
                      </a:cubicBezTo>
                      <a:lnTo>
                        <a:pt x="25762" y="58003"/>
                      </a:lnTo>
                      <a:lnTo>
                        <a:pt x="23201" y="56723"/>
                      </a:lnTo>
                      <a:lnTo>
                        <a:pt x="22561" y="56083"/>
                      </a:lnTo>
                      <a:lnTo>
                        <a:pt x="21921" y="56083"/>
                      </a:lnTo>
                      <a:cubicBezTo>
                        <a:pt x="21921" y="56083"/>
                        <a:pt x="21281" y="56083"/>
                        <a:pt x="21281" y="55443"/>
                      </a:cubicBezTo>
                      <a:cubicBezTo>
                        <a:pt x="20641" y="55443"/>
                        <a:pt x="20641" y="54803"/>
                        <a:pt x="20641" y="54803"/>
                      </a:cubicBezTo>
                      <a:cubicBezTo>
                        <a:pt x="20001" y="54803"/>
                        <a:pt x="20001" y="54163"/>
                        <a:pt x="19361" y="53523"/>
                      </a:cubicBezTo>
                      <a:cubicBezTo>
                        <a:pt x="18081" y="52243"/>
                        <a:pt x="17441" y="50963"/>
                        <a:pt x="17441" y="49043"/>
                      </a:cubicBezTo>
                      <a:cubicBezTo>
                        <a:pt x="16801" y="45203"/>
                        <a:pt x="18721" y="42002"/>
                        <a:pt x="21921" y="40082"/>
                      </a:cubicBezTo>
                      <a:cubicBezTo>
                        <a:pt x="23201" y="39442"/>
                        <a:pt x="25122" y="38802"/>
                        <a:pt x="27042" y="38162"/>
                      </a:cubicBezTo>
                      <a:lnTo>
                        <a:pt x="29602" y="37522"/>
                      </a:lnTo>
                      <a:cubicBezTo>
                        <a:pt x="34722" y="34962"/>
                        <a:pt x="37922" y="32402"/>
                        <a:pt x="39203" y="30482"/>
                      </a:cubicBezTo>
                      <a:cubicBezTo>
                        <a:pt x="39843" y="28562"/>
                        <a:pt x="40483" y="27281"/>
                        <a:pt x="40483" y="26641"/>
                      </a:cubicBezTo>
                      <a:cubicBezTo>
                        <a:pt x="40483" y="26001"/>
                        <a:pt x="39843" y="24721"/>
                        <a:pt x="39203" y="23441"/>
                      </a:cubicBezTo>
                      <a:cubicBezTo>
                        <a:pt x="37922" y="20881"/>
                        <a:pt x="34722" y="20241"/>
                        <a:pt x="31522" y="20241"/>
                      </a:cubicBezTo>
                      <a:cubicBezTo>
                        <a:pt x="28322" y="20241"/>
                        <a:pt x="23201" y="22161"/>
                        <a:pt x="16161" y="24721"/>
                      </a:cubicBezTo>
                      <a:cubicBezTo>
                        <a:pt x="14241" y="25361"/>
                        <a:pt x="11681" y="25361"/>
                        <a:pt x="9761" y="24721"/>
                      </a:cubicBezTo>
                      <a:cubicBezTo>
                        <a:pt x="7841" y="24081"/>
                        <a:pt x="6560" y="22161"/>
                        <a:pt x="5280" y="20241"/>
                      </a:cubicBezTo>
                      <a:cubicBezTo>
                        <a:pt x="4640" y="18321"/>
                        <a:pt x="4640" y="15761"/>
                        <a:pt x="5280" y="13841"/>
                      </a:cubicBezTo>
                      <a:cubicBezTo>
                        <a:pt x="7200" y="11920"/>
                        <a:pt x="8481" y="10640"/>
                        <a:pt x="10401" y="10000"/>
                      </a:cubicBezTo>
                      <a:close/>
                    </a:path>
                  </a:pathLst>
                </a:custGeom>
                <a:solidFill>
                  <a:schemeClr val="bg1"/>
                </a:solidFill>
                <a:ln w="9525" cap="flat">
                  <a:noFill/>
                  <a:prstDash val="solid"/>
                  <a:miter/>
                </a:ln>
              </p:spPr>
              <p:txBody>
                <a:bodyPr rtlCol="0" anchor="ctr"/>
                <a:lstStyle/>
                <a:p>
                  <a:endParaRPr lang="en-US"/>
                </a:p>
              </p:txBody>
            </p:sp>
            <p:sp>
              <p:nvSpPr>
                <p:cNvPr id="202" name="Freeform: Shape 201"/>
                <p:cNvSpPr/>
                <p:nvPr/>
              </p:nvSpPr>
              <p:spPr>
                <a:xfrm>
                  <a:off x="14344445" y="1936756"/>
                  <a:ext cx="191237" cy="68016"/>
                </a:xfrm>
                <a:custGeom>
                  <a:avLst/>
                  <a:gdLst>
                    <a:gd name="connsiteX0" fmla="*/ 26052 w 147209"/>
                    <a:gd name="connsiteY0" fmla="*/ 58694 h 57603"/>
                    <a:gd name="connsiteX1" fmla="*/ 4930 w 147209"/>
                    <a:gd name="connsiteY1" fmla="*/ 39493 h 57603"/>
                    <a:gd name="connsiteX2" fmla="*/ 23492 w 147209"/>
                    <a:gd name="connsiteY2" fmla="*/ 15811 h 57603"/>
                    <a:gd name="connsiteX3" fmla="*/ 122698 w 147209"/>
                    <a:gd name="connsiteY3" fmla="*/ 4930 h 57603"/>
                    <a:gd name="connsiteX4" fmla="*/ 146380 w 147209"/>
                    <a:gd name="connsiteY4" fmla="*/ 23492 h 57603"/>
                    <a:gd name="connsiteX5" fmla="*/ 127818 w 147209"/>
                    <a:gd name="connsiteY5" fmla="*/ 47173 h 57603"/>
                    <a:gd name="connsiteX6" fmla="*/ 28612 w 147209"/>
                    <a:gd name="connsiteY6" fmla="*/ 58054 h 57603"/>
                    <a:gd name="connsiteX7" fmla="*/ 26052 w 147209"/>
                    <a:gd name="connsiteY7" fmla="*/ 5869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209" h="57603">
                      <a:moveTo>
                        <a:pt x="26052" y="58694"/>
                      </a:moveTo>
                      <a:cubicBezTo>
                        <a:pt x="15171" y="58694"/>
                        <a:pt x="6210" y="50373"/>
                        <a:pt x="4930" y="39493"/>
                      </a:cubicBezTo>
                      <a:cubicBezTo>
                        <a:pt x="3650" y="27972"/>
                        <a:pt x="11971" y="17091"/>
                        <a:pt x="23492" y="15811"/>
                      </a:cubicBezTo>
                      <a:lnTo>
                        <a:pt x="122698" y="4930"/>
                      </a:lnTo>
                      <a:cubicBezTo>
                        <a:pt x="134219" y="3650"/>
                        <a:pt x="145099" y="11971"/>
                        <a:pt x="146380" y="23492"/>
                      </a:cubicBezTo>
                      <a:cubicBezTo>
                        <a:pt x="147660" y="35012"/>
                        <a:pt x="139339" y="45893"/>
                        <a:pt x="127818" y="47173"/>
                      </a:cubicBezTo>
                      <a:lnTo>
                        <a:pt x="28612" y="58054"/>
                      </a:lnTo>
                      <a:cubicBezTo>
                        <a:pt x="27972" y="58694"/>
                        <a:pt x="26692" y="58694"/>
                        <a:pt x="26052" y="58694"/>
                      </a:cubicBezTo>
                      <a:close/>
                    </a:path>
                  </a:pathLst>
                </a:custGeom>
                <a:solidFill>
                  <a:schemeClr val="bg1"/>
                </a:solidFill>
                <a:ln w="9525" cap="flat">
                  <a:noFill/>
                  <a:prstDash val="solid"/>
                  <a:miter/>
                </a:ln>
              </p:spPr>
              <p:txBody>
                <a:bodyPr rtlCol="0" anchor="ctr"/>
                <a:lstStyle/>
                <a:p>
                  <a:endParaRPr lang="en-US"/>
                </a:p>
              </p:txBody>
            </p:sp>
            <p:sp>
              <p:nvSpPr>
                <p:cNvPr id="204" name="Freeform: Shape 203"/>
                <p:cNvSpPr/>
                <p:nvPr/>
              </p:nvSpPr>
              <p:spPr>
                <a:xfrm>
                  <a:off x="14700481" y="2004925"/>
                  <a:ext cx="74832" cy="105802"/>
                </a:xfrm>
                <a:custGeom>
                  <a:avLst/>
                  <a:gdLst>
                    <a:gd name="connsiteX0" fmla="*/ 45123 w 57603"/>
                    <a:gd name="connsiteY0" fmla="*/ 22081 h 89605"/>
                    <a:gd name="connsiteX1" fmla="*/ 31682 w 57603"/>
                    <a:gd name="connsiteY1" fmla="*/ 22721 h 89605"/>
                    <a:gd name="connsiteX2" fmla="*/ 24642 w 57603"/>
                    <a:gd name="connsiteY2" fmla="*/ 22721 h 89605"/>
                    <a:gd name="connsiteX3" fmla="*/ 24642 w 57603"/>
                    <a:gd name="connsiteY3" fmla="*/ 22721 h 89605"/>
                    <a:gd name="connsiteX4" fmla="*/ 22721 w 57603"/>
                    <a:gd name="connsiteY4" fmla="*/ 32322 h 89605"/>
                    <a:gd name="connsiteX5" fmla="*/ 22082 w 57603"/>
                    <a:gd name="connsiteY5" fmla="*/ 41923 h 89605"/>
                    <a:gd name="connsiteX6" fmla="*/ 22082 w 57603"/>
                    <a:gd name="connsiteY6" fmla="*/ 41923 h 89605"/>
                    <a:gd name="connsiteX7" fmla="*/ 26562 w 57603"/>
                    <a:gd name="connsiteY7" fmla="*/ 41923 h 89605"/>
                    <a:gd name="connsiteX8" fmla="*/ 34882 w 57603"/>
                    <a:gd name="connsiteY8" fmla="*/ 42563 h 89605"/>
                    <a:gd name="connsiteX9" fmla="*/ 43843 w 57603"/>
                    <a:gd name="connsiteY9" fmla="*/ 45123 h 89605"/>
                    <a:gd name="connsiteX10" fmla="*/ 53444 w 57603"/>
                    <a:gd name="connsiteY10" fmla="*/ 53443 h 89605"/>
                    <a:gd name="connsiteX11" fmla="*/ 57284 w 57603"/>
                    <a:gd name="connsiteY11" fmla="*/ 65604 h 89605"/>
                    <a:gd name="connsiteX12" fmla="*/ 47043 w 57603"/>
                    <a:gd name="connsiteY12" fmla="*/ 83525 h 89605"/>
                    <a:gd name="connsiteX13" fmla="*/ 43843 w 57603"/>
                    <a:gd name="connsiteY13" fmla="*/ 84806 h 89605"/>
                    <a:gd name="connsiteX14" fmla="*/ 40643 w 57603"/>
                    <a:gd name="connsiteY14" fmla="*/ 86086 h 89605"/>
                    <a:gd name="connsiteX15" fmla="*/ 37442 w 57603"/>
                    <a:gd name="connsiteY15" fmla="*/ 86726 h 89605"/>
                    <a:gd name="connsiteX16" fmla="*/ 34242 w 57603"/>
                    <a:gd name="connsiteY16" fmla="*/ 87366 h 89605"/>
                    <a:gd name="connsiteX17" fmla="*/ 31682 w 57603"/>
                    <a:gd name="connsiteY17" fmla="*/ 88006 h 89605"/>
                    <a:gd name="connsiteX18" fmla="*/ 25282 w 57603"/>
                    <a:gd name="connsiteY18" fmla="*/ 89286 h 89605"/>
                    <a:gd name="connsiteX19" fmla="*/ 24642 w 57603"/>
                    <a:gd name="connsiteY19" fmla="*/ 89286 h 89605"/>
                    <a:gd name="connsiteX20" fmla="*/ 24002 w 57603"/>
                    <a:gd name="connsiteY20" fmla="*/ 89286 h 89605"/>
                    <a:gd name="connsiteX21" fmla="*/ 23361 w 57603"/>
                    <a:gd name="connsiteY21" fmla="*/ 89286 h 89605"/>
                    <a:gd name="connsiteX22" fmla="*/ 19521 w 57603"/>
                    <a:gd name="connsiteY22" fmla="*/ 89926 h 89605"/>
                    <a:gd name="connsiteX23" fmla="*/ 13121 w 57603"/>
                    <a:gd name="connsiteY23" fmla="*/ 90566 h 89605"/>
                    <a:gd name="connsiteX24" fmla="*/ 7360 w 57603"/>
                    <a:gd name="connsiteY24" fmla="*/ 88646 h 89605"/>
                    <a:gd name="connsiteX25" fmla="*/ 4800 w 57603"/>
                    <a:gd name="connsiteY25" fmla="*/ 82885 h 89605"/>
                    <a:gd name="connsiteX26" fmla="*/ 6720 w 57603"/>
                    <a:gd name="connsiteY26" fmla="*/ 77125 h 89605"/>
                    <a:gd name="connsiteX27" fmla="*/ 12481 w 57603"/>
                    <a:gd name="connsiteY27" fmla="*/ 74565 h 89605"/>
                    <a:gd name="connsiteX28" fmla="*/ 18881 w 57603"/>
                    <a:gd name="connsiteY28" fmla="*/ 73925 h 89605"/>
                    <a:gd name="connsiteX29" fmla="*/ 18881 w 57603"/>
                    <a:gd name="connsiteY29" fmla="*/ 73925 h 89605"/>
                    <a:gd name="connsiteX30" fmla="*/ 20161 w 57603"/>
                    <a:gd name="connsiteY30" fmla="*/ 73285 h 89605"/>
                    <a:gd name="connsiteX31" fmla="*/ 27842 w 57603"/>
                    <a:gd name="connsiteY31" fmla="*/ 71365 h 89605"/>
                    <a:gd name="connsiteX32" fmla="*/ 30402 w 57603"/>
                    <a:gd name="connsiteY32" fmla="*/ 70725 h 89605"/>
                    <a:gd name="connsiteX33" fmla="*/ 32962 w 57603"/>
                    <a:gd name="connsiteY33" fmla="*/ 70085 h 89605"/>
                    <a:gd name="connsiteX34" fmla="*/ 34882 w 57603"/>
                    <a:gd name="connsiteY34" fmla="*/ 69445 h 89605"/>
                    <a:gd name="connsiteX35" fmla="*/ 36802 w 57603"/>
                    <a:gd name="connsiteY35" fmla="*/ 68804 h 89605"/>
                    <a:gd name="connsiteX36" fmla="*/ 38083 w 57603"/>
                    <a:gd name="connsiteY36" fmla="*/ 68164 h 89605"/>
                    <a:gd name="connsiteX37" fmla="*/ 39363 w 57603"/>
                    <a:gd name="connsiteY37" fmla="*/ 67524 h 89605"/>
                    <a:gd name="connsiteX38" fmla="*/ 40003 w 57603"/>
                    <a:gd name="connsiteY38" fmla="*/ 66244 h 89605"/>
                    <a:gd name="connsiteX39" fmla="*/ 40003 w 57603"/>
                    <a:gd name="connsiteY39" fmla="*/ 64324 h 89605"/>
                    <a:gd name="connsiteX40" fmla="*/ 38722 w 57603"/>
                    <a:gd name="connsiteY40" fmla="*/ 61124 h 89605"/>
                    <a:gd name="connsiteX41" fmla="*/ 35522 w 57603"/>
                    <a:gd name="connsiteY41" fmla="*/ 57924 h 89605"/>
                    <a:gd name="connsiteX42" fmla="*/ 32962 w 57603"/>
                    <a:gd name="connsiteY42" fmla="*/ 57284 h 89605"/>
                    <a:gd name="connsiteX43" fmla="*/ 25922 w 57603"/>
                    <a:gd name="connsiteY43" fmla="*/ 56644 h 89605"/>
                    <a:gd name="connsiteX44" fmla="*/ 17601 w 57603"/>
                    <a:gd name="connsiteY44" fmla="*/ 56004 h 89605"/>
                    <a:gd name="connsiteX45" fmla="*/ 8001 w 57603"/>
                    <a:gd name="connsiteY45" fmla="*/ 51523 h 89605"/>
                    <a:gd name="connsiteX46" fmla="*/ 5440 w 57603"/>
                    <a:gd name="connsiteY46" fmla="*/ 45123 h 89605"/>
                    <a:gd name="connsiteX47" fmla="*/ 5440 w 57603"/>
                    <a:gd name="connsiteY47" fmla="*/ 40003 h 89605"/>
                    <a:gd name="connsiteX48" fmla="*/ 6720 w 57603"/>
                    <a:gd name="connsiteY48" fmla="*/ 28482 h 89605"/>
                    <a:gd name="connsiteX49" fmla="*/ 9281 w 57603"/>
                    <a:gd name="connsiteY49" fmla="*/ 16961 h 89605"/>
                    <a:gd name="connsiteX50" fmla="*/ 11201 w 57603"/>
                    <a:gd name="connsiteY50" fmla="*/ 11841 h 89605"/>
                    <a:gd name="connsiteX51" fmla="*/ 15041 w 57603"/>
                    <a:gd name="connsiteY51" fmla="*/ 6720 h 89605"/>
                    <a:gd name="connsiteX52" fmla="*/ 16321 w 57603"/>
                    <a:gd name="connsiteY52" fmla="*/ 6080 h 89605"/>
                    <a:gd name="connsiteX53" fmla="*/ 17601 w 57603"/>
                    <a:gd name="connsiteY53" fmla="*/ 5440 h 89605"/>
                    <a:gd name="connsiteX54" fmla="*/ 18241 w 57603"/>
                    <a:gd name="connsiteY54" fmla="*/ 5440 h 89605"/>
                    <a:gd name="connsiteX55" fmla="*/ 19521 w 57603"/>
                    <a:gd name="connsiteY55" fmla="*/ 5440 h 89605"/>
                    <a:gd name="connsiteX56" fmla="*/ 20801 w 57603"/>
                    <a:gd name="connsiteY56" fmla="*/ 5440 h 89605"/>
                    <a:gd name="connsiteX57" fmla="*/ 24002 w 57603"/>
                    <a:gd name="connsiteY57" fmla="*/ 5440 h 89605"/>
                    <a:gd name="connsiteX58" fmla="*/ 32322 w 57603"/>
                    <a:gd name="connsiteY58" fmla="*/ 5440 h 89605"/>
                    <a:gd name="connsiteX59" fmla="*/ 45763 w 57603"/>
                    <a:gd name="connsiteY59" fmla="*/ 4800 h 89605"/>
                    <a:gd name="connsiteX60" fmla="*/ 51523 w 57603"/>
                    <a:gd name="connsiteY60" fmla="*/ 6720 h 89605"/>
                    <a:gd name="connsiteX61" fmla="*/ 54084 w 57603"/>
                    <a:gd name="connsiteY61" fmla="*/ 12481 h 89605"/>
                    <a:gd name="connsiteX62" fmla="*/ 52163 w 57603"/>
                    <a:gd name="connsiteY62" fmla="*/ 18241 h 89605"/>
                    <a:gd name="connsiteX63" fmla="*/ 45123 w 57603"/>
                    <a:gd name="connsiteY63" fmla="*/ 22081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7603" h="89605">
                      <a:moveTo>
                        <a:pt x="45123" y="22081"/>
                      </a:moveTo>
                      <a:cubicBezTo>
                        <a:pt x="45123" y="22081"/>
                        <a:pt x="40003" y="22081"/>
                        <a:pt x="31682" y="22721"/>
                      </a:cubicBezTo>
                      <a:cubicBezTo>
                        <a:pt x="28482" y="22721"/>
                        <a:pt x="26562" y="22721"/>
                        <a:pt x="24642" y="22721"/>
                      </a:cubicBezTo>
                      <a:lnTo>
                        <a:pt x="24642" y="22721"/>
                      </a:lnTo>
                      <a:cubicBezTo>
                        <a:pt x="24002" y="25282"/>
                        <a:pt x="23361" y="28482"/>
                        <a:pt x="22721" y="32322"/>
                      </a:cubicBezTo>
                      <a:cubicBezTo>
                        <a:pt x="22082" y="36162"/>
                        <a:pt x="22082" y="39363"/>
                        <a:pt x="22082" y="41923"/>
                      </a:cubicBezTo>
                      <a:lnTo>
                        <a:pt x="22082" y="41923"/>
                      </a:lnTo>
                      <a:cubicBezTo>
                        <a:pt x="23361" y="41923"/>
                        <a:pt x="24642" y="41923"/>
                        <a:pt x="26562" y="41923"/>
                      </a:cubicBezTo>
                      <a:cubicBezTo>
                        <a:pt x="30402" y="41923"/>
                        <a:pt x="32962" y="41923"/>
                        <a:pt x="34882" y="42563"/>
                      </a:cubicBezTo>
                      <a:cubicBezTo>
                        <a:pt x="38722" y="42563"/>
                        <a:pt x="41283" y="43843"/>
                        <a:pt x="43843" y="45123"/>
                      </a:cubicBezTo>
                      <a:cubicBezTo>
                        <a:pt x="47683" y="47043"/>
                        <a:pt x="50243" y="49603"/>
                        <a:pt x="53444" y="53443"/>
                      </a:cubicBezTo>
                      <a:cubicBezTo>
                        <a:pt x="56004" y="57284"/>
                        <a:pt x="57284" y="61124"/>
                        <a:pt x="57284" y="65604"/>
                      </a:cubicBezTo>
                      <a:cubicBezTo>
                        <a:pt x="57284" y="73925"/>
                        <a:pt x="54084" y="79685"/>
                        <a:pt x="47043" y="83525"/>
                      </a:cubicBezTo>
                      <a:cubicBezTo>
                        <a:pt x="46403" y="84165"/>
                        <a:pt x="45123" y="84806"/>
                        <a:pt x="43843" y="84806"/>
                      </a:cubicBezTo>
                      <a:cubicBezTo>
                        <a:pt x="42563" y="85446"/>
                        <a:pt x="41923" y="85446"/>
                        <a:pt x="40643" y="86086"/>
                      </a:cubicBezTo>
                      <a:cubicBezTo>
                        <a:pt x="39363" y="86086"/>
                        <a:pt x="38722" y="86726"/>
                        <a:pt x="37442" y="86726"/>
                      </a:cubicBezTo>
                      <a:cubicBezTo>
                        <a:pt x="36802" y="86726"/>
                        <a:pt x="35522" y="87366"/>
                        <a:pt x="34242" y="87366"/>
                      </a:cubicBezTo>
                      <a:cubicBezTo>
                        <a:pt x="32962" y="87366"/>
                        <a:pt x="32322" y="88006"/>
                        <a:pt x="31682" y="88006"/>
                      </a:cubicBezTo>
                      <a:cubicBezTo>
                        <a:pt x="28482" y="88646"/>
                        <a:pt x="26562" y="89286"/>
                        <a:pt x="25282" y="89286"/>
                      </a:cubicBezTo>
                      <a:cubicBezTo>
                        <a:pt x="24642" y="89286"/>
                        <a:pt x="24642" y="89286"/>
                        <a:pt x="24642" y="89286"/>
                      </a:cubicBezTo>
                      <a:cubicBezTo>
                        <a:pt x="24642" y="89286"/>
                        <a:pt x="24642" y="89286"/>
                        <a:pt x="24002" y="89286"/>
                      </a:cubicBezTo>
                      <a:cubicBezTo>
                        <a:pt x="24002" y="89286"/>
                        <a:pt x="24002" y="89286"/>
                        <a:pt x="23361" y="89286"/>
                      </a:cubicBezTo>
                      <a:cubicBezTo>
                        <a:pt x="22721" y="89926"/>
                        <a:pt x="21441" y="89926"/>
                        <a:pt x="19521" y="89926"/>
                      </a:cubicBezTo>
                      <a:cubicBezTo>
                        <a:pt x="16961" y="89926"/>
                        <a:pt x="15041" y="90566"/>
                        <a:pt x="13121" y="90566"/>
                      </a:cubicBezTo>
                      <a:cubicBezTo>
                        <a:pt x="10561" y="90566"/>
                        <a:pt x="8641" y="89926"/>
                        <a:pt x="7360" y="88646"/>
                      </a:cubicBezTo>
                      <a:cubicBezTo>
                        <a:pt x="5440" y="87366"/>
                        <a:pt x="4800" y="85446"/>
                        <a:pt x="4800" y="82885"/>
                      </a:cubicBezTo>
                      <a:cubicBezTo>
                        <a:pt x="4800" y="80325"/>
                        <a:pt x="5440" y="78405"/>
                        <a:pt x="6720" y="77125"/>
                      </a:cubicBezTo>
                      <a:cubicBezTo>
                        <a:pt x="8001" y="75205"/>
                        <a:pt x="9921" y="74565"/>
                        <a:pt x="12481" y="74565"/>
                      </a:cubicBezTo>
                      <a:cubicBezTo>
                        <a:pt x="14401" y="74565"/>
                        <a:pt x="16961" y="73925"/>
                        <a:pt x="18881" y="73925"/>
                      </a:cubicBezTo>
                      <a:lnTo>
                        <a:pt x="18881" y="73925"/>
                      </a:lnTo>
                      <a:cubicBezTo>
                        <a:pt x="19521" y="73925"/>
                        <a:pt x="20161" y="73925"/>
                        <a:pt x="20161" y="73285"/>
                      </a:cubicBezTo>
                      <a:cubicBezTo>
                        <a:pt x="21441" y="72645"/>
                        <a:pt x="24002" y="72005"/>
                        <a:pt x="27842" y="71365"/>
                      </a:cubicBezTo>
                      <a:lnTo>
                        <a:pt x="30402" y="70725"/>
                      </a:lnTo>
                      <a:cubicBezTo>
                        <a:pt x="31682" y="70725"/>
                        <a:pt x="32322" y="70085"/>
                        <a:pt x="32962" y="70085"/>
                      </a:cubicBezTo>
                      <a:cubicBezTo>
                        <a:pt x="33602" y="70085"/>
                        <a:pt x="34242" y="70085"/>
                        <a:pt x="34882" y="69445"/>
                      </a:cubicBezTo>
                      <a:cubicBezTo>
                        <a:pt x="35522" y="69445"/>
                        <a:pt x="36162" y="68804"/>
                        <a:pt x="36802" y="68804"/>
                      </a:cubicBezTo>
                      <a:cubicBezTo>
                        <a:pt x="37442" y="68804"/>
                        <a:pt x="37442" y="68164"/>
                        <a:pt x="38083" y="68164"/>
                      </a:cubicBezTo>
                      <a:cubicBezTo>
                        <a:pt x="38722" y="68164"/>
                        <a:pt x="38722" y="67524"/>
                        <a:pt x="39363" y="67524"/>
                      </a:cubicBezTo>
                      <a:cubicBezTo>
                        <a:pt x="39363" y="67524"/>
                        <a:pt x="40003" y="66884"/>
                        <a:pt x="40003" y="66244"/>
                      </a:cubicBezTo>
                      <a:cubicBezTo>
                        <a:pt x="40003" y="65604"/>
                        <a:pt x="40003" y="64964"/>
                        <a:pt x="40003" y="64324"/>
                      </a:cubicBezTo>
                      <a:cubicBezTo>
                        <a:pt x="40003" y="63684"/>
                        <a:pt x="39363" y="62404"/>
                        <a:pt x="38722" y="61124"/>
                      </a:cubicBezTo>
                      <a:cubicBezTo>
                        <a:pt x="38083" y="59844"/>
                        <a:pt x="36802" y="59204"/>
                        <a:pt x="35522" y="57924"/>
                      </a:cubicBezTo>
                      <a:cubicBezTo>
                        <a:pt x="34882" y="57924"/>
                        <a:pt x="34242" y="57924"/>
                        <a:pt x="32962" y="57284"/>
                      </a:cubicBezTo>
                      <a:cubicBezTo>
                        <a:pt x="31682" y="57284"/>
                        <a:pt x="29762" y="57284"/>
                        <a:pt x="25922" y="56644"/>
                      </a:cubicBezTo>
                      <a:cubicBezTo>
                        <a:pt x="22082" y="56644"/>
                        <a:pt x="19521" y="56644"/>
                        <a:pt x="17601" y="56004"/>
                      </a:cubicBezTo>
                      <a:cubicBezTo>
                        <a:pt x="13121" y="55364"/>
                        <a:pt x="10561" y="54083"/>
                        <a:pt x="8001" y="51523"/>
                      </a:cubicBezTo>
                      <a:cubicBezTo>
                        <a:pt x="6720" y="49603"/>
                        <a:pt x="5440" y="47683"/>
                        <a:pt x="5440" y="45123"/>
                      </a:cubicBezTo>
                      <a:cubicBezTo>
                        <a:pt x="5440" y="43843"/>
                        <a:pt x="5440" y="41923"/>
                        <a:pt x="5440" y="40003"/>
                      </a:cubicBezTo>
                      <a:cubicBezTo>
                        <a:pt x="5440" y="36802"/>
                        <a:pt x="5440" y="32962"/>
                        <a:pt x="6720" y="28482"/>
                      </a:cubicBezTo>
                      <a:cubicBezTo>
                        <a:pt x="7360" y="24002"/>
                        <a:pt x="8001" y="20161"/>
                        <a:pt x="9281" y="16961"/>
                      </a:cubicBezTo>
                      <a:cubicBezTo>
                        <a:pt x="9921" y="15041"/>
                        <a:pt x="10561" y="13761"/>
                        <a:pt x="11201" y="11841"/>
                      </a:cubicBezTo>
                      <a:cubicBezTo>
                        <a:pt x="12481" y="9281"/>
                        <a:pt x="13761" y="8001"/>
                        <a:pt x="15041" y="6720"/>
                      </a:cubicBezTo>
                      <a:cubicBezTo>
                        <a:pt x="15681" y="6080"/>
                        <a:pt x="16321" y="6080"/>
                        <a:pt x="16321" y="6080"/>
                      </a:cubicBezTo>
                      <a:cubicBezTo>
                        <a:pt x="16961" y="6080"/>
                        <a:pt x="16961" y="5440"/>
                        <a:pt x="17601" y="5440"/>
                      </a:cubicBezTo>
                      <a:lnTo>
                        <a:pt x="18241" y="5440"/>
                      </a:lnTo>
                      <a:cubicBezTo>
                        <a:pt x="18241" y="5440"/>
                        <a:pt x="18881" y="5440"/>
                        <a:pt x="19521" y="5440"/>
                      </a:cubicBezTo>
                      <a:cubicBezTo>
                        <a:pt x="20161" y="5440"/>
                        <a:pt x="20161" y="5440"/>
                        <a:pt x="20801" y="5440"/>
                      </a:cubicBezTo>
                      <a:cubicBezTo>
                        <a:pt x="21441" y="5440"/>
                        <a:pt x="22721" y="5440"/>
                        <a:pt x="24002" y="5440"/>
                      </a:cubicBezTo>
                      <a:cubicBezTo>
                        <a:pt x="25922" y="5440"/>
                        <a:pt x="28482" y="5440"/>
                        <a:pt x="32322" y="5440"/>
                      </a:cubicBezTo>
                      <a:lnTo>
                        <a:pt x="45763" y="4800"/>
                      </a:lnTo>
                      <a:cubicBezTo>
                        <a:pt x="48323" y="4800"/>
                        <a:pt x="50243" y="5440"/>
                        <a:pt x="51523" y="6720"/>
                      </a:cubicBezTo>
                      <a:cubicBezTo>
                        <a:pt x="53444" y="8001"/>
                        <a:pt x="54084" y="9921"/>
                        <a:pt x="54084" y="12481"/>
                      </a:cubicBezTo>
                      <a:cubicBezTo>
                        <a:pt x="54084" y="15041"/>
                        <a:pt x="53444" y="16961"/>
                        <a:pt x="52163" y="18241"/>
                      </a:cubicBezTo>
                      <a:cubicBezTo>
                        <a:pt x="48963" y="21441"/>
                        <a:pt x="47043" y="22081"/>
                        <a:pt x="45123" y="22081"/>
                      </a:cubicBezTo>
                      <a:close/>
                    </a:path>
                  </a:pathLst>
                </a:custGeom>
                <a:solidFill>
                  <a:schemeClr val="bg1"/>
                </a:solidFill>
                <a:ln w="9525" cap="flat">
                  <a:noFill/>
                  <a:prstDash val="solid"/>
                  <a:miter/>
                </a:ln>
              </p:spPr>
              <p:txBody>
                <a:bodyPr rtlCol="0" anchor="ctr"/>
                <a:lstStyle/>
                <a:p>
                  <a:endParaRPr lang="en-US"/>
                </a:p>
              </p:txBody>
            </p:sp>
            <p:sp>
              <p:nvSpPr>
                <p:cNvPr id="205" name="Freeform: Shape 204"/>
                <p:cNvSpPr/>
                <p:nvPr/>
              </p:nvSpPr>
              <p:spPr>
                <a:xfrm>
                  <a:off x="14546660" y="1914238"/>
                  <a:ext cx="99776" cy="83130"/>
                </a:xfrm>
                <a:custGeom>
                  <a:avLst/>
                  <a:gdLst>
                    <a:gd name="connsiteX0" fmla="*/ 28482 w 76804"/>
                    <a:gd name="connsiteY0" fmla="*/ 31682 h 70404"/>
                    <a:gd name="connsiteX1" fmla="*/ 29762 w 76804"/>
                    <a:gd name="connsiteY1" fmla="*/ 11841 h 70404"/>
                    <a:gd name="connsiteX2" fmla="*/ 32962 w 76804"/>
                    <a:gd name="connsiteY2" fmla="*/ 6720 h 70404"/>
                    <a:gd name="connsiteX3" fmla="*/ 38723 w 76804"/>
                    <a:gd name="connsiteY3" fmla="*/ 4800 h 70404"/>
                    <a:gd name="connsiteX4" fmla="*/ 44483 w 76804"/>
                    <a:gd name="connsiteY4" fmla="*/ 7360 h 70404"/>
                    <a:gd name="connsiteX5" fmla="*/ 46403 w 76804"/>
                    <a:gd name="connsiteY5" fmla="*/ 13121 h 70404"/>
                    <a:gd name="connsiteX6" fmla="*/ 45123 w 76804"/>
                    <a:gd name="connsiteY6" fmla="*/ 31042 h 70404"/>
                    <a:gd name="connsiteX7" fmla="*/ 67524 w 76804"/>
                    <a:gd name="connsiteY7" fmla="*/ 29762 h 70404"/>
                    <a:gd name="connsiteX8" fmla="*/ 73285 w 76804"/>
                    <a:gd name="connsiteY8" fmla="*/ 31682 h 70404"/>
                    <a:gd name="connsiteX9" fmla="*/ 75845 w 76804"/>
                    <a:gd name="connsiteY9" fmla="*/ 37442 h 70404"/>
                    <a:gd name="connsiteX10" fmla="*/ 73925 w 76804"/>
                    <a:gd name="connsiteY10" fmla="*/ 43203 h 70404"/>
                    <a:gd name="connsiteX11" fmla="*/ 68164 w 76804"/>
                    <a:gd name="connsiteY11" fmla="*/ 45763 h 70404"/>
                    <a:gd name="connsiteX12" fmla="*/ 43843 w 76804"/>
                    <a:gd name="connsiteY12" fmla="*/ 47043 h 70404"/>
                    <a:gd name="connsiteX13" fmla="*/ 43203 w 76804"/>
                    <a:gd name="connsiteY13" fmla="*/ 59204 h 70404"/>
                    <a:gd name="connsiteX14" fmla="*/ 40643 w 76804"/>
                    <a:gd name="connsiteY14" fmla="*/ 64964 h 70404"/>
                    <a:gd name="connsiteX15" fmla="*/ 34882 w 76804"/>
                    <a:gd name="connsiteY15" fmla="*/ 66884 h 70404"/>
                    <a:gd name="connsiteX16" fmla="*/ 29122 w 76804"/>
                    <a:gd name="connsiteY16" fmla="*/ 64324 h 70404"/>
                    <a:gd name="connsiteX17" fmla="*/ 27202 w 76804"/>
                    <a:gd name="connsiteY17" fmla="*/ 58564 h 70404"/>
                    <a:gd name="connsiteX18" fmla="*/ 27842 w 76804"/>
                    <a:gd name="connsiteY18" fmla="*/ 47043 h 70404"/>
                    <a:gd name="connsiteX19" fmla="*/ 13121 w 76804"/>
                    <a:gd name="connsiteY19" fmla="*/ 47043 h 70404"/>
                    <a:gd name="connsiteX20" fmla="*/ 7360 w 76804"/>
                    <a:gd name="connsiteY20" fmla="*/ 44483 h 70404"/>
                    <a:gd name="connsiteX21" fmla="*/ 4800 w 76804"/>
                    <a:gd name="connsiteY21" fmla="*/ 38722 h 70404"/>
                    <a:gd name="connsiteX22" fmla="*/ 7360 w 76804"/>
                    <a:gd name="connsiteY22" fmla="*/ 32962 h 70404"/>
                    <a:gd name="connsiteX23" fmla="*/ 13121 w 76804"/>
                    <a:gd name="connsiteY23" fmla="*/ 30402 h 70404"/>
                    <a:gd name="connsiteX24" fmla="*/ 28482 w 76804"/>
                    <a:gd name="connsiteY24" fmla="*/ 3040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804" h="70404">
                      <a:moveTo>
                        <a:pt x="28482" y="31682"/>
                      </a:moveTo>
                      <a:cubicBezTo>
                        <a:pt x="28482" y="24002"/>
                        <a:pt x="29122" y="17601"/>
                        <a:pt x="29762" y="11841"/>
                      </a:cubicBezTo>
                      <a:cubicBezTo>
                        <a:pt x="29762" y="9921"/>
                        <a:pt x="31042" y="8001"/>
                        <a:pt x="32962" y="6720"/>
                      </a:cubicBezTo>
                      <a:cubicBezTo>
                        <a:pt x="34882" y="5440"/>
                        <a:pt x="36802" y="4800"/>
                        <a:pt x="38723" y="4800"/>
                      </a:cubicBezTo>
                      <a:cubicBezTo>
                        <a:pt x="40643" y="4800"/>
                        <a:pt x="42563" y="6080"/>
                        <a:pt x="44483" y="7360"/>
                      </a:cubicBezTo>
                      <a:cubicBezTo>
                        <a:pt x="45763" y="9281"/>
                        <a:pt x="46403" y="11201"/>
                        <a:pt x="46403" y="13121"/>
                      </a:cubicBezTo>
                      <a:cubicBezTo>
                        <a:pt x="45763" y="18241"/>
                        <a:pt x="45763" y="24642"/>
                        <a:pt x="45123" y="31042"/>
                      </a:cubicBezTo>
                      <a:cubicBezTo>
                        <a:pt x="53444" y="31042"/>
                        <a:pt x="60484" y="30402"/>
                        <a:pt x="67524" y="29762"/>
                      </a:cubicBezTo>
                      <a:cubicBezTo>
                        <a:pt x="70085" y="29762"/>
                        <a:pt x="72005" y="30402"/>
                        <a:pt x="73285" y="31682"/>
                      </a:cubicBezTo>
                      <a:cubicBezTo>
                        <a:pt x="75205" y="32962"/>
                        <a:pt x="75845" y="34882"/>
                        <a:pt x="75845" y="37442"/>
                      </a:cubicBezTo>
                      <a:cubicBezTo>
                        <a:pt x="75845" y="40003"/>
                        <a:pt x="75205" y="41923"/>
                        <a:pt x="73925" y="43203"/>
                      </a:cubicBezTo>
                      <a:cubicBezTo>
                        <a:pt x="72645" y="45123"/>
                        <a:pt x="70725" y="45763"/>
                        <a:pt x="68164" y="45763"/>
                      </a:cubicBezTo>
                      <a:cubicBezTo>
                        <a:pt x="60484" y="46403"/>
                        <a:pt x="52803" y="46403"/>
                        <a:pt x="43843" y="47043"/>
                      </a:cubicBezTo>
                      <a:cubicBezTo>
                        <a:pt x="43843" y="52163"/>
                        <a:pt x="43843" y="56004"/>
                        <a:pt x="43203" y="59204"/>
                      </a:cubicBezTo>
                      <a:cubicBezTo>
                        <a:pt x="43203" y="61124"/>
                        <a:pt x="42563" y="63044"/>
                        <a:pt x="40643" y="64964"/>
                      </a:cubicBezTo>
                      <a:cubicBezTo>
                        <a:pt x="38723" y="66244"/>
                        <a:pt x="36802" y="66884"/>
                        <a:pt x="34882" y="66884"/>
                      </a:cubicBezTo>
                      <a:cubicBezTo>
                        <a:pt x="32322" y="66884"/>
                        <a:pt x="31042" y="66244"/>
                        <a:pt x="29122" y="64324"/>
                      </a:cubicBezTo>
                      <a:cubicBezTo>
                        <a:pt x="27842" y="62404"/>
                        <a:pt x="27202" y="60484"/>
                        <a:pt x="27202" y="58564"/>
                      </a:cubicBezTo>
                      <a:cubicBezTo>
                        <a:pt x="27202" y="55364"/>
                        <a:pt x="27202" y="51523"/>
                        <a:pt x="27842" y="47043"/>
                      </a:cubicBezTo>
                      <a:lnTo>
                        <a:pt x="13121" y="47043"/>
                      </a:lnTo>
                      <a:cubicBezTo>
                        <a:pt x="10561" y="47043"/>
                        <a:pt x="8641" y="46403"/>
                        <a:pt x="7360" y="44483"/>
                      </a:cubicBezTo>
                      <a:cubicBezTo>
                        <a:pt x="6080" y="43203"/>
                        <a:pt x="4800" y="41283"/>
                        <a:pt x="4800" y="38722"/>
                      </a:cubicBezTo>
                      <a:cubicBezTo>
                        <a:pt x="4800" y="36162"/>
                        <a:pt x="5440" y="34242"/>
                        <a:pt x="7360" y="32962"/>
                      </a:cubicBezTo>
                      <a:cubicBezTo>
                        <a:pt x="8641" y="31682"/>
                        <a:pt x="10561" y="30402"/>
                        <a:pt x="13121" y="30402"/>
                      </a:cubicBezTo>
                      <a:lnTo>
                        <a:pt x="28482" y="30402"/>
                      </a:lnTo>
                      <a:close/>
                    </a:path>
                  </a:pathLst>
                </a:custGeom>
                <a:solidFill>
                  <a:schemeClr val="bg1"/>
                </a:solidFill>
                <a:ln w="9525" cap="flat">
                  <a:noFill/>
                  <a:prstDash val="solid"/>
                  <a:miter/>
                </a:ln>
              </p:spPr>
              <p:txBody>
                <a:bodyPr rtlCol="0" anchor="ctr"/>
                <a:lstStyle/>
                <a:p>
                  <a:endParaRPr lang="en-US"/>
                </a:p>
              </p:txBody>
            </p:sp>
            <p:sp>
              <p:nvSpPr>
                <p:cNvPr id="206" name="Freeform: Shape 205"/>
                <p:cNvSpPr/>
                <p:nvPr/>
              </p:nvSpPr>
              <p:spPr>
                <a:xfrm>
                  <a:off x="14642941" y="1926932"/>
                  <a:ext cx="191237" cy="68016"/>
                </a:xfrm>
                <a:custGeom>
                  <a:avLst/>
                  <a:gdLst>
                    <a:gd name="connsiteX0" fmla="*/ 26052 w 147209"/>
                    <a:gd name="connsiteY0" fmla="*/ 58694 h 57603"/>
                    <a:gd name="connsiteX1" fmla="*/ 4930 w 147209"/>
                    <a:gd name="connsiteY1" fmla="*/ 39493 h 57603"/>
                    <a:gd name="connsiteX2" fmla="*/ 23491 w 147209"/>
                    <a:gd name="connsiteY2" fmla="*/ 15811 h 57603"/>
                    <a:gd name="connsiteX3" fmla="*/ 122698 w 147209"/>
                    <a:gd name="connsiteY3" fmla="*/ 4930 h 57603"/>
                    <a:gd name="connsiteX4" fmla="*/ 146380 w 147209"/>
                    <a:gd name="connsiteY4" fmla="*/ 23491 h 57603"/>
                    <a:gd name="connsiteX5" fmla="*/ 127818 w 147209"/>
                    <a:gd name="connsiteY5" fmla="*/ 47173 h 57603"/>
                    <a:gd name="connsiteX6" fmla="*/ 28612 w 147209"/>
                    <a:gd name="connsiteY6" fmla="*/ 58054 h 57603"/>
                    <a:gd name="connsiteX7" fmla="*/ 26052 w 147209"/>
                    <a:gd name="connsiteY7" fmla="*/ 5869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209" h="57603">
                      <a:moveTo>
                        <a:pt x="26052" y="58694"/>
                      </a:moveTo>
                      <a:cubicBezTo>
                        <a:pt x="15171" y="58694"/>
                        <a:pt x="6210" y="50373"/>
                        <a:pt x="4930" y="39493"/>
                      </a:cubicBezTo>
                      <a:cubicBezTo>
                        <a:pt x="3650" y="27972"/>
                        <a:pt x="11971" y="17091"/>
                        <a:pt x="23491" y="15811"/>
                      </a:cubicBezTo>
                      <a:lnTo>
                        <a:pt x="122698" y="4930"/>
                      </a:lnTo>
                      <a:cubicBezTo>
                        <a:pt x="134219" y="3650"/>
                        <a:pt x="145099" y="11971"/>
                        <a:pt x="146380" y="23491"/>
                      </a:cubicBezTo>
                      <a:cubicBezTo>
                        <a:pt x="147659" y="35012"/>
                        <a:pt x="139339" y="45893"/>
                        <a:pt x="127818" y="47173"/>
                      </a:cubicBezTo>
                      <a:lnTo>
                        <a:pt x="28612" y="58054"/>
                      </a:lnTo>
                      <a:cubicBezTo>
                        <a:pt x="27972" y="58694"/>
                        <a:pt x="27332" y="58694"/>
                        <a:pt x="26052" y="58694"/>
                      </a:cubicBezTo>
                      <a:close/>
                    </a:path>
                  </a:pathLst>
                </a:custGeom>
                <a:solidFill>
                  <a:schemeClr val="bg1"/>
                </a:solidFill>
                <a:ln w="9525" cap="flat">
                  <a:noFill/>
                  <a:prstDash val="solid"/>
                  <a:miter/>
                </a:ln>
              </p:spPr>
              <p:txBody>
                <a:bodyPr rtlCol="0" anchor="ctr"/>
                <a:lstStyle/>
                <a:p>
                  <a:endParaRPr lang="en-US"/>
                </a:p>
              </p:txBody>
            </p:sp>
          </p:grpSp>
          <p:grpSp>
            <p:nvGrpSpPr>
              <p:cNvPr id="290" name="Group 289"/>
              <p:cNvGrpSpPr/>
              <p:nvPr/>
            </p:nvGrpSpPr>
            <p:grpSpPr>
              <a:xfrm>
                <a:off x="7022954" y="147599"/>
                <a:ext cx="740003" cy="467794"/>
                <a:chOff x="12734663" y="1892322"/>
                <a:chExt cx="740003" cy="467794"/>
              </a:xfrm>
            </p:grpSpPr>
            <p:sp>
              <p:nvSpPr>
                <p:cNvPr id="207" name="Freeform: Shape 206"/>
                <p:cNvSpPr/>
                <p:nvPr/>
              </p:nvSpPr>
              <p:spPr>
                <a:xfrm>
                  <a:off x="12814721" y="1904414"/>
                  <a:ext cx="66517" cy="181374"/>
                </a:xfrm>
                <a:custGeom>
                  <a:avLst/>
                  <a:gdLst>
                    <a:gd name="connsiteX0" fmla="*/ 28482 w 51203"/>
                    <a:gd name="connsiteY0" fmla="*/ 149450 h 153609"/>
                    <a:gd name="connsiteX1" fmla="*/ 22721 w 51203"/>
                    <a:gd name="connsiteY1" fmla="*/ 149450 h 153609"/>
                    <a:gd name="connsiteX2" fmla="*/ 18241 w 51203"/>
                    <a:gd name="connsiteY2" fmla="*/ 148810 h 153609"/>
                    <a:gd name="connsiteX3" fmla="*/ 16961 w 51203"/>
                    <a:gd name="connsiteY3" fmla="*/ 144969 h 153609"/>
                    <a:gd name="connsiteX4" fmla="*/ 17601 w 51203"/>
                    <a:gd name="connsiteY4" fmla="*/ 141769 h 153609"/>
                    <a:gd name="connsiteX5" fmla="*/ 22081 w 51203"/>
                    <a:gd name="connsiteY5" fmla="*/ 141129 h 153609"/>
                    <a:gd name="connsiteX6" fmla="*/ 25922 w 51203"/>
                    <a:gd name="connsiteY6" fmla="*/ 137929 h 153609"/>
                    <a:gd name="connsiteX7" fmla="*/ 23362 w 51203"/>
                    <a:gd name="connsiteY7" fmla="*/ 83525 h 153609"/>
                    <a:gd name="connsiteX8" fmla="*/ 20801 w 51203"/>
                    <a:gd name="connsiteY8" fmla="*/ 29762 h 153609"/>
                    <a:gd name="connsiteX9" fmla="*/ 20801 w 51203"/>
                    <a:gd name="connsiteY9" fmla="*/ 22721 h 153609"/>
                    <a:gd name="connsiteX10" fmla="*/ 14401 w 51203"/>
                    <a:gd name="connsiteY10" fmla="*/ 13761 h 153609"/>
                    <a:gd name="connsiteX11" fmla="*/ 9921 w 51203"/>
                    <a:gd name="connsiteY11" fmla="*/ 13761 h 153609"/>
                    <a:gd name="connsiteX12" fmla="*/ 4800 w 51203"/>
                    <a:gd name="connsiteY12" fmla="*/ 9921 h 153609"/>
                    <a:gd name="connsiteX13" fmla="*/ 20161 w 51203"/>
                    <a:gd name="connsiteY13" fmla="*/ 4800 h 153609"/>
                    <a:gd name="connsiteX14" fmla="*/ 29762 w 51203"/>
                    <a:gd name="connsiteY14" fmla="*/ 8001 h 153609"/>
                    <a:gd name="connsiteX15" fmla="*/ 28482 w 51203"/>
                    <a:gd name="connsiteY15" fmla="*/ 17601 h 153609"/>
                    <a:gd name="connsiteX16" fmla="*/ 29762 w 51203"/>
                    <a:gd name="connsiteY16" fmla="*/ 32962 h 153609"/>
                    <a:gd name="connsiteX17" fmla="*/ 31042 w 51203"/>
                    <a:gd name="connsiteY17" fmla="*/ 54724 h 153609"/>
                    <a:gd name="connsiteX18" fmla="*/ 32962 w 51203"/>
                    <a:gd name="connsiteY18" fmla="*/ 94406 h 153609"/>
                    <a:gd name="connsiteX19" fmla="*/ 34882 w 51203"/>
                    <a:gd name="connsiteY19" fmla="*/ 138569 h 153609"/>
                    <a:gd name="connsiteX20" fmla="*/ 34882 w 51203"/>
                    <a:gd name="connsiteY20" fmla="*/ 139849 h 153609"/>
                    <a:gd name="connsiteX21" fmla="*/ 41923 w 51203"/>
                    <a:gd name="connsiteY21" fmla="*/ 139209 h 153609"/>
                    <a:gd name="connsiteX22" fmla="*/ 41923 w 51203"/>
                    <a:gd name="connsiteY22" fmla="*/ 139209 h 153609"/>
                    <a:gd name="connsiteX23" fmla="*/ 49603 w 51203"/>
                    <a:gd name="connsiteY23" fmla="*/ 143689 h 153609"/>
                    <a:gd name="connsiteX24" fmla="*/ 28482 w 51203"/>
                    <a:gd name="connsiteY24" fmla="*/ 14945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203" h="153609">
                      <a:moveTo>
                        <a:pt x="28482" y="149450"/>
                      </a:moveTo>
                      <a:lnTo>
                        <a:pt x="22721" y="149450"/>
                      </a:lnTo>
                      <a:cubicBezTo>
                        <a:pt x="20801" y="149450"/>
                        <a:pt x="18881" y="149450"/>
                        <a:pt x="18241" y="148810"/>
                      </a:cubicBezTo>
                      <a:cubicBezTo>
                        <a:pt x="17601" y="148170"/>
                        <a:pt x="16961" y="146890"/>
                        <a:pt x="16961" y="144969"/>
                      </a:cubicBezTo>
                      <a:cubicBezTo>
                        <a:pt x="16961" y="143049"/>
                        <a:pt x="16961" y="141769"/>
                        <a:pt x="17601" y="141769"/>
                      </a:cubicBezTo>
                      <a:cubicBezTo>
                        <a:pt x="18241" y="141129"/>
                        <a:pt x="19521" y="141129"/>
                        <a:pt x="22081" y="141129"/>
                      </a:cubicBezTo>
                      <a:cubicBezTo>
                        <a:pt x="24642" y="141129"/>
                        <a:pt x="25922" y="139849"/>
                        <a:pt x="25922" y="137929"/>
                      </a:cubicBezTo>
                      <a:cubicBezTo>
                        <a:pt x="25922" y="125768"/>
                        <a:pt x="25282" y="107207"/>
                        <a:pt x="23362" y="83525"/>
                      </a:cubicBezTo>
                      <a:cubicBezTo>
                        <a:pt x="21441" y="59204"/>
                        <a:pt x="20801" y="41283"/>
                        <a:pt x="20801" y="29762"/>
                      </a:cubicBezTo>
                      <a:lnTo>
                        <a:pt x="20801" y="22721"/>
                      </a:lnTo>
                      <a:cubicBezTo>
                        <a:pt x="20801" y="16961"/>
                        <a:pt x="18881" y="13761"/>
                        <a:pt x="14401" y="13761"/>
                      </a:cubicBezTo>
                      <a:lnTo>
                        <a:pt x="9921" y="13761"/>
                      </a:lnTo>
                      <a:cubicBezTo>
                        <a:pt x="6080" y="13761"/>
                        <a:pt x="4800" y="12481"/>
                        <a:pt x="4800" y="9921"/>
                      </a:cubicBezTo>
                      <a:cubicBezTo>
                        <a:pt x="4800" y="6720"/>
                        <a:pt x="9921" y="4800"/>
                        <a:pt x="20161" y="4800"/>
                      </a:cubicBezTo>
                      <a:cubicBezTo>
                        <a:pt x="25282" y="4800"/>
                        <a:pt x="28482" y="6080"/>
                        <a:pt x="29762" y="8001"/>
                      </a:cubicBezTo>
                      <a:cubicBezTo>
                        <a:pt x="29122" y="11201"/>
                        <a:pt x="28482" y="14401"/>
                        <a:pt x="28482" y="17601"/>
                      </a:cubicBezTo>
                      <a:cubicBezTo>
                        <a:pt x="28482" y="20161"/>
                        <a:pt x="29122" y="25922"/>
                        <a:pt x="29762" y="32962"/>
                      </a:cubicBezTo>
                      <a:cubicBezTo>
                        <a:pt x="30402" y="40643"/>
                        <a:pt x="31042" y="47683"/>
                        <a:pt x="31042" y="54724"/>
                      </a:cubicBezTo>
                      <a:cubicBezTo>
                        <a:pt x="31042" y="61764"/>
                        <a:pt x="31682" y="74565"/>
                        <a:pt x="32962" y="94406"/>
                      </a:cubicBezTo>
                      <a:cubicBezTo>
                        <a:pt x="34242" y="114247"/>
                        <a:pt x="34882" y="128968"/>
                        <a:pt x="34882" y="138569"/>
                      </a:cubicBezTo>
                      <a:lnTo>
                        <a:pt x="34882" y="139849"/>
                      </a:lnTo>
                      <a:cubicBezTo>
                        <a:pt x="38082" y="139209"/>
                        <a:pt x="40003" y="139209"/>
                        <a:pt x="41923" y="139209"/>
                      </a:cubicBezTo>
                      <a:lnTo>
                        <a:pt x="41923" y="139209"/>
                      </a:lnTo>
                      <a:cubicBezTo>
                        <a:pt x="47043" y="139209"/>
                        <a:pt x="49603" y="140489"/>
                        <a:pt x="49603" y="143689"/>
                      </a:cubicBezTo>
                      <a:cubicBezTo>
                        <a:pt x="49603" y="147530"/>
                        <a:pt x="42563" y="149450"/>
                        <a:pt x="28482" y="149450"/>
                      </a:cubicBezTo>
                      <a:close/>
                    </a:path>
                  </a:pathLst>
                </a:custGeom>
                <a:solidFill>
                  <a:schemeClr val="bg1"/>
                </a:solidFill>
                <a:ln w="9525" cap="flat">
                  <a:noFill/>
                  <a:prstDash val="solid"/>
                  <a:miter/>
                </a:ln>
              </p:spPr>
              <p:txBody>
                <a:bodyPr rtlCol="0" anchor="ctr"/>
                <a:lstStyle/>
                <a:p>
                  <a:endParaRPr lang="en-US"/>
                </a:p>
              </p:txBody>
            </p:sp>
            <p:sp>
              <p:nvSpPr>
                <p:cNvPr id="208" name="Freeform: Shape 207"/>
                <p:cNvSpPr/>
                <p:nvPr/>
              </p:nvSpPr>
              <p:spPr>
                <a:xfrm>
                  <a:off x="12821373" y="2178742"/>
                  <a:ext cx="58203" cy="181374"/>
                </a:xfrm>
                <a:custGeom>
                  <a:avLst/>
                  <a:gdLst>
                    <a:gd name="connsiteX0" fmla="*/ 40003 w 44802"/>
                    <a:gd name="connsiteY0" fmla="*/ 148810 h 153609"/>
                    <a:gd name="connsiteX1" fmla="*/ 11201 w 44802"/>
                    <a:gd name="connsiteY1" fmla="*/ 150730 h 153609"/>
                    <a:gd name="connsiteX2" fmla="*/ 6720 w 44802"/>
                    <a:gd name="connsiteY2" fmla="*/ 149450 h 153609"/>
                    <a:gd name="connsiteX3" fmla="*/ 4800 w 44802"/>
                    <a:gd name="connsiteY3" fmla="*/ 145609 h 153609"/>
                    <a:gd name="connsiteX4" fmla="*/ 4800 w 44802"/>
                    <a:gd name="connsiteY4" fmla="*/ 144969 h 153609"/>
                    <a:gd name="connsiteX5" fmla="*/ 11201 w 44802"/>
                    <a:gd name="connsiteY5" fmla="*/ 132809 h 153609"/>
                    <a:gd name="connsiteX6" fmla="*/ 15041 w 44802"/>
                    <a:gd name="connsiteY6" fmla="*/ 122568 h 153609"/>
                    <a:gd name="connsiteX7" fmla="*/ 31042 w 44802"/>
                    <a:gd name="connsiteY7" fmla="*/ 79045 h 153609"/>
                    <a:gd name="connsiteX8" fmla="*/ 36162 w 44802"/>
                    <a:gd name="connsiteY8" fmla="*/ 36162 h 153609"/>
                    <a:gd name="connsiteX9" fmla="*/ 27202 w 44802"/>
                    <a:gd name="connsiteY9" fmla="*/ 12481 h 153609"/>
                    <a:gd name="connsiteX10" fmla="*/ 22721 w 44802"/>
                    <a:gd name="connsiteY10" fmla="*/ 21441 h 153609"/>
                    <a:gd name="connsiteX11" fmla="*/ 16961 w 44802"/>
                    <a:gd name="connsiteY11" fmla="*/ 28482 h 153609"/>
                    <a:gd name="connsiteX12" fmla="*/ 12481 w 44802"/>
                    <a:gd name="connsiteY12" fmla="*/ 22721 h 153609"/>
                    <a:gd name="connsiteX13" fmla="*/ 17601 w 44802"/>
                    <a:gd name="connsiteY13" fmla="*/ 8001 h 153609"/>
                    <a:gd name="connsiteX14" fmla="*/ 24642 w 44802"/>
                    <a:gd name="connsiteY14" fmla="*/ 4800 h 153609"/>
                    <a:gd name="connsiteX15" fmla="*/ 24642 w 44802"/>
                    <a:gd name="connsiteY15" fmla="*/ 4800 h 153609"/>
                    <a:gd name="connsiteX16" fmla="*/ 38723 w 44802"/>
                    <a:gd name="connsiteY16" fmla="*/ 10561 h 153609"/>
                    <a:gd name="connsiteX17" fmla="*/ 42563 w 44802"/>
                    <a:gd name="connsiteY17" fmla="*/ 18881 h 153609"/>
                    <a:gd name="connsiteX18" fmla="*/ 43843 w 44802"/>
                    <a:gd name="connsiteY18" fmla="*/ 24642 h 153609"/>
                    <a:gd name="connsiteX19" fmla="*/ 44483 w 44802"/>
                    <a:gd name="connsiteY19" fmla="*/ 29762 h 153609"/>
                    <a:gd name="connsiteX20" fmla="*/ 44483 w 44802"/>
                    <a:gd name="connsiteY20" fmla="*/ 43843 h 153609"/>
                    <a:gd name="connsiteX21" fmla="*/ 41283 w 44802"/>
                    <a:gd name="connsiteY21" fmla="*/ 68164 h 153609"/>
                    <a:gd name="connsiteX22" fmla="*/ 34242 w 44802"/>
                    <a:gd name="connsiteY22" fmla="*/ 93766 h 153609"/>
                    <a:gd name="connsiteX23" fmla="*/ 24642 w 44802"/>
                    <a:gd name="connsiteY23" fmla="*/ 118728 h 153609"/>
                    <a:gd name="connsiteX24" fmla="*/ 16321 w 44802"/>
                    <a:gd name="connsiteY24" fmla="*/ 141129 h 153609"/>
                    <a:gd name="connsiteX25" fmla="*/ 38723 w 44802"/>
                    <a:gd name="connsiteY25" fmla="*/ 139209 h 153609"/>
                    <a:gd name="connsiteX26" fmla="*/ 42563 w 44802"/>
                    <a:gd name="connsiteY26" fmla="*/ 144329 h 153609"/>
                    <a:gd name="connsiteX27" fmla="*/ 40003 w 44802"/>
                    <a:gd name="connsiteY27" fmla="*/ 14881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802" h="153609">
                      <a:moveTo>
                        <a:pt x="40003" y="148810"/>
                      </a:moveTo>
                      <a:lnTo>
                        <a:pt x="11201" y="150730"/>
                      </a:lnTo>
                      <a:cubicBezTo>
                        <a:pt x="9281" y="150730"/>
                        <a:pt x="8001" y="150090"/>
                        <a:pt x="6720" y="149450"/>
                      </a:cubicBezTo>
                      <a:cubicBezTo>
                        <a:pt x="5440" y="148170"/>
                        <a:pt x="4800" y="146890"/>
                        <a:pt x="4800" y="145609"/>
                      </a:cubicBezTo>
                      <a:lnTo>
                        <a:pt x="4800" y="144969"/>
                      </a:lnTo>
                      <a:cubicBezTo>
                        <a:pt x="7360" y="141769"/>
                        <a:pt x="9921" y="137929"/>
                        <a:pt x="11201" y="132809"/>
                      </a:cubicBezTo>
                      <a:cubicBezTo>
                        <a:pt x="13121" y="127688"/>
                        <a:pt x="14401" y="124488"/>
                        <a:pt x="15041" y="122568"/>
                      </a:cubicBezTo>
                      <a:cubicBezTo>
                        <a:pt x="22081" y="106567"/>
                        <a:pt x="27202" y="92486"/>
                        <a:pt x="31042" y="79045"/>
                      </a:cubicBezTo>
                      <a:cubicBezTo>
                        <a:pt x="34242" y="65604"/>
                        <a:pt x="36162" y="51523"/>
                        <a:pt x="36162" y="36162"/>
                      </a:cubicBezTo>
                      <a:cubicBezTo>
                        <a:pt x="36162" y="20801"/>
                        <a:pt x="32962" y="13121"/>
                        <a:pt x="27202" y="12481"/>
                      </a:cubicBezTo>
                      <a:cubicBezTo>
                        <a:pt x="25282" y="13761"/>
                        <a:pt x="24002" y="16321"/>
                        <a:pt x="22721" y="21441"/>
                      </a:cubicBezTo>
                      <a:cubicBezTo>
                        <a:pt x="22081" y="25922"/>
                        <a:pt x="20161" y="28482"/>
                        <a:pt x="16961" y="28482"/>
                      </a:cubicBezTo>
                      <a:cubicBezTo>
                        <a:pt x="13761" y="28482"/>
                        <a:pt x="12481" y="26562"/>
                        <a:pt x="12481" y="22721"/>
                      </a:cubicBezTo>
                      <a:cubicBezTo>
                        <a:pt x="12481" y="16321"/>
                        <a:pt x="14401" y="11841"/>
                        <a:pt x="17601" y="8001"/>
                      </a:cubicBezTo>
                      <a:cubicBezTo>
                        <a:pt x="19521" y="6080"/>
                        <a:pt x="22081" y="4800"/>
                        <a:pt x="24642" y="4800"/>
                      </a:cubicBezTo>
                      <a:lnTo>
                        <a:pt x="24642" y="4800"/>
                      </a:lnTo>
                      <a:cubicBezTo>
                        <a:pt x="31042" y="4800"/>
                        <a:pt x="35522" y="6720"/>
                        <a:pt x="38723" y="10561"/>
                      </a:cubicBezTo>
                      <a:cubicBezTo>
                        <a:pt x="40643" y="13761"/>
                        <a:pt x="41923" y="16321"/>
                        <a:pt x="42563" y="18881"/>
                      </a:cubicBezTo>
                      <a:cubicBezTo>
                        <a:pt x="43203" y="21441"/>
                        <a:pt x="43843" y="23362"/>
                        <a:pt x="43843" y="24642"/>
                      </a:cubicBezTo>
                      <a:cubicBezTo>
                        <a:pt x="43843" y="25922"/>
                        <a:pt x="44483" y="27842"/>
                        <a:pt x="44483" y="29762"/>
                      </a:cubicBezTo>
                      <a:cubicBezTo>
                        <a:pt x="44483" y="32962"/>
                        <a:pt x="44483" y="38083"/>
                        <a:pt x="44483" y="43843"/>
                      </a:cubicBezTo>
                      <a:cubicBezTo>
                        <a:pt x="44483" y="50243"/>
                        <a:pt x="43203" y="58564"/>
                        <a:pt x="41283" y="68164"/>
                      </a:cubicBezTo>
                      <a:cubicBezTo>
                        <a:pt x="39363" y="78405"/>
                        <a:pt x="36802" y="86726"/>
                        <a:pt x="34242" y="93766"/>
                      </a:cubicBezTo>
                      <a:cubicBezTo>
                        <a:pt x="31682" y="100807"/>
                        <a:pt x="28482" y="109127"/>
                        <a:pt x="24642" y="118728"/>
                      </a:cubicBezTo>
                      <a:cubicBezTo>
                        <a:pt x="20801" y="128328"/>
                        <a:pt x="18241" y="136009"/>
                        <a:pt x="16321" y="141129"/>
                      </a:cubicBezTo>
                      <a:cubicBezTo>
                        <a:pt x="24002" y="139849"/>
                        <a:pt x="31042" y="139209"/>
                        <a:pt x="38723" y="139209"/>
                      </a:cubicBezTo>
                      <a:cubicBezTo>
                        <a:pt x="41283" y="141129"/>
                        <a:pt x="42563" y="143049"/>
                        <a:pt x="42563" y="144329"/>
                      </a:cubicBezTo>
                      <a:cubicBezTo>
                        <a:pt x="42563" y="146250"/>
                        <a:pt x="41283" y="147530"/>
                        <a:pt x="40003" y="148810"/>
                      </a:cubicBezTo>
                      <a:close/>
                    </a:path>
                  </a:pathLst>
                </a:custGeom>
                <a:solidFill>
                  <a:schemeClr val="bg1"/>
                </a:solidFill>
                <a:ln w="9525" cap="flat">
                  <a:noFill/>
                  <a:prstDash val="solid"/>
                  <a:miter/>
                </a:ln>
              </p:spPr>
              <p:txBody>
                <a:bodyPr rtlCol="0" anchor="ctr"/>
                <a:lstStyle/>
                <a:p>
                  <a:endParaRPr lang="en-US"/>
                </a:p>
              </p:txBody>
            </p:sp>
            <p:sp>
              <p:nvSpPr>
                <p:cNvPr id="209" name="Freeform: Shape 208"/>
                <p:cNvSpPr/>
                <p:nvPr/>
              </p:nvSpPr>
              <p:spPr>
                <a:xfrm>
                  <a:off x="12734663" y="2078015"/>
                  <a:ext cx="291013" cy="105802"/>
                </a:xfrm>
                <a:custGeom>
                  <a:avLst/>
                  <a:gdLst>
                    <a:gd name="connsiteX0" fmla="*/ 38265 w 224014"/>
                    <a:gd name="connsiteY0" fmla="*/ 88189 h 89605"/>
                    <a:gd name="connsiteX1" fmla="*/ 4983 w 224014"/>
                    <a:gd name="connsiteY1" fmla="*/ 58106 h 89605"/>
                    <a:gd name="connsiteX2" fmla="*/ 34425 w 224014"/>
                    <a:gd name="connsiteY2" fmla="*/ 20984 h 89605"/>
                    <a:gd name="connsiteX3" fmla="*/ 183555 w 224014"/>
                    <a:gd name="connsiteY3" fmla="*/ 4983 h 89605"/>
                    <a:gd name="connsiteX4" fmla="*/ 220677 w 224014"/>
                    <a:gd name="connsiteY4" fmla="*/ 34425 h 89605"/>
                    <a:gd name="connsiteX5" fmla="*/ 191235 w 224014"/>
                    <a:gd name="connsiteY5" fmla="*/ 71547 h 89605"/>
                    <a:gd name="connsiteX6" fmla="*/ 42105 w 224014"/>
                    <a:gd name="connsiteY6" fmla="*/ 87548 h 89605"/>
                    <a:gd name="connsiteX7" fmla="*/ 38265 w 224014"/>
                    <a:gd name="connsiteY7" fmla="*/ 88189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14" h="89605">
                      <a:moveTo>
                        <a:pt x="38265" y="88189"/>
                      </a:moveTo>
                      <a:cubicBezTo>
                        <a:pt x="21624" y="88189"/>
                        <a:pt x="6903" y="75388"/>
                        <a:pt x="4983" y="58106"/>
                      </a:cubicBezTo>
                      <a:cubicBezTo>
                        <a:pt x="3063" y="39545"/>
                        <a:pt x="16504" y="23544"/>
                        <a:pt x="34425" y="20984"/>
                      </a:cubicBezTo>
                      <a:lnTo>
                        <a:pt x="183555" y="4983"/>
                      </a:lnTo>
                      <a:cubicBezTo>
                        <a:pt x="202116" y="3063"/>
                        <a:pt x="218117" y="16504"/>
                        <a:pt x="220677" y="34425"/>
                      </a:cubicBezTo>
                      <a:cubicBezTo>
                        <a:pt x="222597" y="52986"/>
                        <a:pt x="209156" y="68987"/>
                        <a:pt x="191235" y="71547"/>
                      </a:cubicBezTo>
                      <a:lnTo>
                        <a:pt x="42105" y="87548"/>
                      </a:lnTo>
                      <a:cubicBezTo>
                        <a:pt x="40825" y="88189"/>
                        <a:pt x="39545" y="88189"/>
                        <a:pt x="38265" y="88189"/>
                      </a:cubicBezTo>
                      <a:close/>
                    </a:path>
                  </a:pathLst>
                </a:custGeom>
                <a:solidFill>
                  <a:schemeClr val="bg1"/>
                </a:solidFill>
                <a:ln w="9525" cap="flat">
                  <a:noFill/>
                  <a:prstDash val="solid"/>
                  <a:miter/>
                </a:ln>
              </p:spPr>
              <p:txBody>
                <a:bodyPr rtlCol="0" anchor="ctr"/>
                <a:lstStyle/>
                <a:p>
                  <a:endParaRPr lang="en-US"/>
                </a:p>
              </p:txBody>
            </p:sp>
            <p:sp>
              <p:nvSpPr>
                <p:cNvPr id="210" name="Freeform: Shape 209"/>
                <p:cNvSpPr/>
                <p:nvPr/>
              </p:nvSpPr>
              <p:spPr>
                <a:xfrm>
                  <a:off x="13263712" y="1892322"/>
                  <a:ext cx="66517" cy="181374"/>
                </a:xfrm>
                <a:custGeom>
                  <a:avLst/>
                  <a:gdLst>
                    <a:gd name="connsiteX0" fmla="*/ 25922 w 51203"/>
                    <a:gd name="connsiteY0" fmla="*/ 69445 h 153609"/>
                    <a:gd name="connsiteX1" fmla="*/ 20161 w 51203"/>
                    <a:gd name="connsiteY1" fmla="*/ 65604 h 153609"/>
                    <a:gd name="connsiteX2" fmla="*/ 24002 w 51203"/>
                    <a:gd name="connsiteY2" fmla="*/ 58564 h 153609"/>
                    <a:gd name="connsiteX3" fmla="*/ 31682 w 51203"/>
                    <a:gd name="connsiteY3" fmla="*/ 41923 h 153609"/>
                    <a:gd name="connsiteX4" fmla="*/ 30402 w 51203"/>
                    <a:gd name="connsiteY4" fmla="*/ 27202 h 153609"/>
                    <a:gd name="connsiteX5" fmla="*/ 22081 w 51203"/>
                    <a:gd name="connsiteY5" fmla="*/ 12481 h 153609"/>
                    <a:gd name="connsiteX6" fmla="*/ 18241 w 51203"/>
                    <a:gd name="connsiteY6" fmla="*/ 14401 h 153609"/>
                    <a:gd name="connsiteX7" fmla="*/ 16321 w 51203"/>
                    <a:gd name="connsiteY7" fmla="*/ 18241 h 153609"/>
                    <a:gd name="connsiteX8" fmla="*/ 14401 w 51203"/>
                    <a:gd name="connsiteY8" fmla="*/ 22081 h 153609"/>
                    <a:gd name="connsiteX9" fmla="*/ 10561 w 51203"/>
                    <a:gd name="connsiteY9" fmla="*/ 24002 h 153609"/>
                    <a:gd name="connsiteX10" fmla="*/ 6720 w 51203"/>
                    <a:gd name="connsiteY10" fmla="*/ 22721 h 153609"/>
                    <a:gd name="connsiteX11" fmla="*/ 4800 w 51203"/>
                    <a:gd name="connsiteY11" fmla="*/ 18881 h 153609"/>
                    <a:gd name="connsiteX12" fmla="*/ 11841 w 51203"/>
                    <a:gd name="connsiteY12" fmla="*/ 8641 h 153609"/>
                    <a:gd name="connsiteX13" fmla="*/ 22081 w 51203"/>
                    <a:gd name="connsiteY13" fmla="*/ 4800 h 153609"/>
                    <a:gd name="connsiteX14" fmla="*/ 31042 w 51203"/>
                    <a:gd name="connsiteY14" fmla="*/ 7360 h 153609"/>
                    <a:gd name="connsiteX15" fmla="*/ 36162 w 51203"/>
                    <a:gd name="connsiteY15" fmla="*/ 14401 h 153609"/>
                    <a:gd name="connsiteX16" fmla="*/ 39363 w 51203"/>
                    <a:gd name="connsiteY16" fmla="*/ 24642 h 153609"/>
                    <a:gd name="connsiteX17" fmla="*/ 41283 w 51203"/>
                    <a:gd name="connsiteY17" fmla="*/ 41283 h 153609"/>
                    <a:gd name="connsiteX18" fmla="*/ 40643 w 51203"/>
                    <a:gd name="connsiteY18" fmla="*/ 50883 h 153609"/>
                    <a:gd name="connsiteX19" fmla="*/ 38723 w 51203"/>
                    <a:gd name="connsiteY19" fmla="*/ 54724 h 153609"/>
                    <a:gd name="connsiteX20" fmla="*/ 35522 w 51203"/>
                    <a:gd name="connsiteY20" fmla="*/ 59204 h 153609"/>
                    <a:gd name="connsiteX21" fmla="*/ 32962 w 51203"/>
                    <a:gd name="connsiteY21" fmla="*/ 63044 h 153609"/>
                    <a:gd name="connsiteX22" fmla="*/ 47683 w 51203"/>
                    <a:gd name="connsiteY22" fmla="*/ 102087 h 153609"/>
                    <a:gd name="connsiteX23" fmla="*/ 48323 w 51203"/>
                    <a:gd name="connsiteY23" fmla="*/ 114247 h 153609"/>
                    <a:gd name="connsiteX24" fmla="*/ 48323 w 51203"/>
                    <a:gd name="connsiteY24" fmla="*/ 122568 h 153609"/>
                    <a:gd name="connsiteX25" fmla="*/ 47683 w 51203"/>
                    <a:gd name="connsiteY25" fmla="*/ 130248 h 153609"/>
                    <a:gd name="connsiteX26" fmla="*/ 45763 w 51203"/>
                    <a:gd name="connsiteY26" fmla="*/ 137929 h 153609"/>
                    <a:gd name="connsiteX27" fmla="*/ 42563 w 51203"/>
                    <a:gd name="connsiteY27" fmla="*/ 144329 h 153609"/>
                    <a:gd name="connsiteX28" fmla="*/ 29762 w 51203"/>
                    <a:gd name="connsiteY28" fmla="*/ 150090 h 153609"/>
                    <a:gd name="connsiteX29" fmla="*/ 19521 w 51203"/>
                    <a:gd name="connsiteY29" fmla="*/ 147530 h 153609"/>
                    <a:gd name="connsiteX30" fmla="*/ 16321 w 51203"/>
                    <a:gd name="connsiteY30" fmla="*/ 142409 h 153609"/>
                    <a:gd name="connsiteX31" fmla="*/ 16961 w 51203"/>
                    <a:gd name="connsiteY31" fmla="*/ 139209 h 153609"/>
                    <a:gd name="connsiteX32" fmla="*/ 19521 w 51203"/>
                    <a:gd name="connsiteY32" fmla="*/ 138569 h 153609"/>
                    <a:gd name="connsiteX33" fmla="*/ 22081 w 51203"/>
                    <a:gd name="connsiteY33" fmla="*/ 139849 h 153609"/>
                    <a:gd name="connsiteX34" fmla="*/ 28482 w 51203"/>
                    <a:gd name="connsiteY34" fmla="*/ 143049 h 153609"/>
                    <a:gd name="connsiteX35" fmla="*/ 40003 w 51203"/>
                    <a:gd name="connsiteY35" fmla="*/ 121928 h 153609"/>
                    <a:gd name="connsiteX36" fmla="*/ 34882 w 51203"/>
                    <a:gd name="connsiteY36" fmla="*/ 82245 h 153609"/>
                    <a:gd name="connsiteX37" fmla="*/ 28482 w 51203"/>
                    <a:gd name="connsiteY37" fmla="*/ 71365 h 153609"/>
                    <a:gd name="connsiteX38" fmla="*/ 25922 w 51203"/>
                    <a:gd name="connsiteY38" fmla="*/ 69445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203" h="153609">
                      <a:moveTo>
                        <a:pt x="25922" y="69445"/>
                      </a:moveTo>
                      <a:cubicBezTo>
                        <a:pt x="22081" y="69445"/>
                        <a:pt x="20161" y="68164"/>
                        <a:pt x="20161" y="65604"/>
                      </a:cubicBezTo>
                      <a:cubicBezTo>
                        <a:pt x="20161" y="63684"/>
                        <a:pt x="21441" y="61124"/>
                        <a:pt x="24002" y="58564"/>
                      </a:cubicBezTo>
                      <a:cubicBezTo>
                        <a:pt x="29122" y="52803"/>
                        <a:pt x="31682" y="47683"/>
                        <a:pt x="31682" y="41923"/>
                      </a:cubicBezTo>
                      <a:cubicBezTo>
                        <a:pt x="31682" y="36802"/>
                        <a:pt x="31042" y="32322"/>
                        <a:pt x="30402" y="27202"/>
                      </a:cubicBezTo>
                      <a:cubicBezTo>
                        <a:pt x="28482" y="16961"/>
                        <a:pt x="25922" y="12481"/>
                        <a:pt x="22081" y="12481"/>
                      </a:cubicBezTo>
                      <a:cubicBezTo>
                        <a:pt x="20801" y="12481"/>
                        <a:pt x="19521" y="13121"/>
                        <a:pt x="18241" y="14401"/>
                      </a:cubicBezTo>
                      <a:cubicBezTo>
                        <a:pt x="16961" y="15681"/>
                        <a:pt x="16321" y="16961"/>
                        <a:pt x="16321" y="18241"/>
                      </a:cubicBezTo>
                      <a:cubicBezTo>
                        <a:pt x="15681" y="19521"/>
                        <a:pt x="15041" y="20801"/>
                        <a:pt x="14401" y="22081"/>
                      </a:cubicBezTo>
                      <a:cubicBezTo>
                        <a:pt x="13121" y="23362"/>
                        <a:pt x="11841" y="24002"/>
                        <a:pt x="10561" y="24002"/>
                      </a:cubicBezTo>
                      <a:cubicBezTo>
                        <a:pt x="9281" y="24002"/>
                        <a:pt x="8001" y="23362"/>
                        <a:pt x="6720" y="22721"/>
                      </a:cubicBezTo>
                      <a:cubicBezTo>
                        <a:pt x="5440" y="21441"/>
                        <a:pt x="4800" y="20801"/>
                        <a:pt x="4800" y="18881"/>
                      </a:cubicBezTo>
                      <a:cubicBezTo>
                        <a:pt x="6720" y="14401"/>
                        <a:pt x="8641" y="11201"/>
                        <a:pt x="11841" y="8641"/>
                      </a:cubicBezTo>
                      <a:cubicBezTo>
                        <a:pt x="15041" y="6080"/>
                        <a:pt x="18241" y="4800"/>
                        <a:pt x="22081" y="4800"/>
                      </a:cubicBezTo>
                      <a:cubicBezTo>
                        <a:pt x="25922" y="4800"/>
                        <a:pt x="28482" y="5440"/>
                        <a:pt x="31042" y="7360"/>
                      </a:cubicBezTo>
                      <a:cubicBezTo>
                        <a:pt x="33602" y="9281"/>
                        <a:pt x="34882" y="11841"/>
                        <a:pt x="36162" y="14401"/>
                      </a:cubicBezTo>
                      <a:cubicBezTo>
                        <a:pt x="37442" y="16961"/>
                        <a:pt x="38723" y="20801"/>
                        <a:pt x="39363" y="24642"/>
                      </a:cubicBezTo>
                      <a:cubicBezTo>
                        <a:pt x="40643" y="31042"/>
                        <a:pt x="41283" y="36802"/>
                        <a:pt x="41283" y="41283"/>
                      </a:cubicBezTo>
                      <a:cubicBezTo>
                        <a:pt x="41283" y="45763"/>
                        <a:pt x="41283" y="49603"/>
                        <a:pt x="40643" y="50883"/>
                      </a:cubicBezTo>
                      <a:cubicBezTo>
                        <a:pt x="40003" y="52803"/>
                        <a:pt x="39363" y="54083"/>
                        <a:pt x="38723" y="54724"/>
                      </a:cubicBezTo>
                      <a:cubicBezTo>
                        <a:pt x="38083" y="55364"/>
                        <a:pt x="37442" y="57284"/>
                        <a:pt x="35522" y="59204"/>
                      </a:cubicBezTo>
                      <a:cubicBezTo>
                        <a:pt x="34242" y="61124"/>
                        <a:pt x="32962" y="62404"/>
                        <a:pt x="32962" y="63044"/>
                      </a:cubicBezTo>
                      <a:cubicBezTo>
                        <a:pt x="40643" y="67524"/>
                        <a:pt x="45763" y="80325"/>
                        <a:pt x="47683" y="102087"/>
                      </a:cubicBezTo>
                      <a:cubicBezTo>
                        <a:pt x="48323" y="106567"/>
                        <a:pt x="48323" y="110407"/>
                        <a:pt x="48323" y="114247"/>
                      </a:cubicBezTo>
                      <a:cubicBezTo>
                        <a:pt x="48323" y="118088"/>
                        <a:pt x="48323" y="120648"/>
                        <a:pt x="48323" y="122568"/>
                      </a:cubicBezTo>
                      <a:cubicBezTo>
                        <a:pt x="48323" y="124488"/>
                        <a:pt x="47683" y="127048"/>
                        <a:pt x="47683" y="130248"/>
                      </a:cubicBezTo>
                      <a:cubicBezTo>
                        <a:pt x="47043" y="133449"/>
                        <a:pt x="46403" y="136009"/>
                        <a:pt x="45763" y="137929"/>
                      </a:cubicBezTo>
                      <a:cubicBezTo>
                        <a:pt x="44483" y="139849"/>
                        <a:pt x="43843" y="142409"/>
                        <a:pt x="42563" y="144329"/>
                      </a:cubicBezTo>
                      <a:cubicBezTo>
                        <a:pt x="40003" y="148170"/>
                        <a:pt x="35522" y="150090"/>
                        <a:pt x="29762" y="150090"/>
                      </a:cubicBezTo>
                      <a:cubicBezTo>
                        <a:pt x="25282" y="150090"/>
                        <a:pt x="21441" y="149450"/>
                        <a:pt x="19521" y="147530"/>
                      </a:cubicBezTo>
                      <a:cubicBezTo>
                        <a:pt x="17601" y="145609"/>
                        <a:pt x="16321" y="143689"/>
                        <a:pt x="16321" y="142409"/>
                      </a:cubicBezTo>
                      <a:cubicBezTo>
                        <a:pt x="16321" y="141129"/>
                        <a:pt x="16321" y="139849"/>
                        <a:pt x="16961" y="139209"/>
                      </a:cubicBezTo>
                      <a:cubicBezTo>
                        <a:pt x="17601" y="138569"/>
                        <a:pt x="18241" y="138569"/>
                        <a:pt x="19521" y="138569"/>
                      </a:cubicBezTo>
                      <a:cubicBezTo>
                        <a:pt x="20801" y="138569"/>
                        <a:pt x="21441" y="139209"/>
                        <a:pt x="22081" y="139849"/>
                      </a:cubicBezTo>
                      <a:cubicBezTo>
                        <a:pt x="24642" y="141769"/>
                        <a:pt x="27202" y="143049"/>
                        <a:pt x="28482" y="143049"/>
                      </a:cubicBezTo>
                      <a:cubicBezTo>
                        <a:pt x="36162" y="143049"/>
                        <a:pt x="40003" y="136009"/>
                        <a:pt x="40003" y="121928"/>
                      </a:cubicBezTo>
                      <a:cubicBezTo>
                        <a:pt x="40003" y="103367"/>
                        <a:pt x="38083" y="90566"/>
                        <a:pt x="34882" y="82245"/>
                      </a:cubicBezTo>
                      <a:cubicBezTo>
                        <a:pt x="32962" y="78405"/>
                        <a:pt x="31042" y="74565"/>
                        <a:pt x="28482" y="71365"/>
                      </a:cubicBezTo>
                      <a:cubicBezTo>
                        <a:pt x="27842" y="69445"/>
                        <a:pt x="27202" y="69445"/>
                        <a:pt x="25922" y="69445"/>
                      </a:cubicBezTo>
                      <a:close/>
                    </a:path>
                  </a:pathLst>
                </a:custGeom>
                <a:solidFill>
                  <a:schemeClr val="bg1"/>
                </a:solidFill>
                <a:ln w="9525" cap="flat">
                  <a:noFill/>
                  <a:prstDash val="solid"/>
                  <a:miter/>
                </a:ln>
              </p:spPr>
              <p:txBody>
                <a:bodyPr rtlCol="0" anchor="ctr"/>
                <a:lstStyle/>
                <a:p>
                  <a:endParaRPr lang="en-US"/>
                </a:p>
              </p:txBody>
            </p:sp>
            <p:sp>
              <p:nvSpPr>
                <p:cNvPr id="211" name="Freeform: Shape 210"/>
                <p:cNvSpPr/>
                <p:nvPr/>
              </p:nvSpPr>
              <p:spPr>
                <a:xfrm>
                  <a:off x="13264543" y="2165139"/>
                  <a:ext cx="66517" cy="181374"/>
                </a:xfrm>
                <a:custGeom>
                  <a:avLst/>
                  <a:gdLst>
                    <a:gd name="connsiteX0" fmla="*/ 29122 w 51203"/>
                    <a:gd name="connsiteY0" fmla="*/ 152010 h 153609"/>
                    <a:gd name="connsiteX1" fmla="*/ 25922 w 51203"/>
                    <a:gd name="connsiteY1" fmla="*/ 152010 h 153609"/>
                    <a:gd name="connsiteX2" fmla="*/ 15681 w 51203"/>
                    <a:gd name="connsiteY2" fmla="*/ 146890 h 153609"/>
                    <a:gd name="connsiteX3" fmla="*/ 17601 w 51203"/>
                    <a:gd name="connsiteY3" fmla="*/ 143689 h 153609"/>
                    <a:gd name="connsiteX4" fmla="*/ 22081 w 51203"/>
                    <a:gd name="connsiteY4" fmla="*/ 142409 h 153609"/>
                    <a:gd name="connsiteX5" fmla="*/ 26562 w 51203"/>
                    <a:gd name="connsiteY5" fmla="*/ 143689 h 153609"/>
                    <a:gd name="connsiteX6" fmla="*/ 33602 w 51203"/>
                    <a:gd name="connsiteY6" fmla="*/ 133449 h 153609"/>
                    <a:gd name="connsiteX7" fmla="*/ 36162 w 51203"/>
                    <a:gd name="connsiteY7" fmla="*/ 119368 h 153609"/>
                    <a:gd name="connsiteX8" fmla="*/ 36162 w 51203"/>
                    <a:gd name="connsiteY8" fmla="*/ 110407 h 153609"/>
                    <a:gd name="connsiteX9" fmla="*/ 36162 w 51203"/>
                    <a:gd name="connsiteY9" fmla="*/ 102727 h 153609"/>
                    <a:gd name="connsiteX10" fmla="*/ 35522 w 51203"/>
                    <a:gd name="connsiteY10" fmla="*/ 95046 h 153609"/>
                    <a:gd name="connsiteX11" fmla="*/ 34242 w 51203"/>
                    <a:gd name="connsiteY11" fmla="*/ 88006 h 153609"/>
                    <a:gd name="connsiteX12" fmla="*/ 32322 w 51203"/>
                    <a:gd name="connsiteY12" fmla="*/ 81605 h 153609"/>
                    <a:gd name="connsiteX13" fmla="*/ 29762 w 51203"/>
                    <a:gd name="connsiteY13" fmla="*/ 75845 h 153609"/>
                    <a:gd name="connsiteX14" fmla="*/ 25922 w 51203"/>
                    <a:gd name="connsiteY14" fmla="*/ 71365 h 153609"/>
                    <a:gd name="connsiteX15" fmla="*/ 15041 w 51203"/>
                    <a:gd name="connsiteY15" fmla="*/ 67524 h 153609"/>
                    <a:gd name="connsiteX16" fmla="*/ 9281 w 51203"/>
                    <a:gd name="connsiteY16" fmla="*/ 63684 h 153609"/>
                    <a:gd name="connsiteX17" fmla="*/ 8001 w 51203"/>
                    <a:gd name="connsiteY17" fmla="*/ 56644 h 153609"/>
                    <a:gd name="connsiteX18" fmla="*/ 9281 w 51203"/>
                    <a:gd name="connsiteY18" fmla="*/ 47043 h 153609"/>
                    <a:gd name="connsiteX19" fmla="*/ 4800 w 51203"/>
                    <a:gd name="connsiteY19" fmla="*/ 8001 h 153609"/>
                    <a:gd name="connsiteX20" fmla="*/ 8001 w 51203"/>
                    <a:gd name="connsiteY20" fmla="*/ 4800 h 153609"/>
                    <a:gd name="connsiteX21" fmla="*/ 23361 w 51203"/>
                    <a:gd name="connsiteY21" fmla="*/ 4800 h 153609"/>
                    <a:gd name="connsiteX22" fmla="*/ 31042 w 51203"/>
                    <a:gd name="connsiteY22" fmla="*/ 9281 h 153609"/>
                    <a:gd name="connsiteX23" fmla="*/ 31042 w 51203"/>
                    <a:gd name="connsiteY23" fmla="*/ 10561 h 153609"/>
                    <a:gd name="connsiteX24" fmla="*/ 27842 w 51203"/>
                    <a:gd name="connsiteY24" fmla="*/ 13121 h 153609"/>
                    <a:gd name="connsiteX25" fmla="*/ 23361 w 51203"/>
                    <a:gd name="connsiteY25" fmla="*/ 13121 h 153609"/>
                    <a:gd name="connsiteX26" fmla="*/ 23361 w 51203"/>
                    <a:gd name="connsiteY26" fmla="*/ 12481 h 153609"/>
                    <a:gd name="connsiteX27" fmla="*/ 15681 w 51203"/>
                    <a:gd name="connsiteY27" fmla="*/ 12481 h 153609"/>
                    <a:gd name="connsiteX28" fmla="*/ 19521 w 51203"/>
                    <a:gd name="connsiteY28" fmla="*/ 56644 h 153609"/>
                    <a:gd name="connsiteX29" fmla="*/ 23361 w 51203"/>
                    <a:gd name="connsiteY29" fmla="*/ 57284 h 153609"/>
                    <a:gd name="connsiteX30" fmla="*/ 27842 w 51203"/>
                    <a:gd name="connsiteY30" fmla="*/ 57924 h 153609"/>
                    <a:gd name="connsiteX31" fmla="*/ 34882 w 51203"/>
                    <a:gd name="connsiteY31" fmla="*/ 60484 h 153609"/>
                    <a:gd name="connsiteX32" fmla="*/ 41923 w 51203"/>
                    <a:gd name="connsiteY32" fmla="*/ 73925 h 153609"/>
                    <a:gd name="connsiteX33" fmla="*/ 46403 w 51203"/>
                    <a:gd name="connsiteY33" fmla="*/ 109127 h 153609"/>
                    <a:gd name="connsiteX34" fmla="*/ 45763 w 51203"/>
                    <a:gd name="connsiteY34" fmla="*/ 128968 h 153609"/>
                    <a:gd name="connsiteX35" fmla="*/ 43843 w 51203"/>
                    <a:gd name="connsiteY35" fmla="*/ 136009 h 153609"/>
                    <a:gd name="connsiteX36" fmla="*/ 41283 w 51203"/>
                    <a:gd name="connsiteY36" fmla="*/ 141769 h 153609"/>
                    <a:gd name="connsiteX37" fmla="*/ 29122 w 51203"/>
                    <a:gd name="connsiteY37" fmla="*/ 15201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203" h="153609">
                      <a:moveTo>
                        <a:pt x="29122" y="152010"/>
                      </a:moveTo>
                      <a:lnTo>
                        <a:pt x="25922" y="152010"/>
                      </a:lnTo>
                      <a:cubicBezTo>
                        <a:pt x="18881" y="152010"/>
                        <a:pt x="15681" y="150090"/>
                        <a:pt x="15681" y="146890"/>
                      </a:cubicBezTo>
                      <a:cubicBezTo>
                        <a:pt x="15681" y="145609"/>
                        <a:pt x="16321" y="144329"/>
                        <a:pt x="17601" y="143689"/>
                      </a:cubicBezTo>
                      <a:cubicBezTo>
                        <a:pt x="18881" y="143049"/>
                        <a:pt x="20161" y="142409"/>
                        <a:pt x="22081" y="142409"/>
                      </a:cubicBezTo>
                      <a:cubicBezTo>
                        <a:pt x="24002" y="142409"/>
                        <a:pt x="25282" y="143049"/>
                        <a:pt x="26562" y="143689"/>
                      </a:cubicBezTo>
                      <a:cubicBezTo>
                        <a:pt x="29762" y="142409"/>
                        <a:pt x="31682" y="139209"/>
                        <a:pt x="33602" y="133449"/>
                      </a:cubicBezTo>
                      <a:cubicBezTo>
                        <a:pt x="35522" y="127688"/>
                        <a:pt x="36162" y="122568"/>
                        <a:pt x="36162" y="119368"/>
                      </a:cubicBezTo>
                      <a:cubicBezTo>
                        <a:pt x="36162" y="115527"/>
                        <a:pt x="36162" y="112327"/>
                        <a:pt x="36162" y="110407"/>
                      </a:cubicBezTo>
                      <a:cubicBezTo>
                        <a:pt x="36162" y="108487"/>
                        <a:pt x="36162" y="105927"/>
                        <a:pt x="36162" y="102727"/>
                      </a:cubicBezTo>
                      <a:cubicBezTo>
                        <a:pt x="36162" y="99526"/>
                        <a:pt x="35522" y="96966"/>
                        <a:pt x="35522" y="95046"/>
                      </a:cubicBezTo>
                      <a:cubicBezTo>
                        <a:pt x="35522" y="93126"/>
                        <a:pt x="34882" y="90566"/>
                        <a:pt x="34242" y="88006"/>
                      </a:cubicBezTo>
                      <a:cubicBezTo>
                        <a:pt x="33602" y="85445"/>
                        <a:pt x="32962" y="82885"/>
                        <a:pt x="32322" y="81605"/>
                      </a:cubicBezTo>
                      <a:cubicBezTo>
                        <a:pt x="31682" y="79685"/>
                        <a:pt x="31042" y="77765"/>
                        <a:pt x="29762" y="75845"/>
                      </a:cubicBezTo>
                      <a:cubicBezTo>
                        <a:pt x="28482" y="73925"/>
                        <a:pt x="27202" y="72645"/>
                        <a:pt x="25922" y="71365"/>
                      </a:cubicBezTo>
                      <a:cubicBezTo>
                        <a:pt x="22721" y="68804"/>
                        <a:pt x="18881" y="67524"/>
                        <a:pt x="15041" y="67524"/>
                      </a:cubicBezTo>
                      <a:cubicBezTo>
                        <a:pt x="11841" y="67524"/>
                        <a:pt x="9921" y="66244"/>
                        <a:pt x="9281" y="63684"/>
                      </a:cubicBezTo>
                      <a:cubicBezTo>
                        <a:pt x="8641" y="61764"/>
                        <a:pt x="8001" y="59204"/>
                        <a:pt x="8001" y="56644"/>
                      </a:cubicBezTo>
                      <a:lnTo>
                        <a:pt x="9281" y="47043"/>
                      </a:lnTo>
                      <a:cubicBezTo>
                        <a:pt x="9281" y="39363"/>
                        <a:pt x="8001" y="25922"/>
                        <a:pt x="4800" y="8001"/>
                      </a:cubicBezTo>
                      <a:lnTo>
                        <a:pt x="8001" y="4800"/>
                      </a:lnTo>
                      <a:lnTo>
                        <a:pt x="23361" y="4800"/>
                      </a:lnTo>
                      <a:cubicBezTo>
                        <a:pt x="28482" y="4800"/>
                        <a:pt x="31042" y="6080"/>
                        <a:pt x="31042" y="9281"/>
                      </a:cubicBezTo>
                      <a:lnTo>
                        <a:pt x="31042" y="10561"/>
                      </a:lnTo>
                      <a:lnTo>
                        <a:pt x="27842" y="13121"/>
                      </a:lnTo>
                      <a:lnTo>
                        <a:pt x="23361" y="13121"/>
                      </a:lnTo>
                      <a:lnTo>
                        <a:pt x="23361" y="12481"/>
                      </a:lnTo>
                      <a:lnTo>
                        <a:pt x="15681" y="12481"/>
                      </a:lnTo>
                      <a:cubicBezTo>
                        <a:pt x="15681" y="20161"/>
                        <a:pt x="16961" y="34882"/>
                        <a:pt x="19521" y="56644"/>
                      </a:cubicBezTo>
                      <a:cubicBezTo>
                        <a:pt x="19521" y="56644"/>
                        <a:pt x="20801" y="56644"/>
                        <a:pt x="23361" y="57284"/>
                      </a:cubicBezTo>
                      <a:cubicBezTo>
                        <a:pt x="25282" y="57284"/>
                        <a:pt x="27202" y="57924"/>
                        <a:pt x="27842" y="57924"/>
                      </a:cubicBezTo>
                      <a:cubicBezTo>
                        <a:pt x="31042" y="58564"/>
                        <a:pt x="33602" y="59204"/>
                        <a:pt x="34882" y="60484"/>
                      </a:cubicBezTo>
                      <a:cubicBezTo>
                        <a:pt x="37442" y="62404"/>
                        <a:pt x="40003" y="66884"/>
                        <a:pt x="41923" y="73925"/>
                      </a:cubicBezTo>
                      <a:cubicBezTo>
                        <a:pt x="45123" y="84806"/>
                        <a:pt x="46403" y="96966"/>
                        <a:pt x="46403" y="109127"/>
                      </a:cubicBezTo>
                      <a:cubicBezTo>
                        <a:pt x="46403" y="120008"/>
                        <a:pt x="46403" y="126408"/>
                        <a:pt x="45763" y="128968"/>
                      </a:cubicBezTo>
                      <a:cubicBezTo>
                        <a:pt x="45123" y="131528"/>
                        <a:pt x="44483" y="133449"/>
                        <a:pt x="43843" y="136009"/>
                      </a:cubicBezTo>
                      <a:cubicBezTo>
                        <a:pt x="43203" y="138569"/>
                        <a:pt x="41923" y="140489"/>
                        <a:pt x="41283" y="141769"/>
                      </a:cubicBezTo>
                      <a:cubicBezTo>
                        <a:pt x="36802" y="145609"/>
                        <a:pt x="32962" y="148810"/>
                        <a:pt x="29122" y="152010"/>
                      </a:cubicBezTo>
                      <a:close/>
                    </a:path>
                  </a:pathLst>
                </a:custGeom>
                <a:solidFill>
                  <a:schemeClr val="bg1"/>
                </a:solidFill>
                <a:ln w="9525" cap="flat">
                  <a:noFill/>
                  <a:prstDash val="solid"/>
                  <a:miter/>
                </a:ln>
              </p:spPr>
              <p:txBody>
                <a:bodyPr rtlCol="0" anchor="ctr"/>
                <a:lstStyle/>
                <a:p>
                  <a:endParaRPr lang="en-US"/>
                </a:p>
              </p:txBody>
            </p:sp>
            <p:sp>
              <p:nvSpPr>
                <p:cNvPr id="212" name="Freeform: Shape 211"/>
                <p:cNvSpPr/>
                <p:nvPr/>
              </p:nvSpPr>
              <p:spPr>
                <a:xfrm>
                  <a:off x="13055015" y="2095612"/>
                  <a:ext cx="58203" cy="22671"/>
                </a:xfrm>
                <a:custGeom>
                  <a:avLst/>
                  <a:gdLst>
                    <a:gd name="connsiteX0" fmla="*/ 43843 w 44802"/>
                    <a:gd name="connsiteY0" fmla="*/ 6080 h 19201"/>
                    <a:gd name="connsiteX1" fmla="*/ 45763 w 44802"/>
                    <a:gd name="connsiteY1" fmla="*/ 9921 h 19201"/>
                    <a:gd name="connsiteX2" fmla="*/ 41283 w 44802"/>
                    <a:gd name="connsiteY2" fmla="*/ 13761 h 19201"/>
                    <a:gd name="connsiteX3" fmla="*/ 30402 w 44802"/>
                    <a:gd name="connsiteY3" fmla="*/ 16321 h 19201"/>
                    <a:gd name="connsiteX4" fmla="*/ 11201 w 44802"/>
                    <a:gd name="connsiteY4" fmla="*/ 17601 h 19201"/>
                    <a:gd name="connsiteX5" fmla="*/ 6720 w 44802"/>
                    <a:gd name="connsiteY5" fmla="*/ 16321 h 19201"/>
                    <a:gd name="connsiteX6" fmla="*/ 4800 w 44802"/>
                    <a:gd name="connsiteY6" fmla="*/ 12481 h 19201"/>
                    <a:gd name="connsiteX7" fmla="*/ 9281 w 44802"/>
                    <a:gd name="connsiteY7" fmla="*/ 8641 h 19201"/>
                    <a:gd name="connsiteX8" fmla="*/ 20161 w 44802"/>
                    <a:gd name="connsiteY8" fmla="*/ 6080 h 19201"/>
                    <a:gd name="connsiteX9" fmla="*/ 39363 w 44802"/>
                    <a:gd name="connsiteY9" fmla="*/ 4800 h 19201"/>
                    <a:gd name="connsiteX10" fmla="*/ 43843 w 44802"/>
                    <a:gd name="connsiteY10" fmla="*/ 608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02" h="19201">
                      <a:moveTo>
                        <a:pt x="43843" y="6080"/>
                      </a:moveTo>
                      <a:cubicBezTo>
                        <a:pt x="45123" y="7360"/>
                        <a:pt x="45763" y="8641"/>
                        <a:pt x="45763" y="9921"/>
                      </a:cubicBezTo>
                      <a:cubicBezTo>
                        <a:pt x="45763" y="11201"/>
                        <a:pt x="44483" y="12481"/>
                        <a:pt x="41283" y="13761"/>
                      </a:cubicBezTo>
                      <a:cubicBezTo>
                        <a:pt x="38083" y="15041"/>
                        <a:pt x="34882" y="15681"/>
                        <a:pt x="30402" y="16321"/>
                      </a:cubicBezTo>
                      <a:cubicBezTo>
                        <a:pt x="22721" y="16961"/>
                        <a:pt x="16321" y="17601"/>
                        <a:pt x="11201" y="17601"/>
                      </a:cubicBezTo>
                      <a:cubicBezTo>
                        <a:pt x="9921" y="17601"/>
                        <a:pt x="8001" y="16961"/>
                        <a:pt x="6720" y="16321"/>
                      </a:cubicBezTo>
                      <a:cubicBezTo>
                        <a:pt x="5440" y="15041"/>
                        <a:pt x="4800" y="13761"/>
                        <a:pt x="4800" y="12481"/>
                      </a:cubicBezTo>
                      <a:cubicBezTo>
                        <a:pt x="4800" y="11201"/>
                        <a:pt x="6080" y="9921"/>
                        <a:pt x="9281" y="8641"/>
                      </a:cubicBezTo>
                      <a:cubicBezTo>
                        <a:pt x="12481" y="7360"/>
                        <a:pt x="15681" y="6720"/>
                        <a:pt x="20161" y="6080"/>
                      </a:cubicBezTo>
                      <a:cubicBezTo>
                        <a:pt x="27842" y="5440"/>
                        <a:pt x="34242" y="4800"/>
                        <a:pt x="39363" y="4800"/>
                      </a:cubicBezTo>
                      <a:cubicBezTo>
                        <a:pt x="41283" y="4800"/>
                        <a:pt x="42563" y="5440"/>
                        <a:pt x="43843" y="6080"/>
                      </a:cubicBezTo>
                      <a:close/>
                    </a:path>
                  </a:pathLst>
                </a:custGeom>
                <a:solidFill>
                  <a:schemeClr val="bg1"/>
                </a:solidFill>
                <a:ln w="9525" cap="flat">
                  <a:noFill/>
                  <a:prstDash val="solid"/>
                  <a:miter/>
                </a:ln>
              </p:spPr>
              <p:txBody>
                <a:bodyPr rtlCol="0" anchor="ctr"/>
                <a:lstStyle/>
                <a:p>
                  <a:endParaRPr lang="en-US"/>
                </a:p>
              </p:txBody>
            </p:sp>
            <p:sp>
              <p:nvSpPr>
                <p:cNvPr id="213" name="Freeform: Shape 212"/>
                <p:cNvSpPr/>
                <p:nvPr/>
              </p:nvSpPr>
              <p:spPr>
                <a:xfrm>
                  <a:off x="13183653" y="2063656"/>
                  <a:ext cx="291013" cy="105802"/>
                </a:xfrm>
                <a:custGeom>
                  <a:avLst/>
                  <a:gdLst>
                    <a:gd name="connsiteX0" fmla="*/ 38265 w 224014"/>
                    <a:gd name="connsiteY0" fmla="*/ 88188 h 89605"/>
                    <a:gd name="connsiteX1" fmla="*/ 4983 w 224014"/>
                    <a:gd name="connsiteY1" fmla="*/ 58107 h 89605"/>
                    <a:gd name="connsiteX2" fmla="*/ 34425 w 224014"/>
                    <a:gd name="connsiteY2" fmla="*/ 20984 h 89605"/>
                    <a:gd name="connsiteX3" fmla="*/ 183555 w 224014"/>
                    <a:gd name="connsiteY3" fmla="*/ 4983 h 89605"/>
                    <a:gd name="connsiteX4" fmla="*/ 220677 w 224014"/>
                    <a:gd name="connsiteY4" fmla="*/ 34425 h 89605"/>
                    <a:gd name="connsiteX5" fmla="*/ 191235 w 224014"/>
                    <a:gd name="connsiteY5" fmla="*/ 71547 h 89605"/>
                    <a:gd name="connsiteX6" fmla="*/ 42105 w 224014"/>
                    <a:gd name="connsiteY6" fmla="*/ 87548 h 89605"/>
                    <a:gd name="connsiteX7" fmla="*/ 38265 w 224014"/>
                    <a:gd name="connsiteY7" fmla="*/ 88188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14" h="89605">
                      <a:moveTo>
                        <a:pt x="38265" y="88188"/>
                      </a:moveTo>
                      <a:cubicBezTo>
                        <a:pt x="21624" y="88188"/>
                        <a:pt x="6903" y="75388"/>
                        <a:pt x="4983" y="58107"/>
                      </a:cubicBezTo>
                      <a:cubicBezTo>
                        <a:pt x="3063" y="39545"/>
                        <a:pt x="16504" y="23544"/>
                        <a:pt x="34425" y="20984"/>
                      </a:cubicBezTo>
                      <a:lnTo>
                        <a:pt x="183555" y="4983"/>
                      </a:lnTo>
                      <a:cubicBezTo>
                        <a:pt x="202116" y="3063"/>
                        <a:pt x="218117" y="16504"/>
                        <a:pt x="220677" y="34425"/>
                      </a:cubicBezTo>
                      <a:cubicBezTo>
                        <a:pt x="222597" y="52986"/>
                        <a:pt x="209156" y="68987"/>
                        <a:pt x="191235" y="71547"/>
                      </a:cubicBezTo>
                      <a:lnTo>
                        <a:pt x="42105" y="87548"/>
                      </a:lnTo>
                      <a:cubicBezTo>
                        <a:pt x="40825" y="88188"/>
                        <a:pt x="39545" y="88188"/>
                        <a:pt x="38265" y="88188"/>
                      </a:cubicBezTo>
                      <a:close/>
                    </a:path>
                  </a:pathLst>
                </a:custGeom>
                <a:solidFill>
                  <a:schemeClr val="bg1"/>
                </a:solidFill>
                <a:ln w="9525" cap="flat">
                  <a:noFill/>
                  <a:prstDash val="solid"/>
                  <a:miter/>
                </a:ln>
              </p:spPr>
              <p:txBody>
                <a:bodyPr rtlCol="0" anchor="ctr"/>
                <a:lstStyle/>
                <a:p>
                  <a:endParaRPr lang="en-US"/>
                </a:p>
              </p:txBody>
            </p:sp>
          </p:grpSp>
          <p:grpSp>
            <p:nvGrpSpPr>
              <p:cNvPr id="300" name="Group 299"/>
              <p:cNvGrpSpPr/>
              <p:nvPr/>
            </p:nvGrpSpPr>
            <p:grpSpPr>
              <a:xfrm>
                <a:off x="5897050" y="216265"/>
                <a:ext cx="502306" cy="438961"/>
                <a:chOff x="15260785" y="3155727"/>
                <a:chExt cx="502306" cy="438961"/>
              </a:xfrm>
            </p:grpSpPr>
            <p:sp>
              <p:nvSpPr>
                <p:cNvPr id="214" name="Freeform: Shape 213"/>
                <p:cNvSpPr/>
                <p:nvPr/>
              </p:nvSpPr>
              <p:spPr>
                <a:xfrm>
                  <a:off x="15505337" y="3156367"/>
                  <a:ext cx="257754" cy="438321"/>
                </a:xfrm>
                <a:custGeom>
                  <a:avLst/>
                  <a:gdLst>
                    <a:gd name="connsiteX0" fmla="*/ 5440 w 198412"/>
                    <a:gd name="connsiteY0" fmla="*/ 5040 h 371224"/>
                    <a:gd name="connsiteX1" fmla="*/ 76485 w 198412"/>
                    <a:gd name="connsiteY1" fmla="*/ 16561 h 371224"/>
                    <a:gd name="connsiteX2" fmla="*/ 137929 w 198412"/>
                    <a:gd name="connsiteY2" fmla="*/ 55604 h 371224"/>
                    <a:gd name="connsiteX3" fmla="*/ 180172 w 198412"/>
                    <a:gd name="connsiteY3" fmla="*/ 115768 h 371224"/>
                    <a:gd name="connsiteX4" fmla="*/ 196173 w 198412"/>
                    <a:gd name="connsiteY4" fmla="*/ 188732 h 371224"/>
                    <a:gd name="connsiteX5" fmla="*/ 184652 w 198412"/>
                    <a:gd name="connsiteY5" fmla="*/ 262977 h 371224"/>
                    <a:gd name="connsiteX6" fmla="*/ 143049 w 198412"/>
                    <a:gd name="connsiteY6" fmla="*/ 326981 h 371224"/>
                    <a:gd name="connsiteX7" fmla="*/ 4800 w 198412"/>
                    <a:gd name="connsiteY7" fmla="*/ 370504 h 371224"/>
                    <a:gd name="connsiteX8" fmla="*/ 4800 w 198412"/>
                    <a:gd name="connsiteY8" fmla="*/ 367944 h 371224"/>
                    <a:gd name="connsiteX9" fmla="*/ 70085 w 198412"/>
                    <a:gd name="connsiteY9" fmla="*/ 346823 h 371224"/>
                    <a:gd name="connsiteX10" fmla="*/ 98246 w 198412"/>
                    <a:gd name="connsiteY10" fmla="*/ 328901 h 371224"/>
                    <a:gd name="connsiteX11" fmla="*/ 122568 w 198412"/>
                    <a:gd name="connsiteY11" fmla="*/ 307140 h 371224"/>
                    <a:gd name="connsiteX12" fmla="*/ 157770 w 198412"/>
                    <a:gd name="connsiteY12" fmla="*/ 252736 h 371224"/>
                    <a:gd name="connsiteX13" fmla="*/ 172491 w 198412"/>
                    <a:gd name="connsiteY13" fmla="*/ 188732 h 371224"/>
                    <a:gd name="connsiteX14" fmla="*/ 162251 w 198412"/>
                    <a:gd name="connsiteY14" fmla="*/ 123448 h 371224"/>
                    <a:gd name="connsiteX15" fmla="*/ 127048 w 198412"/>
                    <a:gd name="connsiteY15" fmla="*/ 66484 h 371224"/>
                    <a:gd name="connsiteX16" fmla="*/ 72645 w 198412"/>
                    <a:gd name="connsiteY16" fmla="*/ 25522 h 371224"/>
                    <a:gd name="connsiteX17" fmla="*/ 5440 w 198412"/>
                    <a:gd name="connsiteY17" fmla="*/ 8881 h 371224"/>
                    <a:gd name="connsiteX18" fmla="*/ 5440 w 198412"/>
                    <a:gd name="connsiteY18" fmla="*/ 5040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412" h="371224">
                      <a:moveTo>
                        <a:pt x="5440" y="5040"/>
                      </a:moveTo>
                      <a:cubicBezTo>
                        <a:pt x="29122" y="3760"/>
                        <a:pt x="53444" y="7601"/>
                        <a:pt x="76485" y="16561"/>
                      </a:cubicBezTo>
                      <a:cubicBezTo>
                        <a:pt x="98887" y="25522"/>
                        <a:pt x="120008" y="38963"/>
                        <a:pt x="137929" y="55604"/>
                      </a:cubicBezTo>
                      <a:cubicBezTo>
                        <a:pt x="155850" y="72885"/>
                        <a:pt x="170571" y="93366"/>
                        <a:pt x="180172" y="115768"/>
                      </a:cubicBezTo>
                      <a:cubicBezTo>
                        <a:pt x="190412" y="138809"/>
                        <a:pt x="195533" y="163771"/>
                        <a:pt x="196173" y="188732"/>
                      </a:cubicBezTo>
                      <a:cubicBezTo>
                        <a:pt x="196813" y="213694"/>
                        <a:pt x="192973" y="239296"/>
                        <a:pt x="184652" y="262977"/>
                      </a:cubicBezTo>
                      <a:cubicBezTo>
                        <a:pt x="176332" y="287299"/>
                        <a:pt x="162251" y="309700"/>
                        <a:pt x="143049" y="326981"/>
                      </a:cubicBezTo>
                      <a:cubicBezTo>
                        <a:pt x="105927" y="362184"/>
                        <a:pt x="52803" y="378825"/>
                        <a:pt x="4800" y="370504"/>
                      </a:cubicBezTo>
                      <a:lnTo>
                        <a:pt x="4800" y="367944"/>
                      </a:lnTo>
                      <a:cubicBezTo>
                        <a:pt x="28482" y="364104"/>
                        <a:pt x="50243" y="357063"/>
                        <a:pt x="70085" y="346823"/>
                      </a:cubicBezTo>
                      <a:cubicBezTo>
                        <a:pt x="79685" y="341702"/>
                        <a:pt x="89286" y="335942"/>
                        <a:pt x="98246" y="328901"/>
                      </a:cubicBezTo>
                      <a:cubicBezTo>
                        <a:pt x="107207" y="322501"/>
                        <a:pt x="115528" y="314821"/>
                        <a:pt x="122568" y="307140"/>
                      </a:cubicBezTo>
                      <a:cubicBezTo>
                        <a:pt x="137289" y="291139"/>
                        <a:pt x="148810" y="273218"/>
                        <a:pt x="157770" y="252736"/>
                      </a:cubicBezTo>
                      <a:cubicBezTo>
                        <a:pt x="166731" y="232895"/>
                        <a:pt x="171851" y="211134"/>
                        <a:pt x="172491" y="188732"/>
                      </a:cubicBezTo>
                      <a:cubicBezTo>
                        <a:pt x="173131" y="166331"/>
                        <a:pt x="169931" y="143929"/>
                        <a:pt x="162251" y="123448"/>
                      </a:cubicBezTo>
                      <a:cubicBezTo>
                        <a:pt x="154570" y="102327"/>
                        <a:pt x="142409" y="83125"/>
                        <a:pt x="127048" y="66484"/>
                      </a:cubicBezTo>
                      <a:cubicBezTo>
                        <a:pt x="111687" y="49843"/>
                        <a:pt x="93126" y="35122"/>
                        <a:pt x="72645" y="25522"/>
                      </a:cubicBezTo>
                      <a:cubicBezTo>
                        <a:pt x="52164" y="15281"/>
                        <a:pt x="29122" y="9521"/>
                        <a:pt x="5440" y="8881"/>
                      </a:cubicBezTo>
                      <a:lnTo>
                        <a:pt x="5440" y="5040"/>
                      </a:lnTo>
                      <a:close/>
                    </a:path>
                  </a:pathLst>
                </a:custGeom>
                <a:solidFill>
                  <a:schemeClr val="bg1"/>
                </a:solidFill>
                <a:ln w="9525" cap="flat">
                  <a:noFill/>
                  <a:prstDash val="solid"/>
                  <a:miter/>
                </a:ln>
              </p:spPr>
              <p:txBody>
                <a:bodyPr rtlCol="0" anchor="ctr"/>
                <a:lstStyle/>
                <a:p>
                  <a:endParaRPr lang="en-US"/>
                </a:p>
              </p:txBody>
            </p:sp>
            <p:sp>
              <p:nvSpPr>
                <p:cNvPr id="215" name="Freeform: Shape 214"/>
                <p:cNvSpPr/>
                <p:nvPr/>
              </p:nvSpPr>
              <p:spPr>
                <a:xfrm>
                  <a:off x="15260785" y="3155727"/>
                  <a:ext cx="257754" cy="438321"/>
                </a:xfrm>
                <a:custGeom>
                  <a:avLst/>
                  <a:gdLst>
                    <a:gd name="connsiteX0" fmla="*/ 193692 w 198412"/>
                    <a:gd name="connsiteY0" fmla="*/ 369126 h 371224"/>
                    <a:gd name="connsiteX1" fmla="*/ 122647 w 198412"/>
                    <a:gd name="connsiteY1" fmla="*/ 359526 h 371224"/>
                    <a:gd name="connsiteX2" fmla="*/ 60563 w 198412"/>
                    <a:gd name="connsiteY2" fmla="*/ 322403 h 371224"/>
                    <a:gd name="connsiteX3" fmla="*/ 19601 w 198412"/>
                    <a:gd name="connsiteY3" fmla="*/ 261599 h 371224"/>
                    <a:gd name="connsiteX4" fmla="*/ 4880 w 198412"/>
                    <a:gd name="connsiteY4" fmla="*/ 189275 h 371224"/>
                    <a:gd name="connsiteX5" fmla="*/ 15760 w 198412"/>
                    <a:gd name="connsiteY5" fmla="*/ 115030 h 371224"/>
                    <a:gd name="connsiteX6" fmla="*/ 56723 w 198412"/>
                    <a:gd name="connsiteY6" fmla="*/ 51025 h 371224"/>
                    <a:gd name="connsiteX7" fmla="*/ 194332 w 198412"/>
                    <a:gd name="connsiteY7" fmla="*/ 6863 h 371224"/>
                    <a:gd name="connsiteX8" fmla="*/ 194332 w 198412"/>
                    <a:gd name="connsiteY8" fmla="*/ 9423 h 371224"/>
                    <a:gd name="connsiteX9" fmla="*/ 129048 w 198412"/>
                    <a:gd name="connsiteY9" fmla="*/ 30544 h 371224"/>
                    <a:gd name="connsiteX10" fmla="*/ 77204 w 198412"/>
                    <a:gd name="connsiteY10" fmla="*/ 70227 h 371224"/>
                    <a:gd name="connsiteX11" fmla="*/ 42002 w 198412"/>
                    <a:gd name="connsiteY11" fmla="*/ 123990 h 371224"/>
                    <a:gd name="connsiteX12" fmla="*/ 27921 w 198412"/>
                    <a:gd name="connsiteY12" fmla="*/ 187994 h 371224"/>
                    <a:gd name="connsiteX13" fmla="*/ 37522 w 198412"/>
                    <a:gd name="connsiteY13" fmla="*/ 253919 h 371224"/>
                    <a:gd name="connsiteX14" fmla="*/ 71444 w 198412"/>
                    <a:gd name="connsiteY14" fmla="*/ 311522 h 371224"/>
                    <a:gd name="connsiteX15" fmla="*/ 126488 w 198412"/>
                    <a:gd name="connsiteY15" fmla="*/ 350565 h 371224"/>
                    <a:gd name="connsiteX16" fmla="*/ 194332 w 198412"/>
                    <a:gd name="connsiteY16" fmla="*/ 365926 h 371224"/>
                    <a:gd name="connsiteX17" fmla="*/ 194332 w 198412"/>
                    <a:gd name="connsiteY17" fmla="*/ 369126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412" h="371224">
                      <a:moveTo>
                        <a:pt x="193692" y="369126"/>
                      </a:moveTo>
                      <a:cubicBezTo>
                        <a:pt x="170010" y="370406"/>
                        <a:pt x="145689" y="367206"/>
                        <a:pt x="122647" y="359526"/>
                      </a:cubicBezTo>
                      <a:cubicBezTo>
                        <a:pt x="99606" y="351845"/>
                        <a:pt x="78484" y="339044"/>
                        <a:pt x="60563" y="322403"/>
                      </a:cubicBezTo>
                      <a:cubicBezTo>
                        <a:pt x="42642" y="305762"/>
                        <a:pt x="28561" y="284641"/>
                        <a:pt x="19601" y="261599"/>
                      </a:cubicBezTo>
                      <a:cubicBezTo>
                        <a:pt x="10000" y="238558"/>
                        <a:pt x="5520" y="213596"/>
                        <a:pt x="4880" y="189275"/>
                      </a:cubicBezTo>
                      <a:cubicBezTo>
                        <a:pt x="4240" y="164313"/>
                        <a:pt x="7440" y="139351"/>
                        <a:pt x="15760" y="115030"/>
                      </a:cubicBezTo>
                      <a:cubicBezTo>
                        <a:pt x="24081" y="90708"/>
                        <a:pt x="38162" y="68947"/>
                        <a:pt x="56723" y="51025"/>
                      </a:cubicBezTo>
                      <a:cubicBezTo>
                        <a:pt x="93205" y="15823"/>
                        <a:pt x="146329" y="-1458"/>
                        <a:pt x="194332" y="6863"/>
                      </a:cubicBezTo>
                      <a:lnTo>
                        <a:pt x="194332" y="9423"/>
                      </a:lnTo>
                      <a:cubicBezTo>
                        <a:pt x="170650" y="13263"/>
                        <a:pt x="148889" y="20304"/>
                        <a:pt x="129048" y="30544"/>
                      </a:cubicBezTo>
                      <a:cubicBezTo>
                        <a:pt x="109206" y="40785"/>
                        <a:pt x="91925" y="54226"/>
                        <a:pt x="77204" y="70227"/>
                      </a:cubicBezTo>
                      <a:cubicBezTo>
                        <a:pt x="62483" y="86228"/>
                        <a:pt x="50963" y="104149"/>
                        <a:pt x="42002" y="123990"/>
                      </a:cubicBezTo>
                      <a:cubicBezTo>
                        <a:pt x="33041" y="143832"/>
                        <a:pt x="28561" y="165593"/>
                        <a:pt x="27921" y="187994"/>
                      </a:cubicBezTo>
                      <a:cubicBezTo>
                        <a:pt x="27281" y="210396"/>
                        <a:pt x="29841" y="232797"/>
                        <a:pt x="37522" y="253919"/>
                      </a:cubicBezTo>
                      <a:cubicBezTo>
                        <a:pt x="44562" y="275040"/>
                        <a:pt x="56083" y="294881"/>
                        <a:pt x="71444" y="311522"/>
                      </a:cubicBezTo>
                      <a:cubicBezTo>
                        <a:pt x="86805" y="328164"/>
                        <a:pt x="105366" y="341604"/>
                        <a:pt x="126488" y="350565"/>
                      </a:cubicBezTo>
                      <a:cubicBezTo>
                        <a:pt x="147609" y="359526"/>
                        <a:pt x="170650" y="364646"/>
                        <a:pt x="194332" y="365926"/>
                      </a:cubicBezTo>
                      <a:lnTo>
                        <a:pt x="194332" y="369126"/>
                      </a:lnTo>
                      <a:close/>
                    </a:path>
                  </a:pathLst>
                </a:custGeom>
                <a:solidFill>
                  <a:schemeClr val="bg1"/>
                </a:solidFill>
                <a:ln w="9525" cap="flat">
                  <a:noFill/>
                  <a:prstDash val="solid"/>
                  <a:miter/>
                </a:ln>
              </p:spPr>
              <p:txBody>
                <a:bodyPr rtlCol="0" anchor="ctr"/>
                <a:lstStyle/>
                <a:p>
                  <a:endParaRPr lang="en-US"/>
                </a:p>
              </p:txBody>
            </p:sp>
            <p:sp>
              <p:nvSpPr>
                <p:cNvPr id="216" name="Freeform: Shape 215"/>
                <p:cNvSpPr/>
                <p:nvPr/>
              </p:nvSpPr>
              <p:spPr>
                <a:xfrm>
                  <a:off x="15484552" y="3395460"/>
                  <a:ext cx="274384" cy="22671"/>
                </a:xfrm>
                <a:custGeom>
                  <a:avLst/>
                  <a:gdLst>
                    <a:gd name="connsiteX0" fmla="*/ 202573 w 211213"/>
                    <a:gd name="connsiteY0" fmla="*/ 16321 h 19201"/>
                    <a:gd name="connsiteX1" fmla="*/ 194253 w 211213"/>
                    <a:gd name="connsiteY1" fmla="*/ 16321 h 19201"/>
                    <a:gd name="connsiteX2" fmla="*/ 188492 w 211213"/>
                    <a:gd name="connsiteY2" fmla="*/ 10561 h 19201"/>
                    <a:gd name="connsiteX3" fmla="*/ 194253 w 211213"/>
                    <a:gd name="connsiteY3" fmla="*/ 4800 h 19201"/>
                    <a:gd name="connsiteX4" fmla="*/ 202573 w 211213"/>
                    <a:gd name="connsiteY4" fmla="*/ 4800 h 19201"/>
                    <a:gd name="connsiteX5" fmla="*/ 208334 w 211213"/>
                    <a:gd name="connsiteY5" fmla="*/ 10561 h 19201"/>
                    <a:gd name="connsiteX6" fmla="*/ 202573 w 211213"/>
                    <a:gd name="connsiteY6" fmla="*/ 16321 h 19201"/>
                    <a:gd name="connsiteX7" fmla="*/ 148810 w 211213"/>
                    <a:gd name="connsiteY7" fmla="*/ 16321 h 19201"/>
                    <a:gd name="connsiteX8" fmla="*/ 102727 w 211213"/>
                    <a:gd name="connsiteY8" fmla="*/ 16321 h 19201"/>
                    <a:gd name="connsiteX9" fmla="*/ 96966 w 211213"/>
                    <a:gd name="connsiteY9" fmla="*/ 10561 h 19201"/>
                    <a:gd name="connsiteX10" fmla="*/ 102727 w 211213"/>
                    <a:gd name="connsiteY10" fmla="*/ 4800 h 19201"/>
                    <a:gd name="connsiteX11" fmla="*/ 148810 w 211213"/>
                    <a:gd name="connsiteY11" fmla="*/ 4800 h 19201"/>
                    <a:gd name="connsiteX12" fmla="*/ 154570 w 211213"/>
                    <a:gd name="connsiteY12" fmla="*/ 10561 h 19201"/>
                    <a:gd name="connsiteX13" fmla="*/ 148810 w 211213"/>
                    <a:gd name="connsiteY13" fmla="*/ 16321 h 19201"/>
                    <a:gd name="connsiteX14" fmla="*/ 56644 w 211213"/>
                    <a:gd name="connsiteY14" fmla="*/ 16321 h 19201"/>
                    <a:gd name="connsiteX15" fmla="*/ 10561 w 211213"/>
                    <a:gd name="connsiteY15" fmla="*/ 16321 h 19201"/>
                    <a:gd name="connsiteX16" fmla="*/ 4800 w 211213"/>
                    <a:gd name="connsiteY16" fmla="*/ 10561 h 19201"/>
                    <a:gd name="connsiteX17" fmla="*/ 10561 w 211213"/>
                    <a:gd name="connsiteY17" fmla="*/ 4800 h 19201"/>
                    <a:gd name="connsiteX18" fmla="*/ 56644 w 211213"/>
                    <a:gd name="connsiteY18" fmla="*/ 4800 h 19201"/>
                    <a:gd name="connsiteX19" fmla="*/ 62404 w 211213"/>
                    <a:gd name="connsiteY19" fmla="*/ 10561 h 19201"/>
                    <a:gd name="connsiteX20" fmla="*/ 56644 w 211213"/>
                    <a:gd name="connsiteY20" fmla="*/ 16321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213" h="19201">
                      <a:moveTo>
                        <a:pt x="202573" y="16321"/>
                      </a:moveTo>
                      <a:lnTo>
                        <a:pt x="194253" y="16321"/>
                      </a:lnTo>
                      <a:cubicBezTo>
                        <a:pt x="191052" y="16321"/>
                        <a:pt x="188492" y="13761"/>
                        <a:pt x="188492" y="10561"/>
                      </a:cubicBezTo>
                      <a:cubicBezTo>
                        <a:pt x="188492" y="7360"/>
                        <a:pt x="191052" y="4800"/>
                        <a:pt x="194253" y="4800"/>
                      </a:cubicBezTo>
                      <a:lnTo>
                        <a:pt x="202573" y="4800"/>
                      </a:lnTo>
                      <a:cubicBezTo>
                        <a:pt x="205774" y="4800"/>
                        <a:pt x="208334" y="7360"/>
                        <a:pt x="208334" y="10561"/>
                      </a:cubicBezTo>
                      <a:cubicBezTo>
                        <a:pt x="208334" y="13761"/>
                        <a:pt x="205774" y="16321"/>
                        <a:pt x="202573" y="16321"/>
                      </a:cubicBezTo>
                      <a:close/>
                      <a:moveTo>
                        <a:pt x="148810" y="16321"/>
                      </a:moveTo>
                      <a:lnTo>
                        <a:pt x="102727" y="16321"/>
                      </a:lnTo>
                      <a:cubicBezTo>
                        <a:pt x="99527" y="16321"/>
                        <a:pt x="96966" y="13761"/>
                        <a:pt x="96966" y="10561"/>
                      </a:cubicBezTo>
                      <a:cubicBezTo>
                        <a:pt x="96966" y="7360"/>
                        <a:pt x="99527" y="4800"/>
                        <a:pt x="102727" y="4800"/>
                      </a:cubicBezTo>
                      <a:lnTo>
                        <a:pt x="148810" y="4800"/>
                      </a:lnTo>
                      <a:cubicBezTo>
                        <a:pt x="152010" y="4800"/>
                        <a:pt x="154570" y="7360"/>
                        <a:pt x="154570" y="10561"/>
                      </a:cubicBezTo>
                      <a:cubicBezTo>
                        <a:pt x="154570" y="13761"/>
                        <a:pt x="151370" y="16321"/>
                        <a:pt x="148810" y="16321"/>
                      </a:cubicBezTo>
                      <a:close/>
                      <a:moveTo>
                        <a:pt x="56644" y="16321"/>
                      </a:moveTo>
                      <a:lnTo>
                        <a:pt x="10561" y="16321"/>
                      </a:lnTo>
                      <a:cubicBezTo>
                        <a:pt x="7361" y="16321"/>
                        <a:pt x="4800" y="13761"/>
                        <a:pt x="4800" y="10561"/>
                      </a:cubicBezTo>
                      <a:cubicBezTo>
                        <a:pt x="4800" y="7360"/>
                        <a:pt x="7361" y="4800"/>
                        <a:pt x="10561" y="4800"/>
                      </a:cubicBezTo>
                      <a:lnTo>
                        <a:pt x="56644" y="4800"/>
                      </a:lnTo>
                      <a:cubicBezTo>
                        <a:pt x="59844" y="4800"/>
                        <a:pt x="62404" y="7360"/>
                        <a:pt x="62404" y="10561"/>
                      </a:cubicBezTo>
                      <a:cubicBezTo>
                        <a:pt x="62404" y="13761"/>
                        <a:pt x="59844" y="16321"/>
                        <a:pt x="56644" y="16321"/>
                      </a:cubicBezTo>
                      <a:close/>
                    </a:path>
                  </a:pathLst>
                </a:custGeom>
                <a:solidFill>
                  <a:schemeClr val="bg1"/>
                </a:solidFill>
                <a:ln w="9525" cap="flat">
                  <a:noFill/>
                  <a:prstDash val="solid"/>
                  <a:miter/>
                </a:ln>
              </p:spPr>
              <p:txBody>
                <a:bodyPr rtlCol="0" anchor="ctr"/>
                <a:lstStyle/>
                <a:p>
                  <a:endParaRPr lang="en-US"/>
                </a:p>
              </p:txBody>
            </p:sp>
            <p:sp>
              <p:nvSpPr>
                <p:cNvPr id="217" name="Freeform: Shape 216"/>
                <p:cNvSpPr/>
                <p:nvPr/>
              </p:nvSpPr>
              <p:spPr>
                <a:xfrm>
                  <a:off x="15526955" y="3273032"/>
                  <a:ext cx="41573" cy="68016"/>
                </a:xfrm>
                <a:custGeom>
                  <a:avLst/>
                  <a:gdLst>
                    <a:gd name="connsiteX0" fmla="*/ 6080 w 32002"/>
                    <a:gd name="connsiteY0" fmla="*/ 21441 h 57603"/>
                    <a:gd name="connsiteX1" fmla="*/ 5440 w 32002"/>
                    <a:gd name="connsiteY1" fmla="*/ 6080 h 57603"/>
                    <a:gd name="connsiteX2" fmla="*/ 13121 w 32002"/>
                    <a:gd name="connsiteY2" fmla="*/ 6080 h 57603"/>
                    <a:gd name="connsiteX3" fmla="*/ 13121 w 32002"/>
                    <a:gd name="connsiteY3" fmla="*/ 15681 h 57603"/>
                    <a:gd name="connsiteX4" fmla="*/ 13761 w 32002"/>
                    <a:gd name="connsiteY4" fmla="*/ 15681 h 57603"/>
                    <a:gd name="connsiteX5" fmla="*/ 27202 w 32002"/>
                    <a:gd name="connsiteY5" fmla="*/ 4800 h 57603"/>
                    <a:gd name="connsiteX6" fmla="*/ 29762 w 32002"/>
                    <a:gd name="connsiteY6" fmla="*/ 4800 h 57603"/>
                    <a:gd name="connsiteX7" fmla="*/ 29762 w 32002"/>
                    <a:gd name="connsiteY7" fmla="*/ 13121 h 57603"/>
                    <a:gd name="connsiteX8" fmla="*/ 26562 w 32002"/>
                    <a:gd name="connsiteY8" fmla="*/ 13121 h 57603"/>
                    <a:gd name="connsiteX9" fmla="*/ 14401 w 32002"/>
                    <a:gd name="connsiteY9" fmla="*/ 24641 h 57603"/>
                    <a:gd name="connsiteX10" fmla="*/ 13761 w 32002"/>
                    <a:gd name="connsiteY10" fmla="*/ 29122 h 57603"/>
                    <a:gd name="connsiteX11" fmla="*/ 13761 w 32002"/>
                    <a:gd name="connsiteY11" fmla="*/ 55364 h 57603"/>
                    <a:gd name="connsiteX12" fmla="*/ 4800 w 32002"/>
                    <a:gd name="connsiteY12" fmla="*/ 55364 h 57603"/>
                    <a:gd name="connsiteX13" fmla="*/ 4800 w 32002"/>
                    <a:gd name="connsiteY13" fmla="*/ 214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2" h="57603">
                      <a:moveTo>
                        <a:pt x="6080" y="21441"/>
                      </a:moveTo>
                      <a:cubicBezTo>
                        <a:pt x="6080" y="15681"/>
                        <a:pt x="6080" y="10561"/>
                        <a:pt x="5440" y="6080"/>
                      </a:cubicBezTo>
                      <a:lnTo>
                        <a:pt x="13121" y="6080"/>
                      </a:lnTo>
                      <a:lnTo>
                        <a:pt x="13121" y="15681"/>
                      </a:lnTo>
                      <a:lnTo>
                        <a:pt x="13761" y="15681"/>
                      </a:lnTo>
                      <a:cubicBezTo>
                        <a:pt x="15681" y="9280"/>
                        <a:pt x="21441" y="4800"/>
                        <a:pt x="27202" y="4800"/>
                      </a:cubicBezTo>
                      <a:cubicBezTo>
                        <a:pt x="28482" y="4800"/>
                        <a:pt x="29122" y="4800"/>
                        <a:pt x="29762" y="4800"/>
                      </a:cubicBezTo>
                      <a:lnTo>
                        <a:pt x="29762" y="13121"/>
                      </a:lnTo>
                      <a:cubicBezTo>
                        <a:pt x="29122" y="13121"/>
                        <a:pt x="27842" y="13121"/>
                        <a:pt x="26562" y="13121"/>
                      </a:cubicBezTo>
                      <a:cubicBezTo>
                        <a:pt x="20161" y="13121"/>
                        <a:pt x="15681" y="17601"/>
                        <a:pt x="14401" y="24641"/>
                      </a:cubicBezTo>
                      <a:cubicBezTo>
                        <a:pt x="14401" y="25922"/>
                        <a:pt x="13761" y="27202"/>
                        <a:pt x="13761" y="29122"/>
                      </a:cubicBezTo>
                      <a:lnTo>
                        <a:pt x="13761" y="55364"/>
                      </a:lnTo>
                      <a:lnTo>
                        <a:pt x="4800" y="55364"/>
                      </a:lnTo>
                      <a:lnTo>
                        <a:pt x="4800" y="21441"/>
                      </a:lnTo>
                      <a:close/>
                    </a:path>
                  </a:pathLst>
                </a:custGeom>
                <a:solidFill>
                  <a:schemeClr val="bg1"/>
                </a:solidFill>
                <a:ln w="9525" cap="flat">
                  <a:noFill/>
                  <a:prstDash val="solid"/>
                  <a:miter/>
                </a:ln>
              </p:spPr>
              <p:txBody>
                <a:bodyPr rtlCol="0" anchor="ctr"/>
                <a:lstStyle/>
                <a:p>
                  <a:endParaRPr lang="en-US"/>
                </a:p>
              </p:txBody>
            </p:sp>
          </p:grpSp>
          <p:grpSp>
            <p:nvGrpSpPr>
              <p:cNvPr id="298" name="Group 297"/>
              <p:cNvGrpSpPr/>
              <p:nvPr/>
            </p:nvGrpSpPr>
            <p:grpSpPr>
              <a:xfrm>
                <a:off x="7837656" y="939709"/>
                <a:ext cx="666002" cy="508603"/>
                <a:chOff x="12808069" y="2455780"/>
                <a:chExt cx="666002" cy="508603"/>
              </a:xfrm>
            </p:grpSpPr>
            <p:sp>
              <p:nvSpPr>
                <p:cNvPr id="218" name="Freeform: Shape 217"/>
                <p:cNvSpPr/>
                <p:nvPr/>
              </p:nvSpPr>
              <p:spPr>
                <a:xfrm>
                  <a:off x="12808069" y="2549047"/>
                  <a:ext cx="665171" cy="317404"/>
                </a:xfrm>
                <a:custGeom>
                  <a:avLst/>
                  <a:gdLst>
                    <a:gd name="connsiteX0" fmla="*/ 4800 w 512033"/>
                    <a:gd name="connsiteY0" fmla="*/ 251856 h 268817"/>
                    <a:gd name="connsiteX1" fmla="*/ 54724 w 512033"/>
                    <a:gd name="connsiteY1" fmla="*/ 128328 h 268817"/>
                    <a:gd name="connsiteX2" fmla="*/ 80965 w 512033"/>
                    <a:gd name="connsiteY2" fmla="*/ 66884 h 268817"/>
                    <a:gd name="connsiteX3" fmla="*/ 95046 w 512033"/>
                    <a:gd name="connsiteY3" fmla="*/ 36802 h 268817"/>
                    <a:gd name="connsiteX4" fmla="*/ 102727 w 512033"/>
                    <a:gd name="connsiteY4" fmla="*/ 22082 h 268817"/>
                    <a:gd name="connsiteX5" fmla="*/ 107207 w 512033"/>
                    <a:gd name="connsiteY5" fmla="*/ 14401 h 268817"/>
                    <a:gd name="connsiteX6" fmla="*/ 110407 w 512033"/>
                    <a:gd name="connsiteY6" fmla="*/ 10561 h 268817"/>
                    <a:gd name="connsiteX7" fmla="*/ 111687 w 512033"/>
                    <a:gd name="connsiteY7" fmla="*/ 9281 h 268817"/>
                    <a:gd name="connsiteX8" fmla="*/ 112967 w 512033"/>
                    <a:gd name="connsiteY8" fmla="*/ 8641 h 268817"/>
                    <a:gd name="connsiteX9" fmla="*/ 115528 w 512033"/>
                    <a:gd name="connsiteY9" fmla="*/ 8001 h 268817"/>
                    <a:gd name="connsiteX10" fmla="*/ 117448 w 512033"/>
                    <a:gd name="connsiteY10" fmla="*/ 8001 h 268817"/>
                    <a:gd name="connsiteX11" fmla="*/ 383705 w 512033"/>
                    <a:gd name="connsiteY11" fmla="*/ 4800 h 268817"/>
                    <a:gd name="connsiteX12" fmla="*/ 384985 w 512033"/>
                    <a:gd name="connsiteY12" fmla="*/ 4800 h 268817"/>
                    <a:gd name="connsiteX13" fmla="*/ 386265 w 512033"/>
                    <a:gd name="connsiteY13" fmla="*/ 5440 h 268817"/>
                    <a:gd name="connsiteX14" fmla="*/ 389465 w 512033"/>
                    <a:gd name="connsiteY14" fmla="*/ 6720 h 268817"/>
                    <a:gd name="connsiteX15" fmla="*/ 392025 w 512033"/>
                    <a:gd name="connsiteY15" fmla="*/ 8001 h 268817"/>
                    <a:gd name="connsiteX16" fmla="*/ 396506 w 512033"/>
                    <a:gd name="connsiteY16" fmla="*/ 11201 h 268817"/>
                    <a:gd name="connsiteX17" fmla="*/ 404186 w 512033"/>
                    <a:gd name="connsiteY17" fmla="*/ 18241 h 268817"/>
                    <a:gd name="connsiteX18" fmla="*/ 414427 w 512033"/>
                    <a:gd name="connsiteY18" fmla="*/ 34882 h 268817"/>
                    <a:gd name="connsiteX19" fmla="*/ 418267 w 512033"/>
                    <a:gd name="connsiteY19" fmla="*/ 43843 h 268817"/>
                    <a:gd name="connsiteX20" fmla="*/ 421467 w 512033"/>
                    <a:gd name="connsiteY20" fmla="*/ 51523 h 268817"/>
                    <a:gd name="connsiteX21" fmla="*/ 428508 w 512033"/>
                    <a:gd name="connsiteY21" fmla="*/ 67524 h 268817"/>
                    <a:gd name="connsiteX22" fmla="*/ 456030 w 512033"/>
                    <a:gd name="connsiteY22" fmla="*/ 132809 h 268817"/>
                    <a:gd name="connsiteX23" fmla="*/ 483551 w 512033"/>
                    <a:gd name="connsiteY23" fmla="*/ 198093 h 268817"/>
                    <a:gd name="connsiteX24" fmla="*/ 496992 w 512033"/>
                    <a:gd name="connsiteY24" fmla="*/ 230735 h 268817"/>
                    <a:gd name="connsiteX25" fmla="*/ 510433 w 512033"/>
                    <a:gd name="connsiteY25" fmla="*/ 263377 h 268817"/>
                    <a:gd name="connsiteX26" fmla="*/ 509153 w 512033"/>
                    <a:gd name="connsiteY26" fmla="*/ 264017 h 268817"/>
                    <a:gd name="connsiteX27" fmla="*/ 492512 w 512033"/>
                    <a:gd name="connsiteY27" fmla="*/ 232655 h 268817"/>
                    <a:gd name="connsiteX28" fmla="*/ 476511 w 512033"/>
                    <a:gd name="connsiteY28" fmla="*/ 201293 h 268817"/>
                    <a:gd name="connsiteX29" fmla="*/ 445149 w 512033"/>
                    <a:gd name="connsiteY29" fmla="*/ 137929 h 268817"/>
                    <a:gd name="connsiteX30" fmla="*/ 415067 w 512033"/>
                    <a:gd name="connsiteY30" fmla="*/ 73925 h 268817"/>
                    <a:gd name="connsiteX31" fmla="*/ 408027 w 512033"/>
                    <a:gd name="connsiteY31" fmla="*/ 57284 h 268817"/>
                    <a:gd name="connsiteX32" fmla="*/ 404826 w 512033"/>
                    <a:gd name="connsiteY32" fmla="*/ 48963 h 268817"/>
                    <a:gd name="connsiteX33" fmla="*/ 401626 w 512033"/>
                    <a:gd name="connsiteY33" fmla="*/ 41283 h 268817"/>
                    <a:gd name="connsiteX34" fmla="*/ 393306 w 512033"/>
                    <a:gd name="connsiteY34" fmla="*/ 27842 h 268817"/>
                    <a:gd name="connsiteX35" fmla="*/ 388185 w 512033"/>
                    <a:gd name="connsiteY35" fmla="*/ 22721 h 268817"/>
                    <a:gd name="connsiteX36" fmla="*/ 385625 w 512033"/>
                    <a:gd name="connsiteY36" fmla="*/ 20801 h 268817"/>
                    <a:gd name="connsiteX37" fmla="*/ 384345 w 512033"/>
                    <a:gd name="connsiteY37" fmla="*/ 20161 h 268817"/>
                    <a:gd name="connsiteX38" fmla="*/ 383705 w 512033"/>
                    <a:gd name="connsiteY38" fmla="*/ 19521 h 268817"/>
                    <a:gd name="connsiteX39" fmla="*/ 386265 w 512033"/>
                    <a:gd name="connsiteY39" fmla="*/ 20161 h 268817"/>
                    <a:gd name="connsiteX40" fmla="*/ 120008 w 512033"/>
                    <a:gd name="connsiteY40" fmla="*/ 16961 h 268817"/>
                    <a:gd name="connsiteX41" fmla="*/ 118088 w 512033"/>
                    <a:gd name="connsiteY41" fmla="*/ 16961 h 268817"/>
                    <a:gd name="connsiteX42" fmla="*/ 119368 w 512033"/>
                    <a:gd name="connsiteY42" fmla="*/ 16961 h 268817"/>
                    <a:gd name="connsiteX43" fmla="*/ 119368 w 512033"/>
                    <a:gd name="connsiteY43" fmla="*/ 16961 h 268817"/>
                    <a:gd name="connsiteX44" fmla="*/ 119368 w 512033"/>
                    <a:gd name="connsiteY44" fmla="*/ 16961 h 268817"/>
                    <a:gd name="connsiteX45" fmla="*/ 117448 w 512033"/>
                    <a:gd name="connsiteY45" fmla="*/ 19521 h 268817"/>
                    <a:gd name="connsiteX46" fmla="*/ 112967 w 512033"/>
                    <a:gd name="connsiteY46" fmla="*/ 25922 h 268817"/>
                    <a:gd name="connsiteX47" fmla="*/ 105287 w 512033"/>
                    <a:gd name="connsiteY47" fmla="*/ 40643 h 268817"/>
                    <a:gd name="connsiteX48" fmla="*/ 90566 w 512033"/>
                    <a:gd name="connsiteY48" fmla="*/ 70085 h 268817"/>
                    <a:gd name="connsiteX49" fmla="*/ 62404 w 512033"/>
                    <a:gd name="connsiteY49" fmla="*/ 130249 h 268817"/>
                    <a:gd name="connsiteX50" fmla="*/ 8641 w 512033"/>
                    <a:gd name="connsiteY50" fmla="*/ 251856 h 268817"/>
                    <a:gd name="connsiteX51" fmla="*/ 4800 w 512033"/>
                    <a:gd name="connsiteY51" fmla="*/ 251856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2033" h="268817">
                      <a:moveTo>
                        <a:pt x="4800" y="251856"/>
                      </a:moveTo>
                      <a:cubicBezTo>
                        <a:pt x="21441" y="210894"/>
                        <a:pt x="38082" y="169291"/>
                        <a:pt x="54724" y="128328"/>
                      </a:cubicBezTo>
                      <a:cubicBezTo>
                        <a:pt x="63044" y="107847"/>
                        <a:pt x="72005" y="87366"/>
                        <a:pt x="80965" y="66884"/>
                      </a:cubicBezTo>
                      <a:cubicBezTo>
                        <a:pt x="85446" y="56644"/>
                        <a:pt x="89926" y="46403"/>
                        <a:pt x="95046" y="36802"/>
                      </a:cubicBezTo>
                      <a:cubicBezTo>
                        <a:pt x="97606" y="31682"/>
                        <a:pt x="100166" y="26562"/>
                        <a:pt x="102727" y="22082"/>
                      </a:cubicBezTo>
                      <a:cubicBezTo>
                        <a:pt x="104007" y="19521"/>
                        <a:pt x="105287" y="16961"/>
                        <a:pt x="107207" y="14401"/>
                      </a:cubicBezTo>
                      <a:cubicBezTo>
                        <a:pt x="107847" y="13121"/>
                        <a:pt x="109127" y="11841"/>
                        <a:pt x="110407" y="10561"/>
                      </a:cubicBezTo>
                      <a:cubicBezTo>
                        <a:pt x="110407" y="9921"/>
                        <a:pt x="111047" y="9921"/>
                        <a:pt x="111687" y="9281"/>
                      </a:cubicBezTo>
                      <a:cubicBezTo>
                        <a:pt x="112327" y="9281"/>
                        <a:pt x="112327" y="8641"/>
                        <a:pt x="112967" y="8641"/>
                      </a:cubicBezTo>
                      <a:cubicBezTo>
                        <a:pt x="113607" y="8641"/>
                        <a:pt x="114247" y="8001"/>
                        <a:pt x="115528" y="8001"/>
                      </a:cubicBezTo>
                      <a:lnTo>
                        <a:pt x="117448" y="8001"/>
                      </a:lnTo>
                      <a:lnTo>
                        <a:pt x="383705" y="4800"/>
                      </a:lnTo>
                      <a:lnTo>
                        <a:pt x="384985" y="4800"/>
                      </a:lnTo>
                      <a:lnTo>
                        <a:pt x="386265" y="5440"/>
                      </a:lnTo>
                      <a:cubicBezTo>
                        <a:pt x="387545" y="6080"/>
                        <a:pt x="388185" y="6080"/>
                        <a:pt x="389465" y="6720"/>
                      </a:cubicBezTo>
                      <a:cubicBezTo>
                        <a:pt x="390105" y="7361"/>
                        <a:pt x="391385" y="7361"/>
                        <a:pt x="392025" y="8001"/>
                      </a:cubicBezTo>
                      <a:cubicBezTo>
                        <a:pt x="393306" y="9281"/>
                        <a:pt x="395226" y="9921"/>
                        <a:pt x="396506" y="11201"/>
                      </a:cubicBezTo>
                      <a:cubicBezTo>
                        <a:pt x="399066" y="13121"/>
                        <a:pt x="401626" y="15681"/>
                        <a:pt x="404186" y="18241"/>
                      </a:cubicBezTo>
                      <a:cubicBezTo>
                        <a:pt x="408667" y="23362"/>
                        <a:pt x="411867" y="29122"/>
                        <a:pt x="414427" y="34882"/>
                      </a:cubicBezTo>
                      <a:cubicBezTo>
                        <a:pt x="415707" y="38083"/>
                        <a:pt x="416987" y="40643"/>
                        <a:pt x="418267" y="43843"/>
                      </a:cubicBezTo>
                      <a:cubicBezTo>
                        <a:pt x="419547" y="46403"/>
                        <a:pt x="420187" y="48963"/>
                        <a:pt x="421467" y="51523"/>
                      </a:cubicBezTo>
                      <a:cubicBezTo>
                        <a:pt x="423388" y="56644"/>
                        <a:pt x="425948" y="62404"/>
                        <a:pt x="428508" y="67524"/>
                      </a:cubicBezTo>
                      <a:lnTo>
                        <a:pt x="456030" y="132809"/>
                      </a:lnTo>
                      <a:cubicBezTo>
                        <a:pt x="465630" y="154570"/>
                        <a:pt x="474591" y="176331"/>
                        <a:pt x="483551" y="198093"/>
                      </a:cubicBezTo>
                      <a:cubicBezTo>
                        <a:pt x="488032" y="208974"/>
                        <a:pt x="492512" y="219854"/>
                        <a:pt x="496992" y="230735"/>
                      </a:cubicBezTo>
                      <a:cubicBezTo>
                        <a:pt x="501473" y="241616"/>
                        <a:pt x="505953" y="252496"/>
                        <a:pt x="510433" y="263377"/>
                      </a:cubicBezTo>
                      <a:lnTo>
                        <a:pt x="509153" y="264017"/>
                      </a:lnTo>
                      <a:cubicBezTo>
                        <a:pt x="503393" y="253777"/>
                        <a:pt x="497632" y="242896"/>
                        <a:pt x="492512" y="232655"/>
                      </a:cubicBezTo>
                      <a:cubicBezTo>
                        <a:pt x="486752" y="222414"/>
                        <a:pt x="481631" y="211534"/>
                        <a:pt x="476511" y="201293"/>
                      </a:cubicBezTo>
                      <a:cubicBezTo>
                        <a:pt x="465630" y="180172"/>
                        <a:pt x="455390" y="159050"/>
                        <a:pt x="445149" y="137929"/>
                      </a:cubicBezTo>
                      <a:cubicBezTo>
                        <a:pt x="434908" y="116808"/>
                        <a:pt x="424668" y="95046"/>
                        <a:pt x="415067" y="73925"/>
                      </a:cubicBezTo>
                      <a:cubicBezTo>
                        <a:pt x="412507" y="68804"/>
                        <a:pt x="410587" y="63044"/>
                        <a:pt x="408027" y="57284"/>
                      </a:cubicBezTo>
                      <a:cubicBezTo>
                        <a:pt x="406746" y="54724"/>
                        <a:pt x="405466" y="51523"/>
                        <a:pt x="404826" y="48963"/>
                      </a:cubicBezTo>
                      <a:cubicBezTo>
                        <a:pt x="403546" y="46403"/>
                        <a:pt x="402906" y="43843"/>
                        <a:pt x="401626" y="41283"/>
                      </a:cubicBezTo>
                      <a:cubicBezTo>
                        <a:pt x="399066" y="36162"/>
                        <a:pt x="396506" y="32322"/>
                        <a:pt x="393306" y="27842"/>
                      </a:cubicBezTo>
                      <a:cubicBezTo>
                        <a:pt x="391385" y="25922"/>
                        <a:pt x="390105" y="24002"/>
                        <a:pt x="388185" y="22721"/>
                      </a:cubicBezTo>
                      <a:cubicBezTo>
                        <a:pt x="387545" y="22082"/>
                        <a:pt x="386265" y="21441"/>
                        <a:pt x="385625" y="20801"/>
                      </a:cubicBezTo>
                      <a:cubicBezTo>
                        <a:pt x="384985" y="20801"/>
                        <a:pt x="384985" y="20161"/>
                        <a:pt x="384345" y="20161"/>
                      </a:cubicBezTo>
                      <a:cubicBezTo>
                        <a:pt x="383705" y="20161"/>
                        <a:pt x="383065" y="19521"/>
                        <a:pt x="383705" y="19521"/>
                      </a:cubicBezTo>
                      <a:lnTo>
                        <a:pt x="386265" y="20161"/>
                      </a:lnTo>
                      <a:lnTo>
                        <a:pt x="120008" y="16961"/>
                      </a:lnTo>
                      <a:lnTo>
                        <a:pt x="118088" y="16961"/>
                      </a:lnTo>
                      <a:cubicBezTo>
                        <a:pt x="118728" y="16961"/>
                        <a:pt x="118728" y="16961"/>
                        <a:pt x="119368" y="16961"/>
                      </a:cubicBezTo>
                      <a:cubicBezTo>
                        <a:pt x="120008" y="16961"/>
                        <a:pt x="119368" y="16961"/>
                        <a:pt x="119368" y="16961"/>
                      </a:cubicBezTo>
                      <a:cubicBezTo>
                        <a:pt x="119368" y="16961"/>
                        <a:pt x="119368" y="16961"/>
                        <a:pt x="119368" y="16961"/>
                      </a:cubicBezTo>
                      <a:cubicBezTo>
                        <a:pt x="118728" y="17601"/>
                        <a:pt x="118088" y="18241"/>
                        <a:pt x="117448" y="19521"/>
                      </a:cubicBezTo>
                      <a:cubicBezTo>
                        <a:pt x="116168" y="21441"/>
                        <a:pt x="114887" y="24002"/>
                        <a:pt x="112967" y="25922"/>
                      </a:cubicBezTo>
                      <a:cubicBezTo>
                        <a:pt x="110407" y="30402"/>
                        <a:pt x="107847" y="35522"/>
                        <a:pt x="105287" y="40643"/>
                      </a:cubicBezTo>
                      <a:cubicBezTo>
                        <a:pt x="100166" y="50243"/>
                        <a:pt x="95046" y="60484"/>
                        <a:pt x="90566" y="70085"/>
                      </a:cubicBezTo>
                      <a:cubicBezTo>
                        <a:pt x="80965" y="89926"/>
                        <a:pt x="71365" y="110407"/>
                        <a:pt x="62404" y="130249"/>
                      </a:cubicBezTo>
                      <a:cubicBezTo>
                        <a:pt x="43843" y="170571"/>
                        <a:pt x="25922" y="210894"/>
                        <a:pt x="8641" y="251856"/>
                      </a:cubicBezTo>
                      <a:lnTo>
                        <a:pt x="4800" y="251856"/>
                      </a:lnTo>
                      <a:close/>
                    </a:path>
                  </a:pathLst>
                </a:custGeom>
                <a:solidFill>
                  <a:schemeClr val="bg1"/>
                </a:solidFill>
                <a:ln w="9525" cap="flat">
                  <a:noFill/>
                  <a:prstDash val="solid"/>
                  <a:miter/>
                </a:ln>
              </p:spPr>
              <p:txBody>
                <a:bodyPr rtlCol="0" anchor="ctr"/>
                <a:lstStyle/>
                <a:p>
                  <a:endParaRPr lang="en-US"/>
                </a:p>
              </p:txBody>
            </p:sp>
            <p:sp>
              <p:nvSpPr>
                <p:cNvPr id="219" name="Freeform: Shape 218"/>
                <p:cNvSpPr/>
                <p:nvPr/>
              </p:nvSpPr>
              <p:spPr>
                <a:xfrm>
                  <a:off x="12808900" y="2836223"/>
                  <a:ext cx="665171" cy="30229"/>
                </a:xfrm>
                <a:custGeom>
                  <a:avLst/>
                  <a:gdLst>
                    <a:gd name="connsiteX0" fmla="*/ 508513 w 512033"/>
                    <a:gd name="connsiteY0" fmla="*/ 22082 h 25601"/>
                    <a:gd name="connsiteX1" fmla="*/ 382425 w 512033"/>
                    <a:gd name="connsiteY1" fmla="*/ 22082 h 25601"/>
                    <a:gd name="connsiteX2" fmla="*/ 256337 w 512033"/>
                    <a:gd name="connsiteY2" fmla="*/ 21441 h 25601"/>
                    <a:gd name="connsiteX3" fmla="*/ 130248 w 512033"/>
                    <a:gd name="connsiteY3" fmla="*/ 20161 h 25601"/>
                    <a:gd name="connsiteX4" fmla="*/ 4800 w 512033"/>
                    <a:gd name="connsiteY4" fmla="*/ 9921 h 25601"/>
                    <a:gd name="connsiteX5" fmla="*/ 4800 w 512033"/>
                    <a:gd name="connsiteY5" fmla="*/ 8641 h 25601"/>
                    <a:gd name="connsiteX6" fmla="*/ 130889 w 512033"/>
                    <a:gd name="connsiteY6" fmla="*/ 4800 h 25601"/>
                    <a:gd name="connsiteX7" fmla="*/ 256977 w 512033"/>
                    <a:gd name="connsiteY7" fmla="*/ 9281 h 25601"/>
                    <a:gd name="connsiteX8" fmla="*/ 383065 w 512033"/>
                    <a:gd name="connsiteY8" fmla="*/ 15041 h 25601"/>
                    <a:gd name="connsiteX9" fmla="*/ 509153 w 512033"/>
                    <a:gd name="connsiteY9" fmla="*/ 21441 h 25601"/>
                    <a:gd name="connsiteX10" fmla="*/ 508513 w 512033"/>
                    <a:gd name="connsiteY10" fmla="*/ 22082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033" h="25601">
                      <a:moveTo>
                        <a:pt x="508513" y="22082"/>
                      </a:moveTo>
                      <a:lnTo>
                        <a:pt x="382425" y="22082"/>
                      </a:lnTo>
                      <a:lnTo>
                        <a:pt x="256337" y="21441"/>
                      </a:lnTo>
                      <a:cubicBezTo>
                        <a:pt x="214094" y="20801"/>
                        <a:pt x="172491" y="22082"/>
                        <a:pt x="130248" y="20161"/>
                      </a:cubicBezTo>
                      <a:cubicBezTo>
                        <a:pt x="88006" y="18241"/>
                        <a:pt x="46403" y="15041"/>
                        <a:pt x="4800" y="9921"/>
                      </a:cubicBezTo>
                      <a:lnTo>
                        <a:pt x="4800" y="8641"/>
                      </a:lnTo>
                      <a:cubicBezTo>
                        <a:pt x="47043" y="5440"/>
                        <a:pt x="88646" y="4800"/>
                        <a:pt x="130889" y="4800"/>
                      </a:cubicBezTo>
                      <a:cubicBezTo>
                        <a:pt x="173131" y="4800"/>
                        <a:pt x="214734" y="8001"/>
                        <a:pt x="256977" y="9281"/>
                      </a:cubicBezTo>
                      <a:lnTo>
                        <a:pt x="383065" y="15041"/>
                      </a:lnTo>
                      <a:lnTo>
                        <a:pt x="509153" y="21441"/>
                      </a:lnTo>
                      <a:lnTo>
                        <a:pt x="508513" y="22082"/>
                      </a:lnTo>
                      <a:close/>
                    </a:path>
                  </a:pathLst>
                </a:custGeom>
                <a:solidFill>
                  <a:schemeClr val="bg1"/>
                </a:solidFill>
                <a:ln w="9525" cap="flat">
                  <a:noFill/>
                  <a:prstDash val="solid"/>
                  <a:miter/>
                </a:ln>
              </p:spPr>
              <p:txBody>
                <a:bodyPr rtlCol="0" anchor="ctr"/>
                <a:lstStyle/>
                <a:p>
                  <a:endParaRPr lang="en-US"/>
                </a:p>
              </p:txBody>
            </p:sp>
            <p:sp>
              <p:nvSpPr>
                <p:cNvPr id="220" name="Freeform: Shape 219"/>
                <p:cNvSpPr/>
                <p:nvPr/>
              </p:nvSpPr>
              <p:spPr>
                <a:xfrm>
                  <a:off x="13103701" y="2455780"/>
                  <a:ext cx="49887" cy="75572"/>
                </a:xfrm>
                <a:custGeom>
                  <a:avLst/>
                  <a:gdLst>
                    <a:gd name="connsiteX0" fmla="*/ 15965 w 38402"/>
                    <a:gd name="connsiteY0" fmla="*/ 9546 h 64004"/>
                    <a:gd name="connsiteX1" fmla="*/ 14045 w 38402"/>
                    <a:gd name="connsiteY1" fmla="*/ 19146 h 64004"/>
                    <a:gd name="connsiteX2" fmla="*/ 13405 w 38402"/>
                    <a:gd name="connsiteY2" fmla="*/ 24267 h 64004"/>
                    <a:gd name="connsiteX3" fmla="*/ 16606 w 38402"/>
                    <a:gd name="connsiteY3" fmla="*/ 23627 h 64004"/>
                    <a:gd name="connsiteX4" fmla="*/ 22366 w 38402"/>
                    <a:gd name="connsiteY4" fmla="*/ 24267 h 64004"/>
                    <a:gd name="connsiteX5" fmla="*/ 31966 w 38402"/>
                    <a:gd name="connsiteY5" fmla="*/ 27467 h 64004"/>
                    <a:gd name="connsiteX6" fmla="*/ 37087 w 38402"/>
                    <a:gd name="connsiteY6" fmla="*/ 34507 h 64004"/>
                    <a:gd name="connsiteX7" fmla="*/ 37727 w 38402"/>
                    <a:gd name="connsiteY7" fmla="*/ 39628 h 64004"/>
                    <a:gd name="connsiteX8" fmla="*/ 36447 w 38402"/>
                    <a:gd name="connsiteY8" fmla="*/ 44748 h 64004"/>
                    <a:gd name="connsiteX9" fmla="*/ 33887 w 38402"/>
                    <a:gd name="connsiteY9" fmla="*/ 49228 h 64004"/>
                    <a:gd name="connsiteX10" fmla="*/ 28766 w 38402"/>
                    <a:gd name="connsiteY10" fmla="*/ 54989 h 64004"/>
                    <a:gd name="connsiteX11" fmla="*/ 22366 w 38402"/>
                    <a:gd name="connsiteY11" fmla="*/ 58829 h 64004"/>
                    <a:gd name="connsiteX12" fmla="*/ 17246 w 38402"/>
                    <a:gd name="connsiteY12" fmla="*/ 59469 h 64004"/>
                    <a:gd name="connsiteX13" fmla="*/ 12125 w 38402"/>
                    <a:gd name="connsiteY13" fmla="*/ 58189 h 64004"/>
                    <a:gd name="connsiteX14" fmla="*/ 7645 w 38402"/>
                    <a:gd name="connsiteY14" fmla="*/ 54349 h 64004"/>
                    <a:gd name="connsiteX15" fmla="*/ 6365 w 38402"/>
                    <a:gd name="connsiteY15" fmla="*/ 51148 h 64004"/>
                    <a:gd name="connsiteX16" fmla="*/ 5725 w 38402"/>
                    <a:gd name="connsiteY16" fmla="*/ 47948 h 64004"/>
                    <a:gd name="connsiteX17" fmla="*/ 5085 w 38402"/>
                    <a:gd name="connsiteY17" fmla="*/ 42828 h 64004"/>
                    <a:gd name="connsiteX18" fmla="*/ 5085 w 38402"/>
                    <a:gd name="connsiteY18" fmla="*/ 27467 h 64004"/>
                    <a:gd name="connsiteX19" fmla="*/ 6365 w 38402"/>
                    <a:gd name="connsiteY19" fmla="*/ 17866 h 64004"/>
                    <a:gd name="connsiteX20" fmla="*/ 7645 w 38402"/>
                    <a:gd name="connsiteY20" fmla="*/ 8906 h 64004"/>
                    <a:gd name="connsiteX21" fmla="*/ 9565 w 38402"/>
                    <a:gd name="connsiteY21" fmla="*/ 5705 h 64004"/>
                    <a:gd name="connsiteX22" fmla="*/ 12765 w 38402"/>
                    <a:gd name="connsiteY22" fmla="*/ 5065 h 64004"/>
                    <a:gd name="connsiteX23" fmla="*/ 15965 w 38402"/>
                    <a:gd name="connsiteY23" fmla="*/ 6985 h 64004"/>
                    <a:gd name="connsiteX24" fmla="*/ 15965 w 38402"/>
                    <a:gd name="connsiteY24" fmla="*/ 9546 h 64004"/>
                    <a:gd name="connsiteX25" fmla="*/ 13405 w 38402"/>
                    <a:gd name="connsiteY25" fmla="*/ 49228 h 64004"/>
                    <a:gd name="connsiteX26" fmla="*/ 17886 w 38402"/>
                    <a:gd name="connsiteY26" fmla="*/ 50508 h 64004"/>
                    <a:gd name="connsiteX27" fmla="*/ 21726 w 38402"/>
                    <a:gd name="connsiteY27" fmla="*/ 48588 h 64004"/>
                    <a:gd name="connsiteX28" fmla="*/ 24926 w 38402"/>
                    <a:gd name="connsiteY28" fmla="*/ 44748 h 64004"/>
                    <a:gd name="connsiteX29" fmla="*/ 26846 w 38402"/>
                    <a:gd name="connsiteY29" fmla="*/ 37708 h 64004"/>
                    <a:gd name="connsiteX30" fmla="*/ 19806 w 38402"/>
                    <a:gd name="connsiteY30" fmla="*/ 33867 h 64004"/>
                    <a:gd name="connsiteX31" fmla="*/ 15965 w 38402"/>
                    <a:gd name="connsiteY31" fmla="*/ 33227 h 64004"/>
                    <a:gd name="connsiteX32" fmla="*/ 15325 w 38402"/>
                    <a:gd name="connsiteY32" fmla="*/ 33227 h 64004"/>
                    <a:gd name="connsiteX33" fmla="*/ 14045 w 38402"/>
                    <a:gd name="connsiteY33" fmla="*/ 33227 h 64004"/>
                    <a:gd name="connsiteX34" fmla="*/ 11485 w 38402"/>
                    <a:gd name="connsiteY34" fmla="*/ 33867 h 64004"/>
                    <a:gd name="connsiteX35" fmla="*/ 11485 w 38402"/>
                    <a:gd name="connsiteY35" fmla="*/ 33867 h 64004"/>
                    <a:gd name="connsiteX36" fmla="*/ 11485 w 38402"/>
                    <a:gd name="connsiteY36" fmla="*/ 42188 h 64004"/>
                    <a:gd name="connsiteX37" fmla="*/ 12125 w 38402"/>
                    <a:gd name="connsiteY37" fmla="*/ 46668 h 64004"/>
                    <a:gd name="connsiteX38" fmla="*/ 13405 w 38402"/>
                    <a:gd name="connsiteY38" fmla="*/ 49228 h 64004"/>
                    <a:gd name="connsiteX39" fmla="*/ 13405 w 38402"/>
                    <a:gd name="connsiteY39" fmla="*/ 49228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402" h="64004">
                      <a:moveTo>
                        <a:pt x="15965" y="9546"/>
                      </a:moveTo>
                      <a:cubicBezTo>
                        <a:pt x="15965" y="11466"/>
                        <a:pt x="15325" y="14666"/>
                        <a:pt x="14045" y="19146"/>
                      </a:cubicBezTo>
                      <a:cubicBezTo>
                        <a:pt x="13405" y="21706"/>
                        <a:pt x="13405" y="22987"/>
                        <a:pt x="13405" y="24267"/>
                      </a:cubicBezTo>
                      <a:cubicBezTo>
                        <a:pt x="14685" y="24267"/>
                        <a:pt x="15965" y="23627"/>
                        <a:pt x="16606" y="23627"/>
                      </a:cubicBezTo>
                      <a:cubicBezTo>
                        <a:pt x="17246" y="23627"/>
                        <a:pt x="19166" y="23627"/>
                        <a:pt x="22366" y="24267"/>
                      </a:cubicBezTo>
                      <a:cubicBezTo>
                        <a:pt x="26206" y="24907"/>
                        <a:pt x="29406" y="26187"/>
                        <a:pt x="31966" y="27467"/>
                      </a:cubicBezTo>
                      <a:cubicBezTo>
                        <a:pt x="34527" y="29387"/>
                        <a:pt x="35807" y="31307"/>
                        <a:pt x="37087" y="34507"/>
                      </a:cubicBezTo>
                      <a:cubicBezTo>
                        <a:pt x="37727" y="36427"/>
                        <a:pt x="37727" y="37708"/>
                        <a:pt x="37727" y="39628"/>
                      </a:cubicBezTo>
                      <a:cubicBezTo>
                        <a:pt x="37727" y="41548"/>
                        <a:pt x="37087" y="42828"/>
                        <a:pt x="36447" y="44748"/>
                      </a:cubicBezTo>
                      <a:cubicBezTo>
                        <a:pt x="35807" y="46028"/>
                        <a:pt x="35167" y="47948"/>
                        <a:pt x="33887" y="49228"/>
                      </a:cubicBezTo>
                      <a:cubicBezTo>
                        <a:pt x="32607" y="51148"/>
                        <a:pt x="30686" y="53069"/>
                        <a:pt x="28766" y="54989"/>
                      </a:cubicBezTo>
                      <a:cubicBezTo>
                        <a:pt x="26846" y="56909"/>
                        <a:pt x="24286" y="57549"/>
                        <a:pt x="22366" y="58829"/>
                      </a:cubicBezTo>
                      <a:cubicBezTo>
                        <a:pt x="20446" y="59469"/>
                        <a:pt x="19166" y="59469"/>
                        <a:pt x="17246" y="59469"/>
                      </a:cubicBezTo>
                      <a:cubicBezTo>
                        <a:pt x="15325" y="59469"/>
                        <a:pt x="14045" y="58829"/>
                        <a:pt x="12125" y="58189"/>
                      </a:cubicBezTo>
                      <a:cubicBezTo>
                        <a:pt x="10205" y="57549"/>
                        <a:pt x="8925" y="56269"/>
                        <a:pt x="7645" y="54349"/>
                      </a:cubicBezTo>
                      <a:cubicBezTo>
                        <a:pt x="7005" y="53709"/>
                        <a:pt x="6365" y="52428"/>
                        <a:pt x="6365" y="51148"/>
                      </a:cubicBezTo>
                      <a:cubicBezTo>
                        <a:pt x="6365" y="50508"/>
                        <a:pt x="5725" y="49228"/>
                        <a:pt x="5725" y="47948"/>
                      </a:cubicBezTo>
                      <a:cubicBezTo>
                        <a:pt x="5725" y="46028"/>
                        <a:pt x="5085" y="44748"/>
                        <a:pt x="5085" y="42828"/>
                      </a:cubicBezTo>
                      <a:cubicBezTo>
                        <a:pt x="4445" y="38348"/>
                        <a:pt x="5085" y="33227"/>
                        <a:pt x="5085" y="27467"/>
                      </a:cubicBezTo>
                      <a:cubicBezTo>
                        <a:pt x="5085" y="24907"/>
                        <a:pt x="5725" y="21706"/>
                        <a:pt x="6365" y="17866"/>
                      </a:cubicBezTo>
                      <a:cubicBezTo>
                        <a:pt x="7005" y="14026"/>
                        <a:pt x="7645" y="10826"/>
                        <a:pt x="7645" y="8906"/>
                      </a:cubicBezTo>
                      <a:cubicBezTo>
                        <a:pt x="7645" y="7626"/>
                        <a:pt x="8285" y="6985"/>
                        <a:pt x="9565" y="5705"/>
                      </a:cubicBezTo>
                      <a:cubicBezTo>
                        <a:pt x="10205" y="5065"/>
                        <a:pt x="11485" y="4425"/>
                        <a:pt x="12765" y="5065"/>
                      </a:cubicBezTo>
                      <a:cubicBezTo>
                        <a:pt x="14045" y="5065"/>
                        <a:pt x="14685" y="5705"/>
                        <a:pt x="15965" y="6985"/>
                      </a:cubicBezTo>
                      <a:cubicBezTo>
                        <a:pt x="15325" y="7626"/>
                        <a:pt x="15965" y="8266"/>
                        <a:pt x="15965" y="9546"/>
                      </a:cubicBezTo>
                      <a:close/>
                      <a:moveTo>
                        <a:pt x="13405" y="49228"/>
                      </a:moveTo>
                      <a:cubicBezTo>
                        <a:pt x="14685" y="50508"/>
                        <a:pt x="15965" y="51148"/>
                        <a:pt x="17886" y="50508"/>
                      </a:cubicBezTo>
                      <a:cubicBezTo>
                        <a:pt x="19166" y="49868"/>
                        <a:pt x="20446" y="49228"/>
                        <a:pt x="21726" y="48588"/>
                      </a:cubicBezTo>
                      <a:cubicBezTo>
                        <a:pt x="23006" y="47308"/>
                        <a:pt x="24286" y="46028"/>
                        <a:pt x="24926" y="44748"/>
                      </a:cubicBezTo>
                      <a:cubicBezTo>
                        <a:pt x="26846" y="42188"/>
                        <a:pt x="27486" y="39628"/>
                        <a:pt x="26846" y="37708"/>
                      </a:cubicBezTo>
                      <a:cubicBezTo>
                        <a:pt x="26206" y="35787"/>
                        <a:pt x="23646" y="34507"/>
                        <a:pt x="19806" y="33867"/>
                      </a:cubicBezTo>
                      <a:cubicBezTo>
                        <a:pt x="17886" y="33867"/>
                        <a:pt x="16606" y="33227"/>
                        <a:pt x="15965" y="33227"/>
                      </a:cubicBezTo>
                      <a:cubicBezTo>
                        <a:pt x="15965" y="33227"/>
                        <a:pt x="15325" y="33227"/>
                        <a:pt x="15325" y="33227"/>
                      </a:cubicBezTo>
                      <a:cubicBezTo>
                        <a:pt x="15325" y="33227"/>
                        <a:pt x="14685" y="33227"/>
                        <a:pt x="14045" y="33227"/>
                      </a:cubicBezTo>
                      <a:cubicBezTo>
                        <a:pt x="13405" y="33227"/>
                        <a:pt x="12765" y="33227"/>
                        <a:pt x="11485" y="33867"/>
                      </a:cubicBezTo>
                      <a:cubicBezTo>
                        <a:pt x="11485" y="33867"/>
                        <a:pt x="11485" y="33867"/>
                        <a:pt x="11485" y="33867"/>
                      </a:cubicBezTo>
                      <a:cubicBezTo>
                        <a:pt x="11485" y="37068"/>
                        <a:pt x="11485" y="39628"/>
                        <a:pt x="11485" y="42188"/>
                      </a:cubicBezTo>
                      <a:cubicBezTo>
                        <a:pt x="11485" y="43468"/>
                        <a:pt x="11485" y="44748"/>
                        <a:pt x="12125" y="46668"/>
                      </a:cubicBezTo>
                      <a:cubicBezTo>
                        <a:pt x="13405" y="47308"/>
                        <a:pt x="13405" y="47948"/>
                        <a:pt x="13405" y="49228"/>
                      </a:cubicBezTo>
                      <a:cubicBezTo>
                        <a:pt x="13405" y="49228"/>
                        <a:pt x="13405" y="49228"/>
                        <a:pt x="13405" y="49228"/>
                      </a:cubicBezTo>
                      <a:close/>
                    </a:path>
                  </a:pathLst>
                </a:custGeom>
                <a:solidFill>
                  <a:schemeClr val="bg1"/>
                </a:solidFill>
                <a:ln w="9525" cap="flat">
                  <a:noFill/>
                  <a:prstDash val="solid"/>
                  <a:miter/>
                </a:ln>
              </p:spPr>
              <p:txBody>
                <a:bodyPr rtlCol="0" anchor="ctr"/>
                <a:lstStyle/>
                <a:p>
                  <a:endParaRPr lang="en-US"/>
                </a:p>
              </p:txBody>
            </p:sp>
            <p:sp>
              <p:nvSpPr>
                <p:cNvPr id="221" name="Freeform: Shape 220"/>
                <p:cNvSpPr/>
                <p:nvPr/>
              </p:nvSpPr>
              <p:spPr>
                <a:xfrm>
                  <a:off x="13146759" y="2459871"/>
                  <a:ext cx="49887" cy="60458"/>
                </a:xfrm>
                <a:custGeom>
                  <a:avLst/>
                  <a:gdLst>
                    <a:gd name="connsiteX0" fmla="*/ 5861 w 38402"/>
                    <a:gd name="connsiteY0" fmla="*/ 10561 h 51203"/>
                    <a:gd name="connsiteX1" fmla="*/ 19302 w 38402"/>
                    <a:gd name="connsiteY1" fmla="*/ 4800 h 51203"/>
                    <a:gd name="connsiteX2" fmla="*/ 27622 w 38402"/>
                    <a:gd name="connsiteY2" fmla="*/ 7360 h 51203"/>
                    <a:gd name="connsiteX3" fmla="*/ 31462 w 38402"/>
                    <a:gd name="connsiteY3" fmla="*/ 16321 h 51203"/>
                    <a:gd name="connsiteX4" fmla="*/ 30822 w 38402"/>
                    <a:gd name="connsiteY4" fmla="*/ 23361 h 51203"/>
                    <a:gd name="connsiteX5" fmla="*/ 30182 w 38402"/>
                    <a:gd name="connsiteY5" fmla="*/ 24642 h 51203"/>
                    <a:gd name="connsiteX6" fmla="*/ 29542 w 38402"/>
                    <a:gd name="connsiteY6" fmla="*/ 25922 h 51203"/>
                    <a:gd name="connsiteX7" fmla="*/ 28902 w 38402"/>
                    <a:gd name="connsiteY7" fmla="*/ 27202 h 51203"/>
                    <a:gd name="connsiteX8" fmla="*/ 28262 w 38402"/>
                    <a:gd name="connsiteY8" fmla="*/ 31042 h 51203"/>
                    <a:gd name="connsiteX9" fmla="*/ 26982 w 38402"/>
                    <a:gd name="connsiteY9" fmla="*/ 36802 h 51203"/>
                    <a:gd name="connsiteX10" fmla="*/ 25062 w 38402"/>
                    <a:gd name="connsiteY10" fmla="*/ 41283 h 51203"/>
                    <a:gd name="connsiteX11" fmla="*/ 26982 w 38402"/>
                    <a:gd name="connsiteY11" fmla="*/ 41283 h 51203"/>
                    <a:gd name="connsiteX12" fmla="*/ 33383 w 38402"/>
                    <a:gd name="connsiteY12" fmla="*/ 42563 h 51203"/>
                    <a:gd name="connsiteX13" fmla="*/ 36583 w 38402"/>
                    <a:gd name="connsiteY13" fmla="*/ 44483 h 51203"/>
                    <a:gd name="connsiteX14" fmla="*/ 37223 w 38402"/>
                    <a:gd name="connsiteY14" fmla="*/ 47683 h 51203"/>
                    <a:gd name="connsiteX15" fmla="*/ 35303 w 38402"/>
                    <a:gd name="connsiteY15" fmla="*/ 50883 h 51203"/>
                    <a:gd name="connsiteX16" fmla="*/ 32102 w 38402"/>
                    <a:gd name="connsiteY16" fmla="*/ 51523 h 51203"/>
                    <a:gd name="connsiteX17" fmla="*/ 25062 w 38402"/>
                    <a:gd name="connsiteY17" fmla="*/ 50243 h 51203"/>
                    <a:gd name="connsiteX18" fmla="*/ 19302 w 38402"/>
                    <a:gd name="connsiteY18" fmla="*/ 49603 h 51203"/>
                    <a:gd name="connsiteX19" fmla="*/ 18662 w 38402"/>
                    <a:gd name="connsiteY19" fmla="*/ 49603 h 51203"/>
                    <a:gd name="connsiteX20" fmla="*/ 18022 w 38402"/>
                    <a:gd name="connsiteY20" fmla="*/ 49603 h 51203"/>
                    <a:gd name="connsiteX21" fmla="*/ 15461 w 38402"/>
                    <a:gd name="connsiteY21" fmla="*/ 50243 h 51203"/>
                    <a:gd name="connsiteX22" fmla="*/ 12901 w 38402"/>
                    <a:gd name="connsiteY22" fmla="*/ 49603 h 51203"/>
                    <a:gd name="connsiteX23" fmla="*/ 10981 w 38402"/>
                    <a:gd name="connsiteY23" fmla="*/ 47043 h 51203"/>
                    <a:gd name="connsiteX24" fmla="*/ 10981 w 38402"/>
                    <a:gd name="connsiteY24" fmla="*/ 43843 h 51203"/>
                    <a:gd name="connsiteX25" fmla="*/ 12901 w 38402"/>
                    <a:gd name="connsiteY25" fmla="*/ 41283 h 51203"/>
                    <a:gd name="connsiteX26" fmla="*/ 15461 w 38402"/>
                    <a:gd name="connsiteY26" fmla="*/ 40003 h 51203"/>
                    <a:gd name="connsiteX27" fmla="*/ 16101 w 38402"/>
                    <a:gd name="connsiteY27" fmla="*/ 40003 h 51203"/>
                    <a:gd name="connsiteX28" fmla="*/ 16741 w 38402"/>
                    <a:gd name="connsiteY28" fmla="*/ 40003 h 51203"/>
                    <a:gd name="connsiteX29" fmla="*/ 18022 w 38402"/>
                    <a:gd name="connsiteY29" fmla="*/ 37442 h 51203"/>
                    <a:gd name="connsiteX30" fmla="*/ 19942 w 38402"/>
                    <a:gd name="connsiteY30" fmla="*/ 31042 h 51203"/>
                    <a:gd name="connsiteX31" fmla="*/ 21222 w 38402"/>
                    <a:gd name="connsiteY31" fmla="*/ 24642 h 51203"/>
                    <a:gd name="connsiteX32" fmla="*/ 23142 w 38402"/>
                    <a:gd name="connsiteY32" fmla="*/ 20161 h 51203"/>
                    <a:gd name="connsiteX33" fmla="*/ 23142 w 38402"/>
                    <a:gd name="connsiteY33" fmla="*/ 20161 h 51203"/>
                    <a:gd name="connsiteX34" fmla="*/ 23142 w 38402"/>
                    <a:gd name="connsiteY34" fmla="*/ 18241 h 51203"/>
                    <a:gd name="connsiteX35" fmla="*/ 23142 w 38402"/>
                    <a:gd name="connsiteY35" fmla="*/ 17601 h 51203"/>
                    <a:gd name="connsiteX36" fmla="*/ 21862 w 38402"/>
                    <a:gd name="connsiteY36" fmla="*/ 13761 h 51203"/>
                    <a:gd name="connsiteX37" fmla="*/ 20582 w 38402"/>
                    <a:gd name="connsiteY37" fmla="*/ 13121 h 51203"/>
                    <a:gd name="connsiteX38" fmla="*/ 12261 w 38402"/>
                    <a:gd name="connsiteY38" fmla="*/ 16961 h 51203"/>
                    <a:gd name="connsiteX39" fmla="*/ 9061 w 38402"/>
                    <a:gd name="connsiteY39" fmla="*/ 17601 h 51203"/>
                    <a:gd name="connsiteX40" fmla="*/ 5861 w 38402"/>
                    <a:gd name="connsiteY40" fmla="*/ 15681 h 51203"/>
                    <a:gd name="connsiteX41" fmla="*/ 5221 w 38402"/>
                    <a:gd name="connsiteY41" fmla="*/ 12481 h 51203"/>
                    <a:gd name="connsiteX42" fmla="*/ 5861 w 38402"/>
                    <a:gd name="connsiteY42" fmla="*/ 105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51203">
                      <a:moveTo>
                        <a:pt x="5861" y="10561"/>
                      </a:moveTo>
                      <a:cubicBezTo>
                        <a:pt x="10981" y="6720"/>
                        <a:pt x="14821" y="4800"/>
                        <a:pt x="19302" y="4800"/>
                      </a:cubicBezTo>
                      <a:cubicBezTo>
                        <a:pt x="22502" y="4800"/>
                        <a:pt x="25062" y="5440"/>
                        <a:pt x="27622" y="7360"/>
                      </a:cubicBezTo>
                      <a:cubicBezTo>
                        <a:pt x="29542" y="9281"/>
                        <a:pt x="31462" y="12481"/>
                        <a:pt x="31462" y="16321"/>
                      </a:cubicBezTo>
                      <a:cubicBezTo>
                        <a:pt x="32102" y="19521"/>
                        <a:pt x="31462" y="22081"/>
                        <a:pt x="30822" y="23361"/>
                      </a:cubicBezTo>
                      <a:cubicBezTo>
                        <a:pt x="30822" y="24002"/>
                        <a:pt x="30182" y="24642"/>
                        <a:pt x="30182" y="24642"/>
                      </a:cubicBezTo>
                      <a:cubicBezTo>
                        <a:pt x="30182" y="25282"/>
                        <a:pt x="29542" y="25282"/>
                        <a:pt x="29542" y="25922"/>
                      </a:cubicBezTo>
                      <a:cubicBezTo>
                        <a:pt x="29542" y="25922"/>
                        <a:pt x="28902" y="26562"/>
                        <a:pt x="28902" y="27202"/>
                      </a:cubicBezTo>
                      <a:cubicBezTo>
                        <a:pt x="28902" y="27842"/>
                        <a:pt x="28262" y="29122"/>
                        <a:pt x="28262" y="31042"/>
                      </a:cubicBezTo>
                      <a:cubicBezTo>
                        <a:pt x="27622" y="32962"/>
                        <a:pt x="27622" y="34882"/>
                        <a:pt x="26982" y="36802"/>
                      </a:cubicBezTo>
                      <a:cubicBezTo>
                        <a:pt x="26342" y="38722"/>
                        <a:pt x="25702" y="40003"/>
                        <a:pt x="25062" y="41283"/>
                      </a:cubicBezTo>
                      <a:cubicBezTo>
                        <a:pt x="25702" y="41283"/>
                        <a:pt x="26342" y="41283"/>
                        <a:pt x="26982" y="41283"/>
                      </a:cubicBezTo>
                      <a:cubicBezTo>
                        <a:pt x="30822" y="41923"/>
                        <a:pt x="32743" y="42563"/>
                        <a:pt x="33383" y="42563"/>
                      </a:cubicBezTo>
                      <a:cubicBezTo>
                        <a:pt x="34663" y="42563"/>
                        <a:pt x="35303" y="43203"/>
                        <a:pt x="36583" y="44483"/>
                      </a:cubicBezTo>
                      <a:cubicBezTo>
                        <a:pt x="37223" y="45123"/>
                        <a:pt x="37863" y="46403"/>
                        <a:pt x="37223" y="47683"/>
                      </a:cubicBezTo>
                      <a:cubicBezTo>
                        <a:pt x="37223" y="48963"/>
                        <a:pt x="36583" y="49603"/>
                        <a:pt x="35303" y="50883"/>
                      </a:cubicBezTo>
                      <a:cubicBezTo>
                        <a:pt x="34663" y="51523"/>
                        <a:pt x="33383" y="52163"/>
                        <a:pt x="32102" y="51523"/>
                      </a:cubicBezTo>
                      <a:cubicBezTo>
                        <a:pt x="31462" y="51523"/>
                        <a:pt x="28902" y="50883"/>
                        <a:pt x="25062" y="50243"/>
                      </a:cubicBezTo>
                      <a:cubicBezTo>
                        <a:pt x="22502" y="49603"/>
                        <a:pt x="20582" y="49603"/>
                        <a:pt x="19302" y="49603"/>
                      </a:cubicBezTo>
                      <a:cubicBezTo>
                        <a:pt x="19302" y="49603"/>
                        <a:pt x="18662" y="49603"/>
                        <a:pt x="18662" y="49603"/>
                      </a:cubicBezTo>
                      <a:cubicBezTo>
                        <a:pt x="18662" y="49603"/>
                        <a:pt x="18022" y="49603"/>
                        <a:pt x="18022" y="49603"/>
                      </a:cubicBezTo>
                      <a:cubicBezTo>
                        <a:pt x="16741" y="50243"/>
                        <a:pt x="16101" y="50243"/>
                        <a:pt x="15461" y="50243"/>
                      </a:cubicBezTo>
                      <a:cubicBezTo>
                        <a:pt x="14181" y="50243"/>
                        <a:pt x="13541" y="50243"/>
                        <a:pt x="12901" y="49603"/>
                      </a:cubicBezTo>
                      <a:cubicBezTo>
                        <a:pt x="12261" y="48963"/>
                        <a:pt x="11621" y="48323"/>
                        <a:pt x="10981" y="47043"/>
                      </a:cubicBezTo>
                      <a:cubicBezTo>
                        <a:pt x="10341" y="45763"/>
                        <a:pt x="10341" y="44483"/>
                        <a:pt x="10981" y="43843"/>
                      </a:cubicBezTo>
                      <a:cubicBezTo>
                        <a:pt x="10981" y="42563"/>
                        <a:pt x="11621" y="41923"/>
                        <a:pt x="12901" y="41283"/>
                      </a:cubicBezTo>
                      <a:cubicBezTo>
                        <a:pt x="13541" y="40643"/>
                        <a:pt x="14181" y="40003"/>
                        <a:pt x="15461" y="40003"/>
                      </a:cubicBezTo>
                      <a:cubicBezTo>
                        <a:pt x="15461" y="40003"/>
                        <a:pt x="16101" y="40003"/>
                        <a:pt x="16101" y="40003"/>
                      </a:cubicBezTo>
                      <a:cubicBezTo>
                        <a:pt x="16101" y="40003"/>
                        <a:pt x="16741" y="40003"/>
                        <a:pt x="16741" y="40003"/>
                      </a:cubicBezTo>
                      <a:cubicBezTo>
                        <a:pt x="17382" y="39363"/>
                        <a:pt x="17382" y="38722"/>
                        <a:pt x="18022" y="37442"/>
                      </a:cubicBezTo>
                      <a:cubicBezTo>
                        <a:pt x="18662" y="36162"/>
                        <a:pt x="19302" y="33602"/>
                        <a:pt x="19942" y="31042"/>
                      </a:cubicBezTo>
                      <a:cubicBezTo>
                        <a:pt x="20582" y="28482"/>
                        <a:pt x="21222" y="25922"/>
                        <a:pt x="21222" y="24642"/>
                      </a:cubicBezTo>
                      <a:cubicBezTo>
                        <a:pt x="21862" y="22721"/>
                        <a:pt x="22502" y="21441"/>
                        <a:pt x="23142" y="20161"/>
                      </a:cubicBezTo>
                      <a:lnTo>
                        <a:pt x="23142" y="20161"/>
                      </a:lnTo>
                      <a:lnTo>
                        <a:pt x="23142" y="18241"/>
                      </a:lnTo>
                      <a:lnTo>
                        <a:pt x="23142" y="17601"/>
                      </a:lnTo>
                      <a:cubicBezTo>
                        <a:pt x="23142" y="15681"/>
                        <a:pt x="22502" y="14401"/>
                        <a:pt x="21862" y="13761"/>
                      </a:cubicBezTo>
                      <a:cubicBezTo>
                        <a:pt x="21862" y="13761"/>
                        <a:pt x="21222" y="13121"/>
                        <a:pt x="20582" y="13121"/>
                      </a:cubicBezTo>
                      <a:cubicBezTo>
                        <a:pt x="18022" y="13121"/>
                        <a:pt x="15461" y="14401"/>
                        <a:pt x="12261" y="16961"/>
                      </a:cubicBezTo>
                      <a:cubicBezTo>
                        <a:pt x="10981" y="17601"/>
                        <a:pt x="10341" y="18241"/>
                        <a:pt x="9061" y="17601"/>
                      </a:cubicBezTo>
                      <a:cubicBezTo>
                        <a:pt x="7781" y="17601"/>
                        <a:pt x="7141" y="16961"/>
                        <a:pt x="5861" y="15681"/>
                      </a:cubicBezTo>
                      <a:cubicBezTo>
                        <a:pt x="5221" y="15041"/>
                        <a:pt x="4581" y="13761"/>
                        <a:pt x="5221" y="12481"/>
                      </a:cubicBezTo>
                      <a:cubicBezTo>
                        <a:pt x="4581" y="12481"/>
                        <a:pt x="4581" y="11201"/>
                        <a:pt x="5861" y="10561"/>
                      </a:cubicBezTo>
                      <a:close/>
                    </a:path>
                  </a:pathLst>
                </a:custGeom>
                <a:solidFill>
                  <a:schemeClr val="bg1"/>
                </a:solidFill>
                <a:ln w="9525" cap="flat">
                  <a:noFill/>
                  <a:prstDash val="solid"/>
                  <a:miter/>
                </a:ln>
              </p:spPr>
              <p:txBody>
                <a:bodyPr rtlCol="0" anchor="ctr"/>
                <a:lstStyle/>
                <a:p>
                  <a:endParaRPr lang="en-US"/>
                </a:p>
              </p:txBody>
            </p:sp>
            <p:sp>
              <p:nvSpPr>
                <p:cNvPr id="222" name="Freeform: Shape 221"/>
                <p:cNvSpPr/>
                <p:nvPr/>
              </p:nvSpPr>
              <p:spPr>
                <a:xfrm>
                  <a:off x="13103701" y="2888811"/>
                  <a:ext cx="49887" cy="75572"/>
                </a:xfrm>
                <a:custGeom>
                  <a:avLst/>
                  <a:gdLst>
                    <a:gd name="connsiteX0" fmla="*/ 15965 w 38402"/>
                    <a:gd name="connsiteY0" fmla="*/ 9546 h 64004"/>
                    <a:gd name="connsiteX1" fmla="*/ 14045 w 38402"/>
                    <a:gd name="connsiteY1" fmla="*/ 19146 h 64004"/>
                    <a:gd name="connsiteX2" fmla="*/ 13405 w 38402"/>
                    <a:gd name="connsiteY2" fmla="*/ 24267 h 64004"/>
                    <a:gd name="connsiteX3" fmla="*/ 16606 w 38402"/>
                    <a:gd name="connsiteY3" fmla="*/ 23627 h 64004"/>
                    <a:gd name="connsiteX4" fmla="*/ 22366 w 38402"/>
                    <a:gd name="connsiteY4" fmla="*/ 24267 h 64004"/>
                    <a:gd name="connsiteX5" fmla="*/ 31966 w 38402"/>
                    <a:gd name="connsiteY5" fmla="*/ 27467 h 64004"/>
                    <a:gd name="connsiteX6" fmla="*/ 37087 w 38402"/>
                    <a:gd name="connsiteY6" fmla="*/ 34507 h 64004"/>
                    <a:gd name="connsiteX7" fmla="*/ 37727 w 38402"/>
                    <a:gd name="connsiteY7" fmla="*/ 39628 h 64004"/>
                    <a:gd name="connsiteX8" fmla="*/ 36447 w 38402"/>
                    <a:gd name="connsiteY8" fmla="*/ 44748 h 64004"/>
                    <a:gd name="connsiteX9" fmla="*/ 33887 w 38402"/>
                    <a:gd name="connsiteY9" fmla="*/ 49228 h 64004"/>
                    <a:gd name="connsiteX10" fmla="*/ 28766 w 38402"/>
                    <a:gd name="connsiteY10" fmla="*/ 54989 h 64004"/>
                    <a:gd name="connsiteX11" fmla="*/ 22366 w 38402"/>
                    <a:gd name="connsiteY11" fmla="*/ 58829 h 64004"/>
                    <a:gd name="connsiteX12" fmla="*/ 17246 w 38402"/>
                    <a:gd name="connsiteY12" fmla="*/ 59469 h 64004"/>
                    <a:gd name="connsiteX13" fmla="*/ 12125 w 38402"/>
                    <a:gd name="connsiteY13" fmla="*/ 58189 h 64004"/>
                    <a:gd name="connsiteX14" fmla="*/ 7645 w 38402"/>
                    <a:gd name="connsiteY14" fmla="*/ 54349 h 64004"/>
                    <a:gd name="connsiteX15" fmla="*/ 6365 w 38402"/>
                    <a:gd name="connsiteY15" fmla="*/ 51148 h 64004"/>
                    <a:gd name="connsiteX16" fmla="*/ 5725 w 38402"/>
                    <a:gd name="connsiteY16" fmla="*/ 47948 h 64004"/>
                    <a:gd name="connsiteX17" fmla="*/ 5085 w 38402"/>
                    <a:gd name="connsiteY17" fmla="*/ 42828 h 64004"/>
                    <a:gd name="connsiteX18" fmla="*/ 5085 w 38402"/>
                    <a:gd name="connsiteY18" fmla="*/ 27467 h 64004"/>
                    <a:gd name="connsiteX19" fmla="*/ 6365 w 38402"/>
                    <a:gd name="connsiteY19" fmla="*/ 17866 h 64004"/>
                    <a:gd name="connsiteX20" fmla="*/ 7645 w 38402"/>
                    <a:gd name="connsiteY20" fmla="*/ 8906 h 64004"/>
                    <a:gd name="connsiteX21" fmla="*/ 9565 w 38402"/>
                    <a:gd name="connsiteY21" fmla="*/ 5705 h 64004"/>
                    <a:gd name="connsiteX22" fmla="*/ 12765 w 38402"/>
                    <a:gd name="connsiteY22" fmla="*/ 5065 h 64004"/>
                    <a:gd name="connsiteX23" fmla="*/ 15965 w 38402"/>
                    <a:gd name="connsiteY23" fmla="*/ 6986 h 64004"/>
                    <a:gd name="connsiteX24" fmla="*/ 15965 w 38402"/>
                    <a:gd name="connsiteY24" fmla="*/ 9546 h 64004"/>
                    <a:gd name="connsiteX25" fmla="*/ 13405 w 38402"/>
                    <a:gd name="connsiteY25" fmla="*/ 49228 h 64004"/>
                    <a:gd name="connsiteX26" fmla="*/ 17886 w 38402"/>
                    <a:gd name="connsiteY26" fmla="*/ 50508 h 64004"/>
                    <a:gd name="connsiteX27" fmla="*/ 21726 w 38402"/>
                    <a:gd name="connsiteY27" fmla="*/ 48588 h 64004"/>
                    <a:gd name="connsiteX28" fmla="*/ 24926 w 38402"/>
                    <a:gd name="connsiteY28" fmla="*/ 44748 h 64004"/>
                    <a:gd name="connsiteX29" fmla="*/ 26846 w 38402"/>
                    <a:gd name="connsiteY29" fmla="*/ 37708 h 64004"/>
                    <a:gd name="connsiteX30" fmla="*/ 19806 w 38402"/>
                    <a:gd name="connsiteY30" fmla="*/ 33867 h 64004"/>
                    <a:gd name="connsiteX31" fmla="*/ 15965 w 38402"/>
                    <a:gd name="connsiteY31" fmla="*/ 33227 h 64004"/>
                    <a:gd name="connsiteX32" fmla="*/ 15325 w 38402"/>
                    <a:gd name="connsiteY32" fmla="*/ 33227 h 64004"/>
                    <a:gd name="connsiteX33" fmla="*/ 14045 w 38402"/>
                    <a:gd name="connsiteY33" fmla="*/ 33227 h 64004"/>
                    <a:gd name="connsiteX34" fmla="*/ 11485 w 38402"/>
                    <a:gd name="connsiteY34" fmla="*/ 33867 h 64004"/>
                    <a:gd name="connsiteX35" fmla="*/ 11485 w 38402"/>
                    <a:gd name="connsiteY35" fmla="*/ 33867 h 64004"/>
                    <a:gd name="connsiteX36" fmla="*/ 11485 w 38402"/>
                    <a:gd name="connsiteY36" fmla="*/ 42188 h 64004"/>
                    <a:gd name="connsiteX37" fmla="*/ 12125 w 38402"/>
                    <a:gd name="connsiteY37" fmla="*/ 46668 h 64004"/>
                    <a:gd name="connsiteX38" fmla="*/ 13405 w 38402"/>
                    <a:gd name="connsiteY38" fmla="*/ 49228 h 64004"/>
                    <a:gd name="connsiteX39" fmla="*/ 13405 w 38402"/>
                    <a:gd name="connsiteY39" fmla="*/ 49228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402" h="64004">
                      <a:moveTo>
                        <a:pt x="15965" y="9546"/>
                      </a:moveTo>
                      <a:cubicBezTo>
                        <a:pt x="15965" y="11466"/>
                        <a:pt x="15325" y="14666"/>
                        <a:pt x="14045" y="19146"/>
                      </a:cubicBezTo>
                      <a:cubicBezTo>
                        <a:pt x="13405" y="21707"/>
                        <a:pt x="13405" y="22987"/>
                        <a:pt x="13405" y="24267"/>
                      </a:cubicBezTo>
                      <a:cubicBezTo>
                        <a:pt x="14685" y="24267"/>
                        <a:pt x="15965" y="23627"/>
                        <a:pt x="16606" y="23627"/>
                      </a:cubicBezTo>
                      <a:cubicBezTo>
                        <a:pt x="17246" y="23627"/>
                        <a:pt x="19166" y="23627"/>
                        <a:pt x="22366" y="24267"/>
                      </a:cubicBezTo>
                      <a:cubicBezTo>
                        <a:pt x="26206" y="24907"/>
                        <a:pt x="29406" y="26187"/>
                        <a:pt x="31966" y="27467"/>
                      </a:cubicBezTo>
                      <a:cubicBezTo>
                        <a:pt x="34527" y="29387"/>
                        <a:pt x="35807" y="31307"/>
                        <a:pt x="37087" y="34507"/>
                      </a:cubicBezTo>
                      <a:cubicBezTo>
                        <a:pt x="37727" y="36427"/>
                        <a:pt x="37727" y="37708"/>
                        <a:pt x="37727" y="39628"/>
                      </a:cubicBezTo>
                      <a:cubicBezTo>
                        <a:pt x="37727" y="41548"/>
                        <a:pt x="37087" y="42828"/>
                        <a:pt x="36447" y="44748"/>
                      </a:cubicBezTo>
                      <a:cubicBezTo>
                        <a:pt x="35807" y="46028"/>
                        <a:pt x="35167" y="47948"/>
                        <a:pt x="33887" y="49228"/>
                      </a:cubicBezTo>
                      <a:cubicBezTo>
                        <a:pt x="32607" y="51148"/>
                        <a:pt x="30686" y="53069"/>
                        <a:pt x="28766" y="54989"/>
                      </a:cubicBezTo>
                      <a:cubicBezTo>
                        <a:pt x="26846" y="56909"/>
                        <a:pt x="24286" y="57549"/>
                        <a:pt x="22366" y="58829"/>
                      </a:cubicBezTo>
                      <a:cubicBezTo>
                        <a:pt x="20446" y="59469"/>
                        <a:pt x="19166" y="59469"/>
                        <a:pt x="17246" y="59469"/>
                      </a:cubicBezTo>
                      <a:cubicBezTo>
                        <a:pt x="15325" y="59469"/>
                        <a:pt x="14045" y="58829"/>
                        <a:pt x="12125" y="58189"/>
                      </a:cubicBezTo>
                      <a:cubicBezTo>
                        <a:pt x="10205" y="57549"/>
                        <a:pt x="8925" y="56269"/>
                        <a:pt x="7645" y="54349"/>
                      </a:cubicBezTo>
                      <a:cubicBezTo>
                        <a:pt x="7005" y="53709"/>
                        <a:pt x="6365" y="52429"/>
                        <a:pt x="6365" y="51148"/>
                      </a:cubicBezTo>
                      <a:cubicBezTo>
                        <a:pt x="6365" y="50508"/>
                        <a:pt x="5725" y="49228"/>
                        <a:pt x="5725" y="47948"/>
                      </a:cubicBezTo>
                      <a:cubicBezTo>
                        <a:pt x="5725" y="46028"/>
                        <a:pt x="5085" y="44748"/>
                        <a:pt x="5085" y="42828"/>
                      </a:cubicBezTo>
                      <a:cubicBezTo>
                        <a:pt x="4445" y="38348"/>
                        <a:pt x="5085" y="33227"/>
                        <a:pt x="5085" y="27467"/>
                      </a:cubicBezTo>
                      <a:cubicBezTo>
                        <a:pt x="5085" y="24907"/>
                        <a:pt x="5725" y="21707"/>
                        <a:pt x="6365" y="17866"/>
                      </a:cubicBezTo>
                      <a:cubicBezTo>
                        <a:pt x="7005" y="14026"/>
                        <a:pt x="7645" y="10826"/>
                        <a:pt x="7645" y="8906"/>
                      </a:cubicBezTo>
                      <a:cubicBezTo>
                        <a:pt x="7645" y="7626"/>
                        <a:pt x="8285" y="6986"/>
                        <a:pt x="9565" y="5705"/>
                      </a:cubicBezTo>
                      <a:cubicBezTo>
                        <a:pt x="10205" y="5065"/>
                        <a:pt x="11485" y="4425"/>
                        <a:pt x="12765" y="5065"/>
                      </a:cubicBezTo>
                      <a:cubicBezTo>
                        <a:pt x="14045" y="5065"/>
                        <a:pt x="14685" y="5705"/>
                        <a:pt x="15965" y="6986"/>
                      </a:cubicBezTo>
                      <a:cubicBezTo>
                        <a:pt x="15325" y="7626"/>
                        <a:pt x="15965" y="8266"/>
                        <a:pt x="15965" y="9546"/>
                      </a:cubicBezTo>
                      <a:close/>
                      <a:moveTo>
                        <a:pt x="13405" y="49228"/>
                      </a:moveTo>
                      <a:cubicBezTo>
                        <a:pt x="14685" y="50508"/>
                        <a:pt x="15965" y="51148"/>
                        <a:pt x="17886" y="50508"/>
                      </a:cubicBezTo>
                      <a:cubicBezTo>
                        <a:pt x="19166" y="49868"/>
                        <a:pt x="20446" y="49228"/>
                        <a:pt x="21726" y="48588"/>
                      </a:cubicBezTo>
                      <a:cubicBezTo>
                        <a:pt x="23006" y="47308"/>
                        <a:pt x="24286" y="46028"/>
                        <a:pt x="24926" y="44748"/>
                      </a:cubicBezTo>
                      <a:cubicBezTo>
                        <a:pt x="26846" y="42188"/>
                        <a:pt x="27486" y="39628"/>
                        <a:pt x="26846" y="37708"/>
                      </a:cubicBezTo>
                      <a:cubicBezTo>
                        <a:pt x="26206" y="35787"/>
                        <a:pt x="23646" y="34507"/>
                        <a:pt x="19806" y="33867"/>
                      </a:cubicBezTo>
                      <a:cubicBezTo>
                        <a:pt x="17886" y="33867"/>
                        <a:pt x="16606" y="33227"/>
                        <a:pt x="15965" y="33227"/>
                      </a:cubicBezTo>
                      <a:cubicBezTo>
                        <a:pt x="15965" y="33227"/>
                        <a:pt x="15325" y="33227"/>
                        <a:pt x="15325" y="33227"/>
                      </a:cubicBezTo>
                      <a:cubicBezTo>
                        <a:pt x="15325" y="33227"/>
                        <a:pt x="14685" y="33227"/>
                        <a:pt x="14045" y="33227"/>
                      </a:cubicBezTo>
                      <a:cubicBezTo>
                        <a:pt x="13405" y="33227"/>
                        <a:pt x="12765" y="33227"/>
                        <a:pt x="11485" y="33867"/>
                      </a:cubicBezTo>
                      <a:cubicBezTo>
                        <a:pt x="11485" y="33867"/>
                        <a:pt x="11485" y="33867"/>
                        <a:pt x="11485" y="33867"/>
                      </a:cubicBezTo>
                      <a:cubicBezTo>
                        <a:pt x="11485" y="37067"/>
                        <a:pt x="11485" y="39628"/>
                        <a:pt x="11485" y="42188"/>
                      </a:cubicBezTo>
                      <a:cubicBezTo>
                        <a:pt x="11485" y="43468"/>
                        <a:pt x="11485" y="44748"/>
                        <a:pt x="12125" y="46668"/>
                      </a:cubicBezTo>
                      <a:cubicBezTo>
                        <a:pt x="13405" y="47308"/>
                        <a:pt x="13405" y="48588"/>
                        <a:pt x="13405" y="49228"/>
                      </a:cubicBezTo>
                      <a:cubicBezTo>
                        <a:pt x="13405" y="49228"/>
                        <a:pt x="13405" y="49228"/>
                        <a:pt x="13405" y="49228"/>
                      </a:cubicBezTo>
                      <a:close/>
                    </a:path>
                  </a:pathLst>
                </a:custGeom>
                <a:solidFill>
                  <a:schemeClr val="bg1"/>
                </a:solidFill>
                <a:ln w="9525" cap="flat">
                  <a:noFill/>
                  <a:prstDash val="solid"/>
                  <a:miter/>
                </a:ln>
              </p:spPr>
              <p:txBody>
                <a:bodyPr rtlCol="0" anchor="ctr"/>
                <a:lstStyle/>
                <a:p>
                  <a:endParaRPr lang="en-US"/>
                </a:p>
              </p:txBody>
            </p:sp>
            <p:sp>
              <p:nvSpPr>
                <p:cNvPr id="223" name="Freeform: Shape 222"/>
                <p:cNvSpPr/>
                <p:nvPr/>
              </p:nvSpPr>
              <p:spPr>
                <a:xfrm>
                  <a:off x="13145299" y="2889880"/>
                  <a:ext cx="41573" cy="68016"/>
                </a:xfrm>
                <a:custGeom>
                  <a:avLst/>
                  <a:gdLst>
                    <a:gd name="connsiteX0" fmla="*/ 19786 w 32002"/>
                    <a:gd name="connsiteY0" fmla="*/ 18881 h 57603"/>
                    <a:gd name="connsiteX1" fmla="*/ 12106 w 32002"/>
                    <a:gd name="connsiteY1" fmla="*/ 25922 h 57603"/>
                    <a:gd name="connsiteX2" fmla="*/ 8906 w 32002"/>
                    <a:gd name="connsiteY2" fmla="*/ 26562 h 57603"/>
                    <a:gd name="connsiteX3" fmla="*/ 5705 w 32002"/>
                    <a:gd name="connsiteY3" fmla="*/ 24642 h 57603"/>
                    <a:gd name="connsiteX4" fmla="*/ 5065 w 32002"/>
                    <a:gd name="connsiteY4" fmla="*/ 21441 h 57603"/>
                    <a:gd name="connsiteX5" fmla="*/ 6986 w 32002"/>
                    <a:gd name="connsiteY5" fmla="*/ 18881 h 57603"/>
                    <a:gd name="connsiteX6" fmla="*/ 16586 w 32002"/>
                    <a:gd name="connsiteY6" fmla="*/ 9921 h 57603"/>
                    <a:gd name="connsiteX7" fmla="*/ 16586 w 32002"/>
                    <a:gd name="connsiteY7" fmla="*/ 9281 h 57603"/>
                    <a:gd name="connsiteX8" fmla="*/ 17226 w 32002"/>
                    <a:gd name="connsiteY8" fmla="*/ 8001 h 57603"/>
                    <a:gd name="connsiteX9" fmla="*/ 19146 w 32002"/>
                    <a:gd name="connsiteY9" fmla="*/ 5440 h 57603"/>
                    <a:gd name="connsiteX10" fmla="*/ 22347 w 32002"/>
                    <a:gd name="connsiteY10" fmla="*/ 4800 h 57603"/>
                    <a:gd name="connsiteX11" fmla="*/ 25547 w 32002"/>
                    <a:gd name="connsiteY11" fmla="*/ 6080 h 57603"/>
                    <a:gd name="connsiteX12" fmla="*/ 28107 w 32002"/>
                    <a:gd name="connsiteY12" fmla="*/ 11201 h 57603"/>
                    <a:gd name="connsiteX13" fmla="*/ 28107 w 32002"/>
                    <a:gd name="connsiteY13" fmla="*/ 15681 h 57603"/>
                    <a:gd name="connsiteX14" fmla="*/ 27467 w 32002"/>
                    <a:gd name="connsiteY14" fmla="*/ 22721 h 57603"/>
                    <a:gd name="connsiteX15" fmla="*/ 25547 w 32002"/>
                    <a:gd name="connsiteY15" fmla="*/ 51523 h 57603"/>
                    <a:gd name="connsiteX16" fmla="*/ 24267 w 32002"/>
                    <a:gd name="connsiteY16" fmla="*/ 54724 h 57603"/>
                    <a:gd name="connsiteX17" fmla="*/ 21066 w 32002"/>
                    <a:gd name="connsiteY17" fmla="*/ 56004 h 57603"/>
                    <a:gd name="connsiteX18" fmla="*/ 17866 w 32002"/>
                    <a:gd name="connsiteY18" fmla="*/ 54724 h 57603"/>
                    <a:gd name="connsiteX19" fmla="*/ 16586 w 32002"/>
                    <a:gd name="connsiteY19" fmla="*/ 51523 h 57603"/>
                    <a:gd name="connsiteX20" fmla="*/ 18506 w 32002"/>
                    <a:gd name="connsiteY20" fmla="*/ 22081 h 57603"/>
                    <a:gd name="connsiteX21" fmla="*/ 19786 w 32002"/>
                    <a:gd name="connsiteY21" fmla="*/ 1888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02" h="57603">
                      <a:moveTo>
                        <a:pt x="19786" y="18881"/>
                      </a:moveTo>
                      <a:cubicBezTo>
                        <a:pt x="17226" y="21441"/>
                        <a:pt x="14666" y="24002"/>
                        <a:pt x="12106" y="25922"/>
                      </a:cubicBezTo>
                      <a:cubicBezTo>
                        <a:pt x="10826" y="26562"/>
                        <a:pt x="10186" y="27202"/>
                        <a:pt x="8906" y="26562"/>
                      </a:cubicBezTo>
                      <a:cubicBezTo>
                        <a:pt x="7626" y="26562"/>
                        <a:pt x="6986" y="25922"/>
                        <a:pt x="5705" y="24642"/>
                      </a:cubicBezTo>
                      <a:cubicBezTo>
                        <a:pt x="5065" y="23361"/>
                        <a:pt x="4425" y="22721"/>
                        <a:pt x="5065" y="21441"/>
                      </a:cubicBezTo>
                      <a:cubicBezTo>
                        <a:pt x="5065" y="20161"/>
                        <a:pt x="5705" y="19521"/>
                        <a:pt x="6986" y="18881"/>
                      </a:cubicBezTo>
                      <a:cubicBezTo>
                        <a:pt x="9546" y="16961"/>
                        <a:pt x="12746" y="13761"/>
                        <a:pt x="16586" y="9921"/>
                      </a:cubicBezTo>
                      <a:lnTo>
                        <a:pt x="16586" y="9281"/>
                      </a:lnTo>
                      <a:cubicBezTo>
                        <a:pt x="17226" y="8641"/>
                        <a:pt x="17226" y="8001"/>
                        <a:pt x="17226" y="8001"/>
                      </a:cubicBezTo>
                      <a:cubicBezTo>
                        <a:pt x="17866" y="6720"/>
                        <a:pt x="18506" y="6080"/>
                        <a:pt x="19146" y="5440"/>
                      </a:cubicBezTo>
                      <a:cubicBezTo>
                        <a:pt x="19786" y="4800"/>
                        <a:pt x="21066" y="4800"/>
                        <a:pt x="22347" y="4800"/>
                      </a:cubicBezTo>
                      <a:cubicBezTo>
                        <a:pt x="23627" y="4800"/>
                        <a:pt x="24267" y="5440"/>
                        <a:pt x="25547" y="6080"/>
                      </a:cubicBezTo>
                      <a:cubicBezTo>
                        <a:pt x="26827" y="7360"/>
                        <a:pt x="27467" y="8641"/>
                        <a:pt x="28107" y="11201"/>
                      </a:cubicBezTo>
                      <a:cubicBezTo>
                        <a:pt x="28107" y="12481"/>
                        <a:pt x="28107" y="13761"/>
                        <a:pt x="28107" y="15681"/>
                      </a:cubicBezTo>
                      <a:cubicBezTo>
                        <a:pt x="28107" y="16961"/>
                        <a:pt x="28107" y="19521"/>
                        <a:pt x="27467" y="22721"/>
                      </a:cubicBezTo>
                      <a:cubicBezTo>
                        <a:pt x="26187" y="34242"/>
                        <a:pt x="25547" y="43843"/>
                        <a:pt x="25547" y="51523"/>
                      </a:cubicBezTo>
                      <a:cubicBezTo>
                        <a:pt x="25547" y="52803"/>
                        <a:pt x="24907" y="54083"/>
                        <a:pt x="24267" y="54724"/>
                      </a:cubicBezTo>
                      <a:cubicBezTo>
                        <a:pt x="23627" y="55364"/>
                        <a:pt x="22347" y="56004"/>
                        <a:pt x="21066" y="56004"/>
                      </a:cubicBezTo>
                      <a:cubicBezTo>
                        <a:pt x="19786" y="56004"/>
                        <a:pt x="18506" y="55364"/>
                        <a:pt x="17866" y="54724"/>
                      </a:cubicBezTo>
                      <a:cubicBezTo>
                        <a:pt x="17226" y="54083"/>
                        <a:pt x="16586" y="52803"/>
                        <a:pt x="16586" y="51523"/>
                      </a:cubicBezTo>
                      <a:cubicBezTo>
                        <a:pt x="16586" y="43203"/>
                        <a:pt x="17226" y="33602"/>
                        <a:pt x="18506" y="22081"/>
                      </a:cubicBezTo>
                      <a:cubicBezTo>
                        <a:pt x="19786" y="20161"/>
                        <a:pt x="19786" y="18881"/>
                        <a:pt x="19786" y="18881"/>
                      </a:cubicBezTo>
                      <a:close/>
                    </a:path>
                  </a:pathLst>
                </a:custGeom>
                <a:solidFill>
                  <a:schemeClr val="bg1"/>
                </a:solidFill>
                <a:ln w="9525" cap="flat">
                  <a:noFill/>
                  <a:prstDash val="solid"/>
                  <a:miter/>
                </a:ln>
              </p:spPr>
              <p:txBody>
                <a:bodyPr rtlCol="0" anchor="ctr"/>
                <a:lstStyle/>
                <a:p>
                  <a:endParaRPr lang="en-US"/>
                </a:p>
              </p:txBody>
            </p:sp>
          </p:grpSp>
          <p:grpSp>
            <p:nvGrpSpPr>
              <p:cNvPr id="305" name="Group 304"/>
              <p:cNvGrpSpPr/>
              <p:nvPr/>
            </p:nvGrpSpPr>
            <p:grpSpPr>
              <a:xfrm>
                <a:off x="9538963" y="1739529"/>
                <a:ext cx="760443" cy="213870"/>
                <a:chOff x="13264543" y="3073521"/>
                <a:chExt cx="760443" cy="213870"/>
              </a:xfrm>
            </p:grpSpPr>
            <p:sp>
              <p:nvSpPr>
                <p:cNvPr id="224" name="Freeform: Shape 223"/>
                <p:cNvSpPr/>
                <p:nvPr/>
              </p:nvSpPr>
              <p:spPr>
                <a:xfrm>
                  <a:off x="13712543" y="3134896"/>
                  <a:ext cx="108090" cy="90687"/>
                </a:xfrm>
                <a:custGeom>
                  <a:avLst/>
                  <a:gdLst>
                    <a:gd name="connsiteX0" fmla="*/ 78528 w 83205"/>
                    <a:gd name="connsiteY0" fmla="*/ 68027 h 76804"/>
                    <a:gd name="connsiteX1" fmla="*/ 71487 w 83205"/>
                    <a:gd name="connsiteY1" fmla="*/ 62906 h 76804"/>
                    <a:gd name="connsiteX2" fmla="*/ 65727 w 83205"/>
                    <a:gd name="connsiteY2" fmla="*/ 20663 h 76804"/>
                    <a:gd name="connsiteX3" fmla="*/ 72127 w 83205"/>
                    <a:gd name="connsiteY3" fmla="*/ 18103 h 76804"/>
                    <a:gd name="connsiteX4" fmla="*/ 75968 w 83205"/>
                    <a:gd name="connsiteY4" fmla="*/ 9783 h 76804"/>
                    <a:gd name="connsiteX5" fmla="*/ 67647 w 83205"/>
                    <a:gd name="connsiteY5" fmla="*/ 5943 h 76804"/>
                    <a:gd name="connsiteX6" fmla="*/ 19644 w 83205"/>
                    <a:gd name="connsiteY6" fmla="*/ 5303 h 76804"/>
                    <a:gd name="connsiteX7" fmla="*/ 11323 w 83205"/>
                    <a:gd name="connsiteY7" fmla="*/ 7863 h 76804"/>
                    <a:gd name="connsiteX8" fmla="*/ 13884 w 83205"/>
                    <a:gd name="connsiteY8" fmla="*/ 16183 h 76804"/>
                    <a:gd name="connsiteX9" fmla="*/ 30525 w 83205"/>
                    <a:gd name="connsiteY9" fmla="*/ 21304 h 76804"/>
                    <a:gd name="connsiteX10" fmla="*/ 9403 w 83205"/>
                    <a:gd name="connsiteY10" fmla="*/ 63546 h 76804"/>
                    <a:gd name="connsiteX11" fmla="*/ 4923 w 83205"/>
                    <a:gd name="connsiteY11" fmla="*/ 71227 h 76804"/>
                    <a:gd name="connsiteX12" fmla="*/ 11323 w 83205"/>
                    <a:gd name="connsiteY12" fmla="*/ 75707 h 76804"/>
                    <a:gd name="connsiteX13" fmla="*/ 13243 w 83205"/>
                    <a:gd name="connsiteY13" fmla="*/ 75707 h 76804"/>
                    <a:gd name="connsiteX14" fmla="*/ 43325 w 83205"/>
                    <a:gd name="connsiteY14" fmla="*/ 22584 h 76804"/>
                    <a:gd name="connsiteX15" fmla="*/ 44605 w 83205"/>
                    <a:gd name="connsiteY15" fmla="*/ 22584 h 76804"/>
                    <a:gd name="connsiteX16" fmla="*/ 52926 w 83205"/>
                    <a:gd name="connsiteY16" fmla="*/ 21944 h 76804"/>
                    <a:gd name="connsiteX17" fmla="*/ 61887 w 83205"/>
                    <a:gd name="connsiteY17" fmla="*/ 70587 h 76804"/>
                    <a:gd name="connsiteX18" fmla="*/ 71487 w 83205"/>
                    <a:gd name="connsiteY18" fmla="*/ 74427 h 76804"/>
                    <a:gd name="connsiteX19" fmla="*/ 73407 w 83205"/>
                    <a:gd name="connsiteY19" fmla="*/ 74427 h 76804"/>
                    <a:gd name="connsiteX20" fmla="*/ 78528 w 83205"/>
                    <a:gd name="connsiteY20" fmla="*/ 68027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205" h="76804">
                      <a:moveTo>
                        <a:pt x="78528" y="68027"/>
                      </a:moveTo>
                      <a:cubicBezTo>
                        <a:pt x="77888" y="64826"/>
                        <a:pt x="74688" y="62906"/>
                        <a:pt x="71487" y="62906"/>
                      </a:cubicBezTo>
                      <a:cubicBezTo>
                        <a:pt x="69567" y="62266"/>
                        <a:pt x="63167" y="53946"/>
                        <a:pt x="65727" y="20663"/>
                      </a:cubicBezTo>
                      <a:cubicBezTo>
                        <a:pt x="67647" y="20023"/>
                        <a:pt x="70207" y="19384"/>
                        <a:pt x="72127" y="18103"/>
                      </a:cubicBezTo>
                      <a:cubicBezTo>
                        <a:pt x="75328" y="16823"/>
                        <a:pt x="77248" y="12983"/>
                        <a:pt x="75968" y="9783"/>
                      </a:cubicBezTo>
                      <a:cubicBezTo>
                        <a:pt x="74688" y="6583"/>
                        <a:pt x="70847" y="4662"/>
                        <a:pt x="67647" y="5943"/>
                      </a:cubicBezTo>
                      <a:cubicBezTo>
                        <a:pt x="42045" y="16183"/>
                        <a:pt x="19644" y="5303"/>
                        <a:pt x="19644" y="5303"/>
                      </a:cubicBezTo>
                      <a:cubicBezTo>
                        <a:pt x="16444" y="4022"/>
                        <a:pt x="12603" y="5303"/>
                        <a:pt x="11323" y="7863"/>
                      </a:cubicBezTo>
                      <a:cubicBezTo>
                        <a:pt x="10043" y="11063"/>
                        <a:pt x="11323" y="14903"/>
                        <a:pt x="13884" y="16183"/>
                      </a:cubicBezTo>
                      <a:cubicBezTo>
                        <a:pt x="14524" y="16183"/>
                        <a:pt x="20924" y="19384"/>
                        <a:pt x="30525" y="21304"/>
                      </a:cubicBezTo>
                      <a:cubicBezTo>
                        <a:pt x="30525" y="56506"/>
                        <a:pt x="10683" y="62906"/>
                        <a:pt x="9403" y="63546"/>
                      </a:cubicBezTo>
                      <a:cubicBezTo>
                        <a:pt x="6203" y="64186"/>
                        <a:pt x="4283" y="68027"/>
                        <a:pt x="4923" y="71227"/>
                      </a:cubicBezTo>
                      <a:cubicBezTo>
                        <a:pt x="5563" y="73787"/>
                        <a:pt x="8123" y="75707"/>
                        <a:pt x="11323" y="75707"/>
                      </a:cubicBezTo>
                      <a:cubicBezTo>
                        <a:pt x="11963" y="75707"/>
                        <a:pt x="12603" y="75707"/>
                        <a:pt x="13243" y="75707"/>
                      </a:cubicBezTo>
                      <a:cubicBezTo>
                        <a:pt x="14524" y="75067"/>
                        <a:pt x="42685" y="67387"/>
                        <a:pt x="43325" y="22584"/>
                      </a:cubicBezTo>
                      <a:cubicBezTo>
                        <a:pt x="43966" y="22584"/>
                        <a:pt x="43966" y="22584"/>
                        <a:pt x="44605" y="22584"/>
                      </a:cubicBezTo>
                      <a:cubicBezTo>
                        <a:pt x="47166" y="22584"/>
                        <a:pt x="50366" y="22584"/>
                        <a:pt x="52926" y="21944"/>
                      </a:cubicBezTo>
                      <a:cubicBezTo>
                        <a:pt x="51006" y="47545"/>
                        <a:pt x="54206" y="62906"/>
                        <a:pt x="61887" y="70587"/>
                      </a:cubicBezTo>
                      <a:cubicBezTo>
                        <a:pt x="65727" y="73787"/>
                        <a:pt x="68927" y="74427"/>
                        <a:pt x="71487" y="74427"/>
                      </a:cubicBezTo>
                      <a:cubicBezTo>
                        <a:pt x="72127" y="74427"/>
                        <a:pt x="72767" y="74427"/>
                        <a:pt x="73407" y="74427"/>
                      </a:cubicBezTo>
                      <a:cubicBezTo>
                        <a:pt x="77248" y="74427"/>
                        <a:pt x="79168" y="71227"/>
                        <a:pt x="78528" y="68027"/>
                      </a:cubicBezTo>
                      <a:close/>
                    </a:path>
                  </a:pathLst>
                </a:custGeom>
                <a:solidFill>
                  <a:schemeClr val="bg1"/>
                </a:solidFill>
                <a:ln w="9525" cap="flat">
                  <a:noFill/>
                  <a:prstDash val="solid"/>
                  <a:miter/>
                </a:ln>
              </p:spPr>
              <p:txBody>
                <a:bodyPr rtlCol="0" anchor="ctr"/>
                <a:lstStyle/>
                <a:p>
                  <a:endParaRPr lang="en-US"/>
                </a:p>
              </p:txBody>
            </p:sp>
            <p:sp>
              <p:nvSpPr>
                <p:cNvPr id="225" name="Freeform: Shape 224"/>
                <p:cNvSpPr/>
                <p:nvPr/>
              </p:nvSpPr>
              <p:spPr>
                <a:xfrm>
                  <a:off x="13344649" y="3158162"/>
                  <a:ext cx="58203" cy="60458"/>
                </a:xfrm>
                <a:custGeom>
                  <a:avLst/>
                  <a:gdLst>
                    <a:gd name="connsiteX0" fmla="*/ 32743 w 44802"/>
                    <a:gd name="connsiteY0" fmla="*/ 18881 h 51203"/>
                    <a:gd name="connsiteX1" fmla="*/ 29542 w 44802"/>
                    <a:gd name="connsiteY1" fmla="*/ 17601 h 51203"/>
                    <a:gd name="connsiteX2" fmla="*/ 28262 w 44802"/>
                    <a:gd name="connsiteY2" fmla="*/ 16961 h 51203"/>
                    <a:gd name="connsiteX3" fmla="*/ 18662 w 44802"/>
                    <a:gd name="connsiteY3" fmla="*/ 19521 h 51203"/>
                    <a:gd name="connsiteX4" fmla="*/ 15461 w 44802"/>
                    <a:gd name="connsiteY4" fmla="*/ 27202 h 51203"/>
                    <a:gd name="connsiteX5" fmla="*/ 16101 w 44802"/>
                    <a:gd name="connsiteY5" fmla="*/ 31682 h 51203"/>
                    <a:gd name="connsiteX6" fmla="*/ 21862 w 44802"/>
                    <a:gd name="connsiteY6" fmla="*/ 36162 h 51203"/>
                    <a:gd name="connsiteX7" fmla="*/ 33383 w 44802"/>
                    <a:gd name="connsiteY7" fmla="*/ 38083 h 51203"/>
                    <a:gd name="connsiteX8" fmla="*/ 37223 w 44802"/>
                    <a:gd name="connsiteY8" fmla="*/ 40003 h 51203"/>
                    <a:gd name="connsiteX9" fmla="*/ 38503 w 44802"/>
                    <a:gd name="connsiteY9" fmla="*/ 43843 h 51203"/>
                    <a:gd name="connsiteX10" fmla="*/ 36583 w 44802"/>
                    <a:gd name="connsiteY10" fmla="*/ 47683 h 51203"/>
                    <a:gd name="connsiteX11" fmla="*/ 32102 w 44802"/>
                    <a:gd name="connsiteY11" fmla="*/ 48963 h 51203"/>
                    <a:gd name="connsiteX12" fmla="*/ 31462 w 44802"/>
                    <a:gd name="connsiteY12" fmla="*/ 48963 h 51203"/>
                    <a:gd name="connsiteX13" fmla="*/ 27622 w 44802"/>
                    <a:gd name="connsiteY13" fmla="*/ 48323 h 51203"/>
                    <a:gd name="connsiteX14" fmla="*/ 23142 w 44802"/>
                    <a:gd name="connsiteY14" fmla="*/ 47683 h 51203"/>
                    <a:gd name="connsiteX15" fmla="*/ 18662 w 44802"/>
                    <a:gd name="connsiteY15" fmla="*/ 46403 h 51203"/>
                    <a:gd name="connsiteX16" fmla="*/ 14181 w 44802"/>
                    <a:gd name="connsiteY16" fmla="*/ 44483 h 51203"/>
                    <a:gd name="connsiteX17" fmla="*/ 9701 w 44802"/>
                    <a:gd name="connsiteY17" fmla="*/ 41283 h 51203"/>
                    <a:gd name="connsiteX18" fmla="*/ 6501 w 44802"/>
                    <a:gd name="connsiteY18" fmla="*/ 36802 h 51203"/>
                    <a:gd name="connsiteX19" fmla="*/ 5861 w 44802"/>
                    <a:gd name="connsiteY19" fmla="*/ 34882 h 51203"/>
                    <a:gd name="connsiteX20" fmla="*/ 5221 w 44802"/>
                    <a:gd name="connsiteY20" fmla="*/ 32962 h 51203"/>
                    <a:gd name="connsiteX21" fmla="*/ 5221 w 44802"/>
                    <a:gd name="connsiteY21" fmla="*/ 31042 h 51203"/>
                    <a:gd name="connsiteX22" fmla="*/ 5221 w 44802"/>
                    <a:gd name="connsiteY22" fmla="*/ 29762 h 51203"/>
                    <a:gd name="connsiteX23" fmla="*/ 5221 w 44802"/>
                    <a:gd name="connsiteY23" fmla="*/ 28482 h 51203"/>
                    <a:gd name="connsiteX24" fmla="*/ 5861 w 44802"/>
                    <a:gd name="connsiteY24" fmla="*/ 19521 h 51203"/>
                    <a:gd name="connsiteX25" fmla="*/ 9701 w 44802"/>
                    <a:gd name="connsiteY25" fmla="*/ 12481 h 51203"/>
                    <a:gd name="connsiteX26" fmla="*/ 15461 w 44802"/>
                    <a:gd name="connsiteY26" fmla="*/ 8001 h 51203"/>
                    <a:gd name="connsiteX27" fmla="*/ 22502 w 44802"/>
                    <a:gd name="connsiteY27" fmla="*/ 5440 h 51203"/>
                    <a:gd name="connsiteX28" fmla="*/ 30182 w 44802"/>
                    <a:gd name="connsiteY28" fmla="*/ 4800 h 51203"/>
                    <a:gd name="connsiteX29" fmla="*/ 34663 w 44802"/>
                    <a:gd name="connsiteY29" fmla="*/ 6080 h 51203"/>
                    <a:gd name="connsiteX30" fmla="*/ 35943 w 44802"/>
                    <a:gd name="connsiteY30" fmla="*/ 6720 h 51203"/>
                    <a:gd name="connsiteX31" fmla="*/ 37223 w 44802"/>
                    <a:gd name="connsiteY31" fmla="*/ 7360 h 51203"/>
                    <a:gd name="connsiteX32" fmla="*/ 40423 w 44802"/>
                    <a:gd name="connsiteY32" fmla="*/ 9921 h 51203"/>
                    <a:gd name="connsiteX33" fmla="*/ 40423 w 44802"/>
                    <a:gd name="connsiteY33" fmla="*/ 14401 h 51203"/>
                    <a:gd name="connsiteX34" fmla="*/ 37863 w 44802"/>
                    <a:gd name="connsiteY34" fmla="*/ 17601 h 51203"/>
                    <a:gd name="connsiteX35" fmla="*/ 32743 w 44802"/>
                    <a:gd name="connsiteY35" fmla="*/ 1888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802" h="51203">
                      <a:moveTo>
                        <a:pt x="32743" y="18881"/>
                      </a:moveTo>
                      <a:cubicBezTo>
                        <a:pt x="32743" y="18881"/>
                        <a:pt x="31462" y="18241"/>
                        <a:pt x="29542" y="17601"/>
                      </a:cubicBezTo>
                      <a:cubicBezTo>
                        <a:pt x="28902" y="17601"/>
                        <a:pt x="28902" y="16961"/>
                        <a:pt x="28262" y="16961"/>
                      </a:cubicBezTo>
                      <a:cubicBezTo>
                        <a:pt x="23782" y="16321"/>
                        <a:pt x="20582" y="17601"/>
                        <a:pt x="18662" y="19521"/>
                      </a:cubicBezTo>
                      <a:cubicBezTo>
                        <a:pt x="16101" y="21441"/>
                        <a:pt x="15461" y="24002"/>
                        <a:pt x="15461" y="27202"/>
                      </a:cubicBezTo>
                      <a:cubicBezTo>
                        <a:pt x="16101" y="29762"/>
                        <a:pt x="16101" y="31042"/>
                        <a:pt x="16101" y="31682"/>
                      </a:cubicBezTo>
                      <a:cubicBezTo>
                        <a:pt x="17382" y="33602"/>
                        <a:pt x="19302" y="35522"/>
                        <a:pt x="21862" y="36162"/>
                      </a:cubicBezTo>
                      <a:cubicBezTo>
                        <a:pt x="24422" y="36802"/>
                        <a:pt x="28262" y="38083"/>
                        <a:pt x="33383" y="38083"/>
                      </a:cubicBezTo>
                      <a:cubicBezTo>
                        <a:pt x="34663" y="38083"/>
                        <a:pt x="35943" y="38722"/>
                        <a:pt x="37223" y="40003"/>
                      </a:cubicBezTo>
                      <a:cubicBezTo>
                        <a:pt x="38503" y="41283"/>
                        <a:pt x="38503" y="42563"/>
                        <a:pt x="38503" y="43843"/>
                      </a:cubicBezTo>
                      <a:cubicBezTo>
                        <a:pt x="38503" y="45123"/>
                        <a:pt x="37863" y="46403"/>
                        <a:pt x="36583" y="47683"/>
                      </a:cubicBezTo>
                      <a:cubicBezTo>
                        <a:pt x="35303" y="48963"/>
                        <a:pt x="34023" y="48963"/>
                        <a:pt x="32102" y="48963"/>
                      </a:cubicBezTo>
                      <a:cubicBezTo>
                        <a:pt x="32102" y="48963"/>
                        <a:pt x="31462" y="48963"/>
                        <a:pt x="31462" y="48963"/>
                      </a:cubicBezTo>
                      <a:cubicBezTo>
                        <a:pt x="29542" y="48963"/>
                        <a:pt x="28262" y="48963"/>
                        <a:pt x="27622" y="48323"/>
                      </a:cubicBezTo>
                      <a:cubicBezTo>
                        <a:pt x="26342" y="48323"/>
                        <a:pt x="25062" y="47683"/>
                        <a:pt x="23142" y="47683"/>
                      </a:cubicBezTo>
                      <a:cubicBezTo>
                        <a:pt x="21222" y="47043"/>
                        <a:pt x="19942" y="47043"/>
                        <a:pt x="18662" y="46403"/>
                      </a:cubicBezTo>
                      <a:cubicBezTo>
                        <a:pt x="17382" y="45763"/>
                        <a:pt x="16101" y="45123"/>
                        <a:pt x="14181" y="44483"/>
                      </a:cubicBezTo>
                      <a:cubicBezTo>
                        <a:pt x="12901" y="43843"/>
                        <a:pt x="10981" y="42563"/>
                        <a:pt x="9701" y="41283"/>
                      </a:cubicBezTo>
                      <a:cubicBezTo>
                        <a:pt x="8421" y="40003"/>
                        <a:pt x="7141" y="38722"/>
                        <a:pt x="6501" y="36802"/>
                      </a:cubicBezTo>
                      <a:cubicBezTo>
                        <a:pt x="6501" y="36162"/>
                        <a:pt x="5861" y="35522"/>
                        <a:pt x="5861" y="34882"/>
                      </a:cubicBezTo>
                      <a:cubicBezTo>
                        <a:pt x="5861" y="34242"/>
                        <a:pt x="5221" y="33602"/>
                        <a:pt x="5221" y="32962"/>
                      </a:cubicBezTo>
                      <a:cubicBezTo>
                        <a:pt x="5221" y="32322"/>
                        <a:pt x="5221" y="31682"/>
                        <a:pt x="5221" y="31042"/>
                      </a:cubicBezTo>
                      <a:cubicBezTo>
                        <a:pt x="5221" y="30402"/>
                        <a:pt x="5221" y="29762"/>
                        <a:pt x="5221" y="29762"/>
                      </a:cubicBezTo>
                      <a:cubicBezTo>
                        <a:pt x="5221" y="29122"/>
                        <a:pt x="5221" y="29122"/>
                        <a:pt x="5221" y="28482"/>
                      </a:cubicBezTo>
                      <a:cubicBezTo>
                        <a:pt x="4581" y="25282"/>
                        <a:pt x="4581" y="22721"/>
                        <a:pt x="5861" y="19521"/>
                      </a:cubicBezTo>
                      <a:cubicBezTo>
                        <a:pt x="6501" y="16961"/>
                        <a:pt x="7781" y="14401"/>
                        <a:pt x="9701" y="12481"/>
                      </a:cubicBezTo>
                      <a:cubicBezTo>
                        <a:pt x="11621" y="10561"/>
                        <a:pt x="13541" y="9281"/>
                        <a:pt x="15461" y="8001"/>
                      </a:cubicBezTo>
                      <a:cubicBezTo>
                        <a:pt x="18022" y="6720"/>
                        <a:pt x="19942" y="6080"/>
                        <a:pt x="22502" y="5440"/>
                      </a:cubicBezTo>
                      <a:cubicBezTo>
                        <a:pt x="25062" y="4800"/>
                        <a:pt x="27622" y="4800"/>
                        <a:pt x="30182" y="4800"/>
                      </a:cubicBezTo>
                      <a:cubicBezTo>
                        <a:pt x="31462" y="4800"/>
                        <a:pt x="32743" y="5440"/>
                        <a:pt x="34663" y="6080"/>
                      </a:cubicBezTo>
                      <a:cubicBezTo>
                        <a:pt x="34663" y="6080"/>
                        <a:pt x="35303" y="6080"/>
                        <a:pt x="35943" y="6720"/>
                      </a:cubicBezTo>
                      <a:cubicBezTo>
                        <a:pt x="36583" y="6720"/>
                        <a:pt x="37223" y="7360"/>
                        <a:pt x="37223" y="7360"/>
                      </a:cubicBezTo>
                      <a:cubicBezTo>
                        <a:pt x="38503" y="8001"/>
                        <a:pt x="39783" y="8641"/>
                        <a:pt x="40423" y="9921"/>
                      </a:cubicBezTo>
                      <a:cubicBezTo>
                        <a:pt x="41063" y="11201"/>
                        <a:pt x="41063" y="12481"/>
                        <a:pt x="40423" y="14401"/>
                      </a:cubicBezTo>
                      <a:cubicBezTo>
                        <a:pt x="39783" y="15681"/>
                        <a:pt x="39143" y="16961"/>
                        <a:pt x="37863" y="17601"/>
                      </a:cubicBezTo>
                      <a:cubicBezTo>
                        <a:pt x="35943" y="19521"/>
                        <a:pt x="34663" y="19521"/>
                        <a:pt x="32743" y="18881"/>
                      </a:cubicBezTo>
                      <a:close/>
                    </a:path>
                  </a:pathLst>
                </a:custGeom>
                <a:solidFill>
                  <a:schemeClr val="bg1"/>
                </a:solidFill>
                <a:ln w="9525" cap="flat">
                  <a:noFill/>
                  <a:prstDash val="solid"/>
                  <a:miter/>
                </a:ln>
              </p:spPr>
              <p:txBody>
                <a:bodyPr rtlCol="0" anchor="ctr"/>
                <a:lstStyle/>
                <a:p>
                  <a:endParaRPr lang="en-US"/>
                </a:p>
              </p:txBody>
            </p:sp>
            <p:sp>
              <p:nvSpPr>
                <p:cNvPr id="226" name="Freeform: Shape 225"/>
                <p:cNvSpPr/>
                <p:nvPr/>
              </p:nvSpPr>
              <p:spPr>
                <a:xfrm>
                  <a:off x="13399241" y="3141536"/>
                  <a:ext cx="24944" cy="75572"/>
                </a:xfrm>
                <a:custGeom>
                  <a:avLst/>
                  <a:gdLst>
                    <a:gd name="connsiteX0" fmla="*/ 16321 w 19201"/>
                    <a:gd name="connsiteY0" fmla="*/ 24642 h 64004"/>
                    <a:gd name="connsiteX1" fmla="*/ 16321 w 19201"/>
                    <a:gd name="connsiteY1" fmla="*/ 40003 h 64004"/>
                    <a:gd name="connsiteX2" fmla="*/ 16961 w 19201"/>
                    <a:gd name="connsiteY2" fmla="*/ 54724 h 64004"/>
                    <a:gd name="connsiteX3" fmla="*/ 15681 w 19201"/>
                    <a:gd name="connsiteY3" fmla="*/ 59204 h 64004"/>
                    <a:gd name="connsiteX4" fmla="*/ 11841 w 19201"/>
                    <a:gd name="connsiteY4" fmla="*/ 61124 h 64004"/>
                    <a:gd name="connsiteX5" fmla="*/ 8001 w 19201"/>
                    <a:gd name="connsiteY5" fmla="*/ 59844 h 64004"/>
                    <a:gd name="connsiteX6" fmla="*/ 6080 w 19201"/>
                    <a:gd name="connsiteY6" fmla="*/ 56004 h 64004"/>
                    <a:gd name="connsiteX7" fmla="*/ 5440 w 19201"/>
                    <a:gd name="connsiteY7" fmla="*/ 40643 h 64004"/>
                    <a:gd name="connsiteX8" fmla="*/ 5440 w 19201"/>
                    <a:gd name="connsiteY8" fmla="*/ 25922 h 64004"/>
                    <a:gd name="connsiteX9" fmla="*/ 6720 w 19201"/>
                    <a:gd name="connsiteY9" fmla="*/ 22082 h 64004"/>
                    <a:gd name="connsiteX10" fmla="*/ 10561 w 19201"/>
                    <a:gd name="connsiteY10" fmla="*/ 20161 h 64004"/>
                    <a:gd name="connsiteX11" fmla="*/ 14401 w 19201"/>
                    <a:gd name="connsiteY11" fmla="*/ 21441 h 64004"/>
                    <a:gd name="connsiteX12" fmla="*/ 16321 w 19201"/>
                    <a:gd name="connsiteY12" fmla="*/ 24642 h 64004"/>
                    <a:gd name="connsiteX13" fmla="*/ 14401 w 19201"/>
                    <a:gd name="connsiteY13" fmla="*/ 6721 h 64004"/>
                    <a:gd name="connsiteX14" fmla="*/ 16321 w 19201"/>
                    <a:gd name="connsiteY14" fmla="*/ 10561 h 64004"/>
                    <a:gd name="connsiteX15" fmla="*/ 14401 w 19201"/>
                    <a:gd name="connsiteY15" fmla="*/ 14401 h 64004"/>
                    <a:gd name="connsiteX16" fmla="*/ 10561 w 19201"/>
                    <a:gd name="connsiteY16" fmla="*/ 16321 h 64004"/>
                    <a:gd name="connsiteX17" fmla="*/ 6720 w 19201"/>
                    <a:gd name="connsiteY17" fmla="*/ 14401 h 64004"/>
                    <a:gd name="connsiteX18" fmla="*/ 4800 w 19201"/>
                    <a:gd name="connsiteY18" fmla="*/ 10561 h 64004"/>
                    <a:gd name="connsiteX19" fmla="*/ 6720 w 19201"/>
                    <a:gd name="connsiteY19" fmla="*/ 6721 h 64004"/>
                    <a:gd name="connsiteX20" fmla="*/ 10561 w 19201"/>
                    <a:gd name="connsiteY20" fmla="*/ 4800 h 64004"/>
                    <a:gd name="connsiteX21" fmla="*/ 14401 w 19201"/>
                    <a:gd name="connsiteY21" fmla="*/ 672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201" h="64004">
                      <a:moveTo>
                        <a:pt x="16321" y="24642"/>
                      </a:moveTo>
                      <a:cubicBezTo>
                        <a:pt x="16321" y="27842"/>
                        <a:pt x="16321" y="32962"/>
                        <a:pt x="16321" y="40003"/>
                      </a:cubicBezTo>
                      <a:cubicBezTo>
                        <a:pt x="16321" y="46403"/>
                        <a:pt x="16321" y="50883"/>
                        <a:pt x="16961" y="54724"/>
                      </a:cubicBezTo>
                      <a:cubicBezTo>
                        <a:pt x="16961" y="56004"/>
                        <a:pt x="16321" y="57924"/>
                        <a:pt x="15681" y="59204"/>
                      </a:cubicBezTo>
                      <a:cubicBezTo>
                        <a:pt x="14401" y="60484"/>
                        <a:pt x="13121" y="61124"/>
                        <a:pt x="11841" y="61124"/>
                      </a:cubicBezTo>
                      <a:cubicBezTo>
                        <a:pt x="10561" y="61124"/>
                        <a:pt x="8641" y="61124"/>
                        <a:pt x="8001" y="59844"/>
                      </a:cubicBezTo>
                      <a:cubicBezTo>
                        <a:pt x="6720" y="58564"/>
                        <a:pt x="6080" y="57924"/>
                        <a:pt x="6080" y="56004"/>
                      </a:cubicBezTo>
                      <a:cubicBezTo>
                        <a:pt x="5440" y="52164"/>
                        <a:pt x="5440" y="47043"/>
                        <a:pt x="5440" y="40643"/>
                      </a:cubicBezTo>
                      <a:cubicBezTo>
                        <a:pt x="5440" y="33602"/>
                        <a:pt x="5440" y="28482"/>
                        <a:pt x="5440" y="25922"/>
                      </a:cubicBezTo>
                      <a:cubicBezTo>
                        <a:pt x="5440" y="24642"/>
                        <a:pt x="6080" y="23362"/>
                        <a:pt x="6720" y="22082"/>
                      </a:cubicBezTo>
                      <a:cubicBezTo>
                        <a:pt x="8001" y="20801"/>
                        <a:pt x="9281" y="20161"/>
                        <a:pt x="10561" y="20161"/>
                      </a:cubicBezTo>
                      <a:cubicBezTo>
                        <a:pt x="11841" y="20161"/>
                        <a:pt x="13761" y="20801"/>
                        <a:pt x="14401" y="21441"/>
                      </a:cubicBezTo>
                      <a:cubicBezTo>
                        <a:pt x="15681" y="21441"/>
                        <a:pt x="16321" y="22722"/>
                        <a:pt x="16321" y="24642"/>
                      </a:cubicBezTo>
                      <a:close/>
                      <a:moveTo>
                        <a:pt x="14401" y="6721"/>
                      </a:moveTo>
                      <a:cubicBezTo>
                        <a:pt x="15681" y="8001"/>
                        <a:pt x="16321" y="9281"/>
                        <a:pt x="16321" y="10561"/>
                      </a:cubicBezTo>
                      <a:cubicBezTo>
                        <a:pt x="16321" y="11841"/>
                        <a:pt x="15681" y="13761"/>
                        <a:pt x="14401" y="14401"/>
                      </a:cubicBezTo>
                      <a:cubicBezTo>
                        <a:pt x="13121" y="15681"/>
                        <a:pt x="11841" y="16321"/>
                        <a:pt x="10561" y="16321"/>
                      </a:cubicBezTo>
                      <a:cubicBezTo>
                        <a:pt x="9281" y="16321"/>
                        <a:pt x="7360" y="15681"/>
                        <a:pt x="6720" y="14401"/>
                      </a:cubicBezTo>
                      <a:cubicBezTo>
                        <a:pt x="5440" y="13121"/>
                        <a:pt x="4800" y="11841"/>
                        <a:pt x="4800" y="10561"/>
                      </a:cubicBezTo>
                      <a:cubicBezTo>
                        <a:pt x="4800" y="9281"/>
                        <a:pt x="5440" y="7361"/>
                        <a:pt x="6720" y="6721"/>
                      </a:cubicBezTo>
                      <a:cubicBezTo>
                        <a:pt x="8001" y="5440"/>
                        <a:pt x="9281" y="4800"/>
                        <a:pt x="10561" y="4800"/>
                      </a:cubicBezTo>
                      <a:cubicBezTo>
                        <a:pt x="11841" y="4800"/>
                        <a:pt x="13761" y="5440"/>
                        <a:pt x="14401" y="6721"/>
                      </a:cubicBezTo>
                      <a:close/>
                    </a:path>
                  </a:pathLst>
                </a:custGeom>
                <a:solidFill>
                  <a:schemeClr val="bg1"/>
                </a:solidFill>
                <a:ln w="9525" cap="flat">
                  <a:noFill/>
                  <a:prstDash val="solid"/>
                  <a:miter/>
                </a:ln>
              </p:spPr>
              <p:txBody>
                <a:bodyPr rtlCol="0" anchor="ctr"/>
                <a:lstStyle/>
                <a:p>
                  <a:endParaRPr lang="en-US"/>
                </a:p>
              </p:txBody>
            </p:sp>
            <p:sp>
              <p:nvSpPr>
                <p:cNvPr id="227" name="Freeform: Shape 226"/>
                <p:cNvSpPr/>
                <p:nvPr/>
              </p:nvSpPr>
              <p:spPr>
                <a:xfrm>
                  <a:off x="13422521" y="3157406"/>
                  <a:ext cx="58203" cy="68016"/>
                </a:xfrm>
                <a:custGeom>
                  <a:avLst/>
                  <a:gdLst>
                    <a:gd name="connsiteX0" fmla="*/ 6080 w 44802"/>
                    <a:gd name="connsiteY0" fmla="*/ 47043 h 57603"/>
                    <a:gd name="connsiteX1" fmla="*/ 4800 w 44802"/>
                    <a:gd name="connsiteY1" fmla="*/ 10561 h 57603"/>
                    <a:gd name="connsiteX2" fmla="*/ 6720 w 44802"/>
                    <a:gd name="connsiteY2" fmla="*/ 6721 h 57603"/>
                    <a:gd name="connsiteX3" fmla="*/ 10561 w 44802"/>
                    <a:gd name="connsiteY3" fmla="*/ 4800 h 57603"/>
                    <a:gd name="connsiteX4" fmla="*/ 14401 w 44802"/>
                    <a:gd name="connsiteY4" fmla="*/ 6080 h 57603"/>
                    <a:gd name="connsiteX5" fmla="*/ 16321 w 44802"/>
                    <a:gd name="connsiteY5" fmla="*/ 9921 h 57603"/>
                    <a:gd name="connsiteX6" fmla="*/ 17601 w 44802"/>
                    <a:gd name="connsiteY6" fmla="*/ 8641 h 57603"/>
                    <a:gd name="connsiteX7" fmla="*/ 31042 w 44802"/>
                    <a:gd name="connsiteY7" fmla="*/ 6080 h 57603"/>
                    <a:gd name="connsiteX8" fmla="*/ 35522 w 44802"/>
                    <a:gd name="connsiteY8" fmla="*/ 8641 h 57603"/>
                    <a:gd name="connsiteX9" fmla="*/ 36802 w 44802"/>
                    <a:gd name="connsiteY9" fmla="*/ 9921 h 57603"/>
                    <a:gd name="connsiteX10" fmla="*/ 37442 w 44802"/>
                    <a:gd name="connsiteY10" fmla="*/ 10561 h 57603"/>
                    <a:gd name="connsiteX11" fmla="*/ 40003 w 44802"/>
                    <a:gd name="connsiteY11" fmla="*/ 14401 h 57603"/>
                    <a:gd name="connsiteX12" fmla="*/ 39363 w 44802"/>
                    <a:gd name="connsiteY12" fmla="*/ 18881 h 57603"/>
                    <a:gd name="connsiteX13" fmla="*/ 35522 w 44802"/>
                    <a:gd name="connsiteY13" fmla="*/ 21441 h 57603"/>
                    <a:gd name="connsiteX14" fmla="*/ 31042 w 44802"/>
                    <a:gd name="connsiteY14" fmla="*/ 20801 h 57603"/>
                    <a:gd name="connsiteX15" fmla="*/ 29122 w 44802"/>
                    <a:gd name="connsiteY15" fmla="*/ 19521 h 57603"/>
                    <a:gd name="connsiteX16" fmla="*/ 27842 w 44802"/>
                    <a:gd name="connsiteY16" fmla="*/ 18881 h 57603"/>
                    <a:gd name="connsiteX17" fmla="*/ 27202 w 44802"/>
                    <a:gd name="connsiteY17" fmla="*/ 18241 h 57603"/>
                    <a:gd name="connsiteX18" fmla="*/ 23361 w 44802"/>
                    <a:gd name="connsiteY18" fmla="*/ 19521 h 57603"/>
                    <a:gd name="connsiteX19" fmla="*/ 18241 w 44802"/>
                    <a:gd name="connsiteY19" fmla="*/ 25282 h 57603"/>
                    <a:gd name="connsiteX20" fmla="*/ 15681 w 44802"/>
                    <a:gd name="connsiteY20" fmla="*/ 27202 h 57603"/>
                    <a:gd name="connsiteX21" fmla="*/ 16961 w 44802"/>
                    <a:gd name="connsiteY21" fmla="*/ 47683 h 57603"/>
                    <a:gd name="connsiteX22" fmla="*/ 15681 w 44802"/>
                    <a:gd name="connsiteY22" fmla="*/ 52163 h 57603"/>
                    <a:gd name="connsiteX23" fmla="*/ 11841 w 44802"/>
                    <a:gd name="connsiteY23" fmla="*/ 54084 h 57603"/>
                    <a:gd name="connsiteX24" fmla="*/ 8001 w 44802"/>
                    <a:gd name="connsiteY24" fmla="*/ 52803 h 57603"/>
                    <a:gd name="connsiteX25" fmla="*/ 6080 w 44802"/>
                    <a:gd name="connsiteY25" fmla="*/ 4704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802" h="57603">
                      <a:moveTo>
                        <a:pt x="6080" y="47043"/>
                      </a:moveTo>
                      <a:cubicBezTo>
                        <a:pt x="5440" y="39363"/>
                        <a:pt x="4800" y="27202"/>
                        <a:pt x="4800" y="10561"/>
                      </a:cubicBezTo>
                      <a:cubicBezTo>
                        <a:pt x="4800" y="9281"/>
                        <a:pt x="5440" y="7360"/>
                        <a:pt x="6720" y="6721"/>
                      </a:cubicBezTo>
                      <a:cubicBezTo>
                        <a:pt x="8001" y="5440"/>
                        <a:pt x="9281" y="4800"/>
                        <a:pt x="10561" y="4800"/>
                      </a:cubicBezTo>
                      <a:cubicBezTo>
                        <a:pt x="11841" y="4800"/>
                        <a:pt x="13121" y="5440"/>
                        <a:pt x="14401" y="6080"/>
                      </a:cubicBezTo>
                      <a:cubicBezTo>
                        <a:pt x="15681" y="7360"/>
                        <a:pt x="16321" y="8001"/>
                        <a:pt x="16321" y="9921"/>
                      </a:cubicBezTo>
                      <a:cubicBezTo>
                        <a:pt x="16961" y="9281"/>
                        <a:pt x="17601" y="9281"/>
                        <a:pt x="17601" y="8641"/>
                      </a:cubicBezTo>
                      <a:cubicBezTo>
                        <a:pt x="22081" y="5440"/>
                        <a:pt x="26562" y="4800"/>
                        <a:pt x="31042" y="6080"/>
                      </a:cubicBezTo>
                      <a:cubicBezTo>
                        <a:pt x="32322" y="6721"/>
                        <a:pt x="34242" y="7360"/>
                        <a:pt x="35522" y="8641"/>
                      </a:cubicBezTo>
                      <a:lnTo>
                        <a:pt x="36802" y="9921"/>
                      </a:lnTo>
                      <a:cubicBezTo>
                        <a:pt x="36802" y="9921"/>
                        <a:pt x="37442" y="10561"/>
                        <a:pt x="37442" y="10561"/>
                      </a:cubicBezTo>
                      <a:cubicBezTo>
                        <a:pt x="38722" y="11201"/>
                        <a:pt x="39363" y="12481"/>
                        <a:pt x="40003" y="14401"/>
                      </a:cubicBezTo>
                      <a:cubicBezTo>
                        <a:pt x="40003" y="15681"/>
                        <a:pt x="40003" y="17601"/>
                        <a:pt x="39363" y="18881"/>
                      </a:cubicBezTo>
                      <a:cubicBezTo>
                        <a:pt x="38722" y="20161"/>
                        <a:pt x="37442" y="20801"/>
                        <a:pt x="35522" y="21441"/>
                      </a:cubicBezTo>
                      <a:cubicBezTo>
                        <a:pt x="34242" y="21441"/>
                        <a:pt x="32322" y="21441"/>
                        <a:pt x="31042" y="20801"/>
                      </a:cubicBezTo>
                      <a:cubicBezTo>
                        <a:pt x="30402" y="20161"/>
                        <a:pt x="29762" y="20161"/>
                        <a:pt x="29122" y="19521"/>
                      </a:cubicBezTo>
                      <a:lnTo>
                        <a:pt x="27842" y="18881"/>
                      </a:lnTo>
                      <a:cubicBezTo>
                        <a:pt x="27842" y="18881"/>
                        <a:pt x="27202" y="18881"/>
                        <a:pt x="27202" y="18241"/>
                      </a:cubicBezTo>
                      <a:cubicBezTo>
                        <a:pt x="25922" y="17601"/>
                        <a:pt x="24642" y="18241"/>
                        <a:pt x="23361" y="19521"/>
                      </a:cubicBezTo>
                      <a:cubicBezTo>
                        <a:pt x="22081" y="20161"/>
                        <a:pt x="20801" y="22082"/>
                        <a:pt x="18241" y="25282"/>
                      </a:cubicBezTo>
                      <a:cubicBezTo>
                        <a:pt x="17601" y="25922"/>
                        <a:pt x="16321" y="26562"/>
                        <a:pt x="15681" y="27202"/>
                      </a:cubicBezTo>
                      <a:cubicBezTo>
                        <a:pt x="15681" y="34882"/>
                        <a:pt x="16321" y="41923"/>
                        <a:pt x="16961" y="47683"/>
                      </a:cubicBezTo>
                      <a:cubicBezTo>
                        <a:pt x="16961" y="48963"/>
                        <a:pt x="16321" y="50883"/>
                        <a:pt x="15681" y="52163"/>
                      </a:cubicBezTo>
                      <a:cubicBezTo>
                        <a:pt x="14401" y="53444"/>
                        <a:pt x="13121" y="54084"/>
                        <a:pt x="11841" y="54084"/>
                      </a:cubicBezTo>
                      <a:cubicBezTo>
                        <a:pt x="10561" y="54084"/>
                        <a:pt x="8641" y="54084"/>
                        <a:pt x="8001" y="52803"/>
                      </a:cubicBezTo>
                      <a:cubicBezTo>
                        <a:pt x="6720" y="49603"/>
                        <a:pt x="6080" y="48323"/>
                        <a:pt x="6080" y="47043"/>
                      </a:cubicBezTo>
                      <a:close/>
                    </a:path>
                  </a:pathLst>
                </a:custGeom>
                <a:solidFill>
                  <a:schemeClr val="bg1"/>
                </a:solidFill>
                <a:ln w="9525" cap="flat">
                  <a:noFill/>
                  <a:prstDash val="solid"/>
                  <a:miter/>
                </a:ln>
              </p:spPr>
              <p:txBody>
                <a:bodyPr rtlCol="0" anchor="ctr"/>
                <a:lstStyle/>
                <a:p>
                  <a:endParaRPr lang="en-US"/>
                </a:p>
              </p:txBody>
            </p:sp>
            <p:sp>
              <p:nvSpPr>
                <p:cNvPr id="228" name="Freeform: Shape 227"/>
                <p:cNvSpPr/>
                <p:nvPr/>
              </p:nvSpPr>
              <p:spPr>
                <a:xfrm>
                  <a:off x="13475189" y="3158162"/>
                  <a:ext cx="58203" cy="60458"/>
                </a:xfrm>
                <a:custGeom>
                  <a:avLst/>
                  <a:gdLst>
                    <a:gd name="connsiteX0" fmla="*/ 32102 w 44802"/>
                    <a:gd name="connsiteY0" fmla="*/ 18881 h 51203"/>
                    <a:gd name="connsiteX1" fmla="*/ 28902 w 44802"/>
                    <a:gd name="connsiteY1" fmla="*/ 17601 h 51203"/>
                    <a:gd name="connsiteX2" fmla="*/ 27622 w 44802"/>
                    <a:gd name="connsiteY2" fmla="*/ 16961 h 51203"/>
                    <a:gd name="connsiteX3" fmla="*/ 18022 w 44802"/>
                    <a:gd name="connsiteY3" fmla="*/ 19521 h 51203"/>
                    <a:gd name="connsiteX4" fmla="*/ 15461 w 44802"/>
                    <a:gd name="connsiteY4" fmla="*/ 27202 h 51203"/>
                    <a:gd name="connsiteX5" fmla="*/ 16101 w 44802"/>
                    <a:gd name="connsiteY5" fmla="*/ 31682 h 51203"/>
                    <a:gd name="connsiteX6" fmla="*/ 21862 w 44802"/>
                    <a:gd name="connsiteY6" fmla="*/ 36162 h 51203"/>
                    <a:gd name="connsiteX7" fmla="*/ 33383 w 44802"/>
                    <a:gd name="connsiteY7" fmla="*/ 38083 h 51203"/>
                    <a:gd name="connsiteX8" fmla="*/ 37223 w 44802"/>
                    <a:gd name="connsiteY8" fmla="*/ 40003 h 51203"/>
                    <a:gd name="connsiteX9" fmla="*/ 38503 w 44802"/>
                    <a:gd name="connsiteY9" fmla="*/ 43843 h 51203"/>
                    <a:gd name="connsiteX10" fmla="*/ 36583 w 44802"/>
                    <a:gd name="connsiteY10" fmla="*/ 47683 h 51203"/>
                    <a:gd name="connsiteX11" fmla="*/ 32102 w 44802"/>
                    <a:gd name="connsiteY11" fmla="*/ 48963 h 51203"/>
                    <a:gd name="connsiteX12" fmla="*/ 31462 w 44802"/>
                    <a:gd name="connsiteY12" fmla="*/ 48963 h 51203"/>
                    <a:gd name="connsiteX13" fmla="*/ 27622 w 44802"/>
                    <a:gd name="connsiteY13" fmla="*/ 48323 h 51203"/>
                    <a:gd name="connsiteX14" fmla="*/ 23142 w 44802"/>
                    <a:gd name="connsiteY14" fmla="*/ 47683 h 51203"/>
                    <a:gd name="connsiteX15" fmla="*/ 18662 w 44802"/>
                    <a:gd name="connsiteY15" fmla="*/ 46403 h 51203"/>
                    <a:gd name="connsiteX16" fmla="*/ 14181 w 44802"/>
                    <a:gd name="connsiteY16" fmla="*/ 44483 h 51203"/>
                    <a:gd name="connsiteX17" fmla="*/ 9701 w 44802"/>
                    <a:gd name="connsiteY17" fmla="*/ 41283 h 51203"/>
                    <a:gd name="connsiteX18" fmla="*/ 6501 w 44802"/>
                    <a:gd name="connsiteY18" fmla="*/ 36802 h 51203"/>
                    <a:gd name="connsiteX19" fmla="*/ 5861 w 44802"/>
                    <a:gd name="connsiteY19" fmla="*/ 34882 h 51203"/>
                    <a:gd name="connsiteX20" fmla="*/ 5221 w 44802"/>
                    <a:gd name="connsiteY20" fmla="*/ 32962 h 51203"/>
                    <a:gd name="connsiteX21" fmla="*/ 5221 w 44802"/>
                    <a:gd name="connsiteY21" fmla="*/ 31042 h 51203"/>
                    <a:gd name="connsiteX22" fmla="*/ 5221 w 44802"/>
                    <a:gd name="connsiteY22" fmla="*/ 29762 h 51203"/>
                    <a:gd name="connsiteX23" fmla="*/ 5221 w 44802"/>
                    <a:gd name="connsiteY23" fmla="*/ 28482 h 51203"/>
                    <a:gd name="connsiteX24" fmla="*/ 5861 w 44802"/>
                    <a:gd name="connsiteY24" fmla="*/ 19521 h 51203"/>
                    <a:gd name="connsiteX25" fmla="*/ 9701 w 44802"/>
                    <a:gd name="connsiteY25" fmla="*/ 12481 h 51203"/>
                    <a:gd name="connsiteX26" fmla="*/ 15461 w 44802"/>
                    <a:gd name="connsiteY26" fmla="*/ 8001 h 51203"/>
                    <a:gd name="connsiteX27" fmla="*/ 22502 w 44802"/>
                    <a:gd name="connsiteY27" fmla="*/ 5440 h 51203"/>
                    <a:gd name="connsiteX28" fmla="*/ 30182 w 44802"/>
                    <a:gd name="connsiteY28" fmla="*/ 4800 h 51203"/>
                    <a:gd name="connsiteX29" fmla="*/ 34663 w 44802"/>
                    <a:gd name="connsiteY29" fmla="*/ 6080 h 51203"/>
                    <a:gd name="connsiteX30" fmla="*/ 35943 w 44802"/>
                    <a:gd name="connsiteY30" fmla="*/ 6720 h 51203"/>
                    <a:gd name="connsiteX31" fmla="*/ 37223 w 44802"/>
                    <a:gd name="connsiteY31" fmla="*/ 7360 h 51203"/>
                    <a:gd name="connsiteX32" fmla="*/ 40423 w 44802"/>
                    <a:gd name="connsiteY32" fmla="*/ 9921 h 51203"/>
                    <a:gd name="connsiteX33" fmla="*/ 40423 w 44802"/>
                    <a:gd name="connsiteY33" fmla="*/ 14401 h 51203"/>
                    <a:gd name="connsiteX34" fmla="*/ 37863 w 44802"/>
                    <a:gd name="connsiteY34" fmla="*/ 17601 h 51203"/>
                    <a:gd name="connsiteX35" fmla="*/ 32102 w 44802"/>
                    <a:gd name="connsiteY35" fmla="*/ 1888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802" h="51203">
                      <a:moveTo>
                        <a:pt x="32102" y="18881"/>
                      </a:moveTo>
                      <a:cubicBezTo>
                        <a:pt x="32102" y="18881"/>
                        <a:pt x="30822" y="18241"/>
                        <a:pt x="28902" y="17601"/>
                      </a:cubicBezTo>
                      <a:cubicBezTo>
                        <a:pt x="28262" y="17601"/>
                        <a:pt x="28262" y="16961"/>
                        <a:pt x="27622" y="16961"/>
                      </a:cubicBezTo>
                      <a:cubicBezTo>
                        <a:pt x="23142" y="16321"/>
                        <a:pt x="19942" y="17601"/>
                        <a:pt x="18022" y="19521"/>
                      </a:cubicBezTo>
                      <a:cubicBezTo>
                        <a:pt x="15461" y="21441"/>
                        <a:pt x="14821" y="24002"/>
                        <a:pt x="15461" y="27202"/>
                      </a:cubicBezTo>
                      <a:cubicBezTo>
                        <a:pt x="16101" y="29762"/>
                        <a:pt x="16101" y="31042"/>
                        <a:pt x="16101" y="31682"/>
                      </a:cubicBezTo>
                      <a:cubicBezTo>
                        <a:pt x="17382" y="33602"/>
                        <a:pt x="19302" y="35522"/>
                        <a:pt x="21862" y="36162"/>
                      </a:cubicBezTo>
                      <a:cubicBezTo>
                        <a:pt x="24422" y="36802"/>
                        <a:pt x="28262" y="38083"/>
                        <a:pt x="33383" y="38083"/>
                      </a:cubicBezTo>
                      <a:cubicBezTo>
                        <a:pt x="34663" y="38083"/>
                        <a:pt x="35943" y="38722"/>
                        <a:pt x="37223" y="40003"/>
                      </a:cubicBezTo>
                      <a:cubicBezTo>
                        <a:pt x="38503" y="41283"/>
                        <a:pt x="38503" y="42563"/>
                        <a:pt x="38503" y="43843"/>
                      </a:cubicBezTo>
                      <a:cubicBezTo>
                        <a:pt x="38503" y="45123"/>
                        <a:pt x="37863" y="46403"/>
                        <a:pt x="36583" y="47683"/>
                      </a:cubicBezTo>
                      <a:cubicBezTo>
                        <a:pt x="35303" y="48963"/>
                        <a:pt x="34023" y="48963"/>
                        <a:pt x="32102" y="48963"/>
                      </a:cubicBezTo>
                      <a:cubicBezTo>
                        <a:pt x="32102" y="48963"/>
                        <a:pt x="31462" y="48963"/>
                        <a:pt x="31462" y="48963"/>
                      </a:cubicBezTo>
                      <a:cubicBezTo>
                        <a:pt x="29542" y="48963"/>
                        <a:pt x="28262" y="48963"/>
                        <a:pt x="27622" y="48323"/>
                      </a:cubicBezTo>
                      <a:cubicBezTo>
                        <a:pt x="26982" y="48323"/>
                        <a:pt x="25062" y="47683"/>
                        <a:pt x="23142" y="47683"/>
                      </a:cubicBezTo>
                      <a:cubicBezTo>
                        <a:pt x="21222" y="47043"/>
                        <a:pt x="19942" y="47043"/>
                        <a:pt x="18662" y="46403"/>
                      </a:cubicBezTo>
                      <a:cubicBezTo>
                        <a:pt x="17382" y="45763"/>
                        <a:pt x="16101" y="45123"/>
                        <a:pt x="14181" y="44483"/>
                      </a:cubicBezTo>
                      <a:cubicBezTo>
                        <a:pt x="12901" y="43843"/>
                        <a:pt x="10981" y="42563"/>
                        <a:pt x="9701" y="41283"/>
                      </a:cubicBezTo>
                      <a:cubicBezTo>
                        <a:pt x="8421" y="40003"/>
                        <a:pt x="7141" y="38722"/>
                        <a:pt x="6501" y="36802"/>
                      </a:cubicBezTo>
                      <a:cubicBezTo>
                        <a:pt x="6501" y="36162"/>
                        <a:pt x="5861" y="35522"/>
                        <a:pt x="5861" y="34882"/>
                      </a:cubicBezTo>
                      <a:cubicBezTo>
                        <a:pt x="5861" y="34242"/>
                        <a:pt x="5221" y="33602"/>
                        <a:pt x="5221" y="32962"/>
                      </a:cubicBezTo>
                      <a:cubicBezTo>
                        <a:pt x="5221" y="32322"/>
                        <a:pt x="5221" y="31682"/>
                        <a:pt x="5221" y="31042"/>
                      </a:cubicBezTo>
                      <a:cubicBezTo>
                        <a:pt x="5221" y="30402"/>
                        <a:pt x="5221" y="29762"/>
                        <a:pt x="5221" y="29762"/>
                      </a:cubicBezTo>
                      <a:cubicBezTo>
                        <a:pt x="5221" y="29122"/>
                        <a:pt x="5221" y="29122"/>
                        <a:pt x="5221" y="28482"/>
                      </a:cubicBezTo>
                      <a:cubicBezTo>
                        <a:pt x="4581" y="25282"/>
                        <a:pt x="4581" y="22721"/>
                        <a:pt x="5861" y="19521"/>
                      </a:cubicBezTo>
                      <a:cubicBezTo>
                        <a:pt x="6501" y="16961"/>
                        <a:pt x="7781" y="14401"/>
                        <a:pt x="9701" y="12481"/>
                      </a:cubicBezTo>
                      <a:cubicBezTo>
                        <a:pt x="11621" y="10561"/>
                        <a:pt x="13541" y="9281"/>
                        <a:pt x="15461" y="8001"/>
                      </a:cubicBezTo>
                      <a:cubicBezTo>
                        <a:pt x="18022" y="6720"/>
                        <a:pt x="19942" y="6080"/>
                        <a:pt x="22502" y="5440"/>
                      </a:cubicBezTo>
                      <a:cubicBezTo>
                        <a:pt x="25062" y="4800"/>
                        <a:pt x="27622" y="4800"/>
                        <a:pt x="30182" y="4800"/>
                      </a:cubicBezTo>
                      <a:cubicBezTo>
                        <a:pt x="31462" y="4800"/>
                        <a:pt x="32743" y="5440"/>
                        <a:pt x="34663" y="6080"/>
                      </a:cubicBezTo>
                      <a:cubicBezTo>
                        <a:pt x="34663" y="6080"/>
                        <a:pt x="35303" y="6080"/>
                        <a:pt x="35943" y="6720"/>
                      </a:cubicBezTo>
                      <a:cubicBezTo>
                        <a:pt x="36583" y="6720"/>
                        <a:pt x="37223" y="7360"/>
                        <a:pt x="37223" y="7360"/>
                      </a:cubicBezTo>
                      <a:cubicBezTo>
                        <a:pt x="38503" y="8001"/>
                        <a:pt x="39783" y="8641"/>
                        <a:pt x="40423" y="9921"/>
                      </a:cubicBezTo>
                      <a:cubicBezTo>
                        <a:pt x="41063" y="11201"/>
                        <a:pt x="41063" y="12481"/>
                        <a:pt x="40423" y="14401"/>
                      </a:cubicBezTo>
                      <a:cubicBezTo>
                        <a:pt x="39783" y="15681"/>
                        <a:pt x="39143" y="16961"/>
                        <a:pt x="37863" y="17601"/>
                      </a:cubicBezTo>
                      <a:cubicBezTo>
                        <a:pt x="34663" y="19521"/>
                        <a:pt x="33383" y="19521"/>
                        <a:pt x="32102" y="18881"/>
                      </a:cubicBezTo>
                      <a:close/>
                    </a:path>
                  </a:pathLst>
                </a:custGeom>
                <a:solidFill>
                  <a:schemeClr val="bg1"/>
                </a:solidFill>
                <a:ln w="9525" cap="flat">
                  <a:noFill/>
                  <a:prstDash val="solid"/>
                  <a:miter/>
                </a:ln>
              </p:spPr>
              <p:txBody>
                <a:bodyPr rtlCol="0" anchor="ctr"/>
                <a:lstStyle/>
                <a:p>
                  <a:endParaRPr lang="en-US"/>
                </a:p>
              </p:txBody>
            </p:sp>
            <p:sp>
              <p:nvSpPr>
                <p:cNvPr id="229" name="Freeform: Shape 228"/>
                <p:cNvSpPr/>
                <p:nvPr/>
              </p:nvSpPr>
              <p:spPr>
                <a:xfrm>
                  <a:off x="13527286" y="3136245"/>
                  <a:ext cx="24944" cy="75572"/>
                </a:xfrm>
                <a:custGeom>
                  <a:avLst/>
                  <a:gdLst>
                    <a:gd name="connsiteX0" fmla="*/ 18881 w 19201"/>
                    <a:gd name="connsiteY0" fmla="*/ 11201 h 64004"/>
                    <a:gd name="connsiteX1" fmla="*/ 16961 w 19201"/>
                    <a:gd name="connsiteY1" fmla="*/ 27202 h 64004"/>
                    <a:gd name="connsiteX2" fmla="*/ 16321 w 19201"/>
                    <a:gd name="connsiteY2" fmla="*/ 41923 h 64004"/>
                    <a:gd name="connsiteX3" fmla="*/ 18241 w 19201"/>
                    <a:gd name="connsiteY3" fmla="*/ 57284 h 64004"/>
                    <a:gd name="connsiteX4" fmla="*/ 17601 w 19201"/>
                    <a:gd name="connsiteY4" fmla="*/ 61764 h 64004"/>
                    <a:gd name="connsiteX5" fmla="*/ 13761 w 19201"/>
                    <a:gd name="connsiteY5" fmla="*/ 64324 h 64004"/>
                    <a:gd name="connsiteX6" fmla="*/ 9281 w 19201"/>
                    <a:gd name="connsiteY6" fmla="*/ 63684 h 64004"/>
                    <a:gd name="connsiteX7" fmla="*/ 6720 w 19201"/>
                    <a:gd name="connsiteY7" fmla="*/ 59844 h 64004"/>
                    <a:gd name="connsiteX8" fmla="*/ 4800 w 19201"/>
                    <a:gd name="connsiteY8" fmla="*/ 42563 h 64004"/>
                    <a:gd name="connsiteX9" fmla="*/ 5440 w 19201"/>
                    <a:gd name="connsiteY9" fmla="*/ 26562 h 64004"/>
                    <a:gd name="connsiteX10" fmla="*/ 7360 w 19201"/>
                    <a:gd name="connsiteY10" fmla="*/ 9921 h 64004"/>
                    <a:gd name="connsiteX11" fmla="*/ 9921 w 19201"/>
                    <a:gd name="connsiteY11" fmla="*/ 6080 h 64004"/>
                    <a:gd name="connsiteX12" fmla="*/ 14401 w 19201"/>
                    <a:gd name="connsiteY12" fmla="*/ 4800 h 64004"/>
                    <a:gd name="connsiteX13" fmla="*/ 18241 w 19201"/>
                    <a:gd name="connsiteY13" fmla="*/ 7360 h 64004"/>
                    <a:gd name="connsiteX14" fmla="*/ 18881 w 19201"/>
                    <a:gd name="connsiteY14" fmla="*/ 1120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18881" y="11201"/>
                      </a:moveTo>
                      <a:cubicBezTo>
                        <a:pt x="17601" y="18241"/>
                        <a:pt x="16961" y="23361"/>
                        <a:pt x="16961" y="27202"/>
                      </a:cubicBezTo>
                      <a:cubicBezTo>
                        <a:pt x="16321" y="31682"/>
                        <a:pt x="16321" y="36802"/>
                        <a:pt x="16321" y="41923"/>
                      </a:cubicBezTo>
                      <a:cubicBezTo>
                        <a:pt x="16321" y="47683"/>
                        <a:pt x="16961" y="52163"/>
                        <a:pt x="18241" y="57284"/>
                      </a:cubicBezTo>
                      <a:cubicBezTo>
                        <a:pt x="18241" y="58564"/>
                        <a:pt x="18241" y="60484"/>
                        <a:pt x="17601" y="61764"/>
                      </a:cubicBezTo>
                      <a:cubicBezTo>
                        <a:pt x="16961" y="63044"/>
                        <a:pt x="15681" y="63684"/>
                        <a:pt x="13761" y="64324"/>
                      </a:cubicBezTo>
                      <a:cubicBezTo>
                        <a:pt x="12481" y="64324"/>
                        <a:pt x="10561" y="64324"/>
                        <a:pt x="9281" y="63684"/>
                      </a:cubicBezTo>
                      <a:cubicBezTo>
                        <a:pt x="8001" y="63044"/>
                        <a:pt x="7360" y="61764"/>
                        <a:pt x="6720" y="59844"/>
                      </a:cubicBezTo>
                      <a:cubicBezTo>
                        <a:pt x="5440" y="54723"/>
                        <a:pt x="4800" y="48963"/>
                        <a:pt x="4800" y="42563"/>
                      </a:cubicBezTo>
                      <a:cubicBezTo>
                        <a:pt x="4800" y="36162"/>
                        <a:pt x="4800" y="31042"/>
                        <a:pt x="5440" y="26562"/>
                      </a:cubicBezTo>
                      <a:cubicBezTo>
                        <a:pt x="6080" y="22081"/>
                        <a:pt x="6720" y="16321"/>
                        <a:pt x="7360" y="9921"/>
                      </a:cubicBezTo>
                      <a:cubicBezTo>
                        <a:pt x="7360" y="8641"/>
                        <a:pt x="8641" y="7360"/>
                        <a:pt x="9921" y="6080"/>
                      </a:cubicBezTo>
                      <a:cubicBezTo>
                        <a:pt x="11201" y="5440"/>
                        <a:pt x="12481" y="4800"/>
                        <a:pt x="14401" y="4800"/>
                      </a:cubicBezTo>
                      <a:cubicBezTo>
                        <a:pt x="15681" y="4800"/>
                        <a:pt x="16961" y="6080"/>
                        <a:pt x="18241" y="7360"/>
                      </a:cubicBezTo>
                      <a:cubicBezTo>
                        <a:pt x="18881" y="8641"/>
                        <a:pt x="18881" y="9921"/>
                        <a:pt x="18881" y="11201"/>
                      </a:cubicBezTo>
                      <a:close/>
                    </a:path>
                  </a:pathLst>
                </a:custGeom>
                <a:solidFill>
                  <a:schemeClr val="bg1"/>
                </a:solidFill>
                <a:ln w="9525" cap="flat">
                  <a:noFill/>
                  <a:prstDash val="solid"/>
                  <a:miter/>
                </a:ln>
              </p:spPr>
              <p:txBody>
                <a:bodyPr rtlCol="0" anchor="ctr"/>
                <a:lstStyle/>
                <a:p>
                  <a:endParaRPr lang="en-US"/>
                </a:p>
              </p:txBody>
            </p:sp>
            <p:sp>
              <p:nvSpPr>
                <p:cNvPr id="230" name="Freeform: Shape 229"/>
                <p:cNvSpPr/>
                <p:nvPr/>
              </p:nvSpPr>
              <p:spPr>
                <a:xfrm>
                  <a:off x="13548266" y="3159674"/>
                  <a:ext cx="66517" cy="60458"/>
                </a:xfrm>
                <a:custGeom>
                  <a:avLst/>
                  <a:gdLst>
                    <a:gd name="connsiteX0" fmla="*/ 42413 w 51203"/>
                    <a:gd name="connsiteY0" fmla="*/ 44483 h 51203"/>
                    <a:gd name="connsiteX1" fmla="*/ 38573 w 51203"/>
                    <a:gd name="connsiteY1" fmla="*/ 45763 h 51203"/>
                    <a:gd name="connsiteX2" fmla="*/ 33453 w 51203"/>
                    <a:gd name="connsiteY2" fmla="*/ 47683 h 51203"/>
                    <a:gd name="connsiteX3" fmla="*/ 20652 w 51203"/>
                    <a:gd name="connsiteY3" fmla="*/ 48963 h 51203"/>
                    <a:gd name="connsiteX4" fmla="*/ 18092 w 51203"/>
                    <a:gd name="connsiteY4" fmla="*/ 48323 h 51203"/>
                    <a:gd name="connsiteX5" fmla="*/ 16172 w 51203"/>
                    <a:gd name="connsiteY5" fmla="*/ 47043 h 51203"/>
                    <a:gd name="connsiteX6" fmla="*/ 14251 w 51203"/>
                    <a:gd name="connsiteY6" fmla="*/ 45763 h 51203"/>
                    <a:gd name="connsiteX7" fmla="*/ 12971 w 51203"/>
                    <a:gd name="connsiteY7" fmla="*/ 44483 h 51203"/>
                    <a:gd name="connsiteX8" fmla="*/ 11691 w 51203"/>
                    <a:gd name="connsiteY8" fmla="*/ 42563 h 51203"/>
                    <a:gd name="connsiteX9" fmla="*/ 10411 w 51203"/>
                    <a:gd name="connsiteY9" fmla="*/ 41283 h 51203"/>
                    <a:gd name="connsiteX10" fmla="*/ 9131 w 51203"/>
                    <a:gd name="connsiteY10" fmla="*/ 40003 h 51203"/>
                    <a:gd name="connsiteX11" fmla="*/ 8491 w 51203"/>
                    <a:gd name="connsiteY11" fmla="*/ 38722 h 51203"/>
                    <a:gd name="connsiteX12" fmla="*/ 7851 w 51203"/>
                    <a:gd name="connsiteY12" fmla="*/ 38082 h 51203"/>
                    <a:gd name="connsiteX13" fmla="*/ 7211 w 51203"/>
                    <a:gd name="connsiteY13" fmla="*/ 36802 h 51203"/>
                    <a:gd name="connsiteX14" fmla="*/ 6571 w 51203"/>
                    <a:gd name="connsiteY14" fmla="*/ 35522 h 51203"/>
                    <a:gd name="connsiteX15" fmla="*/ 5931 w 51203"/>
                    <a:gd name="connsiteY15" fmla="*/ 33602 h 51203"/>
                    <a:gd name="connsiteX16" fmla="*/ 5291 w 51203"/>
                    <a:gd name="connsiteY16" fmla="*/ 31682 h 51203"/>
                    <a:gd name="connsiteX17" fmla="*/ 8491 w 51203"/>
                    <a:gd name="connsiteY17" fmla="*/ 15681 h 51203"/>
                    <a:gd name="connsiteX18" fmla="*/ 13611 w 51203"/>
                    <a:gd name="connsiteY18" fmla="*/ 9280 h 51203"/>
                    <a:gd name="connsiteX19" fmla="*/ 20652 w 51203"/>
                    <a:gd name="connsiteY19" fmla="*/ 4800 h 51203"/>
                    <a:gd name="connsiteX20" fmla="*/ 21932 w 51203"/>
                    <a:gd name="connsiteY20" fmla="*/ 4800 h 51203"/>
                    <a:gd name="connsiteX21" fmla="*/ 22572 w 51203"/>
                    <a:gd name="connsiteY21" fmla="*/ 4800 h 51203"/>
                    <a:gd name="connsiteX22" fmla="*/ 24492 w 51203"/>
                    <a:gd name="connsiteY22" fmla="*/ 4800 h 51203"/>
                    <a:gd name="connsiteX23" fmla="*/ 28972 w 51203"/>
                    <a:gd name="connsiteY23" fmla="*/ 4800 h 51203"/>
                    <a:gd name="connsiteX24" fmla="*/ 33453 w 51203"/>
                    <a:gd name="connsiteY24" fmla="*/ 4800 h 51203"/>
                    <a:gd name="connsiteX25" fmla="*/ 35373 w 51203"/>
                    <a:gd name="connsiteY25" fmla="*/ 4800 h 51203"/>
                    <a:gd name="connsiteX26" fmla="*/ 36013 w 51203"/>
                    <a:gd name="connsiteY26" fmla="*/ 4800 h 51203"/>
                    <a:gd name="connsiteX27" fmla="*/ 36653 w 51203"/>
                    <a:gd name="connsiteY27" fmla="*/ 4800 h 51203"/>
                    <a:gd name="connsiteX28" fmla="*/ 38573 w 51203"/>
                    <a:gd name="connsiteY28" fmla="*/ 5440 h 51203"/>
                    <a:gd name="connsiteX29" fmla="*/ 43053 w 51203"/>
                    <a:gd name="connsiteY29" fmla="*/ 11841 h 51203"/>
                    <a:gd name="connsiteX30" fmla="*/ 43693 w 51203"/>
                    <a:gd name="connsiteY30" fmla="*/ 18241 h 51203"/>
                    <a:gd name="connsiteX31" fmla="*/ 43053 w 51203"/>
                    <a:gd name="connsiteY31" fmla="*/ 24641 h 51203"/>
                    <a:gd name="connsiteX32" fmla="*/ 39213 w 51203"/>
                    <a:gd name="connsiteY32" fmla="*/ 31042 h 51203"/>
                    <a:gd name="connsiteX33" fmla="*/ 37293 w 51203"/>
                    <a:gd name="connsiteY33" fmla="*/ 31682 h 51203"/>
                    <a:gd name="connsiteX34" fmla="*/ 36653 w 51203"/>
                    <a:gd name="connsiteY34" fmla="*/ 31682 h 51203"/>
                    <a:gd name="connsiteX35" fmla="*/ 36013 w 51203"/>
                    <a:gd name="connsiteY35" fmla="*/ 31682 h 51203"/>
                    <a:gd name="connsiteX36" fmla="*/ 35373 w 51203"/>
                    <a:gd name="connsiteY36" fmla="*/ 31682 h 51203"/>
                    <a:gd name="connsiteX37" fmla="*/ 32813 w 51203"/>
                    <a:gd name="connsiteY37" fmla="*/ 31682 h 51203"/>
                    <a:gd name="connsiteX38" fmla="*/ 25132 w 51203"/>
                    <a:gd name="connsiteY38" fmla="*/ 31042 h 51203"/>
                    <a:gd name="connsiteX39" fmla="*/ 18092 w 51203"/>
                    <a:gd name="connsiteY39" fmla="*/ 30402 h 51203"/>
                    <a:gd name="connsiteX40" fmla="*/ 19372 w 51203"/>
                    <a:gd name="connsiteY40" fmla="*/ 32322 h 51203"/>
                    <a:gd name="connsiteX41" fmla="*/ 21932 w 51203"/>
                    <a:gd name="connsiteY41" fmla="*/ 36802 h 51203"/>
                    <a:gd name="connsiteX42" fmla="*/ 24492 w 51203"/>
                    <a:gd name="connsiteY42" fmla="*/ 38082 h 51203"/>
                    <a:gd name="connsiteX43" fmla="*/ 30892 w 51203"/>
                    <a:gd name="connsiteY43" fmla="*/ 37442 h 51203"/>
                    <a:gd name="connsiteX44" fmla="*/ 35373 w 51203"/>
                    <a:gd name="connsiteY44" fmla="*/ 35522 h 51203"/>
                    <a:gd name="connsiteX45" fmla="*/ 40493 w 51203"/>
                    <a:gd name="connsiteY45" fmla="*/ 33602 h 51203"/>
                    <a:gd name="connsiteX46" fmla="*/ 44973 w 51203"/>
                    <a:gd name="connsiteY46" fmla="*/ 34242 h 51203"/>
                    <a:gd name="connsiteX47" fmla="*/ 47534 w 51203"/>
                    <a:gd name="connsiteY47" fmla="*/ 37442 h 51203"/>
                    <a:gd name="connsiteX48" fmla="*/ 46894 w 51203"/>
                    <a:gd name="connsiteY48" fmla="*/ 41923 h 51203"/>
                    <a:gd name="connsiteX49" fmla="*/ 42413 w 51203"/>
                    <a:gd name="connsiteY49" fmla="*/ 44483 h 51203"/>
                    <a:gd name="connsiteX50" fmla="*/ 24492 w 51203"/>
                    <a:gd name="connsiteY50" fmla="*/ 15681 h 51203"/>
                    <a:gd name="connsiteX51" fmla="*/ 22572 w 51203"/>
                    <a:gd name="connsiteY51" fmla="*/ 16961 h 51203"/>
                    <a:gd name="connsiteX52" fmla="*/ 20012 w 51203"/>
                    <a:gd name="connsiteY52" fmla="*/ 18881 h 51203"/>
                    <a:gd name="connsiteX53" fmla="*/ 25772 w 51203"/>
                    <a:gd name="connsiteY53" fmla="*/ 19521 h 51203"/>
                    <a:gd name="connsiteX54" fmla="*/ 32173 w 51203"/>
                    <a:gd name="connsiteY54" fmla="*/ 20161 h 51203"/>
                    <a:gd name="connsiteX55" fmla="*/ 32173 w 51203"/>
                    <a:gd name="connsiteY55" fmla="*/ 17601 h 51203"/>
                    <a:gd name="connsiteX56" fmla="*/ 32173 w 51203"/>
                    <a:gd name="connsiteY56" fmla="*/ 15041 h 51203"/>
                    <a:gd name="connsiteX57" fmla="*/ 28972 w 51203"/>
                    <a:gd name="connsiteY57" fmla="*/ 15041 h 51203"/>
                    <a:gd name="connsiteX58" fmla="*/ 24492 w 51203"/>
                    <a:gd name="connsiteY58" fmla="*/ 15041 h 51203"/>
                    <a:gd name="connsiteX59" fmla="*/ 24492 w 51203"/>
                    <a:gd name="connsiteY59" fmla="*/ 15041 h 51203"/>
                    <a:gd name="connsiteX60" fmla="*/ 24492 w 51203"/>
                    <a:gd name="connsiteY60" fmla="*/ 15681 h 51203"/>
                    <a:gd name="connsiteX61" fmla="*/ 24492 w 51203"/>
                    <a:gd name="connsiteY61" fmla="*/ 15681 h 51203"/>
                    <a:gd name="connsiteX62" fmla="*/ 23852 w 51203"/>
                    <a:gd name="connsiteY62" fmla="*/ 15681 h 51203"/>
                    <a:gd name="connsiteX63" fmla="*/ 23852 w 51203"/>
                    <a:gd name="connsiteY63" fmla="*/ 15681 h 51203"/>
                    <a:gd name="connsiteX64" fmla="*/ 24492 w 51203"/>
                    <a:gd name="connsiteY64" fmla="*/ 15681 h 51203"/>
                    <a:gd name="connsiteX65" fmla="*/ 35373 w 51203"/>
                    <a:gd name="connsiteY65" fmla="*/ 20801 h 51203"/>
                    <a:gd name="connsiteX66" fmla="*/ 35373 w 51203"/>
                    <a:gd name="connsiteY66" fmla="*/ 20801 h 51203"/>
                    <a:gd name="connsiteX67" fmla="*/ 35373 w 51203"/>
                    <a:gd name="connsiteY67" fmla="*/ 2080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1203" h="51203">
                      <a:moveTo>
                        <a:pt x="42413" y="44483"/>
                      </a:moveTo>
                      <a:cubicBezTo>
                        <a:pt x="41773" y="44483"/>
                        <a:pt x="40493" y="45123"/>
                        <a:pt x="38573" y="45763"/>
                      </a:cubicBezTo>
                      <a:cubicBezTo>
                        <a:pt x="36013" y="46403"/>
                        <a:pt x="34733" y="47043"/>
                        <a:pt x="33453" y="47683"/>
                      </a:cubicBezTo>
                      <a:cubicBezTo>
                        <a:pt x="28332" y="49603"/>
                        <a:pt x="24492" y="49603"/>
                        <a:pt x="20652" y="48963"/>
                      </a:cubicBezTo>
                      <a:cubicBezTo>
                        <a:pt x="20012" y="48963"/>
                        <a:pt x="18732" y="48323"/>
                        <a:pt x="18092" y="48323"/>
                      </a:cubicBezTo>
                      <a:cubicBezTo>
                        <a:pt x="17452" y="47683"/>
                        <a:pt x="16812" y="47683"/>
                        <a:pt x="16172" y="47043"/>
                      </a:cubicBezTo>
                      <a:cubicBezTo>
                        <a:pt x="15532" y="46403"/>
                        <a:pt x="14891" y="46403"/>
                        <a:pt x="14251" y="45763"/>
                      </a:cubicBezTo>
                      <a:cubicBezTo>
                        <a:pt x="13611" y="45123"/>
                        <a:pt x="12971" y="44483"/>
                        <a:pt x="12971" y="44483"/>
                      </a:cubicBezTo>
                      <a:cubicBezTo>
                        <a:pt x="12331" y="43843"/>
                        <a:pt x="12331" y="43843"/>
                        <a:pt x="11691" y="42563"/>
                      </a:cubicBezTo>
                      <a:lnTo>
                        <a:pt x="10411" y="41283"/>
                      </a:lnTo>
                      <a:cubicBezTo>
                        <a:pt x="10411" y="41283"/>
                        <a:pt x="9771" y="40642"/>
                        <a:pt x="9131" y="40003"/>
                      </a:cubicBezTo>
                      <a:cubicBezTo>
                        <a:pt x="8491" y="39363"/>
                        <a:pt x="8491" y="38722"/>
                        <a:pt x="8491" y="38722"/>
                      </a:cubicBezTo>
                      <a:cubicBezTo>
                        <a:pt x="8491" y="38722"/>
                        <a:pt x="8491" y="38722"/>
                        <a:pt x="7851" y="38082"/>
                      </a:cubicBezTo>
                      <a:cubicBezTo>
                        <a:pt x="7851" y="37442"/>
                        <a:pt x="7211" y="37442"/>
                        <a:pt x="7211" y="36802"/>
                      </a:cubicBezTo>
                      <a:lnTo>
                        <a:pt x="6571" y="35522"/>
                      </a:lnTo>
                      <a:cubicBezTo>
                        <a:pt x="5931" y="34882"/>
                        <a:pt x="5931" y="34242"/>
                        <a:pt x="5931" y="33602"/>
                      </a:cubicBezTo>
                      <a:cubicBezTo>
                        <a:pt x="5931" y="32962"/>
                        <a:pt x="5291" y="32322"/>
                        <a:pt x="5291" y="31682"/>
                      </a:cubicBezTo>
                      <a:cubicBezTo>
                        <a:pt x="4011" y="26562"/>
                        <a:pt x="5291" y="21441"/>
                        <a:pt x="8491" y="15681"/>
                      </a:cubicBezTo>
                      <a:cubicBezTo>
                        <a:pt x="9771" y="13121"/>
                        <a:pt x="11691" y="11201"/>
                        <a:pt x="13611" y="9280"/>
                      </a:cubicBezTo>
                      <a:cubicBezTo>
                        <a:pt x="15532" y="7360"/>
                        <a:pt x="18092" y="6080"/>
                        <a:pt x="20652" y="4800"/>
                      </a:cubicBezTo>
                      <a:lnTo>
                        <a:pt x="21932" y="4800"/>
                      </a:lnTo>
                      <a:lnTo>
                        <a:pt x="22572" y="4800"/>
                      </a:lnTo>
                      <a:cubicBezTo>
                        <a:pt x="23212" y="4800"/>
                        <a:pt x="23212" y="4800"/>
                        <a:pt x="24492" y="4800"/>
                      </a:cubicBezTo>
                      <a:cubicBezTo>
                        <a:pt x="25772" y="4800"/>
                        <a:pt x="27052" y="4800"/>
                        <a:pt x="28972" y="4800"/>
                      </a:cubicBezTo>
                      <a:cubicBezTo>
                        <a:pt x="30892" y="4800"/>
                        <a:pt x="32173" y="4800"/>
                        <a:pt x="33453" y="4800"/>
                      </a:cubicBezTo>
                      <a:lnTo>
                        <a:pt x="35373" y="4800"/>
                      </a:lnTo>
                      <a:cubicBezTo>
                        <a:pt x="35373" y="4800"/>
                        <a:pt x="36013" y="4800"/>
                        <a:pt x="36013" y="4800"/>
                      </a:cubicBezTo>
                      <a:cubicBezTo>
                        <a:pt x="36013" y="4800"/>
                        <a:pt x="36653" y="4800"/>
                        <a:pt x="36653" y="4800"/>
                      </a:cubicBezTo>
                      <a:cubicBezTo>
                        <a:pt x="37293" y="4800"/>
                        <a:pt x="37933" y="4800"/>
                        <a:pt x="38573" y="5440"/>
                      </a:cubicBezTo>
                      <a:cubicBezTo>
                        <a:pt x="40493" y="6720"/>
                        <a:pt x="42413" y="8640"/>
                        <a:pt x="43053" y="11841"/>
                      </a:cubicBezTo>
                      <a:cubicBezTo>
                        <a:pt x="43693" y="13761"/>
                        <a:pt x="43693" y="16321"/>
                        <a:pt x="43693" y="18241"/>
                      </a:cubicBezTo>
                      <a:cubicBezTo>
                        <a:pt x="43693" y="20801"/>
                        <a:pt x="43693" y="22721"/>
                        <a:pt x="43053" y="24641"/>
                      </a:cubicBezTo>
                      <a:cubicBezTo>
                        <a:pt x="42413" y="27842"/>
                        <a:pt x="41133" y="29762"/>
                        <a:pt x="39213" y="31042"/>
                      </a:cubicBezTo>
                      <a:cubicBezTo>
                        <a:pt x="38573" y="31682"/>
                        <a:pt x="37933" y="31682"/>
                        <a:pt x="37293" y="31682"/>
                      </a:cubicBezTo>
                      <a:cubicBezTo>
                        <a:pt x="37293" y="31682"/>
                        <a:pt x="36653" y="31682"/>
                        <a:pt x="36653" y="31682"/>
                      </a:cubicBezTo>
                      <a:lnTo>
                        <a:pt x="36013" y="31682"/>
                      </a:lnTo>
                      <a:lnTo>
                        <a:pt x="35373" y="31682"/>
                      </a:lnTo>
                      <a:cubicBezTo>
                        <a:pt x="34733" y="31682"/>
                        <a:pt x="33453" y="31682"/>
                        <a:pt x="32813" y="31682"/>
                      </a:cubicBezTo>
                      <a:lnTo>
                        <a:pt x="25132" y="31042"/>
                      </a:lnTo>
                      <a:lnTo>
                        <a:pt x="18092" y="30402"/>
                      </a:lnTo>
                      <a:lnTo>
                        <a:pt x="19372" y="32322"/>
                      </a:lnTo>
                      <a:cubicBezTo>
                        <a:pt x="20652" y="34882"/>
                        <a:pt x="21932" y="36162"/>
                        <a:pt x="21932" y="36802"/>
                      </a:cubicBezTo>
                      <a:cubicBezTo>
                        <a:pt x="22572" y="37442"/>
                        <a:pt x="23212" y="38082"/>
                        <a:pt x="24492" y="38082"/>
                      </a:cubicBezTo>
                      <a:cubicBezTo>
                        <a:pt x="25772" y="38722"/>
                        <a:pt x="27692" y="38082"/>
                        <a:pt x="30892" y="37442"/>
                      </a:cubicBezTo>
                      <a:cubicBezTo>
                        <a:pt x="31533" y="37442"/>
                        <a:pt x="33453" y="36802"/>
                        <a:pt x="35373" y="35522"/>
                      </a:cubicBezTo>
                      <a:cubicBezTo>
                        <a:pt x="37933" y="34882"/>
                        <a:pt x="39213" y="34242"/>
                        <a:pt x="40493" y="33602"/>
                      </a:cubicBezTo>
                      <a:cubicBezTo>
                        <a:pt x="41773" y="32962"/>
                        <a:pt x="43693" y="33602"/>
                        <a:pt x="44973" y="34242"/>
                      </a:cubicBezTo>
                      <a:cubicBezTo>
                        <a:pt x="46253" y="34882"/>
                        <a:pt x="47534" y="36162"/>
                        <a:pt x="47534" y="37442"/>
                      </a:cubicBezTo>
                      <a:cubicBezTo>
                        <a:pt x="48174" y="38722"/>
                        <a:pt x="47534" y="40642"/>
                        <a:pt x="46894" y="41923"/>
                      </a:cubicBezTo>
                      <a:cubicBezTo>
                        <a:pt x="45613" y="43203"/>
                        <a:pt x="44333" y="43843"/>
                        <a:pt x="42413" y="44483"/>
                      </a:cubicBezTo>
                      <a:close/>
                      <a:moveTo>
                        <a:pt x="24492" y="15681"/>
                      </a:moveTo>
                      <a:lnTo>
                        <a:pt x="22572" y="16961"/>
                      </a:lnTo>
                      <a:cubicBezTo>
                        <a:pt x="21292" y="17601"/>
                        <a:pt x="20652" y="18241"/>
                        <a:pt x="20012" y="18881"/>
                      </a:cubicBezTo>
                      <a:lnTo>
                        <a:pt x="25772" y="19521"/>
                      </a:lnTo>
                      <a:cubicBezTo>
                        <a:pt x="28972" y="19521"/>
                        <a:pt x="30892" y="20161"/>
                        <a:pt x="32173" y="20161"/>
                      </a:cubicBezTo>
                      <a:cubicBezTo>
                        <a:pt x="32173" y="19521"/>
                        <a:pt x="32173" y="18241"/>
                        <a:pt x="32173" y="17601"/>
                      </a:cubicBezTo>
                      <a:cubicBezTo>
                        <a:pt x="32173" y="16321"/>
                        <a:pt x="32173" y="15681"/>
                        <a:pt x="32173" y="15041"/>
                      </a:cubicBezTo>
                      <a:cubicBezTo>
                        <a:pt x="31533" y="15041"/>
                        <a:pt x="30252" y="15041"/>
                        <a:pt x="28972" y="15041"/>
                      </a:cubicBezTo>
                      <a:cubicBezTo>
                        <a:pt x="27692" y="15041"/>
                        <a:pt x="25772" y="15041"/>
                        <a:pt x="24492" y="15041"/>
                      </a:cubicBezTo>
                      <a:lnTo>
                        <a:pt x="24492" y="15041"/>
                      </a:lnTo>
                      <a:close/>
                      <a:moveTo>
                        <a:pt x="24492" y="15681"/>
                      </a:moveTo>
                      <a:lnTo>
                        <a:pt x="24492" y="15681"/>
                      </a:lnTo>
                      <a:cubicBezTo>
                        <a:pt x="23852" y="15681"/>
                        <a:pt x="23852" y="15681"/>
                        <a:pt x="23852" y="15681"/>
                      </a:cubicBezTo>
                      <a:cubicBezTo>
                        <a:pt x="23852" y="15681"/>
                        <a:pt x="23852" y="15681"/>
                        <a:pt x="23852" y="15681"/>
                      </a:cubicBezTo>
                      <a:cubicBezTo>
                        <a:pt x="23852" y="15681"/>
                        <a:pt x="24492" y="15681"/>
                        <a:pt x="24492" y="15681"/>
                      </a:cubicBezTo>
                      <a:close/>
                      <a:moveTo>
                        <a:pt x="35373" y="20801"/>
                      </a:moveTo>
                      <a:cubicBezTo>
                        <a:pt x="35373" y="20801"/>
                        <a:pt x="35373" y="20801"/>
                        <a:pt x="35373" y="20801"/>
                      </a:cubicBezTo>
                      <a:lnTo>
                        <a:pt x="35373" y="20801"/>
                      </a:lnTo>
                      <a:close/>
                    </a:path>
                  </a:pathLst>
                </a:custGeom>
                <a:solidFill>
                  <a:schemeClr val="bg1"/>
                </a:solidFill>
                <a:ln w="9525" cap="flat">
                  <a:noFill/>
                  <a:prstDash val="solid"/>
                  <a:miter/>
                </a:ln>
              </p:spPr>
              <p:txBody>
                <a:bodyPr rtlCol="0" anchor="ctr"/>
                <a:lstStyle/>
                <a:p>
                  <a:endParaRPr lang="en-US"/>
                </a:p>
              </p:txBody>
            </p:sp>
            <p:sp>
              <p:nvSpPr>
                <p:cNvPr id="231" name="Freeform: Shape 230"/>
                <p:cNvSpPr/>
                <p:nvPr/>
              </p:nvSpPr>
              <p:spPr>
                <a:xfrm>
                  <a:off x="13651173" y="3156650"/>
                  <a:ext cx="58203" cy="45343"/>
                </a:xfrm>
                <a:custGeom>
                  <a:avLst/>
                  <a:gdLst>
                    <a:gd name="connsiteX0" fmla="*/ 36162 w 44802"/>
                    <a:gd name="connsiteY0" fmla="*/ 34242 h 38402"/>
                    <a:gd name="connsiteX1" fmla="*/ 10561 w 44802"/>
                    <a:gd name="connsiteY1" fmla="*/ 32962 h 38402"/>
                    <a:gd name="connsiteX2" fmla="*/ 6720 w 44802"/>
                    <a:gd name="connsiteY2" fmla="*/ 31042 h 38402"/>
                    <a:gd name="connsiteX3" fmla="*/ 4800 w 44802"/>
                    <a:gd name="connsiteY3" fmla="*/ 27202 h 38402"/>
                    <a:gd name="connsiteX4" fmla="*/ 6720 w 44802"/>
                    <a:gd name="connsiteY4" fmla="*/ 23362 h 38402"/>
                    <a:gd name="connsiteX5" fmla="*/ 10561 w 44802"/>
                    <a:gd name="connsiteY5" fmla="*/ 21441 h 38402"/>
                    <a:gd name="connsiteX6" fmla="*/ 36802 w 44802"/>
                    <a:gd name="connsiteY6" fmla="*/ 22722 h 38402"/>
                    <a:gd name="connsiteX7" fmla="*/ 40643 w 44802"/>
                    <a:gd name="connsiteY7" fmla="*/ 24642 h 38402"/>
                    <a:gd name="connsiteX8" fmla="*/ 41923 w 44802"/>
                    <a:gd name="connsiteY8" fmla="*/ 28482 h 38402"/>
                    <a:gd name="connsiteX9" fmla="*/ 40003 w 44802"/>
                    <a:gd name="connsiteY9" fmla="*/ 32322 h 38402"/>
                    <a:gd name="connsiteX10" fmla="*/ 36162 w 44802"/>
                    <a:gd name="connsiteY10" fmla="*/ 34242 h 38402"/>
                    <a:gd name="connsiteX11" fmla="*/ 35522 w 44802"/>
                    <a:gd name="connsiteY11" fmla="*/ 16321 h 38402"/>
                    <a:gd name="connsiteX12" fmla="*/ 24002 w 44802"/>
                    <a:gd name="connsiteY12" fmla="*/ 16321 h 38402"/>
                    <a:gd name="connsiteX13" fmla="*/ 12481 w 44802"/>
                    <a:gd name="connsiteY13" fmla="*/ 16321 h 38402"/>
                    <a:gd name="connsiteX14" fmla="*/ 8641 w 44802"/>
                    <a:gd name="connsiteY14" fmla="*/ 14401 h 38402"/>
                    <a:gd name="connsiteX15" fmla="*/ 6720 w 44802"/>
                    <a:gd name="connsiteY15" fmla="*/ 10561 h 38402"/>
                    <a:gd name="connsiteX16" fmla="*/ 8641 w 44802"/>
                    <a:gd name="connsiteY16" fmla="*/ 6721 h 38402"/>
                    <a:gd name="connsiteX17" fmla="*/ 12481 w 44802"/>
                    <a:gd name="connsiteY17" fmla="*/ 4800 h 38402"/>
                    <a:gd name="connsiteX18" fmla="*/ 24002 w 44802"/>
                    <a:gd name="connsiteY18" fmla="*/ 4800 h 38402"/>
                    <a:gd name="connsiteX19" fmla="*/ 35522 w 44802"/>
                    <a:gd name="connsiteY19" fmla="*/ 4800 h 38402"/>
                    <a:gd name="connsiteX20" fmla="*/ 39363 w 44802"/>
                    <a:gd name="connsiteY20" fmla="*/ 6721 h 38402"/>
                    <a:gd name="connsiteX21" fmla="*/ 41283 w 44802"/>
                    <a:gd name="connsiteY21" fmla="*/ 10561 h 38402"/>
                    <a:gd name="connsiteX22" fmla="*/ 39363 w 44802"/>
                    <a:gd name="connsiteY22" fmla="*/ 14401 h 38402"/>
                    <a:gd name="connsiteX23" fmla="*/ 35522 w 44802"/>
                    <a:gd name="connsiteY23" fmla="*/ 163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6162" y="34242"/>
                      </a:moveTo>
                      <a:cubicBezTo>
                        <a:pt x="28482" y="33602"/>
                        <a:pt x="19521" y="32962"/>
                        <a:pt x="10561" y="32962"/>
                      </a:cubicBezTo>
                      <a:cubicBezTo>
                        <a:pt x="9281" y="32962"/>
                        <a:pt x="7360" y="32322"/>
                        <a:pt x="6720" y="31042"/>
                      </a:cubicBezTo>
                      <a:cubicBezTo>
                        <a:pt x="5440" y="29762"/>
                        <a:pt x="4800" y="28482"/>
                        <a:pt x="4800" y="27202"/>
                      </a:cubicBezTo>
                      <a:cubicBezTo>
                        <a:pt x="4800" y="25922"/>
                        <a:pt x="5440" y="24002"/>
                        <a:pt x="6720" y="23362"/>
                      </a:cubicBezTo>
                      <a:cubicBezTo>
                        <a:pt x="8001" y="22082"/>
                        <a:pt x="9281" y="21441"/>
                        <a:pt x="10561" y="21441"/>
                      </a:cubicBezTo>
                      <a:cubicBezTo>
                        <a:pt x="20161" y="21441"/>
                        <a:pt x="29122" y="22082"/>
                        <a:pt x="36802" y="22722"/>
                      </a:cubicBezTo>
                      <a:cubicBezTo>
                        <a:pt x="38082" y="22722"/>
                        <a:pt x="39363" y="23362"/>
                        <a:pt x="40643" y="24642"/>
                      </a:cubicBezTo>
                      <a:cubicBezTo>
                        <a:pt x="41923" y="25922"/>
                        <a:pt x="41923" y="27202"/>
                        <a:pt x="41923" y="28482"/>
                      </a:cubicBezTo>
                      <a:cubicBezTo>
                        <a:pt x="41923" y="29762"/>
                        <a:pt x="41283" y="31042"/>
                        <a:pt x="40003" y="32322"/>
                      </a:cubicBezTo>
                      <a:cubicBezTo>
                        <a:pt x="38723" y="34242"/>
                        <a:pt x="37442" y="34242"/>
                        <a:pt x="36162" y="34242"/>
                      </a:cubicBezTo>
                      <a:close/>
                      <a:moveTo>
                        <a:pt x="35522" y="16321"/>
                      </a:moveTo>
                      <a:cubicBezTo>
                        <a:pt x="32962" y="16321"/>
                        <a:pt x="29122" y="16321"/>
                        <a:pt x="24002" y="16321"/>
                      </a:cubicBezTo>
                      <a:cubicBezTo>
                        <a:pt x="18881" y="16321"/>
                        <a:pt x="15041" y="16321"/>
                        <a:pt x="12481" y="16321"/>
                      </a:cubicBezTo>
                      <a:cubicBezTo>
                        <a:pt x="11201" y="16321"/>
                        <a:pt x="9281" y="15681"/>
                        <a:pt x="8641" y="14401"/>
                      </a:cubicBezTo>
                      <a:cubicBezTo>
                        <a:pt x="7360" y="13121"/>
                        <a:pt x="6720" y="11841"/>
                        <a:pt x="6720" y="10561"/>
                      </a:cubicBezTo>
                      <a:cubicBezTo>
                        <a:pt x="6720" y="9281"/>
                        <a:pt x="7360" y="7361"/>
                        <a:pt x="8641" y="6721"/>
                      </a:cubicBezTo>
                      <a:cubicBezTo>
                        <a:pt x="9921" y="5440"/>
                        <a:pt x="11201" y="4800"/>
                        <a:pt x="12481" y="4800"/>
                      </a:cubicBezTo>
                      <a:cubicBezTo>
                        <a:pt x="15041" y="4800"/>
                        <a:pt x="18881" y="4800"/>
                        <a:pt x="24002" y="4800"/>
                      </a:cubicBezTo>
                      <a:cubicBezTo>
                        <a:pt x="29122" y="4800"/>
                        <a:pt x="32962" y="4800"/>
                        <a:pt x="35522" y="4800"/>
                      </a:cubicBezTo>
                      <a:cubicBezTo>
                        <a:pt x="36802" y="4800"/>
                        <a:pt x="38723" y="5440"/>
                        <a:pt x="39363" y="6721"/>
                      </a:cubicBezTo>
                      <a:cubicBezTo>
                        <a:pt x="40643" y="8001"/>
                        <a:pt x="41283" y="9281"/>
                        <a:pt x="41283" y="10561"/>
                      </a:cubicBezTo>
                      <a:cubicBezTo>
                        <a:pt x="41283" y="11841"/>
                        <a:pt x="40643" y="13761"/>
                        <a:pt x="39363" y="14401"/>
                      </a:cubicBezTo>
                      <a:cubicBezTo>
                        <a:pt x="38723" y="15681"/>
                        <a:pt x="37442" y="16321"/>
                        <a:pt x="35522" y="16321"/>
                      </a:cubicBezTo>
                      <a:close/>
                    </a:path>
                  </a:pathLst>
                </a:custGeom>
                <a:solidFill>
                  <a:schemeClr val="bg1"/>
                </a:solidFill>
                <a:ln w="9525" cap="flat">
                  <a:noFill/>
                  <a:prstDash val="solid"/>
                  <a:miter/>
                </a:ln>
              </p:spPr>
              <p:txBody>
                <a:bodyPr rtlCol="0" anchor="ctr"/>
                <a:lstStyle/>
                <a:p>
                  <a:endParaRPr lang="en-US"/>
                </a:p>
              </p:txBody>
            </p:sp>
            <p:sp>
              <p:nvSpPr>
                <p:cNvPr id="232" name="Freeform: Shape 231"/>
                <p:cNvSpPr/>
                <p:nvPr/>
              </p:nvSpPr>
              <p:spPr>
                <a:xfrm>
                  <a:off x="13839084" y="3157406"/>
                  <a:ext cx="58203" cy="68016"/>
                </a:xfrm>
                <a:custGeom>
                  <a:avLst/>
                  <a:gdLst>
                    <a:gd name="connsiteX0" fmla="*/ 6080 w 44802"/>
                    <a:gd name="connsiteY0" fmla="*/ 47043 h 57603"/>
                    <a:gd name="connsiteX1" fmla="*/ 4800 w 44802"/>
                    <a:gd name="connsiteY1" fmla="*/ 10561 h 57603"/>
                    <a:gd name="connsiteX2" fmla="*/ 6720 w 44802"/>
                    <a:gd name="connsiteY2" fmla="*/ 6721 h 57603"/>
                    <a:gd name="connsiteX3" fmla="*/ 10561 w 44802"/>
                    <a:gd name="connsiteY3" fmla="*/ 4800 h 57603"/>
                    <a:gd name="connsiteX4" fmla="*/ 14401 w 44802"/>
                    <a:gd name="connsiteY4" fmla="*/ 6080 h 57603"/>
                    <a:gd name="connsiteX5" fmla="*/ 16321 w 44802"/>
                    <a:gd name="connsiteY5" fmla="*/ 9921 h 57603"/>
                    <a:gd name="connsiteX6" fmla="*/ 17601 w 44802"/>
                    <a:gd name="connsiteY6" fmla="*/ 8641 h 57603"/>
                    <a:gd name="connsiteX7" fmla="*/ 31042 w 44802"/>
                    <a:gd name="connsiteY7" fmla="*/ 6080 h 57603"/>
                    <a:gd name="connsiteX8" fmla="*/ 35522 w 44802"/>
                    <a:gd name="connsiteY8" fmla="*/ 8641 h 57603"/>
                    <a:gd name="connsiteX9" fmla="*/ 36802 w 44802"/>
                    <a:gd name="connsiteY9" fmla="*/ 9921 h 57603"/>
                    <a:gd name="connsiteX10" fmla="*/ 37442 w 44802"/>
                    <a:gd name="connsiteY10" fmla="*/ 10561 h 57603"/>
                    <a:gd name="connsiteX11" fmla="*/ 40003 w 44802"/>
                    <a:gd name="connsiteY11" fmla="*/ 14401 h 57603"/>
                    <a:gd name="connsiteX12" fmla="*/ 39363 w 44802"/>
                    <a:gd name="connsiteY12" fmla="*/ 18881 h 57603"/>
                    <a:gd name="connsiteX13" fmla="*/ 35522 w 44802"/>
                    <a:gd name="connsiteY13" fmla="*/ 21441 h 57603"/>
                    <a:gd name="connsiteX14" fmla="*/ 31042 w 44802"/>
                    <a:gd name="connsiteY14" fmla="*/ 20801 h 57603"/>
                    <a:gd name="connsiteX15" fmla="*/ 29122 w 44802"/>
                    <a:gd name="connsiteY15" fmla="*/ 19521 h 57603"/>
                    <a:gd name="connsiteX16" fmla="*/ 27842 w 44802"/>
                    <a:gd name="connsiteY16" fmla="*/ 18881 h 57603"/>
                    <a:gd name="connsiteX17" fmla="*/ 27202 w 44802"/>
                    <a:gd name="connsiteY17" fmla="*/ 18241 h 57603"/>
                    <a:gd name="connsiteX18" fmla="*/ 23362 w 44802"/>
                    <a:gd name="connsiteY18" fmla="*/ 19521 h 57603"/>
                    <a:gd name="connsiteX19" fmla="*/ 18241 w 44802"/>
                    <a:gd name="connsiteY19" fmla="*/ 25282 h 57603"/>
                    <a:gd name="connsiteX20" fmla="*/ 15681 w 44802"/>
                    <a:gd name="connsiteY20" fmla="*/ 27202 h 57603"/>
                    <a:gd name="connsiteX21" fmla="*/ 16961 w 44802"/>
                    <a:gd name="connsiteY21" fmla="*/ 47683 h 57603"/>
                    <a:gd name="connsiteX22" fmla="*/ 15681 w 44802"/>
                    <a:gd name="connsiteY22" fmla="*/ 52163 h 57603"/>
                    <a:gd name="connsiteX23" fmla="*/ 11841 w 44802"/>
                    <a:gd name="connsiteY23" fmla="*/ 54084 h 57603"/>
                    <a:gd name="connsiteX24" fmla="*/ 8001 w 44802"/>
                    <a:gd name="connsiteY24" fmla="*/ 52803 h 57603"/>
                    <a:gd name="connsiteX25" fmla="*/ 6080 w 44802"/>
                    <a:gd name="connsiteY25" fmla="*/ 4704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802" h="57603">
                      <a:moveTo>
                        <a:pt x="6080" y="47043"/>
                      </a:moveTo>
                      <a:cubicBezTo>
                        <a:pt x="5440" y="39363"/>
                        <a:pt x="4800" y="27202"/>
                        <a:pt x="4800" y="10561"/>
                      </a:cubicBezTo>
                      <a:cubicBezTo>
                        <a:pt x="4800" y="9281"/>
                        <a:pt x="5440" y="7360"/>
                        <a:pt x="6720" y="6721"/>
                      </a:cubicBezTo>
                      <a:cubicBezTo>
                        <a:pt x="8001" y="5440"/>
                        <a:pt x="9281" y="4800"/>
                        <a:pt x="10561" y="4800"/>
                      </a:cubicBezTo>
                      <a:cubicBezTo>
                        <a:pt x="11841" y="4800"/>
                        <a:pt x="13121" y="5440"/>
                        <a:pt x="14401" y="6080"/>
                      </a:cubicBezTo>
                      <a:cubicBezTo>
                        <a:pt x="15681" y="7360"/>
                        <a:pt x="16321" y="8001"/>
                        <a:pt x="16321" y="9921"/>
                      </a:cubicBezTo>
                      <a:cubicBezTo>
                        <a:pt x="16961" y="9281"/>
                        <a:pt x="17601" y="9281"/>
                        <a:pt x="17601" y="8641"/>
                      </a:cubicBezTo>
                      <a:cubicBezTo>
                        <a:pt x="22082" y="5440"/>
                        <a:pt x="26562" y="4800"/>
                        <a:pt x="31042" y="6080"/>
                      </a:cubicBezTo>
                      <a:cubicBezTo>
                        <a:pt x="32322" y="6721"/>
                        <a:pt x="34242" y="7360"/>
                        <a:pt x="35522" y="8641"/>
                      </a:cubicBezTo>
                      <a:lnTo>
                        <a:pt x="36802" y="9921"/>
                      </a:lnTo>
                      <a:cubicBezTo>
                        <a:pt x="36802" y="9921"/>
                        <a:pt x="37442" y="10561"/>
                        <a:pt x="37442" y="10561"/>
                      </a:cubicBezTo>
                      <a:cubicBezTo>
                        <a:pt x="38723" y="11201"/>
                        <a:pt x="39363" y="12481"/>
                        <a:pt x="40003" y="14401"/>
                      </a:cubicBezTo>
                      <a:cubicBezTo>
                        <a:pt x="40003" y="15681"/>
                        <a:pt x="40003" y="17601"/>
                        <a:pt x="39363" y="18881"/>
                      </a:cubicBezTo>
                      <a:cubicBezTo>
                        <a:pt x="38723" y="20161"/>
                        <a:pt x="37442" y="20801"/>
                        <a:pt x="35522" y="21441"/>
                      </a:cubicBezTo>
                      <a:cubicBezTo>
                        <a:pt x="34242" y="21441"/>
                        <a:pt x="32322" y="21441"/>
                        <a:pt x="31042" y="20801"/>
                      </a:cubicBezTo>
                      <a:cubicBezTo>
                        <a:pt x="30402" y="20161"/>
                        <a:pt x="29762" y="20161"/>
                        <a:pt x="29122" y="19521"/>
                      </a:cubicBezTo>
                      <a:lnTo>
                        <a:pt x="27842" y="18881"/>
                      </a:lnTo>
                      <a:cubicBezTo>
                        <a:pt x="27842" y="18881"/>
                        <a:pt x="27202" y="18881"/>
                        <a:pt x="27202" y="18241"/>
                      </a:cubicBezTo>
                      <a:cubicBezTo>
                        <a:pt x="25922" y="17601"/>
                        <a:pt x="24642" y="18241"/>
                        <a:pt x="23362" y="19521"/>
                      </a:cubicBezTo>
                      <a:cubicBezTo>
                        <a:pt x="22082" y="20161"/>
                        <a:pt x="20801" y="22082"/>
                        <a:pt x="18241" y="25282"/>
                      </a:cubicBezTo>
                      <a:cubicBezTo>
                        <a:pt x="17601" y="25922"/>
                        <a:pt x="16321" y="26562"/>
                        <a:pt x="15681" y="27202"/>
                      </a:cubicBezTo>
                      <a:cubicBezTo>
                        <a:pt x="15681" y="34882"/>
                        <a:pt x="16321" y="41923"/>
                        <a:pt x="16961" y="47683"/>
                      </a:cubicBezTo>
                      <a:cubicBezTo>
                        <a:pt x="16961" y="48963"/>
                        <a:pt x="16321" y="50883"/>
                        <a:pt x="15681" y="52163"/>
                      </a:cubicBezTo>
                      <a:cubicBezTo>
                        <a:pt x="14401" y="53444"/>
                        <a:pt x="13121" y="54084"/>
                        <a:pt x="11841" y="54084"/>
                      </a:cubicBezTo>
                      <a:cubicBezTo>
                        <a:pt x="10561" y="54084"/>
                        <a:pt x="8641" y="54084"/>
                        <a:pt x="8001" y="52803"/>
                      </a:cubicBezTo>
                      <a:cubicBezTo>
                        <a:pt x="6720" y="49603"/>
                        <a:pt x="6080" y="48323"/>
                        <a:pt x="6080" y="47043"/>
                      </a:cubicBezTo>
                      <a:close/>
                    </a:path>
                  </a:pathLst>
                </a:custGeom>
                <a:solidFill>
                  <a:schemeClr val="bg1"/>
                </a:solidFill>
                <a:ln w="9525" cap="flat">
                  <a:noFill/>
                  <a:prstDash val="solid"/>
                  <a:miter/>
                </a:ln>
              </p:spPr>
              <p:txBody>
                <a:bodyPr rtlCol="0" anchor="ctr"/>
                <a:lstStyle/>
                <a:p>
                  <a:endParaRPr lang="en-US"/>
                </a:p>
              </p:txBody>
            </p:sp>
            <p:sp>
              <p:nvSpPr>
                <p:cNvPr id="233" name="Freeform: Shape 232"/>
                <p:cNvSpPr/>
                <p:nvPr/>
              </p:nvSpPr>
              <p:spPr>
                <a:xfrm>
                  <a:off x="13885646" y="3136245"/>
                  <a:ext cx="66517" cy="83130"/>
                </a:xfrm>
                <a:custGeom>
                  <a:avLst/>
                  <a:gdLst>
                    <a:gd name="connsiteX0" fmla="*/ 8001 w 51203"/>
                    <a:gd name="connsiteY0" fmla="*/ 12481 h 70404"/>
                    <a:gd name="connsiteX1" fmla="*/ 25282 w 51203"/>
                    <a:gd name="connsiteY1" fmla="*/ 4800 h 70404"/>
                    <a:gd name="connsiteX2" fmla="*/ 35522 w 51203"/>
                    <a:gd name="connsiteY2" fmla="*/ 8001 h 70404"/>
                    <a:gd name="connsiteX3" fmla="*/ 40643 w 51203"/>
                    <a:gd name="connsiteY3" fmla="*/ 19521 h 70404"/>
                    <a:gd name="connsiteX4" fmla="*/ 40003 w 51203"/>
                    <a:gd name="connsiteY4" fmla="*/ 29122 h 70404"/>
                    <a:gd name="connsiteX5" fmla="*/ 39363 w 51203"/>
                    <a:gd name="connsiteY5" fmla="*/ 31042 h 70404"/>
                    <a:gd name="connsiteX6" fmla="*/ 38723 w 51203"/>
                    <a:gd name="connsiteY6" fmla="*/ 32322 h 70404"/>
                    <a:gd name="connsiteX7" fmla="*/ 38082 w 51203"/>
                    <a:gd name="connsiteY7" fmla="*/ 34242 h 70404"/>
                    <a:gd name="connsiteX8" fmla="*/ 36802 w 51203"/>
                    <a:gd name="connsiteY8" fmla="*/ 38722 h 70404"/>
                    <a:gd name="connsiteX9" fmla="*/ 34882 w 51203"/>
                    <a:gd name="connsiteY9" fmla="*/ 45763 h 70404"/>
                    <a:gd name="connsiteX10" fmla="*/ 32322 w 51203"/>
                    <a:gd name="connsiteY10" fmla="*/ 52163 h 70404"/>
                    <a:gd name="connsiteX11" fmla="*/ 34242 w 51203"/>
                    <a:gd name="connsiteY11" fmla="*/ 52803 h 70404"/>
                    <a:gd name="connsiteX12" fmla="*/ 42563 w 51203"/>
                    <a:gd name="connsiteY12" fmla="*/ 54083 h 70404"/>
                    <a:gd name="connsiteX13" fmla="*/ 46403 w 51203"/>
                    <a:gd name="connsiteY13" fmla="*/ 56004 h 70404"/>
                    <a:gd name="connsiteX14" fmla="*/ 47683 w 51203"/>
                    <a:gd name="connsiteY14" fmla="*/ 60484 h 70404"/>
                    <a:gd name="connsiteX15" fmla="*/ 45763 w 51203"/>
                    <a:gd name="connsiteY15" fmla="*/ 64324 h 70404"/>
                    <a:gd name="connsiteX16" fmla="*/ 41283 w 51203"/>
                    <a:gd name="connsiteY16" fmla="*/ 65604 h 70404"/>
                    <a:gd name="connsiteX17" fmla="*/ 32322 w 51203"/>
                    <a:gd name="connsiteY17" fmla="*/ 63684 h 70404"/>
                    <a:gd name="connsiteX18" fmla="*/ 25282 w 51203"/>
                    <a:gd name="connsiteY18" fmla="*/ 63044 h 70404"/>
                    <a:gd name="connsiteX19" fmla="*/ 24642 w 51203"/>
                    <a:gd name="connsiteY19" fmla="*/ 63684 h 70404"/>
                    <a:gd name="connsiteX20" fmla="*/ 24002 w 51203"/>
                    <a:gd name="connsiteY20" fmla="*/ 64324 h 70404"/>
                    <a:gd name="connsiteX21" fmla="*/ 20161 w 51203"/>
                    <a:gd name="connsiteY21" fmla="*/ 64964 h 70404"/>
                    <a:gd name="connsiteX22" fmla="*/ 16321 w 51203"/>
                    <a:gd name="connsiteY22" fmla="*/ 63684 h 70404"/>
                    <a:gd name="connsiteX23" fmla="*/ 13761 w 51203"/>
                    <a:gd name="connsiteY23" fmla="*/ 60484 h 70404"/>
                    <a:gd name="connsiteX24" fmla="*/ 13761 w 51203"/>
                    <a:gd name="connsiteY24" fmla="*/ 56004 h 70404"/>
                    <a:gd name="connsiteX25" fmla="*/ 15681 w 51203"/>
                    <a:gd name="connsiteY25" fmla="*/ 52803 h 70404"/>
                    <a:gd name="connsiteX26" fmla="*/ 18881 w 51203"/>
                    <a:gd name="connsiteY26" fmla="*/ 50883 h 70404"/>
                    <a:gd name="connsiteX27" fmla="*/ 19521 w 51203"/>
                    <a:gd name="connsiteY27" fmla="*/ 50883 h 70404"/>
                    <a:gd name="connsiteX28" fmla="*/ 20161 w 51203"/>
                    <a:gd name="connsiteY28" fmla="*/ 50883 h 70404"/>
                    <a:gd name="connsiteX29" fmla="*/ 22081 w 51203"/>
                    <a:gd name="connsiteY29" fmla="*/ 47683 h 70404"/>
                    <a:gd name="connsiteX30" fmla="*/ 24642 w 51203"/>
                    <a:gd name="connsiteY30" fmla="*/ 39363 h 70404"/>
                    <a:gd name="connsiteX31" fmla="*/ 26562 w 51203"/>
                    <a:gd name="connsiteY31" fmla="*/ 31042 h 70404"/>
                    <a:gd name="connsiteX32" fmla="*/ 29122 w 51203"/>
                    <a:gd name="connsiteY32" fmla="*/ 24642 h 70404"/>
                    <a:gd name="connsiteX33" fmla="*/ 29122 w 51203"/>
                    <a:gd name="connsiteY33" fmla="*/ 24642 h 70404"/>
                    <a:gd name="connsiteX34" fmla="*/ 29122 w 51203"/>
                    <a:gd name="connsiteY34" fmla="*/ 22081 h 70404"/>
                    <a:gd name="connsiteX35" fmla="*/ 29122 w 51203"/>
                    <a:gd name="connsiteY35" fmla="*/ 21441 h 70404"/>
                    <a:gd name="connsiteX36" fmla="*/ 27202 w 51203"/>
                    <a:gd name="connsiteY36" fmla="*/ 16961 h 70404"/>
                    <a:gd name="connsiteX37" fmla="*/ 25282 w 51203"/>
                    <a:gd name="connsiteY37" fmla="*/ 16321 h 70404"/>
                    <a:gd name="connsiteX38" fmla="*/ 14401 w 51203"/>
                    <a:gd name="connsiteY38" fmla="*/ 21441 h 70404"/>
                    <a:gd name="connsiteX39" fmla="*/ 9921 w 51203"/>
                    <a:gd name="connsiteY39" fmla="*/ 22721 h 70404"/>
                    <a:gd name="connsiteX40" fmla="*/ 6080 w 51203"/>
                    <a:gd name="connsiteY40" fmla="*/ 20801 h 70404"/>
                    <a:gd name="connsiteX41" fmla="*/ 4800 w 51203"/>
                    <a:gd name="connsiteY41" fmla="*/ 16321 h 70404"/>
                    <a:gd name="connsiteX42" fmla="*/ 8001 w 51203"/>
                    <a:gd name="connsiteY42" fmla="*/ 124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203" h="70404">
                      <a:moveTo>
                        <a:pt x="8001" y="12481"/>
                      </a:moveTo>
                      <a:cubicBezTo>
                        <a:pt x="14401" y="8001"/>
                        <a:pt x="20161" y="5440"/>
                        <a:pt x="25282" y="4800"/>
                      </a:cubicBezTo>
                      <a:cubicBezTo>
                        <a:pt x="29122" y="4800"/>
                        <a:pt x="32962" y="5440"/>
                        <a:pt x="35522" y="8001"/>
                      </a:cubicBezTo>
                      <a:cubicBezTo>
                        <a:pt x="38082" y="10561"/>
                        <a:pt x="40003" y="14401"/>
                        <a:pt x="40643" y="19521"/>
                      </a:cubicBezTo>
                      <a:cubicBezTo>
                        <a:pt x="41283" y="23361"/>
                        <a:pt x="40643" y="26562"/>
                        <a:pt x="40003" y="29122"/>
                      </a:cubicBezTo>
                      <a:cubicBezTo>
                        <a:pt x="40003" y="29762"/>
                        <a:pt x="39363" y="30402"/>
                        <a:pt x="39363" y="31042"/>
                      </a:cubicBezTo>
                      <a:cubicBezTo>
                        <a:pt x="39363" y="31682"/>
                        <a:pt x="38723" y="31682"/>
                        <a:pt x="38723" y="32322"/>
                      </a:cubicBezTo>
                      <a:cubicBezTo>
                        <a:pt x="38723" y="32962"/>
                        <a:pt x="38082" y="33602"/>
                        <a:pt x="38082" y="34242"/>
                      </a:cubicBezTo>
                      <a:cubicBezTo>
                        <a:pt x="38082" y="34882"/>
                        <a:pt x="37442" y="36802"/>
                        <a:pt x="36802" y="38722"/>
                      </a:cubicBezTo>
                      <a:cubicBezTo>
                        <a:pt x="36162" y="41283"/>
                        <a:pt x="35522" y="43203"/>
                        <a:pt x="34882" y="45763"/>
                      </a:cubicBezTo>
                      <a:cubicBezTo>
                        <a:pt x="34242" y="48323"/>
                        <a:pt x="33602" y="50243"/>
                        <a:pt x="32322" y="52163"/>
                      </a:cubicBezTo>
                      <a:cubicBezTo>
                        <a:pt x="32962" y="52163"/>
                        <a:pt x="33602" y="52163"/>
                        <a:pt x="34242" y="52803"/>
                      </a:cubicBezTo>
                      <a:cubicBezTo>
                        <a:pt x="38723" y="53444"/>
                        <a:pt x="41923" y="54083"/>
                        <a:pt x="42563" y="54083"/>
                      </a:cubicBezTo>
                      <a:cubicBezTo>
                        <a:pt x="43843" y="54083"/>
                        <a:pt x="45123" y="54723"/>
                        <a:pt x="46403" y="56004"/>
                      </a:cubicBezTo>
                      <a:cubicBezTo>
                        <a:pt x="47683" y="57284"/>
                        <a:pt x="47683" y="58564"/>
                        <a:pt x="47683" y="60484"/>
                      </a:cubicBezTo>
                      <a:cubicBezTo>
                        <a:pt x="47683" y="61764"/>
                        <a:pt x="47043" y="63044"/>
                        <a:pt x="45763" y="64324"/>
                      </a:cubicBezTo>
                      <a:cubicBezTo>
                        <a:pt x="44483" y="64964"/>
                        <a:pt x="43203" y="65604"/>
                        <a:pt x="41283" y="65604"/>
                      </a:cubicBezTo>
                      <a:cubicBezTo>
                        <a:pt x="40003" y="65604"/>
                        <a:pt x="36802" y="64964"/>
                        <a:pt x="32322" y="63684"/>
                      </a:cubicBezTo>
                      <a:cubicBezTo>
                        <a:pt x="29122" y="63044"/>
                        <a:pt x="26562" y="63044"/>
                        <a:pt x="25282" y="63044"/>
                      </a:cubicBezTo>
                      <a:cubicBezTo>
                        <a:pt x="25282" y="63044"/>
                        <a:pt x="24642" y="63044"/>
                        <a:pt x="24642" y="63684"/>
                      </a:cubicBezTo>
                      <a:cubicBezTo>
                        <a:pt x="24002" y="63684"/>
                        <a:pt x="24002" y="63684"/>
                        <a:pt x="24002" y="64324"/>
                      </a:cubicBezTo>
                      <a:cubicBezTo>
                        <a:pt x="22721" y="64964"/>
                        <a:pt x="21441" y="64964"/>
                        <a:pt x="20161" y="64964"/>
                      </a:cubicBezTo>
                      <a:cubicBezTo>
                        <a:pt x="18881" y="64964"/>
                        <a:pt x="17601" y="64324"/>
                        <a:pt x="16321" y="63684"/>
                      </a:cubicBezTo>
                      <a:cubicBezTo>
                        <a:pt x="15041" y="63044"/>
                        <a:pt x="14401" y="61764"/>
                        <a:pt x="13761" y="60484"/>
                      </a:cubicBezTo>
                      <a:cubicBezTo>
                        <a:pt x="13121" y="59204"/>
                        <a:pt x="13121" y="57284"/>
                        <a:pt x="13761" y="56004"/>
                      </a:cubicBezTo>
                      <a:cubicBezTo>
                        <a:pt x="14401" y="54723"/>
                        <a:pt x="15041" y="53444"/>
                        <a:pt x="15681" y="52803"/>
                      </a:cubicBezTo>
                      <a:cubicBezTo>
                        <a:pt x="16321" y="52163"/>
                        <a:pt x="17601" y="51523"/>
                        <a:pt x="18881" y="50883"/>
                      </a:cubicBezTo>
                      <a:cubicBezTo>
                        <a:pt x="18881" y="50883"/>
                        <a:pt x="19521" y="50883"/>
                        <a:pt x="19521" y="50883"/>
                      </a:cubicBezTo>
                      <a:cubicBezTo>
                        <a:pt x="19521" y="50883"/>
                        <a:pt x="20161" y="50883"/>
                        <a:pt x="20161" y="50883"/>
                      </a:cubicBezTo>
                      <a:cubicBezTo>
                        <a:pt x="20801" y="50243"/>
                        <a:pt x="21441" y="48963"/>
                        <a:pt x="22081" y="47683"/>
                      </a:cubicBezTo>
                      <a:cubicBezTo>
                        <a:pt x="23361" y="45763"/>
                        <a:pt x="24002" y="43203"/>
                        <a:pt x="24642" y="39363"/>
                      </a:cubicBezTo>
                      <a:cubicBezTo>
                        <a:pt x="25282" y="35522"/>
                        <a:pt x="25922" y="32962"/>
                        <a:pt x="26562" y="31042"/>
                      </a:cubicBezTo>
                      <a:cubicBezTo>
                        <a:pt x="27202" y="29122"/>
                        <a:pt x="27842" y="26562"/>
                        <a:pt x="29122" y="24642"/>
                      </a:cubicBezTo>
                      <a:lnTo>
                        <a:pt x="29122" y="24642"/>
                      </a:lnTo>
                      <a:lnTo>
                        <a:pt x="29122" y="22081"/>
                      </a:lnTo>
                      <a:lnTo>
                        <a:pt x="29122" y="21441"/>
                      </a:lnTo>
                      <a:cubicBezTo>
                        <a:pt x="28482" y="18881"/>
                        <a:pt x="28482" y="17601"/>
                        <a:pt x="27202" y="16961"/>
                      </a:cubicBezTo>
                      <a:cubicBezTo>
                        <a:pt x="26562" y="16321"/>
                        <a:pt x="25922" y="16321"/>
                        <a:pt x="25282" y="16321"/>
                      </a:cubicBezTo>
                      <a:cubicBezTo>
                        <a:pt x="22081" y="16321"/>
                        <a:pt x="18881" y="18241"/>
                        <a:pt x="14401" y="21441"/>
                      </a:cubicBezTo>
                      <a:cubicBezTo>
                        <a:pt x="13121" y="22081"/>
                        <a:pt x="11841" y="22721"/>
                        <a:pt x="9921" y="22721"/>
                      </a:cubicBezTo>
                      <a:cubicBezTo>
                        <a:pt x="8641" y="22721"/>
                        <a:pt x="7360" y="21441"/>
                        <a:pt x="6080" y="20801"/>
                      </a:cubicBezTo>
                      <a:cubicBezTo>
                        <a:pt x="5440" y="19521"/>
                        <a:pt x="4800" y="18241"/>
                        <a:pt x="4800" y="16321"/>
                      </a:cubicBezTo>
                      <a:cubicBezTo>
                        <a:pt x="6080" y="15041"/>
                        <a:pt x="6720" y="13761"/>
                        <a:pt x="8001" y="12481"/>
                      </a:cubicBezTo>
                      <a:close/>
                    </a:path>
                  </a:pathLst>
                </a:custGeom>
                <a:solidFill>
                  <a:schemeClr val="bg1"/>
                </a:solidFill>
                <a:ln w="9525" cap="flat">
                  <a:noFill/>
                  <a:prstDash val="solid"/>
                  <a:miter/>
                </a:ln>
              </p:spPr>
              <p:txBody>
                <a:bodyPr rtlCol="0" anchor="ctr"/>
                <a:lstStyle/>
                <a:p>
                  <a:endParaRPr lang="en-US"/>
                </a:p>
              </p:txBody>
            </p:sp>
            <p:sp>
              <p:nvSpPr>
                <p:cNvPr id="234" name="Freeform: Shape 233"/>
                <p:cNvSpPr/>
                <p:nvPr/>
              </p:nvSpPr>
              <p:spPr>
                <a:xfrm>
                  <a:off x="13264543" y="3073521"/>
                  <a:ext cx="756632" cy="204046"/>
                </a:xfrm>
                <a:custGeom>
                  <a:avLst/>
                  <a:gdLst>
                    <a:gd name="connsiteX0" fmla="*/ 8001 w 582437"/>
                    <a:gd name="connsiteY0" fmla="*/ 170571 h 172811"/>
                    <a:gd name="connsiteX1" fmla="*/ 4800 w 582437"/>
                    <a:gd name="connsiteY1" fmla="*/ 15041 h 172811"/>
                    <a:gd name="connsiteX2" fmla="*/ 9281 w 582437"/>
                    <a:gd name="connsiteY2" fmla="*/ 10561 h 172811"/>
                    <a:gd name="connsiteX3" fmla="*/ 9281 w 582437"/>
                    <a:gd name="connsiteY3" fmla="*/ 10561 h 172811"/>
                    <a:gd name="connsiteX4" fmla="*/ 9281 w 582437"/>
                    <a:gd name="connsiteY4" fmla="*/ 10561 h 172811"/>
                    <a:gd name="connsiteX5" fmla="*/ 151370 w 582437"/>
                    <a:gd name="connsiteY5" fmla="*/ 8001 h 172811"/>
                    <a:gd name="connsiteX6" fmla="*/ 293459 w 582437"/>
                    <a:gd name="connsiteY6" fmla="*/ 5440 h 172811"/>
                    <a:gd name="connsiteX7" fmla="*/ 364504 w 582437"/>
                    <a:gd name="connsiteY7" fmla="*/ 4800 h 172811"/>
                    <a:gd name="connsiteX8" fmla="*/ 435548 w 582437"/>
                    <a:gd name="connsiteY8" fmla="*/ 6080 h 172811"/>
                    <a:gd name="connsiteX9" fmla="*/ 577638 w 582437"/>
                    <a:gd name="connsiteY9" fmla="*/ 14401 h 172811"/>
                    <a:gd name="connsiteX10" fmla="*/ 578278 w 582437"/>
                    <a:gd name="connsiteY10" fmla="*/ 15681 h 172811"/>
                    <a:gd name="connsiteX11" fmla="*/ 577638 w 582437"/>
                    <a:gd name="connsiteY11" fmla="*/ 16321 h 172811"/>
                    <a:gd name="connsiteX12" fmla="*/ 435548 w 582437"/>
                    <a:gd name="connsiteY12" fmla="*/ 24642 h 172811"/>
                    <a:gd name="connsiteX13" fmla="*/ 364504 w 582437"/>
                    <a:gd name="connsiteY13" fmla="*/ 25922 h 172811"/>
                    <a:gd name="connsiteX14" fmla="*/ 293459 w 582437"/>
                    <a:gd name="connsiteY14" fmla="*/ 25282 h 172811"/>
                    <a:gd name="connsiteX15" fmla="*/ 151370 w 582437"/>
                    <a:gd name="connsiteY15" fmla="*/ 22721 h 172811"/>
                    <a:gd name="connsiteX16" fmla="*/ 9281 w 582437"/>
                    <a:gd name="connsiteY16" fmla="*/ 20161 h 172811"/>
                    <a:gd name="connsiteX17" fmla="*/ 13761 w 582437"/>
                    <a:gd name="connsiteY17" fmla="*/ 15681 h 172811"/>
                    <a:gd name="connsiteX18" fmla="*/ 10561 w 582437"/>
                    <a:gd name="connsiteY18" fmla="*/ 171211 h 172811"/>
                    <a:gd name="connsiteX19" fmla="*/ 9281 w 582437"/>
                    <a:gd name="connsiteY19" fmla="*/ 172491 h 172811"/>
                    <a:gd name="connsiteX20" fmla="*/ 8001 w 582437"/>
                    <a:gd name="connsiteY20" fmla="*/ 170571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437" h="172811">
                      <a:moveTo>
                        <a:pt x="8001" y="170571"/>
                      </a:moveTo>
                      <a:lnTo>
                        <a:pt x="4800" y="15041"/>
                      </a:lnTo>
                      <a:cubicBezTo>
                        <a:pt x="4800" y="12481"/>
                        <a:pt x="6720" y="10561"/>
                        <a:pt x="9281" y="10561"/>
                      </a:cubicBezTo>
                      <a:lnTo>
                        <a:pt x="9281" y="10561"/>
                      </a:lnTo>
                      <a:lnTo>
                        <a:pt x="9281" y="10561"/>
                      </a:lnTo>
                      <a:lnTo>
                        <a:pt x="151370" y="8001"/>
                      </a:lnTo>
                      <a:lnTo>
                        <a:pt x="293459" y="5440"/>
                      </a:lnTo>
                      <a:cubicBezTo>
                        <a:pt x="317141" y="4800"/>
                        <a:pt x="340822" y="4800"/>
                        <a:pt x="364504" y="4800"/>
                      </a:cubicBezTo>
                      <a:cubicBezTo>
                        <a:pt x="388185" y="4800"/>
                        <a:pt x="411867" y="5440"/>
                        <a:pt x="435548" y="6080"/>
                      </a:cubicBezTo>
                      <a:cubicBezTo>
                        <a:pt x="482911" y="7360"/>
                        <a:pt x="530274" y="9921"/>
                        <a:pt x="577638" y="14401"/>
                      </a:cubicBezTo>
                      <a:cubicBezTo>
                        <a:pt x="578278" y="14401"/>
                        <a:pt x="578278" y="15041"/>
                        <a:pt x="578278" y="15681"/>
                      </a:cubicBezTo>
                      <a:cubicBezTo>
                        <a:pt x="578278" y="16321"/>
                        <a:pt x="577638" y="16321"/>
                        <a:pt x="577638" y="16321"/>
                      </a:cubicBezTo>
                      <a:cubicBezTo>
                        <a:pt x="530274" y="20801"/>
                        <a:pt x="482911" y="22721"/>
                        <a:pt x="435548" y="24642"/>
                      </a:cubicBezTo>
                      <a:cubicBezTo>
                        <a:pt x="411867" y="25282"/>
                        <a:pt x="388185" y="25922"/>
                        <a:pt x="364504" y="25922"/>
                      </a:cubicBezTo>
                      <a:cubicBezTo>
                        <a:pt x="340822" y="25922"/>
                        <a:pt x="317141" y="25922"/>
                        <a:pt x="293459" y="25282"/>
                      </a:cubicBezTo>
                      <a:lnTo>
                        <a:pt x="151370" y="22721"/>
                      </a:lnTo>
                      <a:lnTo>
                        <a:pt x="9281" y="20161"/>
                      </a:lnTo>
                      <a:lnTo>
                        <a:pt x="13761" y="15681"/>
                      </a:lnTo>
                      <a:lnTo>
                        <a:pt x="10561" y="171211"/>
                      </a:lnTo>
                      <a:cubicBezTo>
                        <a:pt x="10561" y="171851"/>
                        <a:pt x="9921" y="172491"/>
                        <a:pt x="9281" y="172491"/>
                      </a:cubicBezTo>
                      <a:cubicBezTo>
                        <a:pt x="8001" y="171211"/>
                        <a:pt x="8001" y="171211"/>
                        <a:pt x="8001" y="170571"/>
                      </a:cubicBezTo>
                      <a:close/>
                    </a:path>
                  </a:pathLst>
                </a:custGeom>
                <a:solidFill>
                  <a:schemeClr val="bg1"/>
                </a:solidFill>
                <a:ln w="9525" cap="flat">
                  <a:noFill/>
                  <a:prstDash val="solid"/>
                  <a:miter/>
                </a:ln>
              </p:spPr>
              <p:txBody>
                <a:bodyPr rtlCol="0" anchor="ctr"/>
                <a:lstStyle/>
                <a:p>
                  <a:endParaRPr lang="en-US"/>
                </a:p>
              </p:txBody>
            </p:sp>
            <p:sp>
              <p:nvSpPr>
                <p:cNvPr id="235" name="Freeform: Shape 234"/>
                <p:cNvSpPr/>
                <p:nvPr/>
              </p:nvSpPr>
              <p:spPr>
                <a:xfrm>
                  <a:off x="13268354" y="3083345"/>
                  <a:ext cx="756632" cy="204046"/>
                </a:xfrm>
                <a:custGeom>
                  <a:avLst/>
                  <a:gdLst>
                    <a:gd name="connsiteX0" fmla="*/ 575342 w 582437"/>
                    <a:gd name="connsiteY0" fmla="*/ 6720 h 172811"/>
                    <a:gd name="connsiteX1" fmla="*/ 578543 w 582437"/>
                    <a:gd name="connsiteY1" fmla="*/ 162251 h 172811"/>
                    <a:gd name="connsiteX2" fmla="*/ 574062 w 582437"/>
                    <a:gd name="connsiteY2" fmla="*/ 166731 h 172811"/>
                    <a:gd name="connsiteX3" fmla="*/ 574062 w 582437"/>
                    <a:gd name="connsiteY3" fmla="*/ 166731 h 172811"/>
                    <a:gd name="connsiteX4" fmla="*/ 574062 w 582437"/>
                    <a:gd name="connsiteY4" fmla="*/ 166731 h 172811"/>
                    <a:gd name="connsiteX5" fmla="*/ 431973 w 582437"/>
                    <a:gd name="connsiteY5" fmla="*/ 169291 h 172811"/>
                    <a:gd name="connsiteX6" fmla="*/ 289884 w 582437"/>
                    <a:gd name="connsiteY6" fmla="*/ 171851 h 172811"/>
                    <a:gd name="connsiteX7" fmla="*/ 218839 w 582437"/>
                    <a:gd name="connsiteY7" fmla="*/ 172491 h 172811"/>
                    <a:gd name="connsiteX8" fmla="*/ 147795 w 582437"/>
                    <a:gd name="connsiteY8" fmla="*/ 171211 h 172811"/>
                    <a:gd name="connsiteX9" fmla="*/ 5705 w 582437"/>
                    <a:gd name="connsiteY9" fmla="*/ 162890 h 172811"/>
                    <a:gd name="connsiteX10" fmla="*/ 5065 w 582437"/>
                    <a:gd name="connsiteY10" fmla="*/ 161611 h 172811"/>
                    <a:gd name="connsiteX11" fmla="*/ 5705 w 582437"/>
                    <a:gd name="connsiteY11" fmla="*/ 160970 h 172811"/>
                    <a:gd name="connsiteX12" fmla="*/ 147795 w 582437"/>
                    <a:gd name="connsiteY12" fmla="*/ 152650 h 172811"/>
                    <a:gd name="connsiteX13" fmla="*/ 218839 w 582437"/>
                    <a:gd name="connsiteY13" fmla="*/ 151370 h 172811"/>
                    <a:gd name="connsiteX14" fmla="*/ 289884 w 582437"/>
                    <a:gd name="connsiteY14" fmla="*/ 152010 h 172811"/>
                    <a:gd name="connsiteX15" fmla="*/ 431973 w 582437"/>
                    <a:gd name="connsiteY15" fmla="*/ 154570 h 172811"/>
                    <a:gd name="connsiteX16" fmla="*/ 574062 w 582437"/>
                    <a:gd name="connsiteY16" fmla="*/ 157130 h 172811"/>
                    <a:gd name="connsiteX17" fmla="*/ 569582 w 582437"/>
                    <a:gd name="connsiteY17" fmla="*/ 161611 h 172811"/>
                    <a:gd name="connsiteX18" fmla="*/ 572782 w 582437"/>
                    <a:gd name="connsiteY18" fmla="*/ 6080 h 172811"/>
                    <a:gd name="connsiteX19" fmla="*/ 574062 w 582437"/>
                    <a:gd name="connsiteY19" fmla="*/ 4800 h 172811"/>
                    <a:gd name="connsiteX20" fmla="*/ 575342 w 582437"/>
                    <a:gd name="connsiteY20" fmla="*/ 6720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437" h="172811">
                      <a:moveTo>
                        <a:pt x="575342" y="6720"/>
                      </a:moveTo>
                      <a:lnTo>
                        <a:pt x="578543" y="162251"/>
                      </a:lnTo>
                      <a:cubicBezTo>
                        <a:pt x="578543" y="164811"/>
                        <a:pt x="576623" y="166731"/>
                        <a:pt x="574062" y="166731"/>
                      </a:cubicBezTo>
                      <a:lnTo>
                        <a:pt x="574062" y="166731"/>
                      </a:lnTo>
                      <a:lnTo>
                        <a:pt x="574062" y="166731"/>
                      </a:lnTo>
                      <a:lnTo>
                        <a:pt x="431973" y="169291"/>
                      </a:lnTo>
                      <a:lnTo>
                        <a:pt x="289884" y="171851"/>
                      </a:lnTo>
                      <a:cubicBezTo>
                        <a:pt x="266202" y="172491"/>
                        <a:pt x="242521" y="172491"/>
                        <a:pt x="218839" y="172491"/>
                      </a:cubicBezTo>
                      <a:cubicBezTo>
                        <a:pt x="195158" y="172491"/>
                        <a:pt x="171476" y="171851"/>
                        <a:pt x="147795" y="171211"/>
                      </a:cubicBezTo>
                      <a:cubicBezTo>
                        <a:pt x="100432" y="169931"/>
                        <a:pt x="53069" y="167371"/>
                        <a:pt x="5705" y="162890"/>
                      </a:cubicBezTo>
                      <a:cubicBezTo>
                        <a:pt x="5065" y="162890"/>
                        <a:pt x="4425" y="162251"/>
                        <a:pt x="5065" y="161611"/>
                      </a:cubicBezTo>
                      <a:cubicBezTo>
                        <a:pt x="5065" y="160970"/>
                        <a:pt x="5705" y="160970"/>
                        <a:pt x="5705" y="160970"/>
                      </a:cubicBezTo>
                      <a:cubicBezTo>
                        <a:pt x="53069" y="156490"/>
                        <a:pt x="100432" y="154570"/>
                        <a:pt x="147795" y="152650"/>
                      </a:cubicBezTo>
                      <a:cubicBezTo>
                        <a:pt x="171476" y="152010"/>
                        <a:pt x="195158" y="151370"/>
                        <a:pt x="218839" y="151370"/>
                      </a:cubicBezTo>
                      <a:cubicBezTo>
                        <a:pt x="242521" y="151370"/>
                        <a:pt x="266202" y="151370"/>
                        <a:pt x="289884" y="152010"/>
                      </a:cubicBezTo>
                      <a:lnTo>
                        <a:pt x="431973" y="154570"/>
                      </a:lnTo>
                      <a:lnTo>
                        <a:pt x="574062" y="157130"/>
                      </a:lnTo>
                      <a:lnTo>
                        <a:pt x="569582" y="161611"/>
                      </a:lnTo>
                      <a:lnTo>
                        <a:pt x="572782" y="6080"/>
                      </a:lnTo>
                      <a:cubicBezTo>
                        <a:pt x="572782" y="5440"/>
                        <a:pt x="573422" y="4800"/>
                        <a:pt x="574062" y="4800"/>
                      </a:cubicBezTo>
                      <a:cubicBezTo>
                        <a:pt x="574702" y="5440"/>
                        <a:pt x="575342" y="6080"/>
                        <a:pt x="575342" y="6720"/>
                      </a:cubicBezTo>
                      <a:close/>
                    </a:path>
                  </a:pathLst>
                </a:custGeom>
                <a:solidFill>
                  <a:schemeClr val="bg1"/>
                </a:solidFill>
                <a:ln w="9525" cap="flat">
                  <a:noFill/>
                  <a:prstDash val="solid"/>
                  <a:miter/>
                </a:ln>
              </p:spPr>
              <p:txBody>
                <a:bodyPr rtlCol="0" anchor="ctr"/>
                <a:lstStyle/>
                <a:p>
                  <a:endParaRPr lang="en-US"/>
                </a:p>
              </p:txBody>
            </p:sp>
          </p:grpSp>
          <p:grpSp>
            <p:nvGrpSpPr>
              <p:cNvPr id="288" name="Group 287"/>
              <p:cNvGrpSpPr/>
              <p:nvPr/>
            </p:nvGrpSpPr>
            <p:grpSpPr>
              <a:xfrm>
                <a:off x="9574893" y="1382417"/>
                <a:ext cx="1180181" cy="188965"/>
                <a:chOff x="13465757" y="1717749"/>
                <a:chExt cx="575835" cy="92200"/>
              </a:xfrm>
            </p:grpSpPr>
            <p:sp>
              <p:nvSpPr>
                <p:cNvPr id="237" name="Freeform: Shape 236"/>
                <p:cNvSpPr/>
                <p:nvPr/>
              </p:nvSpPr>
              <p:spPr>
                <a:xfrm>
                  <a:off x="13465757" y="1739665"/>
                  <a:ext cx="49887" cy="52901"/>
                </a:xfrm>
                <a:custGeom>
                  <a:avLst/>
                  <a:gdLst>
                    <a:gd name="connsiteX0" fmla="*/ 6080 w 38402"/>
                    <a:gd name="connsiteY0" fmla="*/ 40003 h 44802"/>
                    <a:gd name="connsiteX1" fmla="*/ 4800 w 38402"/>
                    <a:gd name="connsiteY1" fmla="*/ 9281 h 44802"/>
                    <a:gd name="connsiteX2" fmla="*/ 6080 w 38402"/>
                    <a:gd name="connsiteY2" fmla="*/ 6080 h 44802"/>
                    <a:gd name="connsiteX3" fmla="*/ 9281 w 38402"/>
                    <a:gd name="connsiteY3" fmla="*/ 4800 h 44802"/>
                    <a:gd name="connsiteX4" fmla="*/ 12481 w 38402"/>
                    <a:gd name="connsiteY4" fmla="*/ 6080 h 44802"/>
                    <a:gd name="connsiteX5" fmla="*/ 13761 w 38402"/>
                    <a:gd name="connsiteY5" fmla="*/ 9281 h 44802"/>
                    <a:gd name="connsiteX6" fmla="*/ 15041 w 38402"/>
                    <a:gd name="connsiteY6" fmla="*/ 8001 h 44802"/>
                    <a:gd name="connsiteX7" fmla="*/ 26562 w 38402"/>
                    <a:gd name="connsiteY7" fmla="*/ 5440 h 44802"/>
                    <a:gd name="connsiteX8" fmla="*/ 30402 w 38402"/>
                    <a:gd name="connsiteY8" fmla="*/ 7360 h 44802"/>
                    <a:gd name="connsiteX9" fmla="*/ 31682 w 38402"/>
                    <a:gd name="connsiteY9" fmla="*/ 8001 h 44802"/>
                    <a:gd name="connsiteX10" fmla="*/ 32322 w 38402"/>
                    <a:gd name="connsiteY10" fmla="*/ 8641 h 44802"/>
                    <a:gd name="connsiteX11" fmla="*/ 34242 w 38402"/>
                    <a:gd name="connsiteY11" fmla="*/ 11841 h 44802"/>
                    <a:gd name="connsiteX12" fmla="*/ 33602 w 38402"/>
                    <a:gd name="connsiteY12" fmla="*/ 15681 h 44802"/>
                    <a:gd name="connsiteX13" fmla="*/ 30402 w 38402"/>
                    <a:gd name="connsiteY13" fmla="*/ 17601 h 44802"/>
                    <a:gd name="connsiteX14" fmla="*/ 26562 w 38402"/>
                    <a:gd name="connsiteY14" fmla="*/ 16961 h 44802"/>
                    <a:gd name="connsiteX15" fmla="*/ 25282 w 38402"/>
                    <a:gd name="connsiteY15" fmla="*/ 15681 h 44802"/>
                    <a:gd name="connsiteX16" fmla="*/ 24642 w 38402"/>
                    <a:gd name="connsiteY16" fmla="*/ 15041 h 44802"/>
                    <a:gd name="connsiteX17" fmla="*/ 24002 w 38402"/>
                    <a:gd name="connsiteY17" fmla="*/ 15041 h 44802"/>
                    <a:gd name="connsiteX18" fmla="*/ 20801 w 38402"/>
                    <a:gd name="connsiteY18" fmla="*/ 15681 h 44802"/>
                    <a:gd name="connsiteX19" fmla="*/ 16321 w 38402"/>
                    <a:gd name="connsiteY19" fmla="*/ 20801 h 44802"/>
                    <a:gd name="connsiteX20" fmla="*/ 13761 w 38402"/>
                    <a:gd name="connsiteY20" fmla="*/ 22081 h 44802"/>
                    <a:gd name="connsiteX21" fmla="*/ 14401 w 38402"/>
                    <a:gd name="connsiteY21" fmla="*/ 39363 h 44802"/>
                    <a:gd name="connsiteX22" fmla="*/ 13121 w 38402"/>
                    <a:gd name="connsiteY22" fmla="*/ 42563 h 44802"/>
                    <a:gd name="connsiteX23" fmla="*/ 9921 w 38402"/>
                    <a:gd name="connsiteY23" fmla="*/ 44483 h 44802"/>
                    <a:gd name="connsiteX24" fmla="*/ 6720 w 38402"/>
                    <a:gd name="connsiteY24" fmla="*/ 43203 h 44802"/>
                    <a:gd name="connsiteX25" fmla="*/ 6080 w 38402"/>
                    <a:gd name="connsiteY25" fmla="*/ 40003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02" h="44802">
                      <a:moveTo>
                        <a:pt x="6080" y="40003"/>
                      </a:moveTo>
                      <a:cubicBezTo>
                        <a:pt x="5440" y="33602"/>
                        <a:pt x="4800" y="23361"/>
                        <a:pt x="4800" y="9281"/>
                      </a:cubicBezTo>
                      <a:cubicBezTo>
                        <a:pt x="4800" y="8001"/>
                        <a:pt x="5440" y="6720"/>
                        <a:pt x="6080" y="6080"/>
                      </a:cubicBezTo>
                      <a:cubicBezTo>
                        <a:pt x="6720" y="5440"/>
                        <a:pt x="8001" y="4800"/>
                        <a:pt x="9281" y="4800"/>
                      </a:cubicBezTo>
                      <a:cubicBezTo>
                        <a:pt x="10561" y="4800"/>
                        <a:pt x="11841" y="5440"/>
                        <a:pt x="12481" y="6080"/>
                      </a:cubicBezTo>
                      <a:cubicBezTo>
                        <a:pt x="13121" y="6720"/>
                        <a:pt x="13761" y="8001"/>
                        <a:pt x="13761" y="9281"/>
                      </a:cubicBezTo>
                      <a:cubicBezTo>
                        <a:pt x="14401" y="8641"/>
                        <a:pt x="14401" y="8641"/>
                        <a:pt x="15041" y="8001"/>
                      </a:cubicBezTo>
                      <a:cubicBezTo>
                        <a:pt x="18881" y="5440"/>
                        <a:pt x="22081" y="4800"/>
                        <a:pt x="26562" y="5440"/>
                      </a:cubicBezTo>
                      <a:cubicBezTo>
                        <a:pt x="27842" y="6080"/>
                        <a:pt x="29122" y="6720"/>
                        <a:pt x="30402" y="7360"/>
                      </a:cubicBezTo>
                      <a:lnTo>
                        <a:pt x="31682" y="8001"/>
                      </a:lnTo>
                      <a:cubicBezTo>
                        <a:pt x="31682" y="8001"/>
                        <a:pt x="32322" y="8641"/>
                        <a:pt x="32322" y="8641"/>
                      </a:cubicBezTo>
                      <a:cubicBezTo>
                        <a:pt x="33602" y="9281"/>
                        <a:pt x="34242" y="10561"/>
                        <a:pt x="34242" y="11841"/>
                      </a:cubicBezTo>
                      <a:cubicBezTo>
                        <a:pt x="34242" y="13121"/>
                        <a:pt x="34242" y="14401"/>
                        <a:pt x="33602" y="15681"/>
                      </a:cubicBezTo>
                      <a:cubicBezTo>
                        <a:pt x="32962" y="16961"/>
                        <a:pt x="31682" y="17601"/>
                        <a:pt x="30402" y="17601"/>
                      </a:cubicBezTo>
                      <a:cubicBezTo>
                        <a:pt x="29122" y="17601"/>
                        <a:pt x="27842" y="17601"/>
                        <a:pt x="26562" y="16961"/>
                      </a:cubicBezTo>
                      <a:cubicBezTo>
                        <a:pt x="25922" y="16961"/>
                        <a:pt x="25922" y="16321"/>
                        <a:pt x="25282" y="15681"/>
                      </a:cubicBezTo>
                      <a:lnTo>
                        <a:pt x="24642" y="15041"/>
                      </a:lnTo>
                      <a:cubicBezTo>
                        <a:pt x="24642" y="15041"/>
                        <a:pt x="24002" y="15041"/>
                        <a:pt x="24002" y="15041"/>
                      </a:cubicBezTo>
                      <a:cubicBezTo>
                        <a:pt x="22721" y="15041"/>
                        <a:pt x="22081" y="15041"/>
                        <a:pt x="20801" y="15681"/>
                      </a:cubicBezTo>
                      <a:cubicBezTo>
                        <a:pt x="20161" y="16321"/>
                        <a:pt x="18241" y="17601"/>
                        <a:pt x="16321" y="20801"/>
                      </a:cubicBezTo>
                      <a:cubicBezTo>
                        <a:pt x="15681" y="21441"/>
                        <a:pt x="15041" y="22081"/>
                        <a:pt x="13761" y="22081"/>
                      </a:cubicBezTo>
                      <a:cubicBezTo>
                        <a:pt x="13761" y="28482"/>
                        <a:pt x="14401" y="34242"/>
                        <a:pt x="14401" y="39363"/>
                      </a:cubicBezTo>
                      <a:cubicBezTo>
                        <a:pt x="14401" y="40643"/>
                        <a:pt x="14401" y="41923"/>
                        <a:pt x="13121" y="42563"/>
                      </a:cubicBezTo>
                      <a:cubicBezTo>
                        <a:pt x="12481" y="43843"/>
                        <a:pt x="11201" y="43843"/>
                        <a:pt x="9921" y="44483"/>
                      </a:cubicBezTo>
                      <a:cubicBezTo>
                        <a:pt x="8641" y="44483"/>
                        <a:pt x="7360" y="44483"/>
                        <a:pt x="6720" y="43203"/>
                      </a:cubicBezTo>
                      <a:cubicBezTo>
                        <a:pt x="6720" y="42563"/>
                        <a:pt x="6080" y="41283"/>
                        <a:pt x="6080" y="40003"/>
                      </a:cubicBezTo>
                      <a:close/>
                    </a:path>
                  </a:pathLst>
                </a:custGeom>
                <a:solidFill>
                  <a:schemeClr val="bg1"/>
                </a:solidFill>
                <a:ln w="9525" cap="flat">
                  <a:noFill/>
                  <a:prstDash val="solid"/>
                  <a:miter/>
                </a:ln>
              </p:spPr>
              <p:txBody>
                <a:bodyPr rtlCol="0" anchor="ctr"/>
                <a:lstStyle/>
                <a:p>
                  <a:endParaRPr lang="en-US"/>
                </a:p>
              </p:txBody>
            </p:sp>
            <p:sp>
              <p:nvSpPr>
                <p:cNvPr id="238" name="Freeform: Shape 237"/>
                <p:cNvSpPr/>
                <p:nvPr/>
              </p:nvSpPr>
              <p:spPr>
                <a:xfrm>
                  <a:off x="13507508" y="1741933"/>
                  <a:ext cx="49887" cy="52901"/>
                </a:xfrm>
                <a:custGeom>
                  <a:avLst/>
                  <a:gdLst>
                    <a:gd name="connsiteX0" fmla="*/ 36024 w 38402"/>
                    <a:gd name="connsiteY0" fmla="*/ 38083 h 44802"/>
                    <a:gd name="connsiteX1" fmla="*/ 32824 w 38402"/>
                    <a:gd name="connsiteY1" fmla="*/ 39363 h 44802"/>
                    <a:gd name="connsiteX2" fmla="*/ 28344 w 38402"/>
                    <a:gd name="connsiteY2" fmla="*/ 40643 h 44802"/>
                    <a:gd name="connsiteX3" fmla="*/ 18103 w 38402"/>
                    <a:gd name="connsiteY3" fmla="*/ 41283 h 44802"/>
                    <a:gd name="connsiteX4" fmla="*/ 16183 w 38402"/>
                    <a:gd name="connsiteY4" fmla="*/ 40643 h 44802"/>
                    <a:gd name="connsiteX5" fmla="*/ 14263 w 38402"/>
                    <a:gd name="connsiteY5" fmla="*/ 40003 h 44802"/>
                    <a:gd name="connsiteX6" fmla="*/ 12983 w 38402"/>
                    <a:gd name="connsiteY6" fmla="*/ 38723 h 44802"/>
                    <a:gd name="connsiteX7" fmla="*/ 11703 w 38402"/>
                    <a:gd name="connsiteY7" fmla="*/ 37442 h 44802"/>
                    <a:gd name="connsiteX8" fmla="*/ 10423 w 38402"/>
                    <a:gd name="connsiteY8" fmla="*/ 36162 h 44802"/>
                    <a:gd name="connsiteX9" fmla="*/ 9783 w 38402"/>
                    <a:gd name="connsiteY9" fmla="*/ 34882 h 44802"/>
                    <a:gd name="connsiteX10" fmla="*/ 9143 w 38402"/>
                    <a:gd name="connsiteY10" fmla="*/ 33602 h 44802"/>
                    <a:gd name="connsiteX11" fmla="*/ 8503 w 38402"/>
                    <a:gd name="connsiteY11" fmla="*/ 32322 h 44802"/>
                    <a:gd name="connsiteX12" fmla="*/ 7863 w 38402"/>
                    <a:gd name="connsiteY12" fmla="*/ 31682 h 44802"/>
                    <a:gd name="connsiteX13" fmla="*/ 7223 w 38402"/>
                    <a:gd name="connsiteY13" fmla="*/ 31042 h 44802"/>
                    <a:gd name="connsiteX14" fmla="*/ 6583 w 38402"/>
                    <a:gd name="connsiteY14" fmla="*/ 29762 h 44802"/>
                    <a:gd name="connsiteX15" fmla="*/ 5943 w 38402"/>
                    <a:gd name="connsiteY15" fmla="*/ 28482 h 44802"/>
                    <a:gd name="connsiteX16" fmla="*/ 5302 w 38402"/>
                    <a:gd name="connsiteY16" fmla="*/ 27202 h 44802"/>
                    <a:gd name="connsiteX17" fmla="*/ 7863 w 38402"/>
                    <a:gd name="connsiteY17" fmla="*/ 13761 h 44802"/>
                    <a:gd name="connsiteX18" fmla="*/ 12343 w 38402"/>
                    <a:gd name="connsiteY18" fmla="*/ 8001 h 44802"/>
                    <a:gd name="connsiteX19" fmla="*/ 18103 w 38402"/>
                    <a:gd name="connsiteY19" fmla="*/ 4800 h 44802"/>
                    <a:gd name="connsiteX20" fmla="*/ 19383 w 38402"/>
                    <a:gd name="connsiteY20" fmla="*/ 4800 h 44802"/>
                    <a:gd name="connsiteX21" fmla="*/ 20023 w 38402"/>
                    <a:gd name="connsiteY21" fmla="*/ 4800 h 44802"/>
                    <a:gd name="connsiteX22" fmla="*/ 21304 w 38402"/>
                    <a:gd name="connsiteY22" fmla="*/ 4800 h 44802"/>
                    <a:gd name="connsiteX23" fmla="*/ 25144 w 38402"/>
                    <a:gd name="connsiteY23" fmla="*/ 4800 h 44802"/>
                    <a:gd name="connsiteX24" fmla="*/ 28984 w 38402"/>
                    <a:gd name="connsiteY24" fmla="*/ 4800 h 44802"/>
                    <a:gd name="connsiteX25" fmla="*/ 30264 w 38402"/>
                    <a:gd name="connsiteY25" fmla="*/ 4800 h 44802"/>
                    <a:gd name="connsiteX26" fmla="*/ 30904 w 38402"/>
                    <a:gd name="connsiteY26" fmla="*/ 4800 h 44802"/>
                    <a:gd name="connsiteX27" fmla="*/ 31544 w 38402"/>
                    <a:gd name="connsiteY27" fmla="*/ 4800 h 44802"/>
                    <a:gd name="connsiteX28" fmla="*/ 33464 w 38402"/>
                    <a:gd name="connsiteY28" fmla="*/ 5440 h 44802"/>
                    <a:gd name="connsiteX29" fmla="*/ 37305 w 38402"/>
                    <a:gd name="connsiteY29" fmla="*/ 11201 h 44802"/>
                    <a:gd name="connsiteX30" fmla="*/ 37945 w 38402"/>
                    <a:gd name="connsiteY30" fmla="*/ 16961 h 44802"/>
                    <a:gd name="connsiteX31" fmla="*/ 37305 w 38402"/>
                    <a:gd name="connsiteY31" fmla="*/ 22721 h 44802"/>
                    <a:gd name="connsiteX32" fmla="*/ 34104 w 38402"/>
                    <a:gd name="connsiteY32" fmla="*/ 27842 h 44802"/>
                    <a:gd name="connsiteX33" fmla="*/ 32184 w 38402"/>
                    <a:gd name="connsiteY33" fmla="*/ 28482 h 44802"/>
                    <a:gd name="connsiteX34" fmla="*/ 31544 w 38402"/>
                    <a:gd name="connsiteY34" fmla="*/ 28482 h 44802"/>
                    <a:gd name="connsiteX35" fmla="*/ 30264 w 38402"/>
                    <a:gd name="connsiteY35" fmla="*/ 28482 h 44802"/>
                    <a:gd name="connsiteX36" fmla="*/ 29624 w 38402"/>
                    <a:gd name="connsiteY36" fmla="*/ 28482 h 44802"/>
                    <a:gd name="connsiteX37" fmla="*/ 27064 w 38402"/>
                    <a:gd name="connsiteY37" fmla="*/ 28482 h 44802"/>
                    <a:gd name="connsiteX38" fmla="*/ 20663 w 38402"/>
                    <a:gd name="connsiteY38" fmla="*/ 27842 h 44802"/>
                    <a:gd name="connsiteX39" fmla="*/ 14903 w 38402"/>
                    <a:gd name="connsiteY39" fmla="*/ 27202 h 44802"/>
                    <a:gd name="connsiteX40" fmla="*/ 16183 w 38402"/>
                    <a:gd name="connsiteY40" fmla="*/ 29122 h 44802"/>
                    <a:gd name="connsiteX41" fmla="*/ 18743 w 38402"/>
                    <a:gd name="connsiteY41" fmla="*/ 32962 h 44802"/>
                    <a:gd name="connsiteX42" fmla="*/ 20663 w 38402"/>
                    <a:gd name="connsiteY42" fmla="*/ 34242 h 44802"/>
                    <a:gd name="connsiteX43" fmla="*/ 25784 w 38402"/>
                    <a:gd name="connsiteY43" fmla="*/ 33602 h 44802"/>
                    <a:gd name="connsiteX44" fmla="*/ 29624 w 38402"/>
                    <a:gd name="connsiteY44" fmla="*/ 32322 h 44802"/>
                    <a:gd name="connsiteX45" fmla="*/ 33464 w 38402"/>
                    <a:gd name="connsiteY45" fmla="*/ 31042 h 44802"/>
                    <a:gd name="connsiteX46" fmla="*/ 37305 w 38402"/>
                    <a:gd name="connsiteY46" fmla="*/ 31682 h 44802"/>
                    <a:gd name="connsiteX47" fmla="*/ 39225 w 38402"/>
                    <a:gd name="connsiteY47" fmla="*/ 34242 h 44802"/>
                    <a:gd name="connsiteX48" fmla="*/ 38585 w 38402"/>
                    <a:gd name="connsiteY48" fmla="*/ 38083 h 44802"/>
                    <a:gd name="connsiteX49" fmla="*/ 36024 w 38402"/>
                    <a:gd name="connsiteY49" fmla="*/ 38083 h 44802"/>
                    <a:gd name="connsiteX50" fmla="*/ 20663 w 38402"/>
                    <a:gd name="connsiteY50" fmla="*/ 13761 h 44802"/>
                    <a:gd name="connsiteX51" fmla="*/ 19383 w 38402"/>
                    <a:gd name="connsiteY51" fmla="*/ 15041 h 44802"/>
                    <a:gd name="connsiteX52" fmla="*/ 17463 w 38402"/>
                    <a:gd name="connsiteY52" fmla="*/ 16961 h 44802"/>
                    <a:gd name="connsiteX53" fmla="*/ 22584 w 38402"/>
                    <a:gd name="connsiteY53" fmla="*/ 17601 h 44802"/>
                    <a:gd name="connsiteX54" fmla="*/ 28344 w 38402"/>
                    <a:gd name="connsiteY54" fmla="*/ 18241 h 44802"/>
                    <a:gd name="connsiteX55" fmla="*/ 28344 w 38402"/>
                    <a:gd name="connsiteY55" fmla="*/ 16321 h 44802"/>
                    <a:gd name="connsiteX56" fmla="*/ 28344 w 38402"/>
                    <a:gd name="connsiteY56" fmla="*/ 13761 h 44802"/>
                    <a:gd name="connsiteX57" fmla="*/ 25784 w 38402"/>
                    <a:gd name="connsiteY57" fmla="*/ 13761 h 44802"/>
                    <a:gd name="connsiteX58" fmla="*/ 20663 w 38402"/>
                    <a:gd name="connsiteY58" fmla="*/ 13761 h 44802"/>
                    <a:gd name="connsiteX59" fmla="*/ 20663 w 38402"/>
                    <a:gd name="connsiteY59" fmla="*/ 13761 h 44802"/>
                    <a:gd name="connsiteX60" fmla="*/ 20663 w 38402"/>
                    <a:gd name="connsiteY60" fmla="*/ 13761 h 44802"/>
                    <a:gd name="connsiteX61" fmla="*/ 20663 w 38402"/>
                    <a:gd name="connsiteY61" fmla="*/ 13761 h 44802"/>
                    <a:gd name="connsiteX62" fmla="*/ 20023 w 38402"/>
                    <a:gd name="connsiteY62" fmla="*/ 13761 h 44802"/>
                    <a:gd name="connsiteX63" fmla="*/ 20023 w 38402"/>
                    <a:gd name="connsiteY63" fmla="*/ 13761 h 44802"/>
                    <a:gd name="connsiteX64" fmla="*/ 20663 w 38402"/>
                    <a:gd name="connsiteY64" fmla="*/ 13761 h 44802"/>
                    <a:gd name="connsiteX65" fmla="*/ 29624 w 38402"/>
                    <a:gd name="connsiteY65" fmla="*/ 17601 h 44802"/>
                    <a:gd name="connsiteX66" fmla="*/ 29624 w 38402"/>
                    <a:gd name="connsiteY66" fmla="*/ 17601 h 44802"/>
                    <a:gd name="connsiteX67" fmla="*/ 29624 w 38402"/>
                    <a:gd name="connsiteY67" fmla="*/ 1760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402" h="44802">
                      <a:moveTo>
                        <a:pt x="36024" y="38083"/>
                      </a:moveTo>
                      <a:cubicBezTo>
                        <a:pt x="35384" y="38083"/>
                        <a:pt x="34104" y="38723"/>
                        <a:pt x="32824" y="39363"/>
                      </a:cubicBezTo>
                      <a:cubicBezTo>
                        <a:pt x="30904" y="40003"/>
                        <a:pt x="29624" y="40643"/>
                        <a:pt x="28344" y="40643"/>
                      </a:cubicBezTo>
                      <a:cubicBezTo>
                        <a:pt x="24504" y="41923"/>
                        <a:pt x="20663" y="42563"/>
                        <a:pt x="18103" y="41283"/>
                      </a:cubicBezTo>
                      <a:cubicBezTo>
                        <a:pt x="17463" y="41283"/>
                        <a:pt x="16823" y="40643"/>
                        <a:pt x="16183" y="40643"/>
                      </a:cubicBezTo>
                      <a:cubicBezTo>
                        <a:pt x="15543" y="40003"/>
                        <a:pt x="14903" y="40003"/>
                        <a:pt x="14263" y="40003"/>
                      </a:cubicBezTo>
                      <a:cubicBezTo>
                        <a:pt x="13623" y="40003"/>
                        <a:pt x="12983" y="39363"/>
                        <a:pt x="12983" y="38723"/>
                      </a:cubicBezTo>
                      <a:cubicBezTo>
                        <a:pt x="12343" y="38083"/>
                        <a:pt x="11703" y="38083"/>
                        <a:pt x="11703" y="37442"/>
                      </a:cubicBezTo>
                      <a:cubicBezTo>
                        <a:pt x="11703" y="37442"/>
                        <a:pt x="11063" y="36802"/>
                        <a:pt x="10423" y="36162"/>
                      </a:cubicBezTo>
                      <a:lnTo>
                        <a:pt x="9783" y="34882"/>
                      </a:lnTo>
                      <a:cubicBezTo>
                        <a:pt x="9783" y="34882"/>
                        <a:pt x="9143" y="34242"/>
                        <a:pt x="9143" y="33602"/>
                      </a:cubicBezTo>
                      <a:cubicBezTo>
                        <a:pt x="8503" y="32962"/>
                        <a:pt x="8503" y="32322"/>
                        <a:pt x="8503" y="32322"/>
                      </a:cubicBezTo>
                      <a:cubicBezTo>
                        <a:pt x="8503" y="32322"/>
                        <a:pt x="8503" y="32322"/>
                        <a:pt x="7863" y="31682"/>
                      </a:cubicBezTo>
                      <a:cubicBezTo>
                        <a:pt x="7863" y="31682"/>
                        <a:pt x="7223" y="31042"/>
                        <a:pt x="7223" y="31042"/>
                      </a:cubicBezTo>
                      <a:lnTo>
                        <a:pt x="6583" y="29762"/>
                      </a:lnTo>
                      <a:cubicBezTo>
                        <a:pt x="6583" y="29122"/>
                        <a:pt x="5943" y="28482"/>
                        <a:pt x="5943" y="28482"/>
                      </a:cubicBezTo>
                      <a:cubicBezTo>
                        <a:pt x="5943" y="27842"/>
                        <a:pt x="5302" y="27202"/>
                        <a:pt x="5302" y="27202"/>
                      </a:cubicBezTo>
                      <a:cubicBezTo>
                        <a:pt x="4022" y="23362"/>
                        <a:pt x="5302" y="18881"/>
                        <a:pt x="7863" y="13761"/>
                      </a:cubicBezTo>
                      <a:cubicBezTo>
                        <a:pt x="9143" y="11841"/>
                        <a:pt x="10423" y="9921"/>
                        <a:pt x="12343" y="8001"/>
                      </a:cubicBezTo>
                      <a:cubicBezTo>
                        <a:pt x="14263" y="6080"/>
                        <a:pt x="16183" y="5440"/>
                        <a:pt x="18103" y="4800"/>
                      </a:cubicBezTo>
                      <a:lnTo>
                        <a:pt x="19383" y="4800"/>
                      </a:lnTo>
                      <a:lnTo>
                        <a:pt x="20023" y="4800"/>
                      </a:lnTo>
                      <a:cubicBezTo>
                        <a:pt x="20663" y="4800"/>
                        <a:pt x="20663" y="4800"/>
                        <a:pt x="21304" y="4800"/>
                      </a:cubicBezTo>
                      <a:cubicBezTo>
                        <a:pt x="22584" y="4800"/>
                        <a:pt x="23864" y="4800"/>
                        <a:pt x="25144" y="4800"/>
                      </a:cubicBezTo>
                      <a:cubicBezTo>
                        <a:pt x="26424" y="4800"/>
                        <a:pt x="27704" y="4800"/>
                        <a:pt x="28984" y="4800"/>
                      </a:cubicBezTo>
                      <a:lnTo>
                        <a:pt x="30264" y="4800"/>
                      </a:lnTo>
                      <a:cubicBezTo>
                        <a:pt x="30264" y="4800"/>
                        <a:pt x="30904" y="4800"/>
                        <a:pt x="30904" y="4800"/>
                      </a:cubicBezTo>
                      <a:cubicBezTo>
                        <a:pt x="30904" y="4800"/>
                        <a:pt x="31544" y="4800"/>
                        <a:pt x="31544" y="4800"/>
                      </a:cubicBezTo>
                      <a:cubicBezTo>
                        <a:pt x="32184" y="4800"/>
                        <a:pt x="32824" y="4800"/>
                        <a:pt x="33464" y="5440"/>
                      </a:cubicBezTo>
                      <a:cubicBezTo>
                        <a:pt x="35384" y="6720"/>
                        <a:pt x="36665" y="8001"/>
                        <a:pt x="37305" y="11201"/>
                      </a:cubicBezTo>
                      <a:cubicBezTo>
                        <a:pt x="37945" y="13121"/>
                        <a:pt x="37945" y="15041"/>
                        <a:pt x="37945" y="16961"/>
                      </a:cubicBezTo>
                      <a:cubicBezTo>
                        <a:pt x="37945" y="18881"/>
                        <a:pt x="37945" y="20801"/>
                        <a:pt x="37305" y="22721"/>
                      </a:cubicBezTo>
                      <a:cubicBezTo>
                        <a:pt x="36665" y="25282"/>
                        <a:pt x="35384" y="27202"/>
                        <a:pt x="34104" y="27842"/>
                      </a:cubicBezTo>
                      <a:cubicBezTo>
                        <a:pt x="33464" y="28482"/>
                        <a:pt x="32824" y="28482"/>
                        <a:pt x="32184" y="28482"/>
                      </a:cubicBezTo>
                      <a:cubicBezTo>
                        <a:pt x="32184" y="28482"/>
                        <a:pt x="31544" y="28482"/>
                        <a:pt x="31544" y="28482"/>
                      </a:cubicBezTo>
                      <a:lnTo>
                        <a:pt x="30264" y="28482"/>
                      </a:lnTo>
                      <a:lnTo>
                        <a:pt x="29624" y="28482"/>
                      </a:lnTo>
                      <a:cubicBezTo>
                        <a:pt x="28984" y="28482"/>
                        <a:pt x="28344" y="28482"/>
                        <a:pt x="27064" y="28482"/>
                      </a:cubicBezTo>
                      <a:lnTo>
                        <a:pt x="20663" y="27842"/>
                      </a:lnTo>
                      <a:lnTo>
                        <a:pt x="14903" y="27202"/>
                      </a:lnTo>
                      <a:lnTo>
                        <a:pt x="16183" y="29122"/>
                      </a:lnTo>
                      <a:cubicBezTo>
                        <a:pt x="17463" y="31042"/>
                        <a:pt x="18103" y="32322"/>
                        <a:pt x="18743" y="32962"/>
                      </a:cubicBezTo>
                      <a:cubicBezTo>
                        <a:pt x="19383" y="33602"/>
                        <a:pt x="20023" y="33602"/>
                        <a:pt x="20663" y="34242"/>
                      </a:cubicBezTo>
                      <a:cubicBezTo>
                        <a:pt x="21944" y="34242"/>
                        <a:pt x="23224" y="34242"/>
                        <a:pt x="25784" y="33602"/>
                      </a:cubicBezTo>
                      <a:cubicBezTo>
                        <a:pt x="26424" y="33602"/>
                        <a:pt x="27704" y="32962"/>
                        <a:pt x="29624" y="32322"/>
                      </a:cubicBezTo>
                      <a:cubicBezTo>
                        <a:pt x="31544" y="31682"/>
                        <a:pt x="32824" y="31042"/>
                        <a:pt x="33464" y="31042"/>
                      </a:cubicBezTo>
                      <a:cubicBezTo>
                        <a:pt x="34744" y="30402"/>
                        <a:pt x="36024" y="31042"/>
                        <a:pt x="37305" y="31682"/>
                      </a:cubicBezTo>
                      <a:cubicBezTo>
                        <a:pt x="38585" y="32322"/>
                        <a:pt x="39225" y="32962"/>
                        <a:pt x="39225" y="34242"/>
                      </a:cubicBezTo>
                      <a:cubicBezTo>
                        <a:pt x="39865" y="35522"/>
                        <a:pt x="39225" y="36802"/>
                        <a:pt x="38585" y="38083"/>
                      </a:cubicBezTo>
                      <a:cubicBezTo>
                        <a:pt x="37945" y="36802"/>
                        <a:pt x="37305" y="37442"/>
                        <a:pt x="36024" y="38083"/>
                      </a:cubicBezTo>
                      <a:close/>
                      <a:moveTo>
                        <a:pt x="20663" y="13761"/>
                      </a:moveTo>
                      <a:lnTo>
                        <a:pt x="19383" y="15041"/>
                      </a:lnTo>
                      <a:cubicBezTo>
                        <a:pt x="18743" y="15681"/>
                        <a:pt x="18103" y="16321"/>
                        <a:pt x="17463" y="16961"/>
                      </a:cubicBezTo>
                      <a:lnTo>
                        <a:pt x="22584" y="17601"/>
                      </a:lnTo>
                      <a:cubicBezTo>
                        <a:pt x="25144" y="17601"/>
                        <a:pt x="27064" y="18241"/>
                        <a:pt x="28344" y="18241"/>
                      </a:cubicBezTo>
                      <a:cubicBezTo>
                        <a:pt x="28344" y="17601"/>
                        <a:pt x="28344" y="16961"/>
                        <a:pt x="28344" y="16321"/>
                      </a:cubicBezTo>
                      <a:cubicBezTo>
                        <a:pt x="28344" y="15681"/>
                        <a:pt x="28344" y="15041"/>
                        <a:pt x="28344" y="13761"/>
                      </a:cubicBezTo>
                      <a:cubicBezTo>
                        <a:pt x="27704" y="13761"/>
                        <a:pt x="27064" y="13761"/>
                        <a:pt x="25784" y="13761"/>
                      </a:cubicBezTo>
                      <a:cubicBezTo>
                        <a:pt x="23864" y="13761"/>
                        <a:pt x="22584" y="13761"/>
                        <a:pt x="20663" y="13761"/>
                      </a:cubicBezTo>
                      <a:lnTo>
                        <a:pt x="20663" y="13761"/>
                      </a:lnTo>
                      <a:close/>
                      <a:moveTo>
                        <a:pt x="20663" y="13761"/>
                      </a:moveTo>
                      <a:lnTo>
                        <a:pt x="20663" y="13761"/>
                      </a:lnTo>
                      <a:cubicBezTo>
                        <a:pt x="20023" y="13761"/>
                        <a:pt x="20023" y="13761"/>
                        <a:pt x="20023" y="13761"/>
                      </a:cubicBezTo>
                      <a:cubicBezTo>
                        <a:pt x="20023" y="13761"/>
                        <a:pt x="20023" y="13761"/>
                        <a:pt x="20023" y="13761"/>
                      </a:cubicBezTo>
                      <a:cubicBezTo>
                        <a:pt x="20023" y="13761"/>
                        <a:pt x="20663" y="13761"/>
                        <a:pt x="20663" y="13761"/>
                      </a:cubicBezTo>
                      <a:close/>
                      <a:moveTo>
                        <a:pt x="29624" y="17601"/>
                      </a:moveTo>
                      <a:cubicBezTo>
                        <a:pt x="29624" y="18241"/>
                        <a:pt x="30264" y="18241"/>
                        <a:pt x="29624" y="17601"/>
                      </a:cubicBezTo>
                      <a:lnTo>
                        <a:pt x="29624" y="17601"/>
                      </a:lnTo>
                      <a:close/>
                    </a:path>
                  </a:pathLst>
                </a:custGeom>
                <a:solidFill>
                  <a:schemeClr val="bg1"/>
                </a:solidFill>
                <a:ln w="9525" cap="flat">
                  <a:noFill/>
                  <a:prstDash val="solid"/>
                  <a:miter/>
                </a:ln>
              </p:spPr>
              <p:txBody>
                <a:bodyPr rtlCol="0" anchor="ctr"/>
                <a:lstStyle/>
                <a:p>
                  <a:endParaRPr lang="en-US"/>
                </a:p>
              </p:txBody>
            </p:sp>
            <p:sp>
              <p:nvSpPr>
                <p:cNvPr id="239" name="Freeform: Shape 238"/>
                <p:cNvSpPr/>
                <p:nvPr/>
              </p:nvSpPr>
              <p:spPr>
                <a:xfrm>
                  <a:off x="13558512" y="1741177"/>
                  <a:ext cx="49887" cy="52901"/>
                </a:xfrm>
                <a:custGeom>
                  <a:avLst/>
                  <a:gdLst>
                    <a:gd name="connsiteX0" fmla="*/ 26846 w 38402"/>
                    <a:gd name="connsiteY0" fmla="*/ 15681 h 44802"/>
                    <a:gd name="connsiteX1" fmla="*/ 24286 w 38402"/>
                    <a:gd name="connsiteY1" fmla="*/ 14401 h 44802"/>
                    <a:gd name="connsiteX2" fmla="*/ 23646 w 38402"/>
                    <a:gd name="connsiteY2" fmla="*/ 14401 h 44802"/>
                    <a:gd name="connsiteX3" fmla="*/ 15325 w 38402"/>
                    <a:gd name="connsiteY3" fmla="*/ 16321 h 44802"/>
                    <a:gd name="connsiteX4" fmla="*/ 12765 w 38402"/>
                    <a:gd name="connsiteY4" fmla="*/ 22721 h 44802"/>
                    <a:gd name="connsiteX5" fmla="*/ 13405 w 38402"/>
                    <a:gd name="connsiteY5" fmla="*/ 26562 h 44802"/>
                    <a:gd name="connsiteX6" fmla="*/ 17886 w 38402"/>
                    <a:gd name="connsiteY6" fmla="*/ 30402 h 44802"/>
                    <a:gd name="connsiteX7" fmla="*/ 27486 w 38402"/>
                    <a:gd name="connsiteY7" fmla="*/ 32322 h 44802"/>
                    <a:gd name="connsiteX8" fmla="*/ 30686 w 38402"/>
                    <a:gd name="connsiteY8" fmla="*/ 34242 h 44802"/>
                    <a:gd name="connsiteX9" fmla="*/ 31966 w 38402"/>
                    <a:gd name="connsiteY9" fmla="*/ 37442 h 44802"/>
                    <a:gd name="connsiteX10" fmla="*/ 30046 w 38402"/>
                    <a:gd name="connsiteY10" fmla="*/ 40643 h 44802"/>
                    <a:gd name="connsiteX11" fmla="*/ 26846 w 38402"/>
                    <a:gd name="connsiteY11" fmla="*/ 41923 h 44802"/>
                    <a:gd name="connsiteX12" fmla="*/ 26206 w 38402"/>
                    <a:gd name="connsiteY12" fmla="*/ 41923 h 44802"/>
                    <a:gd name="connsiteX13" fmla="*/ 23006 w 38402"/>
                    <a:gd name="connsiteY13" fmla="*/ 41283 h 44802"/>
                    <a:gd name="connsiteX14" fmla="*/ 19806 w 38402"/>
                    <a:gd name="connsiteY14" fmla="*/ 40643 h 44802"/>
                    <a:gd name="connsiteX15" fmla="*/ 15965 w 38402"/>
                    <a:gd name="connsiteY15" fmla="*/ 39363 h 44802"/>
                    <a:gd name="connsiteX16" fmla="*/ 12125 w 38402"/>
                    <a:gd name="connsiteY16" fmla="*/ 37442 h 44802"/>
                    <a:gd name="connsiteX17" fmla="*/ 8925 w 38402"/>
                    <a:gd name="connsiteY17" fmla="*/ 34882 h 44802"/>
                    <a:gd name="connsiteX18" fmla="*/ 6365 w 38402"/>
                    <a:gd name="connsiteY18" fmla="*/ 31042 h 44802"/>
                    <a:gd name="connsiteX19" fmla="*/ 5725 w 38402"/>
                    <a:gd name="connsiteY19" fmla="*/ 29762 h 44802"/>
                    <a:gd name="connsiteX20" fmla="*/ 5085 w 38402"/>
                    <a:gd name="connsiteY20" fmla="*/ 27842 h 44802"/>
                    <a:gd name="connsiteX21" fmla="*/ 5085 w 38402"/>
                    <a:gd name="connsiteY21" fmla="*/ 26562 h 44802"/>
                    <a:gd name="connsiteX22" fmla="*/ 5085 w 38402"/>
                    <a:gd name="connsiteY22" fmla="*/ 25282 h 44802"/>
                    <a:gd name="connsiteX23" fmla="*/ 5085 w 38402"/>
                    <a:gd name="connsiteY23" fmla="*/ 24642 h 44802"/>
                    <a:gd name="connsiteX24" fmla="*/ 5085 w 38402"/>
                    <a:gd name="connsiteY24" fmla="*/ 16961 h 44802"/>
                    <a:gd name="connsiteX25" fmla="*/ 8285 w 38402"/>
                    <a:gd name="connsiteY25" fmla="*/ 11201 h 44802"/>
                    <a:gd name="connsiteX26" fmla="*/ 13405 w 38402"/>
                    <a:gd name="connsiteY26" fmla="*/ 7360 h 44802"/>
                    <a:gd name="connsiteX27" fmla="*/ 19166 w 38402"/>
                    <a:gd name="connsiteY27" fmla="*/ 5440 h 44802"/>
                    <a:gd name="connsiteX28" fmla="*/ 25566 w 38402"/>
                    <a:gd name="connsiteY28" fmla="*/ 4800 h 44802"/>
                    <a:gd name="connsiteX29" fmla="*/ 29406 w 38402"/>
                    <a:gd name="connsiteY29" fmla="*/ 6080 h 44802"/>
                    <a:gd name="connsiteX30" fmla="*/ 30046 w 38402"/>
                    <a:gd name="connsiteY30" fmla="*/ 6720 h 44802"/>
                    <a:gd name="connsiteX31" fmla="*/ 31326 w 38402"/>
                    <a:gd name="connsiteY31" fmla="*/ 7360 h 44802"/>
                    <a:gd name="connsiteX32" fmla="*/ 33887 w 38402"/>
                    <a:gd name="connsiteY32" fmla="*/ 9921 h 44802"/>
                    <a:gd name="connsiteX33" fmla="*/ 33887 w 38402"/>
                    <a:gd name="connsiteY33" fmla="*/ 13761 h 44802"/>
                    <a:gd name="connsiteX34" fmla="*/ 31326 w 38402"/>
                    <a:gd name="connsiteY34" fmla="*/ 16321 h 44802"/>
                    <a:gd name="connsiteX35" fmla="*/ 26846 w 38402"/>
                    <a:gd name="connsiteY35" fmla="*/ 1568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44802">
                      <a:moveTo>
                        <a:pt x="26846" y="15681"/>
                      </a:moveTo>
                      <a:cubicBezTo>
                        <a:pt x="26846" y="15681"/>
                        <a:pt x="26206" y="15041"/>
                        <a:pt x="24286" y="14401"/>
                      </a:cubicBezTo>
                      <a:cubicBezTo>
                        <a:pt x="23646" y="14401"/>
                        <a:pt x="23646" y="14401"/>
                        <a:pt x="23646" y="14401"/>
                      </a:cubicBezTo>
                      <a:cubicBezTo>
                        <a:pt x="20446" y="13761"/>
                        <a:pt x="17246" y="15041"/>
                        <a:pt x="15325" y="16321"/>
                      </a:cubicBezTo>
                      <a:cubicBezTo>
                        <a:pt x="13405" y="18241"/>
                        <a:pt x="12765" y="20161"/>
                        <a:pt x="12765" y="22721"/>
                      </a:cubicBezTo>
                      <a:cubicBezTo>
                        <a:pt x="13405" y="24642"/>
                        <a:pt x="13405" y="25922"/>
                        <a:pt x="13405" y="26562"/>
                      </a:cubicBezTo>
                      <a:cubicBezTo>
                        <a:pt x="14045" y="28482"/>
                        <a:pt x="15965" y="29762"/>
                        <a:pt x="17886" y="30402"/>
                      </a:cubicBezTo>
                      <a:cubicBezTo>
                        <a:pt x="19806" y="31042"/>
                        <a:pt x="23006" y="31682"/>
                        <a:pt x="27486" y="32322"/>
                      </a:cubicBezTo>
                      <a:cubicBezTo>
                        <a:pt x="28766" y="32322"/>
                        <a:pt x="30046" y="32962"/>
                        <a:pt x="30686" y="34242"/>
                      </a:cubicBezTo>
                      <a:cubicBezTo>
                        <a:pt x="31326" y="35522"/>
                        <a:pt x="31966" y="36162"/>
                        <a:pt x="31966" y="37442"/>
                      </a:cubicBezTo>
                      <a:cubicBezTo>
                        <a:pt x="31966" y="38723"/>
                        <a:pt x="31326" y="40003"/>
                        <a:pt x="30046" y="40643"/>
                      </a:cubicBezTo>
                      <a:cubicBezTo>
                        <a:pt x="28766" y="41283"/>
                        <a:pt x="28126" y="41923"/>
                        <a:pt x="26846" y="41923"/>
                      </a:cubicBezTo>
                      <a:cubicBezTo>
                        <a:pt x="26846" y="41923"/>
                        <a:pt x="26206" y="41923"/>
                        <a:pt x="26206" y="41923"/>
                      </a:cubicBezTo>
                      <a:cubicBezTo>
                        <a:pt x="24926" y="41923"/>
                        <a:pt x="23646" y="41923"/>
                        <a:pt x="23006" y="41283"/>
                      </a:cubicBezTo>
                      <a:cubicBezTo>
                        <a:pt x="22366" y="41283"/>
                        <a:pt x="21086" y="40643"/>
                        <a:pt x="19806" y="40643"/>
                      </a:cubicBezTo>
                      <a:cubicBezTo>
                        <a:pt x="18526" y="40643"/>
                        <a:pt x="17246" y="40003"/>
                        <a:pt x="15965" y="39363"/>
                      </a:cubicBezTo>
                      <a:cubicBezTo>
                        <a:pt x="14685" y="38723"/>
                        <a:pt x="13405" y="38082"/>
                        <a:pt x="12125" y="37442"/>
                      </a:cubicBezTo>
                      <a:cubicBezTo>
                        <a:pt x="10845" y="36802"/>
                        <a:pt x="9565" y="35522"/>
                        <a:pt x="8925" y="34882"/>
                      </a:cubicBezTo>
                      <a:cubicBezTo>
                        <a:pt x="7645" y="33602"/>
                        <a:pt x="7005" y="32322"/>
                        <a:pt x="6365" y="31042"/>
                      </a:cubicBezTo>
                      <a:cubicBezTo>
                        <a:pt x="6365" y="30402"/>
                        <a:pt x="5725" y="29762"/>
                        <a:pt x="5725" y="29762"/>
                      </a:cubicBezTo>
                      <a:cubicBezTo>
                        <a:pt x="5725" y="29122"/>
                        <a:pt x="5085" y="28482"/>
                        <a:pt x="5085" y="27842"/>
                      </a:cubicBezTo>
                      <a:cubicBezTo>
                        <a:pt x="5085" y="27202"/>
                        <a:pt x="5085" y="26562"/>
                        <a:pt x="5085" y="26562"/>
                      </a:cubicBezTo>
                      <a:cubicBezTo>
                        <a:pt x="5085" y="25922"/>
                        <a:pt x="5085" y="25922"/>
                        <a:pt x="5085" y="25282"/>
                      </a:cubicBezTo>
                      <a:cubicBezTo>
                        <a:pt x="5085" y="24642"/>
                        <a:pt x="5085" y="24642"/>
                        <a:pt x="5085" y="24642"/>
                      </a:cubicBezTo>
                      <a:cubicBezTo>
                        <a:pt x="4445" y="22081"/>
                        <a:pt x="5085" y="19521"/>
                        <a:pt x="5085" y="16961"/>
                      </a:cubicBezTo>
                      <a:cubicBezTo>
                        <a:pt x="5725" y="14401"/>
                        <a:pt x="7005" y="12481"/>
                        <a:pt x="8285" y="11201"/>
                      </a:cubicBezTo>
                      <a:cubicBezTo>
                        <a:pt x="9565" y="9921"/>
                        <a:pt x="11485" y="8641"/>
                        <a:pt x="13405" y="7360"/>
                      </a:cubicBezTo>
                      <a:cubicBezTo>
                        <a:pt x="15325" y="6080"/>
                        <a:pt x="17246" y="5440"/>
                        <a:pt x="19166" y="5440"/>
                      </a:cubicBezTo>
                      <a:cubicBezTo>
                        <a:pt x="21086" y="4800"/>
                        <a:pt x="23646" y="4800"/>
                        <a:pt x="25566" y="4800"/>
                      </a:cubicBezTo>
                      <a:cubicBezTo>
                        <a:pt x="26846" y="4800"/>
                        <a:pt x="28126" y="5440"/>
                        <a:pt x="29406" y="6080"/>
                      </a:cubicBezTo>
                      <a:cubicBezTo>
                        <a:pt x="29406" y="6080"/>
                        <a:pt x="30046" y="6080"/>
                        <a:pt x="30046" y="6720"/>
                      </a:cubicBezTo>
                      <a:cubicBezTo>
                        <a:pt x="30686" y="6720"/>
                        <a:pt x="30686" y="7360"/>
                        <a:pt x="31326" y="7360"/>
                      </a:cubicBezTo>
                      <a:cubicBezTo>
                        <a:pt x="32607" y="8001"/>
                        <a:pt x="33247" y="8641"/>
                        <a:pt x="33887" y="9921"/>
                      </a:cubicBezTo>
                      <a:cubicBezTo>
                        <a:pt x="34527" y="11201"/>
                        <a:pt x="34527" y="12481"/>
                        <a:pt x="33887" y="13761"/>
                      </a:cubicBezTo>
                      <a:cubicBezTo>
                        <a:pt x="33247" y="15041"/>
                        <a:pt x="32607" y="15681"/>
                        <a:pt x="31326" y="16321"/>
                      </a:cubicBezTo>
                      <a:cubicBezTo>
                        <a:pt x="29406" y="16321"/>
                        <a:pt x="28126" y="16321"/>
                        <a:pt x="26846" y="15681"/>
                      </a:cubicBezTo>
                      <a:close/>
                    </a:path>
                  </a:pathLst>
                </a:custGeom>
                <a:solidFill>
                  <a:schemeClr val="bg1"/>
                </a:solidFill>
                <a:ln w="9525" cap="flat">
                  <a:noFill/>
                  <a:prstDash val="solid"/>
                  <a:miter/>
                </a:ln>
              </p:spPr>
              <p:txBody>
                <a:bodyPr rtlCol="0" anchor="ctr"/>
                <a:lstStyle/>
                <a:p>
                  <a:endParaRPr lang="en-US"/>
                </a:p>
              </p:txBody>
            </p:sp>
            <p:sp>
              <p:nvSpPr>
                <p:cNvPr id="240" name="Freeform: Shape 239"/>
                <p:cNvSpPr/>
                <p:nvPr/>
              </p:nvSpPr>
              <p:spPr>
                <a:xfrm>
                  <a:off x="13598376" y="1737398"/>
                  <a:ext cx="41573" cy="60458"/>
                </a:xfrm>
                <a:custGeom>
                  <a:avLst/>
                  <a:gdLst>
                    <a:gd name="connsiteX0" fmla="*/ 18561 w 32002"/>
                    <a:gd name="connsiteY0" fmla="*/ 34242 h 51203"/>
                    <a:gd name="connsiteX1" fmla="*/ 19841 w 32002"/>
                    <a:gd name="connsiteY1" fmla="*/ 34882 h 51203"/>
                    <a:gd name="connsiteX2" fmla="*/ 23042 w 32002"/>
                    <a:gd name="connsiteY2" fmla="*/ 36162 h 51203"/>
                    <a:gd name="connsiteX3" fmla="*/ 26882 w 32002"/>
                    <a:gd name="connsiteY3" fmla="*/ 37442 h 51203"/>
                    <a:gd name="connsiteX4" fmla="*/ 29442 w 32002"/>
                    <a:gd name="connsiteY4" fmla="*/ 40003 h 51203"/>
                    <a:gd name="connsiteX5" fmla="*/ 29442 w 32002"/>
                    <a:gd name="connsiteY5" fmla="*/ 43843 h 51203"/>
                    <a:gd name="connsiteX6" fmla="*/ 26882 w 32002"/>
                    <a:gd name="connsiteY6" fmla="*/ 46403 h 51203"/>
                    <a:gd name="connsiteX7" fmla="*/ 23042 w 32002"/>
                    <a:gd name="connsiteY7" fmla="*/ 46403 h 51203"/>
                    <a:gd name="connsiteX8" fmla="*/ 19201 w 32002"/>
                    <a:gd name="connsiteY8" fmla="*/ 45123 h 51203"/>
                    <a:gd name="connsiteX9" fmla="*/ 16001 w 32002"/>
                    <a:gd name="connsiteY9" fmla="*/ 43843 h 51203"/>
                    <a:gd name="connsiteX10" fmla="*/ 10241 w 32002"/>
                    <a:gd name="connsiteY10" fmla="*/ 40003 h 51203"/>
                    <a:gd name="connsiteX11" fmla="*/ 8321 w 32002"/>
                    <a:gd name="connsiteY11" fmla="*/ 32962 h 51203"/>
                    <a:gd name="connsiteX12" fmla="*/ 8961 w 32002"/>
                    <a:gd name="connsiteY12" fmla="*/ 24642 h 51203"/>
                    <a:gd name="connsiteX13" fmla="*/ 8961 w 32002"/>
                    <a:gd name="connsiteY13" fmla="*/ 24002 h 51203"/>
                    <a:gd name="connsiteX14" fmla="*/ 8961 w 32002"/>
                    <a:gd name="connsiteY14" fmla="*/ 22721 h 51203"/>
                    <a:gd name="connsiteX15" fmla="*/ 8961 w 32002"/>
                    <a:gd name="connsiteY15" fmla="*/ 21441 h 51203"/>
                    <a:gd name="connsiteX16" fmla="*/ 8961 w 32002"/>
                    <a:gd name="connsiteY16" fmla="*/ 18881 h 51203"/>
                    <a:gd name="connsiteX17" fmla="*/ 8321 w 32002"/>
                    <a:gd name="connsiteY17" fmla="*/ 18881 h 51203"/>
                    <a:gd name="connsiteX18" fmla="*/ 5760 w 32002"/>
                    <a:gd name="connsiteY18" fmla="*/ 16961 h 51203"/>
                    <a:gd name="connsiteX19" fmla="*/ 5760 w 32002"/>
                    <a:gd name="connsiteY19" fmla="*/ 9281 h 51203"/>
                    <a:gd name="connsiteX20" fmla="*/ 7040 w 32002"/>
                    <a:gd name="connsiteY20" fmla="*/ 7360 h 51203"/>
                    <a:gd name="connsiteX21" fmla="*/ 9601 w 32002"/>
                    <a:gd name="connsiteY21" fmla="*/ 5440 h 51203"/>
                    <a:gd name="connsiteX22" fmla="*/ 12801 w 32002"/>
                    <a:gd name="connsiteY22" fmla="*/ 4800 h 51203"/>
                    <a:gd name="connsiteX23" fmla="*/ 17281 w 32002"/>
                    <a:gd name="connsiteY23" fmla="*/ 8001 h 51203"/>
                    <a:gd name="connsiteX24" fmla="*/ 17921 w 32002"/>
                    <a:gd name="connsiteY24" fmla="*/ 8641 h 51203"/>
                    <a:gd name="connsiteX25" fmla="*/ 24962 w 32002"/>
                    <a:gd name="connsiteY25" fmla="*/ 8001 h 51203"/>
                    <a:gd name="connsiteX26" fmla="*/ 28162 w 32002"/>
                    <a:gd name="connsiteY26" fmla="*/ 9281 h 51203"/>
                    <a:gd name="connsiteX27" fmla="*/ 29442 w 32002"/>
                    <a:gd name="connsiteY27" fmla="*/ 12481 h 51203"/>
                    <a:gd name="connsiteX28" fmla="*/ 28162 w 32002"/>
                    <a:gd name="connsiteY28" fmla="*/ 15681 h 51203"/>
                    <a:gd name="connsiteX29" fmla="*/ 24962 w 32002"/>
                    <a:gd name="connsiteY29" fmla="*/ 16961 h 51203"/>
                    <a:gd name="connsiteX30" fmla="*/ 18561 w 32002"/>
                    <a:gd name="connsiteY30" fmla="*/ 17601 h 51203"/>
                    <a:gd name="connsiteX31" fmla="*/ 17921 w 32002"/>
                    <a:gd name="connsiteY31" fmla="*/ 21441 h 51203"/>
                    <a:gd name="connsiteX32" fmla="*/ 17921 w 32002"/>
                    <a:gd name="connsiteY32" fmla="*/ 22721 h 51203"/>
                    <a:gd name="connsiteX33" fmla="*/ 17921 w 32002"/>
                    <a:gd name="connsiteY33" fmla="*/ 24002 h 51203"/>
                    <a:gd name="connsiteX34" fmla="*/ 17921 w 32002"/>
                    <a:gd name="connsiteY34" fmla="*/ 24642 h 51203"/>
                    <a:gd name="connsiteX35" fmla="*/ 17281 w 32002"/>
                    <a:gd name="connsiteY35" fmla="*/ 32322 h 51203"/>
                    <a:gd name="connsiteX36" fmla="*/ 18561 w 32002"/>
                    <a:gd name="connsiteY36" fmla="*/ 34242 h 51203"/>
                    <a:gd name="connsiteX37" fmla="*/ 15361 w 32002"/>
                    <a:gd name="connsiteY37" fmla="*/ 13761 h 51203"/>
                    <a:gd name="connsiteX38" fmla="*/ 15361 w 32002"/>
                    <a:gd name="connsiteY38" fmla="*/ 13761 h 51203"/>
                    <a:gd name="connsiteX39" fmla="*/ 15361 w 32002"/>
                    <a:gd name="connsiteY39" fmla="*/ 13761 h 51203"/>
                    <a:gd name="connsiteX40" fmla="*/ 15361 w 32002"/>
                    <a:gd name="connsiteY40" fmla="*/ 137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002" h="51203">
                      <a:moveTo>
                        <a:pt x="18561" y="34242"/>
                      </a:moveTo>
                      <a:cubicBezTo>
                        <a:pt x="19201" y="34242"/>
                        <a:pt x="19201" y="34882"/>
                        <a:pt x="19841" y="34882"/>
                      </a:cubicBezTo>
                      <a:lnTo>
                        <a:pt x="23042" y="36162"/>
                      </a:lnTo>
                      <a:lnTo>
                        <a:pt x="26882" y="37442"/>
                      </a:lnTo>
                      <a:cubicBezTo>
                        <a:pt x="28162" y="38082"/>
                        <a:pt x="28802" y="38723"/>
                        <a:pt x="29442" y="40003"/>
                      </a:cubicBezTo>
                      <a:cubicBezTo>
                        <a:pt x="30082" y="41283"/>
                        <a:pt x="30082" y="42563"/>
                        <a:pt x="29442" y="43843"/>
                      </a:cubicBezTo>
                      <a:cubicBezTo>
                        <a:pt x="28802" y="45123"/>
                        <a:pt x="28162" y="45763"/>
                        <a:pt x="26882" y="46403"/>
                      </a:cubicBezTo>
                      <a:cubicBezTo>
                        <a:pt x="25602" y="47043"/>
                        <a:pt x="24322" y="47043"/>
                        <a:pt x="23042" y="46403"/>
                      </a:cubicBezTo>
                      <a:cubicBezTo>
                        <a:pt x="21761" y="45763"/>
                        <a:pt x="20481" y="45763"/>
                        <a:pt x="19201" y="45123"/>
                      </a:cubicBezTo>
                      <a:lnTo>
                        <a:pt x="16001" y="43843"/>
                      </a:lnTo>
                      <a:cubicBezTo>
                        <a:pt x="13441" y="42563"/>
                        <a:pt x="11521" y="41283"/>
                        <a:pt x="10241" y="40003"/>
                      </a:cubicBezTo>
                      <a:cubicBezTo>
                        <a:pt x="8961" y="38082"/>
                        <a:pt x="8321" y="36162"/>
                        <a:pt x="8321" y="32962"/>
                      </a:cubicBezTo>
                      <a:cubicBezTo>
                        <a:pt x="8321" y="31682"/>
                        <a:pt x="8321" y="29122"/>
                        <a:pt x="8961" y="24642"/>
                      </a:cubicBezTo>
                      <a:cubicBezTo>
                        <a:pt x="8961" y="24642"/>
                        <a:pt x="8961" y="24002"/>
                        <a:pt x="8961" y="24002"/>
                      </a:cubicBezTo>
                      <a:cubicBezTo>
                        <a:pt x="8961" y="24002"/>
                        <a:pt x="8961" y="23362"/>
                        <a:pt x="8961" y="22721"/>
                      </a:cubicBezTo>
                      <a:cubicBezTo>
                        <a:pt x="8961" y="22081"/>
                        <a:pt x="8961" y="22081"/>
                        <a:pt x="8961" y="21441"/>
                      </a:cubicBezTo>
                      <a:cubicBezTo>
                        <a:pt x="8961" y="20801"/>
                        <a:pt x="8961" y="19521"/>
                        <a:pt x="8961" y="18881"/>
                      </a:cubicBezTo>
                      <a:cubicBezTo>
                        <a:pt x="8961" y="18881"/>
                        <a:pt x="8321" y="18881"/>
                        <a:pt x="8321" y="18881"/>
                      </a:cubicBezTo>
                      <a:cubicBezTo>
                        <a:pt x="7680" y="18241"/>
                        <a:pt x="6400" y="17601"/>
                        <a:pt x="5760" y="16961"/>
                      </a:cubicBezTo>
                      <a:cubicBezTo>
                        <a:pt x="4480" y="15041"/>
                        <a:pt x="4480" y="12481"/>
                        <a:pt x="5760" y="9281"/>
                      </a:cubicBezTo>
                      <a:cubicBezTo>
                        <a:pt x="5760" y="8641"/>
                        <a:pt x="6400" y="8001"/>
                        <a:pt x="7040" y="7360"/>
                      </a:cubicBezTo>
                      <a:cubicBezTo>
                        <a:pt x="7680" y="6720"/>
                        <a:pt x="8321" y="6080"/>
                        <a:pt x="9601" y="5440"/>
                      </a:cubicBezTo>
                      <a:cubicBezTo>
                        <a:pt x="10881" y="4800"/>
                        <a:pt x="12161" y="4800"/>
                        <a:pt x="12801" y="4800"/>
                      </a:cubicBezTo>
                      <a:cubicBezTo>
                        <a:pt x="14721" y="4800"/>
                        <a:pt x="16001" y="6080"/>
                        <a:pt x="17281" y="8001"/>
                      </a:cubicBezTo>
                      <a:cubicBezTo>
                        <a:pt x="17281" y="8001"/>
                        <a:pt x="17281" y="8641"/>
                        <a:pt x="17921" y="8641"/>
                      </a:cubicBezTo>
                      <a:cubicBezTo>
                        <a:pt x="21761" y="8001"/>
                        <a:pt x="23682" y="8001"/>
                        <a:pt x="24962" y="8001"/>
                      </a:cubicBezTo>
                      <a:cubicBezTo>
                        <a:pt x="26242" y="8001"/>
                        <a:pt x="27522" y="8641"/>
                        <a:pt x="28162" y="9281"/>
                      </a:cubicBezTo>
                      <a:cubicBezTo>
                        <a:pt x="28802" y="9921"/>
                        <a:pt x="29442" y="11201"/>
                        <a:pt x="29442" y="12481"/>
                      </a:cubicBezTo>
                      <a:cubicBezTo>
                        <a:pt x="29442" y="13761"/>
                        <a:pt x="28802" y="15041"/>
                        <a:pt x="28162" y="15681"/>
                      </a:cubicBezTo>
                      <a:cubicBezTo>
                        <a:pt x="27522" y="16321"/>
                        <a:pt x="26242" y="16961"/>
                        <a:pt x="24962" y="16961"/>
                      </a:cubicBezTo>
                      <a:cubicBezTo>
                        <a:pt x="23682" y="16961"/>
                        <a:pt x="21761" y="16961"/>
                        <a:pt x="18561" y="17601"/>
                      </a:cubicBezTo>
                      <a:cubicBezTo>
                        <a:pt x="18561" y="18881"/>
                        <a:pt x="18561" y="20161"/>
                        <a:pt x="17921" y="21441"/>
                      </a:cubicBezTo>
                      <a:cubicBezTo>
                        <a:pt x="17921" y="22081"/>
                        <a:pt x="17921" y="22081"/>
                        <a:pt x="17921" y="22721"/>
                      </a:cubicBezTo>
                      <a:cubicBezTo>
                        <a:pt x="17921" y="23362"/>
                        <a:pt x="17921" y="23362"/>
                        <a:pt x="17921" y="24002"/>
                      </a:cubicBezTo>
                      <a:cubicBezTo>
                        <a:pt x="17921" y="24002"/>
                        <a:pt x="17921" y="24642"/>
                        <a:pt x="17921" y="24642"/>
                      </a:cubicBezTo>
                      <a:cubicBezTo>
                        <a:pt x="17281" y="28482"/>
                        <a:pt x="17281" y="31042"/>
                        <a:pt x="17281" y="32322"/>
                      </a:cubicBezTo>
                      <a:cubicBezTo>
                        <a:pt x="17921" y="32962"/>
                        <a:pt x="17921" y="33602"/>
                        <a:pt x="18561" y="34242"/>
                      </a:cubicBezTo>
                      <a:close/>
                      <a:moveTo>
                        <a:pt x="15361" y="13761"/>
                      </a:moveTo>
                      <a:lnTo>
                        <a:pt x="15361" y="13761"/>
                      </a:lnTo>
                      <a:lnTo>
                        <a:pt x="15361" y="13761"/>
                      </a:lnTo>
                      <a:lnTo>
                        <a:pt x="15361" y="13761"/>
                      </a:lnTo>
                      <a:close/>
                    </a:path>
                  </a:pathLst>
                </a:custGeom>
                <a:solidFill>
                  <a:schemeClr val="bg1"/>
                </a:solidFill>
                <a:ln w="9525" cap="flat">
                  <a:noFill/>
                  <a:prstDash val="solid"/>
                  <a:miter/>
                </a:ln>
              </p:spPr>
              <p:txBody>
                <a:bodyPr rtlCol="0" anchor="ctr"/>
                <a:lstStyle/>
                <a:p>
                  <a:endParaRPr lang="en-US"/>
                </a:p>
              </p:txBody>
            </p:sp>
            <p:sp>
              <p:nvSpPr>
                <p:cNvPr id="241" name="Freeform: Shape 240"/>
                <p:cNvSpPr/>
                <p:nvPr/>
              </p:nvSpPr>
              <p:spPr>
                <a:xfrm>
                  <a:off x="13632536" y="1741177"/>
                  <a:ext cx="49887" cy="52901"/>
                </a:xfrm>
                <a:custGeom>
                  <a:avLst/>
                  <a:gdLst>
                    <a:gd name="connsiteX0" fmla="*/ 6346 w 38402"/>
                    <a:gd name="connsiteY0" fmla="*/ 10561 h 44802"/>
                    <a:gd name="connsiteX1" fmla="*/ 6985 w 38402"/>
                    <a:gd name="connsiteY1" fmla="*/ 9921 h 44802"/>
                    <a:gd name="connsiteX2" fmla="*/ 9546 w 38402"/>
                    <a:gd name="connsiteY2" fmla="*/ 8001 h 44802"/>
                    <a:gd name="connsiteX3" fmla="*/ 12746 w 38402"/>
                    <a:gd name="connsiteY3" fmla="*/ 6080 h 44802"/>
                    <a:gd name="connsiteX4" fmla="*/ 16586 w 38402"/>
                    <a:gd name="connsiteY4" fmla="*/ 4800 h 44802"/>
                    <a:gd name="connsiteX5" fmla="*/ 21066 w 38402"/>
                    <a:gd name="connsiteY5" fmla="*/ 4800 h 44802"/>
                    <a:gd name="connsiteX6" fmla="*/ 26187 w 38402"/>
                    <a:gd name="connsiteY6" fmla="*/ 6080 h 44802"/>
                    <a:gd name="connsiteX7" fmla="*/ 33867 w 38402"/>
                    <a:gd name="connsiteY7" fmla="*/ 20801 h 44802"/>
                    <a:gd name="connsiteX8" fmla="*/ 33867 w 38402"/>
                    <a:gd name="connsiteY8" fmla="*/ 24642 h 44802"/>
                    <a:gd name="connsiteX9" fmla="*/ 33227 w 38402"/>
                    <a:gd name="connsiteY9" fmla="*/ 27842 h 44802"/>
                    <a:gd name="connsiteX10" fmla="*/ 33227 w 38402"/>
                    <a:gd name="connsiteY10" fmla="*/ 32322 h 44802"/>
                    <a:gd name="connsiteX11" fmla="*/ 33867 w 38402"/>
                    <a:gd name="connsiteY11" fmla="*/ 32962 h 44802"/>
                    <a:gd name="connsiteX12" fmla="*/ 35147 w 38402"/>
                    <a:gd name="connsiteY12" fmla="*/ 35522 h 44802"/>
                    <a:gd name="connsiteX13" fmla="*/ 35787 w 38402"/>
                    <a:gd name="connsiteY13" fmla="*/ 39363 h 44802"/>
                    <a:gd name="connsiteX14" fmla="*/ 33867 w 38402"/>
                    <a:gd name="connsiteY14" fmla="*/ 42563 h 44802"/>
                    <a:gd name="connsiteX15" fmla="*/ 30027 w 38402"/>
                    <a:gd name="connsiteY15" fmla="*/ 43203 h 44802"/>
                    <a:gd name="connsiteX16" fmla="*/ 26827 w 38402"/>
                    <a:gd name="connsiteY16" fmla="*/ 41283 h 44802"/>
                    <a:gd name="connsiteX17" fmla="*/ 26827 w 38402"/>
                    <a:gd name="connsiteY17" fmla="*/ 41283 h 44802"/>
                    <a:gd name="connsiteX18" fmla="*/ 22347 w 38402"/>
                    <a:gd name="connsiteY18" fmla="*/ 42563 h 44802"/>
                    <a:gd name="connsiteX19" fmla="*/ 14026 w 38402"/>
                    <a:gd name="connsiteY19" fmla="*/ 41923 h 44802"/>
                    <a:gd name="connsiteX20" fmla="*/ 8266 w 38402"/>
                    <a:gd name="connsiteY20" fmla="*/ 37442 h 44802"/>
                    <a:gd name="connsiteX21" fmla="*/ 6985 w 38402"/>
                    <a:gd name="connsiteY21" fmla="*/ 32322 h 44802"/>
                    <a:gd name="connsiteX22" fmla="*/ 8906 w 38402"/>
                    <a:gd name="connsiteY22" fmla="*/ 27202 h 44802"/>
                    <a:gd name="connsiteX23" fmla="*/ 12746 w 38402"/>
                    <a:gd name="connsiteY23" fmla="*/ 23362 h 44802"/>
                    <a:gd name="connsiteX24" fmla="*/ 19146 w 38402"/>
                    <a:gd name="connsiteY24" fmla="*/ 20161 h 44802"/>
                    <a:gd name="connsiteX25" fmla="*/ 23627 w 38402"/>
                    <a:gd name="connsiteY25" fmla="*/ 20161 h 44802"/>
                    <a:gd name="connsiteX26" fmla="*/ 24267 w 38402"/>
                    <a:gd name="connsiteY26" fmla="*/ 20161 h 44802"/>
                    <a:gd name="connsiteX27" fmla="*/ 23627 w 38402"/>
                    <a:gd name="connsiteY27" fmla="*/ 17601 h 44802"/>
                    <a:gd name="connsiteX28" fmla="*/ 21706 w 38402"/>
                    <a:gd name="connsiteY28" fmla="*/ 16321 h 44802"/>
                    <a:gd name="connsiteX29" fmla="*/ 19786 w 38402"/>
                    <a:gd name="connsiteY29" fmla="*/ 15681 h 44802"/>
                    <a:gd name="connsiteX30" fmla="*/ 17866 w 38402"/>
                    <a:gd name="connsiteY30" fmla="*/ 16321 h 44802"/>
                    <a:gd name="connsiteX31" fmla="*/ 15306 w 38402"/>
                    <a:gd name="connsiteY31" fmla="*/ 17601 h 44802"/>
                    <a:gd name="connsiteX32" fmla="*/ 12106 w 38402"/>
                    <a:gd name="connsiteY32" fmla="*/ 20161 h 44802"/>
                    <a:gd name="connsiteX33" fmla="*/ 8906 w 38402"/>
                    <a:gd name="connsiteY33" fmla="*/ 20801 h 44802"/>
                    <a:gd name="connsiteX34" fmla="*/ 5705 w 38402"/>
                    <a:gd name="connsiteY34" fmla="*/ 18881 h 44802"/>
                    <a:gd name="connsiteX35" fmla="*/ 5065 w 38402"/>
                    <a:gd name="connsiteY35" fmla="*/ 15681 h 44802"/>
                    <a:gd name="connsiteX36" fmla="*/ 6346 w 38402"/>
                    <a:gd name="connsiteY36" fmla="*/ 10561 h 44802"/>
                    <a:gd name="connsiteX37" fmla="*/ 17226 w 38402"/>
                    <a:gd name="connsiteY37" fmla="*/ 31042 h 44802"/>
                    <a:gd name="connsiteX38" fmla="*/ 21066 w 38402"/>
                    <a:gd name="connsiteY38" fmla="*/ 31682 h 44802"/>
                    <a:gd name="connsiteX39" fmla="*/ 21706 w 38402"/>
                    <a:gd name="connsiteY39" fmla="*/ 31682 h 44802"/>
                    <a:gd name="connsiteX40" fmla="*/ 22347 w 38402"/>
                    <a:gd name="connsiteY40" fmla="*/ 31042 h 44802"/>
                    <a:gd name="connsiteX41" fmla="*/ 23627 w 38402"/>
                    <a:gd name="connsiteY41" fmla="*/ 30402 h 44802"/>
                    <a:gd name="connsiteX42" fmla="*/ 23627 w 38402"/>
                    <a:gd name="connsiteY42" fmla="*/ 27842 h 44802"/>
                    <a:gd name="connsiteX43" fmla="*/ 22987 w 38402"/>
                    <a:gd name="connsiteY43" fmla="*/ 27842 h 44802"/>
                    <a:gd name="connsiteX44" fmla="*/ 22347 w 38402"/>
                    <a:gd name="connsiteY44" fmla="*/ 27842 h 44802"/>
                    <a:gd name="connsiteX45" fmla="*/ 21706 w 38402"/>
                    <a:gd name="connsiteY45" fmla="*/ 27842 h 44802"/>
                    <a:gd name="connsiteX46" fmla="*/ 21706 w 38402"/>
                    <a:gd name="connsiteY46" fmla="*/ 27842 h 44802"/>
                    <a:gd name="connsiteX47" fmla="*/ 21066 w 38402"/>
                    <a:gd name="connsiteY47" fmla="*/ 27842 h 44802"/>
                    <a:gd name="connsiteX48" fmla="*/ 19146 w 38402"/>
                    <a:gd name="connsiteY48" fmla="*/ 29122 h 44802"/>
                    <a:gd name="connsiteX49" fmla="*/ 17226 w 38402"/>
                    <a:gd name="connsiteY49" fmla="*/ 3104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402" h="44802">
                      <a:moveTo>
                        <a:pt x="6346" y="10561"/>
                      </a:moveTo>
                      <a:lnTo>
                        <a:pt x="6985" y="9921"/>
                      </a:lnTo>
                      <a:lnTo>
                        <a:pt x="9546" y="8001"/>
                      </a:lnTo>
                      <a:cubicBezTo>
                        <a:pt x="10186" y="7360"/>
                        <a:pt x="11466" y="6720"/>
                        <a:pt x="12746" y="6080"/>
                      </a:cubicBezTo>
                      <a:cubicBezTo>
                        <a:pt x="14026" y="5440"/>
                        <a:pt x="15306" y="4800"/>
                        <a:pt x="16586" y="4800"/>
                      </a:cubicBezTo>
                      <a:cubicBezTo>
                        <a:pt x="17866" y="4800"/>
                        <a:pt x="19146" y="4800"/>
                        <a:pt x="21066" y="4800"/>
                      </a:cubicBezTo>
                      <a:cubicBezTo>
                        <a:pt x="22987" y="4800"/>
                        <a:pt x="24267" y="5440"/>
                        <a:pt x="26187" y="6080"/>
                      </a:cubicBezTo>
                      <a:cubicBezTo>
                        <a:pt x="31947" y="8641"/>
                        <a:pt x="34507" y="13761"/>
                        <a:pt x="33867" y="20801"/>
                      </a:cubicBezTo>
                      <a:cubicBezTo>
                        <a:pt x="33867" y="21441"/>
                        <a:pt x="33867" y="22721"/>
                        <a:pt x="33867" y="24642"/>
                      </a:cubicBezTo>
                      <a:lnTo>
                        <a:pt x="33227" y="27842"/>
                      </a:lnTo>
                      <a:cubicBezTo>
                        <a:pt x="33227" y="29762"/>
                        <a:pt x="33227" y="31042"/>
                        <a:pt x="33227" y="32322"/>
                      </a:cubicBezTo>
                      <a:cubicBezTo>
                        <a:pt x="33227" y="32322"/>
                        <a:pt x="33227" y="32962"/>
                        <a:pt x="33867" y="32962"/>
                      </a:cubicBezTo>
                      <a:cubicBezTo>
                        <a:pt x="35147" y="34242"/>
                        <a:pt x="35147" y="34882"/>
                        <a:pt x="35147" y="35522"/>
                      </a:cubicBezTo>
                      <a:cubicBezTo>
                        <a:pt x="35787" y="36802"/>
                        <a:pt x="35787" y="38082"/>
                        <a:pt x="35787" y="39363"/>
                      </a:cubicBezTo>
                      <a:cubicBezTo>
                        <a:pt x="35147" y="40643"/>
                        <a:pt x="34507" y="41923"/>
                        <a:pt x="33867" y="42563"/>
                      </a:cubicBezTo>
                      <a:cubicBezTo>
                        <a:pt x="32587" y="43203"/>
                        <a:pt x="31307" y="43203"/>
                        <a:pt x="30027" y="43203"/>
                      </a:cubicBezTo>
                      <a:cubicBezTo>
                        <a:pt x="28747" y="42563"/>
                        <a:pt x="27467" y="41923"/>
                        <a:pt x="26827" y="41283"/>
                      </a:cubicBezTo>
                      <a:lnTo>
                        <a:pt x="26827" y="41283"/>
                      </a:lnTo>
                      <a:cubicBezTo>
                        <a:pt x="24907" y="41923"/>
                        <a:pt x="22987" y="42563"/>
                        <a:pt x="22347" y="42563"/>
                      </a:cubicBezTo>
                      <a:cubicBezTo>
                        <a:pt x="19146" y="43203"/>
                        <a:pt x="16586" y="42563"/>
                        <a:pt x="14026" y="41923"/>
                      </a:cubicBezTo>
                      <a:cubicBezTo>
                        <a:pt x="11466" y="41283"/>
                        <a:pt x="9546" y="39363"/>
                        <a:pt x="8266" y="37442"/>
                      </a:cubicBezTo>
                      <a:cubicBezTo>
                        <a:pt x="7626" y="35522"/>
                        <a:pt x="6985" y="33602"/>
                        <a:pt x="6985" y="32322"/>
                      </a:cubicBezTo>
                      <a:cubicBezTo>
                        <a:pt x="6985" y="30402"/>
                        <a:pt x="8266" y="29122"/>
                        <a:pt x="8906" y="27202"/>
                      </a:cubicBezTo>
                      <a:cubicBezTo>
                        <a:pt x="10186" y="25922"/>
                        <a:pt x="11466" y="24642"/>
                        <a:pt x="12746" y="23362"/>
                      </a:cubicBezTo>
                      <a:cubicBezTo>
                        <a:pt x="15306" y="21441"/>
                        <a:pt x="17226" y="20161"/>
                        <a:pt x="19146" y="20161"/>
                      </a:cubicBezTo>
                      <a:cubicBezTo>
                        <a:pt x="20426" y="20161"/>
                        <a:pt x="21706" y="20161"/>
                        <a:pt x="23627" y="20161"/>
                      </a:cubicBezTo>
                      <a:lnTo>
                        <a:pt x="24267" y="20161"/>
                      </a:lnTo>
                      <a:cubicBezTo>
                        <a:pt x="24267" y="18881"/>
                        <a:pt x="24267" y="18241"/>
                        <a:pt x="23627" y="17601"/>
                      </a:cubicBezTo>
                      <a:cubicBezTo>
                        <a:pt x="22987" y="16961"/>
                        <a:pt x="22987" y="16321"/>
                        <a:pt x="21706" y="16321"/>
                      </a:cubicBezTo>
                      <a:cubicBezTo>
                        <a:pt x="21066" y="15681"/>
                        <a:pt x="20426" y="15681"/>
                        <a:pt x="19786" y="15681"/>
                      </a:cubicBezTo>
                      <a:cubicBezTo>
                        <a:pt x="19146" y="15681"/>
                        <a:pt x="18506" y="15681"/>
                        <a:pt x="17866" y="16321"/>
                      </a:cubicBezTo>
                      <a:cubicBezTo>
                        <a:pt x="17226" y="16961"/>
                        <a:pt x="16586" y="16961"/>
                        <a:pt x="15306" y="17601"/>
                      </a:cubicBezTo>
                      <a:cubicBezTo>
                        <a:pt x="14666" y="18241"/>
                        <a:pt x="13386" y="18881"/>
                        <a:pt x="12106" y="20161"/>
                      </a:cubicBezTo>
                      <a:cubicBezTo>
                        <a:pt x="10826" y="20801"/>
                        <a:pt x="10186" y="21441"/>
                        <a:pt x="8906" y="20801"/>
                      </a:cubicBezTo>
                      <a:cubicBezTo>
                        <a:pt x="7626" y="20801"/>
                        <a:pt x="6346" y="20161"/>
                        <a:pt x="5705" y="18881"/>
                      </a:cubicBezTo>
                      <a:cubicBezTo>
                        <a:pt x="5065" y="17601"/>
                        <a:pt x="4425" y="16961"/>
                        <a:pt x="5065" y="15681"/>
                      </a:cubicBezTo>
                      <a:cubicBezTo>
                        <a:pt x="5065" y="11841"/>
                        <a:pt x="5705" y="11201"/>
                        <a:pt x="6346" y="10561"/>
                      </a:cubicBezTo>
                      <a:close/>
                      <a:moveTo>
                        <a:pt x="17226" y="31042"/>
                      </a:moveTo>
                      <a:cubicBezTo>
                        <a:pt x="17866" y="31682"/>
                        <a:pt x="19146" y="31682"/>
                        <a:pt x="21066" y="31682"/>
                      </a:cubicBezTo>
                      <a:cubicBezTo>
                        <a:pt x="21066" y="31682"/>
                        <a:pt x="21706" y="31682"/>
                        <a:pt x="21706" y="31682"/>
                      </a:cubicBezTo>
                      <a:lnTo>
                        <a:pt x="22347" y="31042"/>
                      </a:lnTo>
                      <a:cubicBezTo>
                        <a:pt x="22987" y="31042"/>
                        <a:pt x="22987" y="30402"/>
                        <a:pt x="23627" y="30402"/>
                      </a:cubicBezTo>
                      <a:cubicBezTo>
                        <a:pt x="23627" y="29762"/>
                        <a:pt x="23627" y="29122"/>
                        <a:pt x="23627" y="27842"/>
                      </a:cubicBezTo>
                      <a:cubicBezTo>
                        <a:pt x="23627" y="27842"/>
                        <a:pt x="22987" y="27842"/>
                        <a:pt x="22987" y="27842"/>
                      </a:cubicBezTo>
                      <a:cubicBezTo>
                        <a:pt x="22987" y="27842"/>
                        <a:pt x="22987" y="27842"/>
                        <a:pt x="22347" y="27842"/>
                      </a:cubicBezTo>
                      <a:cubicBezTo>
                        <a:pt x="22347" y="27842"/>
                        <a:pt x="22347" y="27842"/>
                        <a:pt x="21706" y="27842"/>
                      </a:cubicBezTo>
                      <a:cubicBezTo>
                        <a:pt x="21706" y="27842"/>
                        <a:pt x="21706" y="27842"/>
                        <a:pt x="21706" y="27842"/>
                      </a:cubicBezTo>
                      <a:lnTo>
                        <a:pt x="21066" y="27842"/>
                      </a:lnTo>
                      <a:cubicBezTo>
                        <a:pt x="21066" y="27842"/>
                        <a:pt x="20426" y="28482"/>
                        <a:pt x="19146" y="29122"/>
                      </a:cubicBezTo>
                      <a:cubicBezTo>
                        <a:pt x="17866" y="29762"/>
                        <a:pt x="17226" y="30402"/>
                        <a:pt x="17226" y="31042"/>
                      </a:cubicBezTo>
                      <a:close/>
                    </a:path>
                  </a:pathLst>
                </a:custGeom>
                <a:solidFill>
                  <a:schemeClr val="bg1"/>
                </a:solidFill>
                <a:ln w="9525" cap="flat">
                  <a:noFill/>
                  <a:prstDash val="solid"/>
                  <a:miter/>
                </a:ln>
              </p:spPr>
              <p:txBody>
                <a:bodyPr rtlCol="0" anchor="ctr"/>
                <a:lstStyle/>
                <a:p>
                  <a:endParaRPr lang="en-US"/>
                </a:p>
              </p:txBody>
            </p:sp>
            <p:sp>
              <p:nvSpPr>
                <p:cNvPr id="242" name="Freeform: Shape 241"/>
                <p:cNvSpPr/>
                <p:nvPr/>
              </p:nvSpPr>
              <p:spPr>
                <a:xfrm>
                  <a:off x="13677781" y="1740980"/>
                  <a:ext cx="49887" cy="52901"/>
                </a:xfrm>
                <a:custGeom>
                  <a:avLst/>
                  <a:gdLst>
                    <a:gd name="connsiteX0" fmla="*/ 7360 w 38402"/>
                    <a:gd name="connsiteY0" fmla="*/ 38889 h 44802"/>
                    <a:gd name="connsiteX1" fmla="*/ 4800 w 38402"/>
                    <a:gd name="connsiteY1" fmla="*/ 28008 h 44802"/>
                    <a:gd name="connsiteX2" fmla="*/ 4800 w 38402"/>
                    <a:gd name="connsiteY2" fmla="*/ 22248 h 44802"/>
                    <a:gd name="connsiteX3" fmla="*/ 6080 w 38402"/>
                    <a:gd name="connsiteY3" fmla="*/ 15207 h 44802"/>
                    <a:gd name="connsiteX4" fmla="*/ 6720 w 38402"/>
                    <a:gd name="connsiteY4" fmla="*/ 10727 h 44802"/>
                    <a:gd name="connsiteX5" fmla="*/ 8641 w 38402"/>
                    <a:gd name="connsiteY5" fmla="*/ 7527 h 44802"/>
                    <a:gd name="connsiteX6" fmla="*/ 12481 w 38402"/>
                    <a:gd name="connsiteY6" fmla="*/ 6887 h 44802"/>
                    <a:gd name="connsiteX7" fmla="*/ 14401 w 38402"/>
                    <a:gd name="connsiteY7" fmla="*/ 7527 h 44802"/>
                    <a:gd name="connsiteX8" fmla="*/ 25922 w 38402"/>
                    <a:gd name="connsiteY8" fmla="*/ 4967 h 44802"/>
                    <a:gd name="connsiteX9" fmla="*/ 26562 w 38402"/>
                    <a:gd name="connsiteY9" fmla="*/ 4967 h 44802"/>
                    <a:gd name="connsiteX10" fmla="*/ 27842 w 38402"/>
                    <a:gd name="connsiteY10" fmla="*/ 4967 h 44802"/>
                    <a:gd name="connsiteX11" fmla="*/ 32962 w 38402"/>
                    <a:gd name="connsiteY11" fmla="*/ 6887 h 44802"/>
                    <a:gd name="connsiteX12" fmla="*/ 35522 w 38402"/>
                    <a:gd name="connsiteY12" fmla="*/ 12007 h 44802"/>
                    <a:gd name="connsiteX13" fmla="*/ 35522 w 38402"/>
                    <a:gd name="connsiteY13" fmla="*/ 15207 h 44802"/>
                    <a:gd name="connsiteX14" fmla="*/ 34882 w 38402"/>
                    <a:gd name="connsiteY14" fmla="*/ 19048 h 44802"/>
                    <a:gd name="connsiteX15" fmla="*/ 34242 w 38402"/>
                    <a:gd name="connsiteY15" fmla="*/ 20968 h 44802"/>
                    <a:gd name="connsiteX16" fmla="*/ 34242 w 38402"/>
                    <a:gd name="connsiteY16" fmla="*/ 25448 h 44802"/>
                    <a:gd name="connsiteX17" fmla="*/ 34882 w 38402"/>
                    <a:gd name="connsiteY17" fmla="*/ 30568 h 44802"/>
                    <a:gd name="connsiteX18" fmla="*/ 35522 w 38402"/>
                    <a:gd name="connsiteY18" fmla="*/ 35689 h 44802"/>
                    <a:gd name="connsiteX19" fmla="*/ 34242 w 38402"/>
                    <a:gd name="connsiteY19" fmla="*/ 38889 h 44802"/>
                    <a:gd name="connsiteX20" fmla="*/ 31042 w 38402"/>
                    <a:gd name="connsiteY20" fmla="*/ 40809 h 44802"/>
                    <a:gd name="connsiteX21" fmla="*/ 27842 w 38402"/>
                    <a:gd name="connsiteY21" fmla="*/ 39529 h 44802"/>
                    <a:gd name="connsiteX22" fmla="*/ 25922 w 38402"/>
                    <a:gd name="connsiteY22" fmla="*/ 36329 h 44802"/>
                    <a:gd name="connsiteX23" fmla="*/ 25282 w 38402"/>
                    <a:gd name="connsiteY23" fmla="*/ 31849 h 44802"/>
                    <a:gd name="connsiteX24" fmla="*/ 24642 w 38402"/>
                    <a:gd name="connsiteY24" fmla="*/ 25448 h 44802"/>
                    <a:gd name="connsiteX25" fmla="*/ 24642 w 38402"/>
                    <a:gd name="connsiteY25" fmla="*/ 20328 h 44802"/>
                    <a:gd name="connsiteX26" fmla="*/ 25282 w 38402"/>
                    <a:gd name="connsiteY26" fmla="*/ 17128 h 44802"/>
                    <a:gd name="connsiteX27" fmla="*/ 25282 w 38402"/>
                    <a:gd name="connsiteY27" fmla="*/ 15847 h 44802"/>
                    <a:gd name="connsiteX28" fmla="*/ 25282 w 38402"/>
                    <a:gd name="connsiteY28" fmla="*/ 15207 h 44802"/>
                    <a:gd name="connsiteX29" fmla="*/ 25282 w 38402"/>
                    <a:gd name="connsiteY29" fmla="*/ 14567 h 44802"/>
                    <a:gd name="connsiteX30" fmla="*/ 23361 w 38402"/>
                    <a:gd name="connsiteY30" fmla="*/ 14567 h 44802"/>
                    <a:gd name="connsiteX31" fmla="*/ 18881 w 38402"/>
                    <a:gd name="connsiteY31" fmla="*/ 15207 h 44802"/>
                    <a:gd name="connsiteX32" fmla="*/ 13761 w 38402"/>
                    <a:gd name="connsiteY32" fmla="*/ 18408 h 44802"/>
                    <a:gd name="connsiteX33" fmla="*/ 13121 w 38402"/>
                    <a:gd name="connsiteY33" fmla="*/ 27368 h 44802"/>
                    <a:gd name="connsiteX34" fmla="*/ 15041 w 38402"/>
                    <a:gd name="connsiteY34" fmla="*/ 36329 h 44802"/>
                    <a:gd name="connsiteX35" fmla="*/ 14401 w 38402"/>
                    <a:gd name="connsiteY35" fmla="*/ 40169 h 44802"/>
                    <a:gd name="connsiteX36" fmla="*/ 11201 w 38402"/>
                    <a:gd name="connsiteY36" fmla="*/ 42089 h 44802"/>
                    <a:gd name="connsiteX37" fmla="*/ 7360 w 38402"/>
                    <a:gd name="connsiteY37" fmla="*/ 41449 h 44802"/>
                    <a:gd name="connsiteX38" fmla="*/ 7360 w 38402"/>
                    <a:gd name="connsiteY38" fmla="*/ 38889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402" h="44802">
                      <a:moveTo>
                        <a:pt x="7360" y="38889"/>
                      </a:moveTo>
                      <a:cubicBezTo>
                        <a:pt x="6080" y="32489"/>
                        <a:pt x="4800" y="29288"/>
                        <a:pt x="4800" y="28008"/>
                      </a:cubicBezTo>
                      <a:cubicBezTo>
                        <a:pt x="4800" y="26088"/>
                        <a:pt x="4800" y="24168"/>
                        <a:pt x="4800" y="22248"/>
                      </a:cubicBezTo>
                      <a:cubicBezTo>
                        <a:pt x="4800" y="20328"/>
                        <a:pt x="5440" y="17768"/>
                        <a:pt x="6080" y="15207"/>
                      </a:cubicBezTo>
                      <a:cubicBezTo>
                        <a:pt x="6720" y="12647"/>
                        <a:pt x="6720" y="11367"/>
                        <a:pt x="6720" y="10727"/>
                      </a:cubicBezTo>
                      <a:cubicBezTo>
                        <a:pt x="6720" y="9447"/>
                        <a:pt x="7360" y="8167"/>
                        <a:pt x="8641" y="7527"/>
                      </a:cubicBezTo>
                      <a:cubicBezTo>
                        <a:pt x="9921" y="6887"/>
                        <a:pt x="10561" y="6247"/>
                        <a:pt x="12481" y="6887"/>
                      </a:cubicBezTo>
                      <a:cubicBezTo>
                        <a:pt x="13121" y="6887"/>
                        <a:pt x="13761" y="6887"/>
                        <a:pt x="14401" y="7527"/>
                      </a:cubicBezTo>
                      <a:cubicBezTo>
                        <a:pt x="17601" y="5607"/>
                        <a:pt x="21441" y="4327"/>
                        <a:pt x="25922" y="4967"/>
                      </a:cubicBezTo>
                      <a:lnTo>
                        <a:pt x="26562" y="4967"/>
                      </a:lnTo>
                      <a:cubicBezTo>
                        <a:pt x="27202" y="4967"/>
                        <a:pt x="27842" y="4967"/>
                        <a:pt x="27842" y="4967"/>
                      </a:cubicBezTo>
                      <a:cubicBezTo>
                        <a:pt x="29762" y="4967"/>
                        <a:pt x="31682" y="5607"/>
                        <a:pt x="32962" y="6887"/>
                      </a:cubicBezTo>
                      <a:cubicBezTo>
                        <a:pt x="34242" y="8167"/>
                        <a:pt x="35522" y="9447"/>
                        <a:pt x="35522" y="12007"/>
                      </a:cubicBezTo>
                      <a:cubicBezTo>
                        <a:pt x="35522" y="12647"/>
                        <a:pt x="35522" y="13927"/>
                        <a:pt x="35522" y="15207"/>
                      </a:cubicBezTo>
                      <a:cubicBezTo>
                        <a:pt x="35522" y="16488"/>
                        <a:pt x="35522" y="17768"/>
                        <a:pt x="34882" y="19048"/>
                      </a:cubicBezTo>
                      <a:cubicBezTo>
                        <a:pt x="34882" y="19688"/>
                        <a:pt x="34242" y="20328"/>
                        <a:pt x="34242" y="20968"/>
                      </a:cubicBezTo>
                      <a:cubicBezTo>
                        <a:pt x="34242" y="22248"/>
                        <a:pt x="34242" y="23528"/>
                        <a:pt x="34242" y="25448"/>
                      </a:cubicBezTo>
                      <a:cubicBezTo>
                        <a:pt x="34242" y="26728"/>
                        <a:pt x="34242" y="28648"/>
                        <a:pt x="34882" y="30568"/>
                      </a:cubicBezTo>
                      <a:cubicBezTo>
                        <a:pt x="34882" y="32489"/>
                        <a:pt x="35522" y="34409"/>
                        <a:pt x="35522" y="35689"/>
                      </a:cubicBezTo>
                      <a:cubicBezTo>
                        <a:pt x="35522" y="36969"/>
                        <a:pt x="35522" y="38249"/>
                        <a:pt x="34242" y="38889"/>
                      </a:cubicBezTo>
                      <a:cubicBezTo>
                        <a:pt x="33602" y="40169"/>
                        <a:pt x="32322" y="40169"/>
                        <a:pt x="31042" y="40809"/>
                      </a:cubicBezTo>
                      <a:cubicBezTo>
                        <a:pt x="29762" y="40809"/>
                        <a:pt x="28482" y="40809"/>
                        <a:pt x="27842" y="39529"/>
                      </a:cubicBezTo>
                      <a:cubicBezTo>
                        <a:pt x="26562" y="38889"/>
                        <a:pt x="26562" y="37609"/>
                        <a:pt x="25922" y="36329"/>
                      </a:cubicBezTo>
                      <a:cubicBezTo>
                        <a:pt x="25922" y="35689"/>
                        <a:pt x="25922" y="33769"/>
                        <a:pt x="25282" y="31849"/>
                      </a:cubicBezTo>
                      <a:cubicBezTo>
                        <a:pt x="25282" y="29928"/>
                        <a:pt x="24642" y="27368"/>
                        <a:pt x="24642" y="25448"/>
                      </a:cubicBezTo>
                      <a:cubicBezTo>
                        <a:pt x="24642" y="23528"/>
                        <a:pt x="24642" y="21608"/>
                        <a:pt x="24642" y="20328"/>
                      </a:cubicBezTo>
                      <a:cubicBezTo>
                        <a:pt x="24642" y="19688"/>
                        <a:pt x="24642" y="18408"/>
                        <a:pt x="25282" y="17128"/>
                      </a:cubicBezTo>
                      <a:cubicBezTo>
                        <a:pt x="25282" y="16488"/>
                        <a:pt x="25282" y="16488"/>
                        <a:pt x="25282" y="15847"/>
                      </a:cubicBezTo>
                      <a:lnTo>
                        <a:pt x="25282" y="15207"/>
                      </a:lnTo>
                      <a:lnTo>
                        <a:pt x="25282" y="14567"/>
                      </a:lnTo>
                      <a:cubicBezTo>
                        <a:pt x="24642" y="14567"/>
                        <a:pt x="24002" y="14567"/>
                        <a:pt x="23361" y="14567"/>
                      </a:cubicBezTo>
                      <a:cubicBezTo>
                        <a:pt x="21441" y="14567"/>
                        <a:pt x="20161" y="14567"/>
                        <a:pt x="18881" y="15207"/>
                      </a:cubicBezTo>
                      <a:cubicBezTo>
                        <a:pt x="17601" y="15847"/>
                        <a:pt x="15681" y="17128"/>
                        <a:pt x="13761" y="18408"/>
                      </a:cubicBezTo>
                      <a:cubicBezTo>
                        <a:pt x="13121" y="22248"/>
                        <a:pt x="12481" y="25448"/>
                        <a:pt x="13121" y="27368"/>
                      </a:cubicBezTo>
                      <a:cubicBezTo>
                        <a:pt x="13121" y="28008"/>
                        <a:pt x="13761" y="31208"/>
                        <a:pt x="15041" y="36329"/>
                      </a:cubicBezTo>
                      <a:cubicBezTo>
                        <a:pt x="15681" y="37609"/>
                        <a:pt x="15041" y="38889"/>
                        <a:pt x="14401" y="40169"/>
                      </a:cubicBezTo>
                      <a:cubicBezTo>
                        <a:pt x="13761" y="41449"/>
                        <a:pt x="12481" y="42089"/>
                        <a:pt x="11201" y="42089"/>
                      </a:cubicBezTo>
                      <a:cubicBezTo>
                        <a:pt x="9921" y="42729"/>
                        <a:pt x="8641" y="42089"/>
                        <a:pt x="7360" y="41449"/>
                      </a:cubicBezTo>
                      <a:cubicBezTo>
                        <a:pt x="8641" y="41449"/>
                        <a:pt x="8001" y="40169"/>
                        <a:pt x="7360" y="38889"/>
                      </a:cubicBezTo>
                      <a:close/>
                    </a:path>
                  </a:pathLst>
                </a:custGeom>
                <a:solidFill>
                  <a:schemeClr val="bg1"/>
                </a:solidFill>
                <a:ln w="9525" cap="flat">
                  <a:noFill/>
                  <a:prstDash val="solid"/>
                  <a:miter/>
                </a:ln>
              </p:spPr>
              <p:txBody>
                <a:bodyPr rtlCol="0" anchor="ctr"/>
                <a:lstStyle/>
                <a:p>
                  <a:endParaRPr lang="en-US"/>
                </a:p>
              </p:txBody>
            </p:sp>
            <p:sp>
              <p:nvSpPr>
                <p:cNvPr id="243" name="Freeform: Shape 242"/>
                <p:cNvSpPr/>
                <p:nvPr/>
              </p:nvSpPr>
              <p:spPr>
                <a:xfrm>
                  <a:off x="13720184" y="1741933"/>
                  <a:ext cx="49887" cy="68016"/>
                </a:xfrm>
                <a:custGeom>
                  <a:avLst/>
                  <a:gdLst>
                    <a:gd name="connsiteX0" fmla="*/ 11201 w 38402"/>
                    <a:gd name="connsiteY0" fmla="*/ 36162 h 57603"/>
                    <a:gd name="connsiteX1" fmla="*/ 11841 w 38402"/>
                    <a:gd name="connsiteY1" fmla="*/ 31682 h 57603"/>
                    <a:gd name="connsiteX2" fmla="*/ 11841 w 38402"/>
                    <a:gd name="connsiteY2" fmla="*/ 31042 h 57603"/>
                    <a:gd name="connsiteX3" fmla="*/ 11841 w 38402"/>
                    <a:gd name="connsiteY3" fmla="*/ 30402 h 57603"/>
                    <a:gd name="connsiteX4" fmla="*/ 11841 w 38402"/>
                    <a:gd name="connsiteY4" fmla="*/ 30402 h 57603"/>
                    <a:gd name="connsiteX5" fmla="*/ 11841 w 38402"/>
                    <a:gd name="connsiteY5" fmla="*/ 30402 h 57603"/>
                    <a:gd name="connsiteX6" fmla="*/ 11201 w 38402"/>
                    <a:gd name="connsiteY6" fmla="*/ 30402 h 57603"/>
                    <a:gd name="connsiteX7" fmla="*/ 4800 w 38402"/>
                    <a:gd name="connsiteY7" fmla="*/ 20801 h 57603"/>
                    <a:gd name="connsiteX8" fmla="*/ 9281 w 38402"/>
                    <a:gd name="connsiteY8" fmla="*/ 11201 h 57603"/>
                    <a:gd name="connsiteX9" fmla="*/ 15041 w 38402"/>
                    <a:gd name="connsiteY9" fmla="*/ 6720 h 57603"/>
                    <a:gd name="connsiteX10" fmla="*/ 20801 w 38402"/>
                    <a:gd name="connsiteY10" fmla="*/ 5440 h 57603"/>
                    <a:gd name="connsiteX11" fmla="*/ 26562 w 38402"/>
                    <a:gd name="connsiteY11" fmla="*/ 4800 h 57603"/>
                    <a:gd name="connsiteX12" fmla="*/ 32322 w 38402"/>
                    <a:gd name="connsiteY12" fmla="*/ 4800 h 57603"/>
                    <a:gd name="connsiteX13" fmla="*/ 35522 w 38402"/>
                    <a:gd name="connsiteY13" fmla="*/ 6080 h 57603"/>
                    <a:gd name="connsiteX14" fmla="*/ 36802 w 38402"/>
                    <a:gd name="connsiteY14" fmla="*/ 9281 h 57603"/>
                    <a:gd name="connsiteX15" fmla="*/ 34882 w 38402"/>
                    <a:gd name="connsiteY15" fmla="*/ 13121 h 57603"/>
                    <a:gd name="connsiteX16" fmla="*/ 36162 w 38402"/>
                    <a:gd name="connsiteY16" fmla="*/ 15681 h 57603"/>
                    <a:gd name="connsiteX17" fmla="*/ 36162 w 38402"/>
                    <a:gd name="connsiteY17" fmla="*/ 24642 h 57603"/>
                    <a:gd name="connsiteX18" fmla="*/ 32962 w 38402"/>
                    <a:gd name="connsiteY18" fmla="*/ 27842 h 57603"/>
                    <a:gd name="connsiteX19" fmla="*/ 31682 w 38402"/>
                    <a:gd name="connsiteY19" fmla="*/ 28482 h 57603"/>
                    <a:gd name="connsiteX20" fmla="*/ 31042 w 38402"/>
                    <a:gd name="connsiteY20" fmla="*/ 29122 h 57603"/>
                    <a:gd name="connsiteX21" fmla="*/ 22081 w 38402"/>
                    <a:gd name="connsiteY21" fmla="*/ 32322 h 57603"/>
                    <a:gd name="connsiteX22" fmla="*/ 22081 w 38402"/>
                    <a:gd name="connsiteY22" fmla="*/ 32322 h 57603"/>
                    <a:gd name="connsiteX23" fmla="*/ 21441 w 38402"/>
                    <a:gd name="connsiteY23" fmla="*/ 33602 h 57603"/>
                    <a:gd name="connsiteX24" fmla="*/ 22081 w 38402"/>
                    <a:gd name="connsiteY24" fmla="*/ 33602 h 57603"/>
                    <a:gd name="connsiteX25" fmla="*/ 25282 w 38402"/>
                    <a:gd name="connsiteY25" fmla="*/ 34242 h 57603"/>
                    <a:gd name="connsiteX26" fmla="*/ 29122 w 38402"/>
                    <a:gd name="connsiteY26" fmla="*/ 34882 h 57603"/>
                    <a:gd name="connsiteX27" fmla="*/ 36802 w 38402"/>
                    <a:gd name="connsiteY27" fmla="*/ 40643 h 57603"/>
                    <a:gd name="connsiteX28" fmla="*/ 32962 w 38402"/>
                    <a:gd name="connsiteY28" fmla="*/ 52163 h 57603"/>
                    <a:gd name="connsiteX29" fmla="*/ 32962 w 38402"/>
                    <a:gd name="connsiteY29" fmla="*/ 52163 h 57603"/>
                    <a:gd name="connsiteX30" fmla="*/ 32322 w 38402"/>
                    <a:gd name="connsiteY30" fmla="*/ 52803 h 57603"/>
                    <a:gd name="connsiteX31" fmla="*/ 31682 w 38402"/>
                    <a:gd name="connsiteY31" fmla="*/ 53443 h 57603"/>
                    <a:gd name="connsiteX32" fmla="*/ 31042 w 38402"/>
                    <a:gd name="connsiteY32" fmla="*/ 54084 h 57603"/>
                    <a:gd name="connsiteX33" fmla="*/ 29762 w 38402"/>
                    <a:gd name="connsiteY33" fmla="*/ 54724 h 57603"/>
                    <a:gd name="connsiteX34" fmla="*/ 28482 w 38402"/>
                    <a:gd name="connsiteY34" fmla="*/ 55364 h 57603"/>
                    <a:gd name="connsiteX35" fmla="*/ 27202 w 38402"/>
                    <a:gd name="connsiteY35" fmla="*/ 56004 h 57603"/>
                    <a:gd name="connsiteX36" fmla="*/ 22081 w 38402"/>
                    <a:gd name="connsiteY36" fmla="*/ 56004 h 57603"/>
                    <a:gd name="connsiteX37" fmla="*/ 20801 w 38402"/>
                    <a:gd name="connsiteY37" fmla="*/ 55364 h 57603"/>
                    <a:gd name="connsiteX38" fmla="*/ 20161 w 38402"/>
                    <a:gd name="connsiteY38" fmla="*/ 55364 h 57603"/>
                    <a:gd name="connsiteX39" fmla="*/ 11841 w 38402"/>
                    <a:gd name="connsiteY39" fmla="*/ 52163 h 57603"/>
                    <a:gd name="connsiteX40" fmla="*/ 6080 w 38402"/>
                    <a:gd name="connsiteY40" fmla="*/ 45763 h 57603"/>
                    <a:gd name="connsiteX41" fmla="*/ 9281 w 38402"/>
                    <a:gd name="connsiteY41" fmla="*/ 37442 h 57603"/>
                    <a:gd name="connsiteX42" fmla="*/ 11201 w 38402"/>
                    <a:gd name="connsiteY42" fmla="*/ 36162 h 57603"/>
                    <a:gd name="connsiteX43" fmla="*/ 27842 w 38402"/>
                    <a:gd name="connsiteY43" fmla="*/ 19521 h 57603"/>
                    <a:gd name="connsiteX44" fmla="*/ 27842 w 38402"/>
                    <a:gd name="connsiteY44" fmla="*/ 18881 h 57603"/>
                    <a:gd name="connsiteX45" fmla="*/ 27202 w 38402"/>
                    <a:gd name="connsiteY45" fmla="*/ 18241 h 57603"/>
                    <a:gd name="connsiteX46" fmla="*/ 26562 w 38402"/>
                    <a:gd name="connsiteY46" fmla="*/ 16961 h 57603"/>
                    <a:gd name="connsiteX47" fmla="*/ 25922 w 38402"/>
                    <a:gd name="connsiteY47" fmla="*/ 15681 h 57603"/>
                    <a:gd name="connsiteX48" fmla="*/ 25282 w 38402"/>
                    <a:gd name="connsiteY48" fmla="*/ 14401 h 57603"/>
                    <a:gd name="connsiteX49" fmla="*/ 23361 w 38402"/>
                    <a:gd name="connsiteY49" fmla="*/ 15041 h 57603"/>
                    <a:gd name="connsiteX50" fmla="*/ 19521 w 38402"/>
                    <a:gd name="connsiteY50" fmla="*/ 15681 h 57603"/>
                    <a:gd name="connsiteX51" fmla="*/ 17601 w 38402"/>
                    <a:gd name="connsiteY51" fmla="*/ 17601 h 57603"/>
                    <a:gd name="connsiteX52" fmla="*/ 15041 w 38402"/>
                    <a:gd name="connsiteY52" fmla="*/ 20801 h 57603"/>
                    <a:gd name="connsiteX53" fmla="*/ 16961 w 38402"/>
                    <a:gd name="connsiteY53" fmla="*/ 22081 h 57603"/>
                    <a:gd name="connsiteX54" fmla="*/ 21441 w 38402"/>
                    <a:gd name="connsiteY54" fmla="*/ 23362 h 57603"/>
                    <a:gd name="connsiteX55" fmla="*/ 26562 w 38402"/>
                    <a:gd name="connsiteY55" fmla="*/ 21441 h 57603"/>
                    <a:gd name="connsiteX56" fmla="*/ 27842 w 38402"/>
                    <a:gd name="connsiteY56" fmla="*/ 20801 h 57603"/>
                    <a:gd name="connsiteX57" fmla="*/ 27842 w 38402"/>
                    <a:gd name="connsiteY57" fmla="*/ 19521 h 57603"/>
                    <a:gd name="connsiteX58" fmla="*/ 27842 w 38402"/>
                    <a:gd name="connsiteY58" fmla="*/ 19521 h 57603"/>
                    <a:gd name="connsiteX59" fmla="*/ 26562 w 38402"/>
                    <a:gd name="connsiteY59" fmla="*/ 44483 h 57603"/>
                    <a:gd name="connsiteX60" fmla="*/ 26562 w 38402"/>
                    <a:gd name="connsiteY60" fmla="*/ 44483 h 57603"/>
                    <a:gd name="connsiteX61" fmla="*/ 23361 w 38402"/>
                    <a:gd name="connsiteY61" fmla="*/ 43843 h 57603"/>
                    <a:gd name="connsiteX62" fmla="*/ 19521 w 38402"/>
                    <a:gd name="connsiteY62" fmla="*/ 43203 h 57603"/>
                    <a:gd name="connsiteX63" fmla="*/ 18881 w 38402"/>
                    <a:gd name="connsiteY63" fmla="*/ 43203 h 57603"/>
                    <a:gd name="connsiteX64" fmla="*/ 15681 w 38402"/>
                    <a:gd name="connsiteY64" fmla="*/ 45123 h 57603"/>
                    <a:gd name="connsiteX65" fmla="*/ 21441 w 38402"/>
                    <a:gd name="connsiteY65" fmla="*/ 47043 h 57603"/>
                    <a:gd name="connsiteX66" fmla="*/ 23361 w 38402"/>
                    <a:gd name="connsiteY66" fmla="*/ 47683 h 57603"/>
                    <a:gd name="connsiteX67" fmla="*/ 24642 w 38402"/>
                    <a:gd name="connsiteY67" fmla="*/ 48323 h 57603"/>
                    <a:gd name="connsiteX68" fmla="*/ 24642 w 38402"/>
                    <a:gd name="connsiteY68" fmla="*/ 48323 h 57603"/>
                    <a:gd name="connsiteX69" fmla="*/ 25922 w 38402"/>
                    <a:gd name="connsiteY69" fmla="*/ 47043 h 57603"/>
                    <a:gd name="connsiteX70" fmla="*/ 26562 w 38402"/>
                    <a:gd name="connsiteY70" fmla="*/ 4448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8402" h="57603">
                      <a:moveTo>
                        <a:pt x="11201" y="36162"/>
                      </a:moveTo>
                      <a:cubicBezTo>
                        <a:pt x="11201" y="34882"/>
                        <a:pt x="11201" y="32962"/>
                        <a:pt x="11841" y="31682"/>
                      </a:cubicBezTo>
                      <a:cubicBezTo>
                        <a:pt x="11841" y="31042"/>
                        <a:pt x="11841" y="31042"/>
                        <a:pt x="11841" y="31042"/>
                      </a:cubicBezTo>
                      <a:cubicBezTo>
                        <a:pt x="11841" y="31042"/>
                        <a:pt x="11841" y="30402"/>
                        <a:pt x="11841" y="30402"/>
                      </a:cubicBezTo>
                      <a:cubicBezTo>
                        <a:pt x="11841" y="30402"/>
                        <a:pt x="11841" y="30402"/>
                        <a:pt x="11841" y="30402"/>
                      </a:cubicBezTo>
                      <a:cubicBezTo>
                        <a:pt x="11841" y="30402"/>
                        <a:pt x="11841" y="30402"/>
                        <a:pt x="11841" y="30402"/>
                      </a:cubicBezTo>
                      <a:lnTo>
                        <a:pt x="11201" y="30402"/>
                      </a:lnTo>
                      <a:cubicBezTo>
                        <a:pt x="6720" y="27842"/>
                        <a:pt x="4800" y="24642"/>
                        <a:pt x="4800" y="20801"/>
                      </a:cubicBezTo>
                      <a:cubicBezTo>
                        <a:pt x="4800" y="17601"/>
                        <a:pt x="6720" y="15041"/>
                        <a:pt x="9281" y="11201"/>
                      </a:cubicBezTo>
                      <a:cubicBezTo>
                        <a:pt x="11201" y="9281"/>
                        <a:pt x="13121" y="8001"/>
                        <a:pt x="15041" y="6720"/>
                      </a:cubicBezTo>
                      <a:cubicBezTo>
                        <a:pt x="16321" y="6080"/>
                        <a:pt x="18241" y="6080"/>
                        <a:pt x="20801" y="5440"/>
                      </a:cubicBezTo>
                      <a:cubicBezTo>
                        <a:pt x="23361" y="4800"/>
                        <a:pt x="25922" y="4800"/>
                        <a:pt x="26562" y="4800"/>
                      </a:cubicBezTo>
                      <a:cubicBezTo>
                        <a:pt x="27842" y="4800"/>
                        <a:pt x="29762" y="4800"/>
                        <a:pt x="32322" y="4800"/>
                      </a:cubicBezTo>
                      <a:cubicBezTo>
                        <a:pt x="33602" y="4800"/>
                        <a:pt x="34882" y="5440"/>
                        <a:pt x="35522" y="6080"/>
                      </a:cubicBezTo>
                      <a:cubicBezTo>
                        <a:pt x="36162" y="7360"/>
                        <a:pt x="36802" y="8001"/>
                        <a:pt x="36802" y="9281"/>
                      </a:cubicBezTo>
                      <a:cubicBezTo>
                        <a:pt x="36802" y="11201"/>
                        <a:pt x="36162" y="11841"/>
                        <a:pt x="34882" y="13121"/>
                      </a:cubicBezTo>
                      <a:cubicBezTo>
                        <a:pt x="35522" y="13761"/>
                        <a:pt x="36162" y="15041"/>
                        <a:pt x="36162" y="15681"/>
                      </a:cubicBezTo>
                      <a:cubicBezTo>
                        <a:pt x="37442" y="18881"/>
                        <a:pt x="37442" y="21441"/>
                        <a:pt x="36162" y="24642"/>
                      </a:cubicBezTo>
                      <a:cubicBezTo>
                        <a:pt x="35522" y="25922"/>
                        <a:pt x="34242" y="27202"/>
                        <a:pt x="32962" y="27842"/>
                      </a:cubicBezTo>
                      <a:cubicBezTo>
                        <a:pt x="32322" y="27842"/>
                        <a:pt x="32322" y="28482"/>
                        <a:pt x="31682" y="28482"/>
                      </a:cubicBezTo>
                      <a:cubicBezTo>
                        <a:pt x="31042" y="28482"/>
                        <a:pt x="31042" y="29122"/>
                        <a:pt x="31042" y="29122"/>
                      </a:cubicBezTo>
                      <a:cubicBezTo>
                        <a:pt x="27842" y="31042"/>
                        <a:pt x="24642" y="32322"/>
                        <a:pt x="22081" y="32322"/>
                      </a:cubicBezTo>
                      <a:lnTo>
                        <a:pt x="22081" y="32322"/>
                      </a:lnTo>
                      <a:lnTo>
                        <a:pt x="21441" y="33602"/>
                      </a:lnTo>
                      <a:cubicBezTo>
                        <a:pt x="21441" y="33602"/>
                        <a:pt x="22081" y="33602"/>
                        <a:pt x="22081" y="33602"/>
                      </a:cubicBezTo>
                      <a:cubicBezTo>
                        <a:pt x="22721" y="33602"/>
                        <a:pt x="24002" y="34242"/>
                        <a:pt x="25282" y="34242"/>
                      </a:cubicBezTo>
                      <a:cubicBezTo>
                        <a:pt x="27202" y="34882"/>
                        <a:pt x="28482" y="34882"/>
                        <a:pt x="29122" y="34882"/>
                      </a:cubicBezTo>
                      <a:cubicBezTo>
                        <a:pt x="32962" y="36162"/>
                        <a:pt x="36162" y="37442"/>
                        <a:pt x="36802" y="40643"/>
                      </a:cubicBezTo>
                      <a:cubicBezTo>
                        <a:pt x="38082" y="43843"/>
                        <a:pt x="36802" y="47683"/>
                        <a:pt x="32962" y="52163"/>
                      </a:cubicBezTo>
                      <a:lnTo>
                        <a:pt x="32962" y="52163"/>
                      </a:lnTo>
                      <a:lnTo>
                        <a:pt x="32322" y="52803"/>
                      </a:lnTo>
                      <a:cubicBezTo>
                        <a:pt x="32322" y="52803"/>
                        <a:pt x="31682" y="53443"/>
                        <a:pt x="31682" y="53443"/>
                      </a:cubicBezTo>
                      <a:cubicBezTo>
                        <a:pt x="31682" y="53443"/>
                        <a:pt x="31042" y="54084"/>
                        <a:pt x="31042" y="54084"/>
                      </a:cubicBezTo>
                      <a:cubicBezTo>
                        <a:pt x="30402" y="54084"/>
                        <a:pt x="30402" y="54724"/>
                        <a:pt x="29762" y="54724"/>
                      </a:cubicBezTo>
                      <a:cubicBezTo>
                        <a:pt x="29122" y="54724"/>
                        <a:pt x="29122" y="55364"/>
                        <a:pt x="28482" y="55364"/>
                      </a:cubicBezTo>
                      <a:cubicBezTo>
                        <a:pt x="27842" y="55364"/>
                        <a:pt x="27842" y="56004"/>
                        <a:pt x="27202" y="56004"/>
                      </a:cubicBezTo>
                      <a:cubicBezTo>
                        <a:pt x="25922" y="56644"/>
                        <a:pt x="24002" y="56004"/>
                        <a:pt x="22081" y="56004"/>
                      </a:cubicBezTo>
                      <a:cubicBezTo>
                        <a:pt x="22081" y="56004"/>
                        <a:pt x="21441" y="56004"/>
                        <a:pt x="20801" y="55364"/>
                      </a:cubicBezTo>
                      <a:cubicBezTo>
                        <a:pt x="20161" y="55364"/>
                        <a:pt x="20161" y="55364"/>
                        <a:pt x="20161" y="55364"/>
                      </a:cubicBezTo>
                      <a:cubicBezTo>
                        <a:pt x="16961" y="54724"/>
                        <a:pt x="13761" y="53443"/>
                        <a:pt x="11841" y="52163"/>
                      </a:cubicBezTo>
                      <a:cubicBezTo>
                        <a:pt x="8641" y="50243"/>
                        <a:pt x="6720" y="48323"/>
                        <a:pt x="6080" y="45763"/>
                      </a:cubicBezTo>
                      <a:cubicBezTo>
                        <a:pt x="5440" y="42563"/>
                        <a:pt x="6080" y="40003"/>
                        <a:pt x="9281" y="37442"/>
                      </a:cubicBezTo>
                      <a:cubicBezTo>
                        <a:pt x="8641" y="37442"/>
                        <a:pt x="9921" y="36802"/>
                        <a:pt x="11201" y="36162"/>
                      </a:cubicBezTo>
                      <a:close/>
                      <a:moveTo>
                        <a:pt x="27842" y="19521"/>
                      </a:moveTo>
                      <a:cubicBezTo>
                        <a:pt x="27842" y="19521"/>
                        <a:pt x="27842" y="18881"/>
                        <a:pt x="27842" y="18881"/>
                      </a:cubicBezTo>
                      <a:cubicBezTo>
                        <a:pt x="27842" y="18241"/>
                        <a:pt x="27842" y="18241"/>
                        <a:pt x="27202" y="18241"/>
                      </a:cubicBezTo>
                      <a:cubicBezTo>
                        <a:pt x="27202" y="18241"/>
                        <a:pt x="26562" y="17601"/>
                        <a:pt x="26562" y="16961"/>
                      </a:cubicBezTo>
                      <a:cubicBezTo>
                        <a:pt x="25922" y="16321"/>
                        <a:pt x="25922" y="15681"/>
                        <a:pt x="25922" y="15681"/>
                      </a:cubicBezTo>
                      <a:cubicBezTo>
                        <a:pt x="25922" y="15041"/>
                        <a:pt x="25282" y="15041"/>
                        <a:pt x="25282" y="14401"/>
                      </a:cubicBezTo>
                      <a:cubicBezTo>
                        <a:pt x="24642" y="14401"/>
                        <a:pt x="24002" y="14401"/>
                        <a:pt x="23361" y="15041"/>
                      </a:cubicBezTo>
                      <a:cubicBezTo>
                        <a:pt x="21441" y="15681"/>
                        <a:pt x="20161" y="15681"/>
                        <a:pt x="19521" y="15681"/>
                      </a:cubicBezTo>
                      <a:cubicBezTo>
                        <a:pt x="18881" y="15681"/>
                        <a:pt x="18241" y="16321"/>
                        <a:pt x="17601" y="17601"/>
                      </a:cubicBezTo>
                      <a:cubicBezTo>
                        <a:pt x="16321" y="18881"/>
                        <a:pt x="15681" y="20161"/>
                        <a:pt x="15041" y="20801"/>
                      </a:cubicBezTo>
                      <a:cubicBezTo>
                        <a:pt x="15041" y="21441"/>
                        <a:pt x="15681" y="21441"/>
                        <a:pt x="16961" y="22081"/>
                      </a:cubicBezTo>
                      <a:cubicBezTo>
                        <a:pt x="18241" y="22721"/>
                        <a:pt x="20161" y="23362"/>
                        <a:pt x="21441" y="23362"/>
                      </a:cubicBezTo>
                      <a:cubicBezTo>
                        <a:pt x="22721" y="23362"/>
                        <a:pt x="24642" y="22721"/>
                        <a:pt x="26562" y="21441"/>
                      </a:cubicBezTo>
                      <a:cubicBezTo>
                        <a:pt x="26562" y="21441"/>
                        <a:pt x="27202" y="20801"/>
                        <a:pt x="27842" y="20801"/>
                      </a:cubicBezTo>
                      <a:cubicBezTo>
                        <a:pt x="27202" y="19521"/>
                        <a:pt x="27842" y="19521"/>
                        <a:pt x="27842" y="19521"/>
                      </a:cubicBezTo>
                      <a:lnTo>
                        <a:pt x="27842" y="19521"/>
                      </a:lnTo>
                      <a:close/>
                      <a:moveTo>
                        <a:pt x="26562" y="44483"/>
                      </a:moveTo>
                      <a:lnTo>
                        <a:pt x="26562" y="44483"/>
                      </a:lnTo>
                      <a:cubicBezTo>
                        <a:pt x="25922" y="44483"/>
                        <a:pt x="24642" y="43843"/>
                        <a:pt x="23361" y="43843"/>
                      </a:cubicBezTo>
                      <a:cubicBezTo>
                        <a:pt x="21441" y="43203"/>
                        <a:pt x="20161" y="43203"/>
                        <a:pt x="19521" y="43203"/>
                      </a:cubicBezTo>
                      <a:lnTo>
                        <a:pt x="18881" y="43203"/>
                      </a:lnTo>
                      <a:cubicBezTo>
                        <a:pt x="17601" y="43843"/>
                        <a:pt x="16321" y="44483"/>
                        <a:pt x="15681" y="45123"/>
                      </a:cubicBezTo>
                      <a:cubicBezTo>
                        <a:pt x="16961" y="45763"/>
                        <a:pt x="18881" y="46403"/>
                        <a:pt x="21441" y="47043"/>
                      </a:cubicBezTo>
                      <a:cubicBezTo>
                        <a:pt x="22081" y="47043"/>
                        <a:pt x="22721" y="47043"/>
                        <a:pt x="23361" y="47683"/>
                      </a:cubicBezTo>
                      <a:cubicBezTo>
                        <a:pt x="24002" y="47683"/>
                        <a:pt x="24642" y="47683"/>
                        <a:pt x="24642" y="48323"/>
                      </a:cubicBezTo>
                      <a:lnTo>
                        <a:pt x="24642" y="48323"/>
                      </a:lnTo>
                      <a:cubicBezTo>
                        <a:pt x="24642" y="48323"/>
                        <a:pt x="25282" y="47683"/>
                        <a:pt x="25922" y="47043"/>
                      </a:cubicBezTo>
                      <a:cubicBezTo>
                        <a:pt x="25922" y="45123"/>
                        <a:pt x="25922" y="45123"/>
                        <a:pt x="26562" y="44483"/>
                      </a:cubicBezTo>
                      <a:close/>
                    </a:path>
                  </a:pathLst>
                </a:custGeom>
                <a:solidFill>
                  <a:schemeClr val="bg1"/>
                </a:solidFill>
                <a:ln w="9525" cap="flat">
                  <a:noFill/>
                  <a:prstDash val="solid"/>
                  <a:miter/>
                </a:ln>
              </p:spPr>
              <p:txBody>
                <a:bodyPr rtlCol="0" anchor="ctr"/>
                <a:lstStyle/>
                <a:p>
                  <a:endParaRPr lang="en-US"/>
                </a:p>
              </p:txBody>
            </p:sp>
            <p:sp>
              <p:nvSpPr>
                <p:cNvPr id="244" name="Freeform: Shape 243"/>
                <p:cNvSpPr/>
                <p:nvPr/>
              </p:nvSpPr>
              <p:spPr>
                <a:xfrm>
                  <a:off x="13767577" y="1721215"/>
                  <a:ext cx="24944" cy="68016"/>
                </a:xfrm>
                <a:custGeom>
                  <a:avLst/>
                  <a:gdLst>
                    <a:gd name="connsiteX0" fmla="*/ 16961 w 19201"/>
                    <a:gd name="connsiteY0" fmla="*/ 10826 h 57603"/>
                    <a:gd name="connsiteX1" fmla="*/ 15041 w 19201"/>
                    <a:gd name="connsiteY1" fmla="*/ 24267 h 57603"/>
                    <a:gd name="connsiteX2" fmla="*/ 14401 w 19201"/>
                    <a:gd name="connsiteY2" fmla="*/ 36427 h 57603"/>
                    <a:gd name="connsiteX3" fmla="*/ 15681 w 19201"/>
                    <a:gd name="connsiteY3" fmla="*/ 49228 h 57603"/>
                    <a:gd name="connsiteX4" fmla="*/ 15041 w 19201"/>
                    <a:gd name="connsiteY4" fmla="*/ 53069 h 57603"/>
                    <a:gd name="connsiteX5" fmla="*/ 11841 w 19201"/>
                    <a:gd name="connsiteY5" fmla="*/ 54989 h 57603"/>
                    <a:gd name="connsiteX6" fmla="*/ 8001 w 19201"/>
                    <a:gd name="connsiteY6" fmla="*/ 54349 h 57603"/>
                    <a:gd name="connsiteX7" fmla="*/ 6080 w 19201"/>
                    <a:gd name="connsiteY7" fmla="*/ 51148 h 57603"/>
                    <a:gd name="connsiteX8" fmla="*/ 4800 w 19201"/>
                    <a:gd name="connsiteY8" fmla="*/ 36427 h 57603"/>
                    <a:gd name="connsiteX9" fmla="*/ 5440 w 19201"/>
                    <a:gd name="connsiteY9" fmla="*/ 22987 h 57603"/>
                    <a:gd name="connsiteX10" fmla="*/ 7360 w 19201"/>
                    <a:gd name="connsiteY10" fmla="*/ 8906 h 57603"/>
                    <a:gd name="connsiteX11" fmla="*/ 9281 w 19201"/>
                    <a:gd name="connsiteY11" fmla="*/ 5705 h 57603"/>
                    <a:gd name="connsiteX12" fmla="*/ 13121 w 19201"/>
                    <a:gd name="connsiteY12" fmla="*/ 5065 h 57603"/>
                    <a:gd name="connsiteX13" fmla="*/ 16321 w 19201"/>
                    <a:gd name="connsiteY13" fmla="*/ 6986 h 57603"/>
                    <a:gd name="connsiteX14" fmla="*/ 16961 w 19201"/>
                    <a:gd name="connsiteY14" fmla="*/ 10826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57603">
                      <a:moveTo>
                        <a:pt x="16961" y="10826"/>
                      </a:moveTo>
                      <a:cubicBezTo>
                        <a:pt x="16321" y="16586"/>
                        <a:pt x="15681" y="21066"/>
                        <a:pt x="15041" y="24267"/>
                      </a:cubicBezTo>
                      <a:cubicBezTo>
                        <a:pt x="14401" y="28107"/>
                        <a:pt x="14401" y="31947"/>
                        <a:pt x="14401" y="36427"/>
                      </a:cubicBezTo>
                      <a:cubicBezTo>
                        <a:pt x="14401" y="40908"/>
                        <a:pt x="15041" y="45388"/>
                        <a:pt x="15681" y="49228"/>
                      </a:cubicBezTo>
                      <a:cubicBezTo>
                        <a:pt x="15681" y="50508"/>
                        <a:pt x="15681" y="51788"/>
                        <a:pt x="15041" y="53069"/>
                      </a:cubicBezTo>
                      <a:cubicBezTo>
                        <a:pt x="14401" y="54349"/>
                        <a:pt x="13121" y="54989"/>
                        <a:pt x="11841" y="54989"/>
                      </a:cubicBezTo>
                      <a:cubicBezTo>
                        <a:pt x="10561" y="54989"/>
                        <a:pt x="9281" y="54989"/>
                        <a:pt x="8001" y="54349"/>
                      </a:cubicBezTo>
                      <a:cubicBezTo>
                        <a:pt x="6720" y="53709"/>
                        <a:pt x="6080" y="52429"/>
                        <a:pt x="6080" y="51148"/>
                      </a:cubicBezTo>
                      <a:cubicBezTo>
                        <a:pt x="5440" y="46668"/>
                        <a:pt x="4800" y="41548"/>
                        <a:pt x="4800" y="36427"/>
                      </a:cubicBezTo>
                      <a:cubicBezTo>
                        <a:pt x="4800" y="31307"/>
                        <a:pt x="4800" y="26827"/>
                        <a:pt x="5440" y="22987"/>
                      </a:cubicBezTo>
                      <a:cubicBezTo>
                        <a:pt x="6080" y="19146"/>
                        <a:pt x="6720" y="14666"/>
                        <a:pt x="7360" y="8906"/>
                      </a:cubicBezTo>
                      <a:cubicBezTo>
                        <a:pt x="7360" y="7626"/>
                        <a:pt x="8001" y="6345"/>
                        <a:pt x="9281" y="5705"/>
                      </a:cubicBezTo>
                      <a:cubicBezTo>
                        <a:pt x="10561" y="5065"/>
                        <a:pt x="11841" y="4425"/>
                        <a:pt x="13121" y="5065"/>
                      </a:cubicBezTo>
                      <a:cubicBezTo>
                        <a:pt x="14401" y="5065"/>
                        <a:pt x="15681" y="5705"/>
                        <a:pt x="16321" y="6986"/>
                      </a:cubicBezTo>
                      <a:cubicBezTo>
                        <a:pt x="16961" y="8906"/>
                        <a:pt x="17601" y="9546"/>
                        <a:pt x="16961" y="10826"/>
                      </a:cubicBezTo>
                      <a:close/>
                    </a:path>
                  </a:pathLst>
                </a:custGeom>
                <a:solidFill>
                  <a:schemeClr val="bg1"/>
                </a:solidFill>
                <a:ln w="9525" cap="flat">
                  <a:noFill/>
                  <a:prstDash val="solid"/>
                  <a:miter/>
                </a:ln>
              </p:spPr>
              <p:txBody>
                <a:bodyPr rtlCol="0" anchor="ctr"/>
                <a:lstStyle/>
                <a:p>
                  <a:endParaRPr lang="en-US"/>
                </a:p>
              </p:txBody>
            </p:sp>
            <p:sp>
              <p:nvSpPr>
                <p:cNvPr id="245" name="Freeform: Shape 244"/>
                <p:cNvSpPr/>
                <p:nvPr/>
              </p:nvSpPr>
              <p:spPr>
                <a:xfrm>
                  <a:off x="13786880" y="1741933"/>
                  <a:ext cx="58203" cy="52901"/>
                </a:xfrm>
                <a:custGeom>
                  <a:avLst/>
                  <a:gdLst>
                    <a:gd name="connsiteX0" fmla="*/ 36025 w 44802"/>
                    <a:gd name="connsiteY0" fmla="*/ 38083 h 44802"/>
                    <a:gd name="connsiteX1" fmla="*/ 32824 w 44802"/>
                    <a:gd name="connsiteY1" fmla="*/ 39363 h 44802"/>
                    <a:gd name="connsiteX2" fmla="*/ 28344 w 44802"/>
                    <a:gd name="connsiteY2" fmla="*/ 40643 h 44802"/>
                    <a:gd name="connsiteX3" fmla="*/ 18103 w 44802"/>
                    <a:gd name="connsiteY3" fmla="*/ 41283 h 44802"/>
                    <a:gd name="connsiteX4" fmla="*/ 16183 w 44802"/>
                    <a:gd name="connsiteY4" fmla="*/ 40643 h 44802"/>
                    <a:gd name="connsiteX5" fmla="*/ 14263 w 44802"/>
                    <a:gd name="connsiteY5" fmla="*/ 40003 h 44802"/>
                    <a:gd name="connsiteX6" fmla="*/ 12983 w 44802"/>
                    <a:gd name="connsiteY6" fmla="*/ 38723 h 44802"/>
                    <a:gd name="connsiteX7" fmla="*/ 11703 w 44802"/>
                    <a:gd name="connsiteY7" fmla="*/ 37442 h 44802"/>
                    <a:gd name="connsiteX8" fmla="*/ 10423 w 44802"/>
                    <a:gd name="connsiteY8" fmla="*/ 36162 h 44802"/>
                    <a:gd name="connsiteX9" fmla="*/ 9783 w 44802"/>
                    <a:gd name="connsiteY9" fmla="*/ 34882 h 44802"/>
                    <a:gd name="connsiteX10" fmla="*/ 9143 w 44802"/>
                    <a:gd name="connsiteY10" fmla="*/ 33602 h 44802"/>
                    <a:gd name="connsiteX11" fmla="*/ 8503 w 44802"/>
                    <a:gd name="connsiteY11" fmla="*/ 32322 h 44802"/>
                    <a:gd name="connsiteX12" fmla="*/ 7863 w 44802"/>
                    <a:gd name="connsiteY12" fmla="*/ 31682 h 44802"/>
                    <a:gd name="connsiteX13" fmla="*/ 7223 w 44802"/>
                    <a:gd name="connsiteY13" fmla="*/ 31042 h 44802"/>
                    <a:gd name="connsiteX14" fmla="*/ 6583 w 44802"/>
                    <a:gd name="connsiteY14" fmla="*/ 29762 h 44802"/>
                    <a:gd name="connsiteX15" fmla="*/ 5943 w 44802"/>
                    <a:gd name="connsiteY15" fmla="*/ 28482 h 44802"/>
                    <a:gd name="connsiteX16" fmla="*/ 5302 w 44802"/>
                    <a:gd name="connsiteY16" fmla="*/ 27202 h 44802"/>
                    <a:gd name="connsiteX17" fmla="*/ 7863 w 44802"/>
                    <a:gd name="connsiteY17" fmla="*/ 13761 h 44802"/>
                    <a:gd name="connsiteX18" fmla="*/ 12343 w 44802"/>
                    <a:gd name="connsiteY18" fmla="*/ 8001 h 44802"/>
                    <a:gd name="connsiteX19" fmla="*/ 18103 w 44802"/>
                    <a:gd name="connsiteY19" fmla="*/ 4800 h 44802"/>
                    <a:gd name="connsiteX20" fmla="*/ 19383 w 44802"/>
                    <a:gd name="connsiteY20" fmla="*/ 4800 h 44802"/>
                    <a:gd name="connsiteX21" fmla="*/ 20023 w 44802"/>
                    <a:gd name="connsiteY21" fmla="*/ 4800 h 44802"/>
                    <a:gd name="connsiteX22" fmla="*/ 21304 w 44802"/>
                    <a:gd name="connsiteY22" fmla="*/ 4800 h 44802"/>
                    <a:gd name="connsiteX23" fmla="*/ 25144 w 44802"/>
                    <a:gd name="connsiteY23" fmla="*/ 4800 h 44802"/>
                    <a:gd name="connsiteX24" fmla="*/ 28984 w 44802"/>
                    <a:gd name="connsiteY24" fmla="*/ 4800 h 44802"/>
                    <a:gd name="connsiteX25" fmla="*/ 30264 w 44802"/>
                    <a:gd name="connsiteY25" fmla="*/ 4800 h 44802"/>
                    <a:gd name="connsiteX26" fmla="*/ 30904 w 44802"/>
                    <a:gd name="connsiteY26" fmla="*/ 4800 h 44802"/>
                    <a:gd name="connsiteX27" fmla="*/ 31544 w 44802"/>
                    <a:gd name="connsiteY27" fmla="*/ 4800 h 44802"/>
                    <a:gd name="connsiteX28" fmla="*/ 33464 w 44802"/>
                    <a:gd name="connsiteY28" fmla="*/ 5440 h 44802"/>
                    <a:gd name="connsiteX29" fmla="*/ 37305 w 44802"/>
                    <a:gd name="connsiteY29" fmla="*/ 11201 h 44802"/>
                    <a:gd name="connsiteX30" fmla="*/ 37945 w 44802"/>
                    <a:gd name="connsiteY30" fmla="*/ 16961 h 44802"/>
                    <a:gd name="connsiteX31" fmla="*/ 37305 w 44802"/>
                    <a:gd name="connsiteY31" fmla="*/ 22721 h 44802"/>
                    <a:gd name="connsiteX32" fmla="*/ 34104 w 44802"/>
                    <a:gd name="connsiteY32" fmla="*/ 27842 h 44802"/>
                    <a:gd name="connsiteX33" fmla="*/ 32184 w 44802"/>
                    <a:gd name="connsiteY33" fmla="*/ 28482 h 44802"/>
                    <a:gd name="connsiteX34" fmla="*/ 31544 w 44802"/>
                    <a:gd name="connsiteY34" fmla="*/ 28482 h 44802"/>
                    <a:gd name="connsiteX35" fmla="*/ 30904 w 44802"/>
                    <a:gd name="connsiteY35" fmla="*/ 28482 h 44802"/>
                    <a:gd name="connsiteX36" fmla="*/ 30264 w 44802"/>
                    <a:gd name="connsiteY36" fmla="*/ 28482 h 44802"/>
                    <a:gd name="connsiteX37" fmla="*/ 27704 w 44802"/>
                    <a:gd name="connsiteY37" fmla="*/ 28482 h 44802"/>
                    <a:gd name="connsiteX38" fmla="*/ 21304 w 44802"/>
                    <a:gd name="connsiteY38" fmla="*/ 27842 h 44802"/>
                    <a:gd name="connsiteX39" fmla="*/ 15543 w 44802"/>
                    <a:gd name="connsiteY39" fmla="*/ 27202 h 44802"/>
                    <a:gd name="connsiteX40" fmla="*/ 16823 w 44802"/>
                    <a:gd name="connsiteY40" fmla="*/ 29122 h 44802"/>
                    <a:gd name="connsiteX41" fmla="*/ 19383 w 44802"/>
                    <a:gd name="connsiteY41" fmla="*/ 32962 h 44802"/>
                    <a:gd name="connsiteX42" fmla="*/ 21304 w 44802"/>
                    <a:gd name="connsiteY42" fmla="*/ 34242 h 44802"/>
                    <a:gd name="connsiteX43" fmla="*/ 26424 w 44802"/>
                    <a:gd name="connsiteY43" fmla="*/ 33602 h 44802"/>
                    <a:gd name="connsiteX44" fmla="*/ 30264 w 44802"/>
                    <a:gd name="connsiteY44" fmla="*/ 32322 h 44802"/>
                    <a:gd name="connsiteX45" fmla="*/ 34104 w 44802"/>
                    <a:gd name="connsiteY45" fmla="*/ 31042 h 44802"/>
                    <a:gd name="connsiteX46" fmla="*/ 37945 w 44802"/>
                    <a:gd name="connsiteY46" fmla="*/ 31682 h 44802"/>
                    <a:gd name="connsiteX47" fmla="*/ 39865 w 44802"/>
                    <a:gd name="connsiteY47" fmla="*/ 34242 h 44802"/>
                    <a:gd name="connsiteX48" fmla="*/ 39225 w 44802"/>
                    <a:gd name="connsiteY48" fmla="*/ 38083 h 44802"/>
                    <a:gd name="connsiteX49" fmla="*/ 36025 w 44802"/>
                    <a:gd name="connsiteY49" fmla="*/ 38083 h 44802"/>
                    <a:gd name="connsiteX50" fmla="*/ 20664 w 44802"/>
                    <a:gd name="connsiteY50" fmla="*/ 13761 h 44802"/>
                    <a:gd name="connsiteX51" fmla="*/ 19383 w 44802"/>
                    <a:gd name="connsiteY51" fmla="*/ 15041 h 44802"/>
                    <a:gd name="connsiteX52" fmla="*/ 17463 w 44802"/>
                    <a:gd name="connsiteY52" fmla="*/ 16961 h 44802"/>
                    <a:gd name="connsiteX53" fmla="*/ 22584 w 44802"/>
                    <a:gd name="connsiteY53" fmla="*/ 17601 h 44802"/>
                    <a:gd name="connsiteX54" fmla="*/ 28344 w 44802"/>
                    <a:gd name="connsiteY54" fmla="*/ 18241 h 44802"/>
                    <a:gd name="connsiteX55" fmla="*/ 28344 w 44802"/>
                    <a:gd name="connsiteY55" fmla="*/ 16321 h 44802"/>
                    <a:gd name="connsiteX56" fmla="*/ 28344 w 44802"/>
                    <a:gd name="connsiteY56" fmla="*/ 13761 h 44802"/>
                    <a:gd name="connsiteX57" fmla="*/ 25784 w 44802"/>
                    <a:gd name="connsiteY57" fmla="*/ 13761 h 44802"/>
                    <a:gd name="connsiteX58" fmla="*/ 20664 w 44802"/>
                    <a:gd name="connsiteY58" fmla="*/ 13761 h 44802"/>
                    <a:gd name="connsiteX59" fmla="*/ 20664 w 44802"/>
                    <a:gd name="connsiteY59" fmla="*/ 13761 h 44802"/>
                    <a:gd name="connsiteX60" fmla="*/ 20664 w 44802"/>
                    <a:gd name="connsiteY60" fmla="*/ 13761 h 44802"/>
                    <a:gd name="connsiteX61" fmla="*/ 20664 w 44802"/>
                    <a:gd name="connsiteY61" fmla="*/ 13761 h 44802"/>
                    <a:gd name="connsiteX62" fmla="*/ 20023 w 44802"/>
                    <a:gd name="connsiteY62" fmla="*/ 13761 h 44802"/>
                    <a:gd name="connsiteX63" fmla="*/ 20023 w 44802"/>
                    <a:gd name="connsiteY63" fmla="*/ 13761 h 44802"/>
                    <a:gd name="connsiteX64" fmla="*/ 20664 w 44802"/>
                    <a:gd name="connsiteY64" fmla="*/ 13761 h 44802"/>
                    <a:gd name="connsiteX65" fmla="*/ 29624 w 44802"/>
                    <a:gd name="connsiteY65" fmla="*/ 17601 h 44802"/>
                    <a:gd name="connsiteX66" fmla="*/ 29624 w 44802"/>
                    <a:gd name="connsiteY66" fmla="*/ 17601 h 44802"/>
                    <a:gd name="connsiteX67" fmla="*/ 29624 w 44802"/>
                    <a:gd name="connsiteY67" fmla="*/ 1760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802" h="44802">
                      <a:moveTo>
                        <a:pt x="36025" y="38083"/>
                      </a:moveTo>
                      <a:cubicBezTo>
                        <a:pt x="35384" y="38083"/>
                        <a:pt x="34104" y="38723"/>
                        <a:pt x="32824" y="39363"/>
                      </a:cubicBezTo>
                      <a:cubicBezTo>
                        <a:pt x="30904" y="40003"/>
                        <a:pt x="29624" y="40643"/>
                        <a:pt x="28344" y="40643"/>
                      </a:cubicBezTo>
                      <a:cubicBezTo>
                        <a:pt x="24504" y="41923"/>
                        <a:pt x="20664" y="42563"/>
                        <a:pt x="18103" y="41283"/>
                      </a:cubicBezTo>
                      <a:cubicBezTo>
                        <a:pt x="17463" y="41283"/>
                        <a:pt x="16823" y="40643"/>
                        <a:pt x="16183" y="40643"/>
                      </a:cubicBezTo>
                      <a:cubicBezTo>
                        <a:pt x="15543" y="40003"/>
                        <a:pt x="14903" y="40003"/>
                        <a:pt x="14263" y="40003"/>
                      </a:cubicBezTo>
                      <a:cubicBezTo>
                        <a:pt x="13623" y="40003"/>
                        <a:pt x="12983" y="39363"/>
                        <a:pt x="12983" y="38723"/>
                      </a:cubicBezTo>
                      <a:cubicBezTo>
                        <a:pt x="12343" y="38083"/>
                        <a:pt x="12343" y="38083"/>
                        <a:pt x="11703" y="37442"/>
                      </a:cubicBezTo>
                      <a:cubicBezTo>
                        <a:pt x="11703" y="37442"/>
                        <a:pt x="11063" y="36802"/>
                        <a:pt x="10423" y="36162"/>
                      </a:cubicBezTo>
                      <a:lnTo>
                        <a:pt x="9783" y="34882"/>
                      </a:lnTo>
                      <a:cubicBezTo>
                        <a:pt x="9783" y="34882"/>
                        <a:pt x="9143" y="34242"/>
                        <a:pt x="9143" y="33602"/>
                      </a:cubicBezTo>
                      <a:cubicBezTo>
                        <a:pt x="8503" y="32962"/>
                        <a:pt x="8503" y="32322"/>
                        <a:pt x="8503" y="32322"/>
                      </a:cubicBezTo>
                      <a:cubicBezTo>
                        <a:pt x="8503" y="32322"/>
                        <a:pt x="8503" y="32322"/>
                        <a:pt x="7863" y="31682"/>
                      </a:cubicBezTo>
                      <a:cubicBezTo>
                        <a:pt x="7863" y="31682"/>
                        <a:pt x="7223" y="31042"/>
                        <a:pt x="7223" y="31042"/>
                      </a:cubicBezTo>
                      <a:lnTo>
                        <a:pt x="6583" y="29762"/>
                      </a:lnTo>
                      <a:cubicBezTo>
                        <a:pt x="6583" y="29122"/>
                        <a:pt x="5943" y="28482"/>
                        <a:pt x="5943" y="28482"/>
                      </a:cubicBezTo>
                      <a:cubicBezTo>
                        <a:pt x="5943" y="27842"/>
                        <a:pt x="5302" y="27202"/>
                        <a:pt x="5302" y="27202"/>
                      </a:cubicBezTo>
                      <a:cubicBezTo>
                        <a:pt x="4022" y="23362"/>
                        <a:pt x="5302" y="18881"/>
                        <a:pt x="7863" y="13761"/>
                      </a:cubicBezTo>
                      <a:cubicBezTo>
                        <a:pt x="9143" y="11841"/>
                        <a:pt x="10423" y="9921"/>
                        <a:pt x="12343" y="8001"/>
                      </a:cubicBezTo>
                      <a:cubicBezTo>
                        <a:pt x="14263" y="6080"/>
                        <a:pt x="16183" y="5440"/>
                        <a:pt x="18103" y="4800"/>
                      </a:cubicBezTo>
                      <a:lnTo>
                        <a:pt x="19383" y="4800"/>
                      </a:lnTo>
                      <a:lnTo>
                        <a:pt x="20023" y="4800"/>
                      </a:lnTo>
                      <a:cubicBezTo>
                        <a:pt x="20664" y="4800"/>
                        <a:pt x="20664" y="4800"/>
                        <a:pt x="21304" y="4800"/>
                      </a:cubicBezTo>
                      <a:cubicBezTo>
                        <a:pt x="22584" y="4800"/>
                        <a:pt x="23864" y="4800"/>
                        <a:pt x="25144" y="4800"/>
                      </a:cubicBezTo>
                      <a:cubicBezTo>
                        <a:pt x="26424" y="4800"/>
                        <a:pt x="27704" y="4800"/>
                        <a:pt x="28984" y="4800"/>
                      </a:cubicBezTo>
                      <a:lnTo>
                        <a:pt x="30264" y="4800"/>
                      </a:lnTo>
                      <a:cubicBezTo>
                        <a:pt x="30264" y="4800"/>
                        <a:pt x="30904" y="4800"/>
                        <a:pt x="30904" y="4800"/>
                      </a:cubicBezTo>
                      <a:cubicBezTo>
                        <a:pt x="30904" y="4800"/>
                        <a:pt x="31544" y="4800"/>
                        <a:pt x="31544" y="4800"/>
                      </a:cubicBezTo>
                      <a:cubicBezTo>
                        <a:pt x="32184" y="4800"/>
                        <a:pt x="32824" y="4800"/>
                        <a:pt x="33464" y="5440"/>
                      </a:cubicBezTo>
                      <a:cubicBezTo>
                        <a:pt x="35384" y="6720"/>
                        <a:pt x="36665" y="8001"/>
                        <a:pt x="37305" y="11201"/>
                      </a:cubicBezTo>
                      <a:cubicBezTo>
                        <a:pt x="37945" y="13121"/>
                        <a:pt x="37945" y="15041"/>
                        <a:pt x="37945" y="16961"/>
                      </a:cubicBezTo>
                      <a:cubicBezTo>
                        <a:pt x="37945" y="18881"/>
                        <a:pt x="37945" y="20801"/>
                        <a:pt x="37305" y="22721"/>
                      </a:cubicBezTo>
                      <a:cubicBezTo>
                        <a:pt x="36665" y="25282"/>
                        <a:pt x="35384" y="27202"/>
                        <a:pt x="34104" y="27842"/>
                      </a:cubicBezTo>
                      <a:cubicBezTo>
                        <a:pt x="33464" y="28482"/>
                        <a:pt x="32824" y="28482"/>
                        <a:pt x="32184" y="28482"/>
                      </a:cubicBezTo>
                      <a:cubicBezTo>
                        <a:pt x="32184" y="28482"/>
                        <a:pt x="31544" y="28482"/>
                        <a:pt x="31544" y="28482"/>
                      </a:cubicBezTo>
                      <a:lnTo>
                        <a:pt x="30904" y="28482"/>
                      </a:lnTo>
                      <a:lnTo>
                        <a:pt x="30264" y="28482"/>
                      </a:lnTo>
                      <a:cubicBezTo>
                        <a:pt x="29624" y="28482"/>
                        <a:pt x="28984" y="28482"/>
                        <a:pt x="27704" y="28482"/>
                      </a:cubicBezTo>
                      <a:lnTo>
                        <a:pt x="21304" y="27842"/>
                      </a:lnTo>
                      <a:lnTo>
                        <a:pt x="15543" y="27202"/>
                      </a:lnTo>
                      <a:lnTo>
                        <a:pt x="16823" y="29122"/>
                      </a:lnTo>
                      <a:cubicBezTo>
                        <a:pt x="18103" y="31042"/>
                        <a:pt x="18743" y="32322"/>
                        <a:pt x="19383" y="32962"/>
                      </a:cubicBezTo>
                      <a:cubicBezTo>
                        <a:pt x="20023" y="33602"/>
                        <a:pt x="20664" y="33602"/>
                        <a:pt x="21304" y="34242"/>
                      </a:cubicBezTo>
                      <a:cubicBezTo>
                        <a:pt x="22584" y="34242"/>
                        <a:pt x="23864" y="34242"/>
                        <a:pt x="26424" y="33602"/>
                      </a:cubicBezTo>
                      <a:cubicBezTo>
                        <a:pt x="27064" y="33602"/>
                        <a:pt x="28344" y="32962"/>
                        <a:pt x="30264" y="32322"/>
                      </a:cubicBezTo>
                      <a:cubicBezTo>
                        <a:pt x="32184" y="31682"/>
                        <a:pt x="33464" y="31042"/>
                        <a:pt x="34104" y="31042"/>
                      </a:cubicBezTo>
                      <a:cubicBezTo>
                        <a:pt x="35384" y="30402"/>
                        <a:pt x="36665" y="31042"/>
                        <a:pt x="37945" y="31682"/>
                      </a:cubicBezTo>
                      <a:cubicBezTo>
                        <a:pt x="39225" y="32322"/>
                        <a:pt x="39865" y="32962"/>
                        <a:pt x="39865" y="34242"/>
                      </a:cubicBezTo>
                      <a:cubicBezTo>
                        <a:pt x="40505" y="35522"/>
                        <a:pt x="39865" y="36802"/>
                        <a:pt x="39225" y="38083"/>
                      </a:cubicBezTo>
                      <a:cubicBezTo>
                        <a:pt x="37945" y="36802"/>
                        <a:pt x="37305" y="37442"/>
                        <a:pt x="36025" y="38083"/>
                      </a:cubicBezTo>
                      <a:close/>
                      <a:moveTo>
                        <a:pt x="20664" y="13761"/>
                      </a:moveTo>
                      <a:lnTo>
                        <a:pt x="19383" y="15041"/>
                      </a:lnTo>
                      <a:cubicBezTo>
                        <a:pt x="18743" y="15681"/>
                        <a:pt x="18103" y="16321"/>
                        <a:pt x="17463" y="16961"/>
                      </a:cubicBezTo>
                      <a:lnTo>
                        <a:pt x="22584" y="17601"/>
                      </a:lnTo>
                      <a:cubicBezTo>
                        <a:pt x="25144" y="17601"/>
                        <a:pt x="27064" y="18241"/>
                        <a:pt x="28344" y="18241"/>
                      </a:cubicBezTo>
                      <a:cubicBezTo>
                        <a:pt x="28344" y="17601"/>
                        <a:pt x="28344" y="16961"/>
                        <a:pt x="28344" y="16321"/>
                      </a:cubicBezTo>
                      <a:cubicBezTo>
                        <a:pt x="28344" y="15681"/>
                        <a:pt x="28344" y="15041"/>
                        <a:pt x="28344" y="13761"/>
                      </a:cubicBezTo>
                      <a:cubicBezTo>
                        <a:pt x="27704" y="13761"/>
                        <a:pt x="27064" y="13761"/>
                        <a:pt x="25784" y="13761"/>
                      </a:cubicBezTo>
                      <a:cubicBezTo>
                        <a:pt x="23864" y="13761"/>
                        <a:pt x="22584" y="13761"/>
                        <a:pt x="20664" y="13761"/>
                      </a:cubicBezTo>
                      <a:lnTo>
                        <a:pt x="20664" y="13761"/>
                      </a:lnTo>
                      <a:close/>
                      <a:moveTo>
                        <a:pt x="20664" y="13761"/>
                      </a:moveTo>
                      <a:lnTo>
                        <a:pt x="20664" y="13761"/>
                      </a:lnTo>
                      <a:cubicBezTo>
                        <a:pt x="20023" y="13761"/>
                        <a:pt x="20023" y="13761"/>
                        <a:pt x="20023" y="13761"/>
                      </a:cubicBezTo>
                      <a:cubicBezTo>
                        <a:pt x="20023" y="13761"/>
                        <a:pt x="20023" y="13761"/>
                        <a:pt x="20023" y="13761"/>
                      </a:cubicBezTo>
                      <a:cubicBezTo>
                        <a:pt x="20023" y="13761"/>
                        <a:pt x="20023" y="13761"/>
                        <a:pt x="20664" y="13761"/>
                      </a:cubicBezTo>
                      <a:close/>
                      <a:moveTo>
                        <a:pt x="29624" y="17601"/>
                      </a:moveTo>
                      <a:cubicBezTo>
                        <a:pt x="29624" y="18241"/>
                        <a:pt x="29624" y="18241"/>
                        <a:pt x="29624" y="17601"/>
                      </a:cubicBezTo>
                      <a:lnTo>
                        <a:pt x="29624" y="17601"/>
                      </a:lnTo>
                      <a:close/>
                    </a:path>
                  </a:pathLst>
                </a:custGeom>
                <a:solidFill>
                  <a:schemeClr val="bg1"/>
                </a:solidFill>
                <a:ln w="9525" cap="flat">
                  <a:noFill/>
                  <a:prstDash val="solid"/>
                  <a:miter/>
                </a:ln>
              </p:spPr>
              <p:txBody>
                <a:bodyPr rtlCol="0" anchor="ctr"/>
                <a:lstStyle/>
                <a:p>
                  <a:endParaRPr lang="en-US"/>
                </a:p>
              </p:txBody>
            </p:sp>
            <p:sp>
              <p:nvSpPr>
                <p:cNvPr id="246" name="Freeform: Shape 245"/>
                <p:cNvSpPr/>
                <p:nvPr/>
              </p:nvSpPr>
              <p:spPr>
                <a:xfrm>
                  <a:off x="13872342" y="1740422"/>
                  <a:ext cx="49887" cy="37786"/>
                </a:xfrm>
                <a:custGeom>
                  <a:avLst/>
                  <a:gdLst>
                    <a:gd name="connsiteX0" fmla="*/ 30402 w 38402"/>
                    <a:gd name="connsiteY0" fmla="*/ 28482 h 32002"/>
                    <a:gd name="connsiteX1" fmla="*/ 9281 w 38402"/>
                    <a:gd name="connsiteY1" fmla="*/ 27842 h 32002"/>
                    <a:gd name="connsiteX2" fmla="*/ 6080 w 38402"/>
                    <a:gd name="connsiteY2" fmla="*/ 26562 h 32002"/>
                    <a:gd name="connsiteX3" fmla="*/ 4800 w 38402"/>
                    <a:gd name="connsiteY3" fmla="*/ 23362 h 32002"/>
                    <a:gd name="connsiteX4" fmla="*/ 6080 w 38402"/>
                    <a:gd name="connsiteY4" fmla="*/ 20161 h 32002"/>
                    <a:gd name="connsiteX5" fmla="*/ 9281 w 38402"/>
                    <a:gd name="connsiteY5" fmla="*/ 18881 h 32002"/>
                    <a:gd name="connsiteX6" fmla="*/ 31682 w 38402"/>
                    <a:gd name="connsiteY6" fmla="*/ 19521 h 32002"/>
                    <a:gd name="connsiteX7" fmla="*/ 34882 w 38402"/>
                    <a:gd name="connsiteY7" fmla="*/ 21441 h 32002"/>
                    <a:gd name="connsiteX8" fmla="*/ 36162 w 38402"/>
                    <a:gd name="connsiteY8" fmla="*/ 24642 h 32002"/>
                    <a:gd name="connsiteX9" fmla="*/ 34242 w 38402"/>
                    <a:gd name="connsiteY9" fmla="*/ 27842 h 32002"/>
                    <a:gd name="connsiteX10" fmla="*/ 30402 w 38402"/>
                    <a:gd name="connsiteY10" fmla="*/ 28482 h 32002"/>
                    <a:gd name="connsiteX11" fmla="*/ 30402 w 38402"/>
                    <a:gd name="connsiteY11" fmla="*/ 13761 h 32002"/>
                    <a:gd name="connsiteX12" fmla="*/ 20801 w 38402"/>
                    <a:gd name="connsiteY12" fmla="*/ 13761 h 32002"/>
                    <a:gd name="connsiteX13" fmla="*/ 11201 w 38402"/>
                    <a:gd name="connsiteY13" fmla="*/ 13761 h 32002"/>
                    <a:gd name="connsiteX14" fmla="*/ 8001 w 38402"/>
                    <a:gd name="connsiteY14" fmla="*/ 12481 h 32002"/>
                    <a:gd name="connsiteX15" fmla="*/ 6720 w 38402"/>
                    <a:gd name="connsiteY15" fmla="*/ 9281 h 32002"/>
                    <a:gd name="connsiteX16" fmla="*/ 8001 w 38402"/>
                    <a:gd name="connsiteY16" fmla="*/ 6080 h 32002"/>
                    <a:gd name="connsiteX17" fmla="*/ 11201 w 38402"/>
                    <a:gd name="connsiteY17" fmla="*/ 4800 h 32002"/>
                    <a:gd name="connsiteX18" fmla="*/ 20801 w 38402"/>
                    <a:gd name="connsiteY18" fmla="*/ 4800 h 32002"/>
                    <a:gd name="connsiteX19" fmla="*/ 30402 w 38402"/>
                    <a:gd name="connsiteY19" fmla="*/ 4800 h 32002"/>
                    <a:gd name="connsiteX20" fmla="*/ 33602 w 38402"/>
                    <a:gd name="connsiteY20" fmla="*/ 6080 h 32002"/>
                    <a:gd name="connsiteX21" fmla="*/ 34882 w 38402"/>
                    <a:gd name="connsiteY21" fmla="*/ 9281 h 32002"/>
                    <a:gd name="connsiteX22" fmla="*/ 33602 w 38402"/>
                    <a:gd name="connsiteY22" fmla="*/ 12481 h 32002"/>
                    <a:gd name="connsiteX23" fmla="*/ 30402 w 38402"/>
                    <a:gd name="connsiteY23" fmla="*/ 13761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402" h="32002">
                      <a:moveTo>
                        <a:pt x="30402" y="28482"/>
                      </a:moveTo>
                      <a:cubicBezTo>
                        <a:pt x="24002" y="27842"/>
                        <a:pt x="16961" y="27842"/>
                        <a:pt x="9281" y="27842"/>
                      </a:cubicBezTo>
                      <a:cubicBezTo>
                        <a:pt x="8001" y="27842"/>
                        <a:pt x="6720" y="27202"/>
                        <a:pt x="6080" y="26562"/>
                      </a:cubicBezTo>
                      <a:cubicBezTo>
                        <a:pt x="5440" y="25922"/>
                        <a:pt x="4800" y="24642"/>
                        <a:pt x="4800" y="23362"/>
                      </a:cubicBezTo>
                      <a:cubicBezTo>
                        <a:pt x="4800" y="22081"/>
                        <a:pt x="5440" y="20801"/>
                        <a:pt x="6080" y="20161"/>
                      </a:cubicBezTo>
                      <a:cubicBezTo>
                        <a:pt x="6720" y="19521"/>
                        <a:pt x="8001" y="18881"/>
                        <a:pt x="9281" y="18881"/>
                      </a:cubicBezTo>
                      <a:cubicBezTo>
                        <a:pt x="16961" y="18881"/>
                        <a:pt x="24642" y="18881"/>
                        <a:pt x="31682" y="19521"/>
                      </a:cubicBezTo>
                      <a:cubicBezTo>
                        <a:pt x="32962" y="19521"/>
                        <a:pt x="34242" y="20161"/>
                        <a:pt x="34882" y="21441"/>
                      </a:cubicBezTo>
                      <a:cubicBezTo>
                        <a:pt x="35522" y="22721"/>
                        <a:pt x="36162" y="23362"/>
                        <a:pt x="36162" y="24642"/>
                      </a:cubicBezTo>
                      <a:cubicBezTo>
                        <a:pt x="36162" y="25922"/>
                        <a:pt x="35522" y="27202"/>
                        <a:pt x="34242" y="27842"/>
                      </a:cubicBezTo>
                      <a:cubicBezTo>
                        <a:pt x="32962" y="27842"/>
                        <a:pt x="32322" y="28482"/>
                        <a:pt x="30402" y="28482"/>
                      </a:cubicBezTo>
                      <a:close/>
                      <a:moveTo>
                        <a:pt x="30402" y="13761"/>
                      </a:moveTo>
                      <a:cubicBezTo>
                        <a:pt x="28482" y="13761"/>
                        <a:pt x="25282" y="13761"/>
                        <a:pt x="20801" y="13761"/>
                      </a:cubicBezTo>
                      <a:cubicBezTo>
                        <a:pt x="16321" y="13761"/>
                        <a:pt x="13121" y="13761"/>
                        <a:pt x="11201" y="13761"/>
                      </a:cubicBezTo>
                      <a:cubicBezTo>
                        <a:pt x="9921" y="13761"/>
                        <a:pt x="8641" y="13121"/>
                        <a:pt x="8001" y="12481"/>
                      </a:cubicBezTo>
                      <a:cubicBezTo>
                        <a:pt x="7361" y="11841"/>
                        <a:pt x="6720" y="10561"/>
                        <a:pt x="6720" y="9281"/>
                      </a:cubicBezTo>
                      <a:cubicBezTo>
                        <a:pt x="6720" y="8001"/>
                        <a:pt x="7361" y="6720"/>
                        <a:pt x="8001" y="6080"/>
                      </a:cubicBezTo>
                      <a:cubicBezTo>
                        <a:pt x="8641" y="5440"/>
                        <a:pt x="9921" y="4800"/>
                        <a:pt x="11201" y="4800"/>
                      </a:cubicBezTo>
                      <a:cubicBezTo>
                        <a:pt x="13121" y="4800"/>
                        <a:pt x="16321" y="4800"/>
                        <a:pt x="20801" y="4800"/>
                      </a:cubicBezTo>
                      <a:cubicBezTo>
                        <a:pt x="25282" y="4800"/>
                        <a:pt x="28482" y="4800"/>
                        <a:pt x="30402" y="4800"/>
                      </a:cubicBezTo>
                      <a:cubicBezTo>
                        <a:pt x="31682" y="4800"/>
                        <a:pt x="32962" y="5440"/>
                        <a:pt x="33602" y="6080"/>
                      </a:cubicBezTo>
                      <a:cubicBezTo>
                        <a:pt x="34242" y="6720"/>
                        <a:pt x="34882" y="8001"/>
                        <a:pt x="34882" y="9281"/>
                      </a:cubicBezTo>
                      <a:cubicBezTo>
                        <a:pt x="34882" y="10561"/>
                        <a:pt x="34242" y="11841"/>
                        <a:pt x="33602" y="12481"/>
                      </a:cubicBezTo>
                      <a:cubicBezTo>
                        <a:pt x="32962" y="13121"/>
                        <a:pt x="31682" y="13761"/>
                        <a:pt x="30402" y="13761"/>
                      </a:cubicBezTo>
                      <a:close/>
                    </a:path>
                  </a:pathLst>
                </a:custGeom>
                <a:solidFill>
                  <a:schemeClr val="bg1"/>
                </a:solidFill>
                <a:ln w="9525" cap="flat">
                  <a:noFill/>
                  <a:prstDash val="solid"/>
                  <a:miter/>
                </a:ln>
              </p:spPr>
              <p:txBody>
                <a:bodyPr rtlCol="0" anchor="ctr"/>
                <a:lstStyle/>
                <a:p>
                  <a:endParaRPr lang="en-US"/>
                </a:p>
              </p:txBody>
            </p:sp>
            <p:sp>
              <p:nvSpPr>
                <p:cNvPr id="247" name="Freeform: Shape 246"/>
                <p:cNvSpPr/>
                <p:nvPr/>
              </p:nvSpPr>
              <p:spPr>
                <a:xfrm>
                  <a:off x="13941841" y="1741177"/>
                  <a:ext cx="49887" cy="52901"/>
                </a:xfrm>
                <a:custGeom>
                  <a:avLst/>
                  <a:gdLst>
                    <a:gd name="connsiteX0" fmla="*/ 6346 w 38402"/>
                    <a:gd name="connsiteY0" fmla="*/ 10561 h 44802"/>
                    <a:gd name="connsiteX1" fmla="*/ 6986 w 38402"/>
                    <a:gd name="connsiteY1" fmla="*/ 9921 h 44802"/>
                    <a:gd name="connsiteX2" fmla="*/ 9546 w 38402"/>
                    <a:gd name="connsiteY2" fmla="*/ 8001 h 44802"/>
                    <a:gd name="connsiteX3" fmla="*/ 12746 w 38402"/>
                    <a:gd name="connsiteY3" fmla="*/ 6080 h 44802"/>
                    <a:gd name="connsiteX4" fmla="*/ 16586 w 38402"/>
                    <a:gd name="connsiteY4" fmla="*/ 4800 h 44802"/>
                    <a:gd name="connsiteX5" fmla="*/ 21066 w 38402"/>
                    <a:gd name="connsiteY5" fmla="*/ 4800 h 44802"/>
                    <a:gd name="connsiteX6" fmla="*/ 26187 w 38402"/>
                    <a:gd name="connsiteY6" fmla="*/ 6080 h 44802"/>
                    <a:gd name="connsiteX7" fmla="*/ 33867 w 38402"/>
                    <a:gd name="connsiteY7" fmla="*/ 20801 h 44802"/>
                    <a:gd name="connsiteX8" fmla="*/ 33867 w 38402"/>
                    <a:gd name="connsiteY8" fmla="*/ 24642 h 44802"/>
                    <a:gd name="connsiteX9" fmla="*/ 33227 w 38402"/>
                    <a:gd name="connsiteY9" fmla="*/ 27842 h 44802"/>
                    <a:gd name="connsiteX10" fmla="*/ 33227 w 38402"/>
                    <a:gd name="connsiteY10" fmla="*/ 32322 h 44802"/>
                    <a:gd name="connsiteX11" fmla="*/ 33867 w 38402"/>
                    <a:gd name="connsiteY11" fmla="*/ 32962 h 44802"/>
                    <a:gd name="connsiteX12" fmla="*/ 35147 w 38402"/>
                    <a:gd name="connsiteY12" fmla="*/ 35522 h 44802"/>
                    <a:gd name="connsiteX13" fmla="*/ 35787 w 38402"/>
                    <a:gd name="connsiteY13" fmla="*/ 39363 h 44802"/>
                    <a:gd name="connsiteX14" fmla="*/ 33867 w 38402"/>
                    <a:gd name="connsiteY14" fmla="*/ 42563 h 44802"/>
                    <a:gd name="connsiteX15" fmla="*/ 30027 w 38402"/>
                    <a:gd name="connsiteY15" fmla="*/ 43203 h 44802"/>
                    <a:gd name="connsiteX16" fmla="*/ 26827 w 38402"/>
                    <a:gd name="connsiteY16" fmla="*/ 41283 h 44802"/>
                    <a:gd name="connsiteX17" fmla="*/ 26827 w 38402"/>
                    <a:gd name="connsiteY17" fmla="*/ 41283 h 44802"/>
                    <a:gd name="connsiteX18" fmla="*/ 22347 w 38402"/>
                    <a:gd name="connsiteY18" fmla="*/ 42563 h 44802"/>
                    <a:gd name="connsiteX19" fmla="*/ 14026 w 38402"/>
                    <a:gd name="connsiteY19" fmla="*/ 41923 h 44802"/>
                    <a:gd name="connsiteX20" fmla="*/ 8266 w 38402"/>
                    <a:gd name="connsiteY20" fmla="*/ 37442 h 44802"/>
                    <a:gd name="connsiteX21" fmla="*/ 6986 w 38402"/>
                    <a:gd name="connsiteY21" fmla="*/ 32322 h 44802"/>
                    <a:gd name="connsiteX22" fmla="*/ 8906 w 38402"/>
                    <a:gd name="connsiteY22" fmla="*/ 27202 h 44802"/>
                    <a:gd name="connsiteX23" fmla="*/ 12746 w 38402"/>
                    <a:gd name="connsiteY23" fmla="*/ 23362 h 44802"/>
                    <a:gd name="connsiteX24" fmla="*/ 19146 w 38402"/>
                    <a:gd name="connsiteY24" fmla="*/ 20161 h 44802"/>
                    <a:gd name="connsiteX25" fmla="*/ 23627 w 38402"/>
                    <a:gd name="connsiteY25" fmla="*/ 20161 h 44802"/>
                    <a:gd name="connsiteX26" fmla="*/ 24267 w 38402"/>
                    <a:gd name="connsiteY26" fmla="*/ 20161 h 44802"/>
                    <a:gd name="connsiteX27" fmla="*/ 23627 w 38402"/>
                    <a:gd name="connsiteY27" fmla="*/ 17601 h 44802"/>
                    <a:gd name="connsiteX28" fmla="*/ 21706 w 38402"/>
                    <a:gd name="connsiteY28" fmla="*/ 16321 h 44802"/>
                    <a:gd name="connsiteX29" fmla="*/ 19786 w 38402"/>
                    <a:gd name="connsiteY29" fmla="*/ 15681 h 44802"/>
                    <a:gd name="connsiteX30" fmla="*/ 17866 w 38402"/>
                    <a:gd name="connsiteY30" fmla="*/ 16321 h 44802"/>
                    <a:gd name="connsiteX31" fmla="*/ 15306 w 38402"/>
                    <a:gd name="connsiteY31" fmla="*/ 17601 h 44802"/>
                    <a:gd name="connsiteX32" fmla="*/ 12106 w 38402"/>
                    <a:gd name="connsiteY32" fmla="*/ 20161 h 44802"/>
                    <a:gd name="connsiteX33" fmla="*/ 8906 w 38402"/>
                    <a:gd name="connsiteY33" fmla="*/ 20801 h 44802"/>
                    <a:gd name="connsiteX34" fmla="*/ 5705 w 38402"/>
                    <a:gd name="connsiteY34" fmla="*/ 18881 h 44802"/>
                    <a:gd name="connsiteX35" fmla="*/ 5065 w 38402"/>
                    <a:gd name="connsiteY35" fmla="*/ 15681 h 44802"/>
                    <a:gd name="connsiteX36" fmla="*/ 6346 w 38402"/>
                    <a:gd name="connsiteY36" fmla="*/ 10561 h 44802"/>
                    <a:gd name="connsiteX37" fmla="*/ 16586 w 38402"/>
                    <a:gd name="connsiteY37" fmla="*/ 31042 h 44802"/>
                    <a:gd name="connsiteX38" fmla="*/ 20426 w 38402"/>
                    <a:gd name="connsiteY38" fmla="*/ 31682 h 44802"/>
                    <a:gd name="connsiteX39" fmla="*/ 21066 w 38402"/>
                    <a:gd name="connsiteY39" fmla="*/ 31682 h 44802"/>
                    <a:gd name="connsiteX40" fmla="*/ 21706 w 38402"/>
                    <a:gd name="connsiteY40" fmla="*/ 31042 h 44802"/>
                    <a:gd name="connsiteX41" fmla="*/ 22987 w 38402"/>
                    <a:gd name="connsiteY41" fmla="*/ 30402 h 44802"/>
                    <a:gd name="connsiteX42" fmla="*/ 22987 w 38402"/>
                    <a:gd name="connsiteY42" fmla="*/ 27842 h 44802"/>
                    <a:gd name="connsiteX43" fmla="*/ 22347 w 38402"/>
                    <a:gd name="connsiteY43" fmla="*/ 27842 h 44802"/>
                    <a:gd name="connsiteX44" fmla="*/ 21706 w 38402"/>
                    <a:gd name="connsiteY44" fmla="*/ 27842 h 44802"/>
                    <a:gd name="connsiteX45" fmla="*/ 21066 w 38402"/>
                    <a:gd name="connsiteY45" fmla="*/ 27842 h 44802"/>
                    <a:gd name="connsiteX46" fmla="*/ 20426 w 38402"/>
                    <a:gd name="connsiteY46" fmla="*/ 27842 h 44802"/>
                    <a:gd name="connsiteX47" fmla="*/ 19786 w 38402"/>
                    <a:gd name="connsiteY47" fmla="*/ 27842 h 44802"/>
                    <a:gd name="connsiteX48" fmla="*/ 17866 w 38402"/>
                    <a:gd name="connsiteY48" fmla="*/ 29122 h 44802"/>
                    <a:gd name="connsiteX49" fmla="*/ 16586 w 38402"/>
                    <a:gd name="connsiteY49" fmla="*/ 3104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402" h="44802">
                      <a:moveTo>
                        <a:pt x="6346" y="10561"/>
                      </a:moveTo>
                      <a:lnTo>
                        <a:pt x="6986" y="9921"/>
                      </a:lnTo>
                      <a:lnTo>
                        <a:pt x="9546" y="8001"/>
                      </a:lnTo>
                      <a:cubicBezTo>
                        <a:pt x="10186" y="7360"/>
                        <a:pt x="11466" y="6720"/>
                        <a:pt x="12746" y="6080"/>
                      </a:cubicBezTo>
                      <a:cubicBezTo>
                        <a:pt x="14026" y="5440"/>
                        <a:pt x="15306" y="4800"/>
                        <a:pt x="16586" y="4800"/>
                      </a:cubicBezTo>
                      <a:cubicBezTo>
                        <a:pt x="17866" y="4800"/>
                        <a:pt x="19146" y="4800"/>
                        <a:pt x="21066" y="4800"/>
                      </a:cubicBezTo>
                      <a:cubicBezTo>
                        <a:pt x="22987" y="4800"/>
                        <a:pt x="24267" y="5440"/>
                        <a:pt x="26187" y="6080"/>
                      </a:cubicBezTo>
                      <a:cubicBezTo>
                        <a:pt x="31947" y="8641"/>
                        <a:pt x="34507" y="13761"/>
                        <a:pt x="33867" y="20801"/>
                      </a:cubicBezTo>
                      <a:cubicBezTo>
                        <a:pt x="33867" y="21441"/>
                        <a:pt x="33867" y="22721"/>
                        <a:pt x="33867" y="24642"/>
                      </a:cubicBezTo>
                      <a:lnTo>
                        <a:pt x="33227" y="27842"/>
                      </a:lnTo>
                      <a:cubicBezTo>
                        <a:pt x="33227" y="29762"/>
                        <a:pt x="33227" y="31042"/>
                        <a:pt x="33227" y="32322"/>
                      </a:cubicBezTo>
                      <a:cubicBezTo>
                        <a:pt x="33227" y="32322"/>
                        <a:pt x="33227" y="32962"/>
                        <a:pt x="33867" y="32962"/>
                      </a:cubicBezTo>
                      <a:cubicBezTo>
                        <a:pt x="35147" y="34242"/>
                        <a:pt x="35147" y="34882"/>
                        <a:pt x="35147" y="35522"/>
                      </a:cubicBezTo>
                      <a:cubicBezTo>
                        <a:pt x="35787" y="36802"/>
                        <a:pt x="35787" y="38082"/>
                        <a:pt x="35787" y="39363"/>
                      </a:cubicBezTo>
                      <a:cubicBezTo>
                        <a:pt x="35147" y="40643"/>
                        <a:pt x="34507" y="41923"/>
                        <a:pt x="33867" y="42563"/>
                      </a:cubicBezTo>
                      <a:cubicBezTo>
                        <a:pt x="32587" y="43203"/>
                        <a:pt x="31307" y="43203"/>
                        <a:pt x="30027" y="43203"/>
                      </a:cubicBezTo>
                      <a:cubicBezTo>
                        <a:pt x="28747" y="42563"/>
                        <a:pt x="27467" y="41923"/>
                        <a:pt x="26827" y="41283"/>
                      </a:cubicBezTo>
                      <a:lnTo>
                        <a:pt x="26827" y="41283"/>
                      </a:lnTo>
                      <a:cubicBezTo>
                        <a:pt x="24907" y="41923"/>
                        <a:pt x="22987" y="42563"/>
                        <a:pt x="22347" y="42563"/>
                      </a:cubicBezTo>
                      <a:cubicBezTo>
                        <a:pt x="19146" y="43203"/>
                        <a:pt x="16586" y="42563"/>
                        <a:pt x="14026" y="41923"/>
                      </a:cubicBezTo>
                      <a:cubicBezTo>
                        <a:pt x="11466" y="41283"/>
                        <a:pt x="9546" y="39363"/>
                        <a:pt x="8266" y="37442"/>
                      </a:cubicBezTo>
                      <a:cubicBezTo>
                        <a:pt x="7626" y="35522"/>
                        <a:pt x="6986" y="33602"/>
                        <a:pt x="6986" y="32322"/>
                      </a:cubicBezTo>
                      <a:cubicBezTo>
                        <a:pt x="6986" y="30402"/>
                        <a:pt x="8266" y="29122"/>
                        <a:pt x="8906" y="27202"/>
                      </a:cubicBezTo>
                      <a:cubicBezTo>
                        <a:pt x="10186" y="25922"/>
                        <a:pt x="11466" y="24642"/>
                        <a:pt x="12746" y="23362"/>
                      </a:cubicBezTo>
                      <a:cubicBezTo>
                        <a:pt x="15306" y="21441"/>
                        <a:pt x="17226" y="20161"/>
                        <a:pt x="19146" y="20161"/>
                      </a:cubicBezTo>
                      <a:cubicBezTo>
                        <a:pt x="20426" y="20161"/>
                        <a:pt x="21706" y="20161"/>
                        <a:pt x="23627" y="20161"/>
                      </a:cubicBezTo>
                      <a:lnTo>
                        <a:pt x="24267" y="20161"/>
                      </a:lnTo>
                      <a:cubicBezTo>
                        <a:pt x="24267" y="18881"/>
                        <a:pt x="24267" y="18241"/>
                        <a:pt x="23627" y="17601"/>
                      </a:cubicBezTo>
                      <a:cubicBezTo>
                        <a:pt x="22987" y="16961"/>
                        <a:pt x="22987" y="16321"/>
                        <a:pt x="21706" y="16321"/>
                      </a:cubicBezTo>
                      <a:cubicBezTo>
                        <a:pt x="21066" y="15681"/>
                        <a:pt x="20426" y="15681"/>
                        <a:pt x="19786" y="15681"/>
                      </a:cubicBezTo>
                      <a:cubicBezTo>
                        <a:pt x="19146" y="15681"/>
                        <a:pt x="18506" y="15681"/>
                        <a:pt x="17866" y="16321"/>
                      </a:cubicBezTo>
                      <a:cubicBezTo>
                        <a:pt x="17226" y="16961"/>
                        <a:pt x="16586" y="16961"/>
                        <a:pt x="15306" y="17601"/>
                      </a:cubicBezTo>
                      <a:cubicBezTo>
                        <a:pt x="14666" y="18241"/>
                        <a:pt x="13386" y="18881"/>
                        <a:pt x="12106" y="20161"/>
                      </a:cubicBezTo>
                      <a:cubicBezTo>
                        <a:pt x="10826" y="20801"/>
                        <a:pt x="10186" y="21441"/>
                        <a:pt x="8906" y="20801"/>
                      </a:cubicBezTo>
                      <a:cubicBezTo>
                        <a:pt x="7626" y="20801"/>
                        <a:pt x="6346" y="20161"/>
                        <a:pt x="5705" y="18881"/>
                      </a:cubicBezTo>
                      <a:cubicBezTo>
                        <a:pt x="5065" y="17601"/>
                        <a:pt x="4425" y="16961"/>
                        <a:pt x="5065" y="15681"/>
                      </a:cubicBezTo>
                      <a:cubicBezTo>
                        <a:pt x="4425" y="11841"/>
                        <a:pt x="5065" y="11201"/>
                        <a:pt x="6346" y="10561"/>
                      </a:cubicBezTo>
                      <a:close/>
                      <a:moveTo>
                        <a:pt x="16586" y="31042"/>
                      </a:moveTo>
                      <a:cubicBezTo>
                        <a:pt x="17226" y="31682"/>
                        <a:pt x="18506" y="31682"/>
                        <a:pt x="20426" y="31682"/>
                      </a:cubicBezTo>
                      <a:cubicBezTo>
                        <a:pt x="20426" y="31682"/>
                        <a:pt x="21066" y="31682"/>
                        <a:pt x="21066" y="31682"/>
                      </a:cubicBezTo>
                      <a:lnTo>
                        <a:pt x="21706" y="31042"/>
                      </a:lnTo>
                      <a:cubicBezTo>
                        <a:pt x="22347" y="31042"/>
                        <a:pt x="22347" y="30402"/>
                        <a:pt x="22987" y="30402"/>
                      </a:cubicBezTo>
                      <a:cubicBezTo>
                        <a:pt x="22987" y="29762"/>
                        <a:pt x="22987" y="29122"/>
                        <a:pt x="22987" y="27842"/>
                      </a:cubicBezTo>
                      <a:cubicBezTo>
                        <a:pt x="22987" y="27842"/>
                        <a:pt x="22347" y="27842"/>
                        <a:pt x="22347" y="27842"/>
                      </a:cubicBezTo>
                      <a:cubicBezTo>
                        <a:pt x="22347" y="27842"/>
                        <a:pt x="22347" y="27842"/>
                        <a:pt x="21706" y="27842"/>
                      </a:cubicBezTo>
                      <a:cubicBezTo>
                        <a:pt x="21706" y="27842"/>
                        <a:pt x="21706" y="27842"/>
                        <a:pt x="21066" y="27842"/>
                      </a:cubicBezTo>
                      <a:cubicBezTo>
                        <a:pt x="21066" y="27842"/>
                        <a:pt x="21066" y="27842"/>
                        <a:pt x="20426" y="27842"/>
                      </a:cubicBezTo>
                      <a:lnTo>
                        <a:pt x="19786" y="27842"/>
                      </a:lnTo>
                      <a:cubicBezTo>
                        <a:pt x="19786" y="27842"/>
                        <a:pt x="19146" y="28482"/>
                        <a:pt x="17866" y="29122"/>
                      </a:cubicBezTo>
                      <a:cubicBezTo>
                        <a:pt x="17226" y="29762"/>
                        <a:pt x="16586" y="30402"/>
                        <a:pt x="16586" y="31042"/>
                      </a:cubicBezTo>
                      <a:close/>
                    </a:path>
                  </a:pathLst>
                </a:custGeom>
                <a:solidFill>
                  <a:schemeClr val="bg1"/>
                </a:solidFill>
                <a:ln w="9525" cap="flat">
                  <a:noFill/>
                  <a:prstDash val="solid"/>
                  <a:miter/>
                </a:ln>
              </p:spPr>
              <p:txBody>
                <a:bodyPr rtlCol="0" anchor="ctr"/>
                <a:lstStyle/>
                <a:p>
                  <a:endParaRPr lang="en-US"/>
                </a:p>
              </p:txBody>
            </p:sp>
            <p:sp>
              <p:nvSpPr>
                <p:cNvPr id="248" name="Freeform: Shape 247"/>
                <p:cNvSpPr/>
                <p:nvPr/>
              </p:nvSpPr>
              <p:spPr>
                <a:xfrm>
                  <a:off x="13983389" y="1717749"/>
                  <a:ext cx="58203" cy="75572"/>
                </a:xfrm>
                <a:custGeom>
                  <a:avLst/>
                  <a:gdLst>
                    <a:gd name="connsiteX0" fmla="*/ 19806 w 44802"/>
                    <a:gd name="connsiteY0" fmla="*/ 9921 h 64004"/>
                    <a:gd name="connsiteX1" fmla="*/ 17886 w 44802"/>
                    <a:gd name="connsiteY1" fmla="*/ 20161 h 64004"/>
                    <a:gd name="connsiteX2" fmla="*/ 16606 w 44802"/>
                    <a:gd name="connsiteY2" fmla="*/ 25922 h 64004"/>
                    <a:gd name="connsiteX3" fmla="*/ 19806 w 44802"/>
                    <a:gd name="connsiteY3" fmla="*/ 25282 h 64004"/>
                    <a:gd name="connsiteX4" fmla="*/ 25566 w 44802"/>
                    <a:gd name="connsiteY4" fmla="*/ 25922 h 64004"/>
                    <a:gd name="connsiteX5" fmla="*/ 35807 w 44802"/>
                    <a:gd name="connsiteY5" fmla="*/ 29762 h 64004"/>
                    <a:gd name="connsiteX6" fmla="*/ 40927 w 44802"/>
                    <a:gd name="connsiteY6" fmla="*/ 37442 h 64004"/>
                    <a:gd name="connsiteX7" fmla="*/ 41567 w 44802"/>
                    <a:gd name="connsiteY7" fmla="*/ 43203 h 64004"/>
                    <a:gd name="connsiteX8" fmla="*/ 40287 w 44802"/>
                    <a:gd name="connsiteY8" fmla="*/ 48323 h 64004"/>
                    <a:gd name="connsiteX9" fmla="*/ 37727 w 44802"/>
                    <a:gd name="connsiteY9" fmla="*/ 53443 h 64004"/>
                    <a:gd name="connsiteX10" fmla="*/ 31967 w 44802"/>
                    <a:gd name="connsiteY10" fmla="*/ 59844 h 64004"/>
                    <a:gd name="connsiteX11" fmla="*/ 24926 w 44802"/>
                    <a:gd name="connsiteY11" fmla="*/ 63684 h 64004"/>
                    <a:gd name="connsiteX12" fmla="*/ 19166 w 44802"/>
                    <a:gd name="connsiteY12" fmla="*/ 64324 h 64004"/>
                    <a:gd name="connsiteX13" fmla="*/ 13405 w 44802"/>
                    <a:gd name="connsiteY13" fmla="*/ 63044 h 64004"/>
                    <a:gd name="connsiteX14" fmla="*/ 8285 w 44802"/>
                    <a:gd name="connsiteY14" fmla="*/ 58564 h 64004"/>
                    <a:gd name="connsiteX15" fmla="*/ 6365 w 44802"/>
                    <a:gd name="connsiteY15" fmla="*/ 54724 h 64004"/>
                    <a:gd name="connsiteX16" fmla="*/ 5725 w 44802"/>
                    <a:gd name="connsiteY16" fmla="*/ 50883 h 64004"/>
                    <a:gd name="connsiteX17" fmla="*/ 5085 w 44802"/>
                    <a:gd name="connsiteY17" fmla="*/ 45763 h 64004"/>
                    <a:gd name="connsiteX18" fmla="*/ 5085 w 44802"/>
                    <a:gd name="connsiteY18" fmla="*/ 29122 h 64004"/>
                    <a:gd name="connsiteX19" fmla="*/ 7005 w 44802"/>
                    <a:gd name="connsiteY19" fmla="*/ 18881 h 64004"/>
                    <a:gd name="connsiteX20" fmla="*/ 8925 w 44802"/>
                    <a:gd name="connsiteY20" fmla="*/ 9281 h 64004"/>
                    <a:gd name="connsiteX21" fmla="*/ 10845 w 44802"/>
                    <a:gd name="connsiteY21" fmla="*/ 6080 h 64004"/>
                    <a:gd name="connsiteX22" fmla="*/ 14045 w 44802"/>
                    <a:gd name="connsiteY22" fmla="*/ 4800 h 64004"/>
                    <a:gd name="connsiteX23" fmla="*/ 17246 w 44802"/>
                    <a:gd name="connsiteY23" fmla="*/ 6720 h 64004"/>
                    <a:gd name="connsiteX24" fmla="*/ 19806 w 44802"/>
                    <a:gd name="connsiteY24" fmla="*/ 9921 h 64004"/>
                    <a:gd name="connsiteX25" fmla="*/ 17246 w 44802"/>
                    <a:gd name="connsiteY25" fmla="*/ 52803 h 64004"/>
                    <a:gd name="connsiteX26" fmla="*/ 22366 w 44802"/>
                    <a:gd name="connsiteY26" fmla="*/ 54083 h 64004"/>
                    <a:gd name="connsiteX27" fmla="*/ 26206 w 44802"/>
                    <a:gd name="connsiteY27" fmla="*/ 51523 h 64004"/>
                    <a:gd name="connsiteX28" fmla="*/ 30046 w 44802"/>
                    <a:gd name="connsiteY28" fmla="*/ 47683 h 64004"/>
                    <a:gd name="connsiteX29" fmla="*/ 31967 w 44802"/>
                    <a:gd name="connsiteY29" fmla="*/ 40003 h 64004"/>
                    <a:gd name="connsiteX30" fmla="*/ 24286 w 44802"/>
                    <a:gd name="connsiteY30" fmla="*/ 35522 h 64004"/>
                    <a:gd name="connsiteX31" fmla="*/ 20446 w 44802"/>
                    <a:gd name="connsiteY31" fmla="*/ 34882 h 64004"/>
                    <a:gd name="connsiteX32" fmla="*/ 19806 w 44802"/>
                    <a:gd name="connsiteY32" fmla="*/ 34882 h 64004"/>
                    <a:gd name="connsiteX33" fmla="*/ 18526 w 44802"/>
                    <a:gd name="connsiteY33" fmla="*/ 34882 h 64004"/>
                    <a:gd name="connsiteX34" fmla="*/ 15965 w 44802"/>
                    <a:gd name="connsiteY34" fmla="*/ 35522 h 64004"/>
                    <a:gd name="connsiteX35" fmla="*/ 15965 w 44802"/>
                    <a:gd name="connsiteY35" fmla="*/ 35522 h 64004"/>
                    <a:gd name="connsiteX36" fmla="*/ 15965 w 44802"/>
                    <a:gd name="connsiteY36" fmla="*/ 44483 h 64004"/>
                    <a:gd name="connsiteX37" fmla="*/ 16606 w 44802"/>
                    <a:gd name="connsiteY37" fmla="*/ 48963 h 64004"/>
                    <a:gd name="connsiteX38" fmla="*/ 17246 w 44802"/>
                    <a:gd name="connsiteY38" fmla="*/ 52803 h 64004"/>
                    <a:gd name="connsiteX39" fmla="*/ 17246 w 44802"/>
                    <a:gd name="connsiteY39" fmla="*/ 52803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64004">
                      <a:moveTo>
                        <a:pt x="19806" y="9921"/>
                      </a:moveTo>
                      <a:cubicBezTo>
                        <a:pt x="19806" y="11841"/>
                        <a:pt x="19166" y="15681"/>
                        <a:pt x="17886" y="20161"/>
                      </a:cubicBezTo>
                      <a:cubicBezTo>
                        <a:pt x="17246" y="22721"/>
                        <a:pt x="17246" y="24642"/>
                        <a:pt x="16606" y="25922"/>
                      </a:cubicBezTo>
                      <a:cubicBezTo>
                        <a:pt x="17886" y="25922"/>
                        <a:pt x="19166" y="25282"/>
                        <a:pt x="19806" y="25282"/>
                      </a:cubicBezTo>
                      <a:cubicBezTo>
                        <a:pt x="20446" y="25282"/>
                        <a:pt x="22366" y="25282"/>
                        <a:pt x="25566" y="25922"/>
                      </a:cubicBezTo>
                      <a:cubicBezTo>
                        <a:pt x="29406" y="26562"/>
                        <a:pt x="33247" y="27842"/>
                        <a:pt x="35807" y="29762"/>
                      </a:cubicBezTo>
                      <a:cubicBezTo>
                        <a:pt x="38367" y="31682"/>
                        <a:pt x="40287" y="34242"/>
                        <a:pt x="40927" y="37442"/>
                      </a:cubicBezTo>
                      <a:cubicBezTo>
                        <a:pt x="41567" y="39363"/>
                        <a:pt x="41567" y="41283"/>
                        <a:pt x="41567" y="43203"/>
                      </a:cubicBezTo>
                      <a:cubicBezTo>
                        <a:pt x="41567" y="45123"/>
                        <a:pt x="40927" y="47043"/>
                        <a:pt x="40287" y="48323"/>
                      </a:cubicBezTo>
                      <a:cubicBezTo>
                        <a:pt x="39647" y="50243"/>
                        <a:pt x="39007" y="51523"/>
                        <a:pt x="37727" y="53443"/>
                      </a:cubicBezTo>
                      <a:cubicBezTo>
                        <a:pt x="36447" y="56004"/>
                        <a:pt x="34527" y="57924"/>
                        <a:pt x="31967" y="59844"/>
                      </a:cubicBezTo>
                      <a:cubicBezTo>
                        <a:pt x="30046" y="61764"/>
                        <a:pt x="27486" y="63044"/>
                        <a:pt x="24926" y="63684"/>
                      </a:cubicBezTo>
                      <a:cubicBezTo>
                        <a:pt x="23006" y="64324"/>
                        <a:pt x="21086" y="64324"/>
                        <a:pt x="19166" y="64324"/>
                      </a:cubicBezTo>
                      <a:cubicBezTo>
                        <a:pt x="17246" y="64324"/>
                        <a:pt x="15325" y="63684"/>
                        <a:pt x="13405" y="63044"/>
                      </a:cubicBezTo>
                      <a:cubicBezTo>
                        <a:pt x="11485" y="62404"/>
                        <a:pt x="10205" y="60484"/>
                        <a:pt x="8285" y="58564"/>
                      </a:cubicBezTo>
                      <a:cubicBezTo>
                        <a:pt x="7645" y="57924"/>
                        <a:pt x="7005" y="56644"/>
                        <a:pt x="6365" y="54724"/>
                      </a:cubicBezTo>
                      <a:cubicBezTo>
                        <a:pt x="6365" y="53443"/>
                        <a:pt x="5725" y="52803"/>
                        <a:pt x="5725" y="50883"/>
                      </a:cubicBezTo>
                      <a:cubicBezTo>
                        <a:pt x="5085" y="48963"/>
                        <a:pt x="5085" y="47043"/>
                        <a:pt x="5085" y="45763"/>
                      </a:cubicBezTo>
                      <a:cubicBezTo>
                        <a:pt x="4445" y="40643"/>
                        <a:pt x="5085" y="35522"/>
                        <a:pt x="5085" y="29122"/>
                      </a:cubicBezTo>
                      <a:cubicBezTo>
                        <a:pt x="5085" y="26562"/>
                        <a:pt x="5725" y="23362"/>
                        <a:pt x="7005" y="18881"/>
                      </a:cubicBezTo>
                      <a:cubicBezTo>
                        <a:pt x="7645" y="14401"/>
                        <a:pt x="8285" y="11201"/>
                        <a:pt x="8925" y="9281"/>
                      </a:cubicBezTo>
                      <a:cubicBezTo>
                        <a:pt x="8925" y="8001"/>
                        <a:pt x="9565" y="6720"/>
                        <a:pt x="10845" y="6080"/>
                      </a:cubicBezTo>
                      <a:cubicBezTo>
                        <a:pt x="12125" y="5440"/>
                        <a:pt x="12765" y="4800"/>
                        <a:pt x="14045" y="4800"/>
                      </a:cubicBezTo>
                      <a:cubicBezTo>
                        <a:pt x="15325" y="4800"/>
                        <a:pt x="16606" y="5440"/>
                        <a:pt x="17246" y="6720"/>
                      </a:cubicBezTo>
                      <a:cubicBezTo>
                        <a:pt x="19166" y="7360"/>
                        <a:pt x="19806" y="8641"/>
                        <a:pt x="19806" y="9921"/>
                      </a:cubicBezTo>
                      <a:close/>
                      <a:moveTo>
                        <a:pt x="17246" y="52803"/>
                      </a:moveTo>
                      <a:cubicBezTo>
                        <a:pt x="18526" y="54083"/>
                        <a:pt x="20446" y="54724"/>
                        <a:pt x="22366" y="54083"/>
                      </a:cubicBezTo>
                      <a:cubicBezTo>
                        <a:pt x="23646" y="53443"/>
                        <a:pt x="24926" y="52803"/>
                        <a:pt x="26206" y="51523"/>
                      </a:cubicBezTo>
                      <a:cubicBezTo>
                        <a:pt x="27486" y="50243"/>
                        <a:pt x="28766" y="48963"/>
                        <a:pt x="30046" y="47683"/>
                      </a:cubicBezTo>
                      <a:cubicBezTo>
                        <a:pt x="31967" y="44483"/>
                        <a:pt x="32607" y="41923"/>
                        <a:pt x="31967" y="40003"/>
                      </a:cubicBezTo>
                      <a:cubicBezTo>
                        <a:pt x="31326" y="37442"/>
                        <a:pt x="28766" y="36162"/>
                        <a:pt x="24286" y="35522"/>
                      </a:cubicBezTo>
                      <a:cubicBezTo>
                        <a:pt x="21726" y="34882"/>
                        <a:pt x="20446" y="34882"/>
                        <a:pt x="20446" y="34882"/>
                      </a:cubicBezTo>
                      <a:cubicBezTo>
                        <a:pt x="20446" y="34882"/>
                        <a:pt x="19806" y="34882"/>
                        <a:pt x="19806" y="34882"/>
                      </a:cubicBezTo>
                      <a:cubicBezTo>
                        <a:pt x="19806" y="34882"/>
                        <a:pt x="19166" y="34882"/>
                        <a:pt x="18526" y="34882"/>
                      </a:cubicBezTo>
                      <a:cubicBezTo>
                        <a:pt x="17886" y="34882"/>
                        <a:pt x="17246" y="34882"/>
                        <a:pt x="15965" y="35522"/>
                      </a:cubicBezTo>
                      <a:cubicBezTo>
                        <a:pt x="15965" y="35522"/>
                        <a:pt x="15965" y="35522"/>
                        <a:pt x="15965" y="35522"/>
                      </a:cubicBezTo>
                      <a:cubicBezTo>
                        <a:pt x="15965" y="38722"/>
                        <a:pt x="15965" y="41923"/>
                        <a:pt x="15965" y="44483"/>
                      </a:cubicBezTo>
                      <a:cubicBezTo>
                        <a:pt x="15965" y="45763"/>
                        <a:pt x="15965" y="47683"/>
                        <a:pt x="16606" y="48963"/>
                      </a:cubicBezTo>
                      <a:cubicBezTo>
                        <a:pt x="16606" y="50883"/>
                        <a:pt x="17246" y="51523"/>
                        <a:pt x="17246" y="52803"/>
                      </a:cubicBezTo>
                      <a:cubicBezTo>
                        <a:pt x="17246" y="52803"/>
                        <a:pt x="17246" y="52803"/>
                        <a:pt x="17246" y="52803"/>
                      </a:cubicBezTo>
                      <a:close/>
                    </a:path>
                  </a:pathLst>
                </a:custGeom>
                <a:solidFill>
                  <a:schemeClr val="bg1"/>
                </a:solidFill>
                <a:ln w="9525" cap="flat">
                  <a:noFill/>
                  <a:prstDash val="solid"/>
                  <a:miter/>
                </a:ln>
              </p:spPr>
              <p:txBody>
                <a:bodyPr rtlCol="0" anchor="ctr"/>
                <a:lstStyle/>
                <a:p>
                  <a:endParaRPr lang="en-US"/>
                </a:p>
              </p:txBody>
            </p:sp>
          </p:grpSp>
          <p:grpSp>
            <p:nvGrpSpPr>
              <p:cNvPr id="287" name="Group 286"/>
              <p:cNvGrpSpPr/>
              <p:nvPr/>
            </p:nvGrpSpPr>
            <p:grpSpPr>
              <a:xfrm>
                <a:off x="11235342" y="1199320"/>
                <a:ext cx="911285" cy="461749"/>
                <a:chOff x="13389262" y="1207635"/>
                <a:chExt cx="911285" cy="461749"/>
              </a:xfrm>
            </p:grpSpPr>
            <p:sp>
              <p:nvSpPr>
                <p:cNvPr id="236" name="Freeform: Shape 235"/>
                <p:cNvSpPr/>
                <p:nvPr/>
              </p:nvSpPr>
              <p:spPr>
                <a:xfrm>
                  <a:off x="13745739" y="1207635"/>
                  <a:ext cx="66517" cy="68016"/>
                </a:xfrm>
                <a:custGeom>
                  <a:avLst/>
                  <a:gdLst>
                    <a:gd name="connsiteX0" fmla="*/ 26732 w 51203"/>
                    <a:gd name="connsiteY0" fmla="*/ 5440 h 57603"/>
                    <a:gd name="connsiteX1" fmla="*/ 35693 w 51203"/>
                    <a:gd name="connsiteY1" fmla="*/ 7360 h 57603"/>
                    <a:gd name="connsiteX2" fmla="*/ 45293 w 51203"/>
                    <a:gd name="connsiteY2" fmla="*/ 35522 h 57603"/>
                    <a:gd name="connsiteX3" fmla="*/ 45933 w 51203"/>
                    <a:gd name="connsiteY3" fmla="*/ 44483 h 57603"/>
                    <a:gd name="connsiteX4" fmla="*/ 46573 w 51203"/>
                    <a:gd name="connsiteY4" fmla="*/ 47043 h 57603"/>
                    <a:gd name="connsiteX5" fmla="*/ 45933 w 51203"/>
                    <a:gd name="connsiteY5" fmla="*/ 49603 h 57603"/>
                    <a:gd name="connsiteX6" fmla="*/ 41453 w 51203"/>
                    <a:gd name="connsiteY6" fmla="*/ 52163 h 57603"/>
                    <a:gd name="connsiteX7" fmla="*/ 34412 w 51203"/>
                    <a:gd name="connsiteY7" fmla="*/ 54084 h 57603"/>
                    <a:gd name="connsiteX8" fmla="*/ 24812 w 51203"/>
                    <a:gd name="connsiteY8" fmla="*/ 55364 h 57603"/>
                    <a:gd name="connsiteX9" fmla="*/ 17771 w 51203"/>
                    <a:gd name="connsiteY9" fmla="*/ 54724 h 57603"/>
                    <a:gd name="connsiteX10" fmla="*/ 12651 w 51203"/>
                    <a:gd name="connsiteY10" fmla="*/ 52803 h 57603"/>
                    <a:gd name="connsiteX11" fmla="*/ 8811 w 51203"/>
                    <a:gd name="connsiteY11" fmla="*/ 48963 h 57603"/>
                    <a:gd name="connsiteX12" fmla="*/ 5611 w 51203"/>
                    <a:gd name="connsiteY12" fmla="*/ 44483 h 57603"/>
                    <a:gd name="connsiteX13" fmla="*/ 4971 w 51203"/>
                    <a:gd name="connsiteY13" fmla="*/ 40003 h 57603"/>
                    <a:gd name="connsiteX14" fmla="*/ 6891 w 51203"/>
                    <a:gd name="connsiteY14" fmla="*/ 31042 h 57603"/>
                    <a:gd name="connsiteX15" fmla="*/ 13931 w 51203"/>
                    <a:gd name="connsiteY15" fmla="*/ 24642 h 57603"/>
                    <a:gd name="connsiteX16" fmla="*/ 28652 w 51203"/>
                    <a:gd name="connsiteY16" fmla="*/ 22081 h 57603"/>
                    <a:gd name="connsiteX17" fmla="*/ 33132 w 51203"/>
                    <a:gd name="connsiteY17" fmla="*/ 22081 h 57603"/>
                    <a:gd name="connsiteX18" fmla="*/ 32492 w 51203"/>
                    <a:gd name="connsiteY18" fmla="*/ 20801 h 57603"/>
                    <a:gd name="connsiteX19" fmla="*/ 31212 w 51203"/>
                    <a:gd name="connsiteY19" fmla="*/ 17601 h 57603"/>
                    <a:gd name="connsiteX20" fmla="*/ 29932 w 51203"/>
                    <a:gd name="connsiteY20" fmla="*/ 16321 h 57603"/>
                    <a:gd name="connsiteX21" fmla="*/ 28012 w 51203"/>
                    <a:gd name="connsiteY21" fmla="*/ 15681 h 57603"/>
                    <a:gd name="connsiteX22" fmla="*/ 19051 w 51203"/>
                    <a:gd name="connsiteY22" fmla="*/ 18881 h 57603"/>
                    <a:gd name="connsiteX23" fmla="*/ 11371 w 51203"/>
                    <a:gd name="connsiteY23" fmla="*/ 19521 h 57603"/>
                    <a:gd name="connsiteX24" fmla="*/ 9451 w 51203"/>
                    <a:gd name="connsiteY24" fmla="*/ 16961 h 57603"/>
                    <a:gd name="connsiteX25" fmla="*/ 8811 w 51203"/>
                    <a:gd name="connsiteY25" fmla="*/ 13761 h 57603"/>
                    <a:gd name="connsiteX26" fmla="*/ 13291 w 51203"/>
                    <a:gd name="connsiteY26" fmla="*/ 8641 h 57603"/>
                    <a:gd name="connsiteX27" fmla="*/ 22892 w 51203"/>
                    <a:gd name="connsiteY27" fmla="*/ 4800 h 57603"/>
                    <a:gd name="connsiteX28" fmla="*/ 26732 w 51203"/>
                    <a:gd name="connsiteY28" fmla="*/ 5440 h 57603"/>
                    <a:gd name="connsiteX29" fmla="*/ 27372 w 51203"/>
                    <a:gd name="connsiteY29" fmla="*/ 34242 h 57603"/>
                    <a:gd name="connsiteX30" fmla="*/ 17771 w 51203"/>
                    <a:gd name="connsiteY30" fmla="*/ 36162 h 57603"/>
                    <a:gd name="connsiteX31" fmla="*/ 16491 w 51203"/>
                    <a:gd name="connsiteY31" fmla="*/ 41923 h 57603"/>
                    <a:gd name="connsiteX32" fmla="*/ 18411 w 51203"/>
                    <a:gd name="connsiteY32" fmla="*/ 44483 h 57603"/>
                    <a:gd name="connsiteX33" fmla="*/ 24812 w 51203"/>
                    <a:gd name="connsiteY33" fmla="*/ 44483 h 57603"/>
                    <a:gd name="connsiteX34" fmla="*/ 32492 w 51203"/>
                    <a:gd name="connsiteY34" fmla="*/ 43843 h 57603"/>
                    <a:gd name="connsiteX35" fmla="*/ 33132 w 51203"/>
                    <a:gd name="connsiteY35" fmla="*/ 43203 h 57603"/>
                    <a:gd name="connsiteX36" fmla="*/ 33132 w 51203"/>
                    <a:gd name="connsiteY36" fmla="*/ 40643 h 57603"/>
                    <a:gd name="connsiteX37" fmla="*/ 33132 w 51203"/>
                    <a:gd name="connsiteY37" fmla="*/ 38723 h 57603"/>
                    <a:gd name="connsiteX38" fmla="*/ 33132 w 51203"/>
                    <a:gd name="connsiteY38" fmla="*/ 34242 h 57603"/>
                    <a:gd name="connsiteX39" fmla="*/ 30572 w 51203"/>
                    <a:gd name="connsiteY39" fmla="*/ 33602 h 57603"/>
                    <a:gd name="connsiteX40" fmla="*/ 27372 w 51203"/>
                    <a:gd name="connsiteY40" fmla="*/ 34242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203" h="57603">
                      <a:moveTo>
                        <a:pt x="26732" y="5440"/>
                      </a:moveTo>
                      <a:cubicBezTo>
                        <a:pt x="29932" y="5440"/>
                        <a:pt x="33132" y="6080"/>
                        <a:pt x="35693" y="7360"/>
                      </a:cubicBezTo>
                      <a:cubicBezTo>
                        <a:pt x="42093" y="11201"/>
                        <a:pt x="44653" y="20161"/>
                        <a:pt x="45293" y="35522"/>
                      </a:cubicBezTo>
                      <a:cubicBezTo>
                        <a:pt x="45293" y="41283"/>
                        <a:pt x="45293" y="43843"/>
                        <a:pt x="45933" y="44483"/>
                      </a:cubicBezTo>
                      <a:cubicBezTo>
                        <a:pt x="46573" y="45123"/>
                        <a:pt x="46573" y="46403"/>
                        <a:pt x="46573" y="47043"/>
                      </a:cubicBezTo>
                      <a:cubicBezTo>
                        <a:pt x="46573" y="48323"/>
                        <a:pt x="45933" y="48963"/>
                        <a:pt x="45933" y="49603"/>
                      </a:cubicBezTo>
                      <a:cubicBezTo>
                        <a:pt x="45293" y="50243"/>
                        <a:pt x="44013" y="51523"/>
                        <a:pt x="41453" y="52163"/>
                      </a:cubicBezTo>
                      <a:cubicBezTo>
                        <a:pt x="39533" y="53443"/>
                        <a:pt x="36973" y="54084"/>
                        <a:pt x="34412" y="54084"/>
                      </a:cubicBezTo>
                      <a:cubicBezTo>
                        <a:pt x="31212" y="54724"/>
                        <a:pt x="28012" y="54724"/>
                        <a:pt x="24812" y="55364"/>
                      </a:cubicBezTo>
                      <a:cubicBezTo>
                        <a:pt x="21612" y="55364"/>
                        <a:pt x="19051" y="55364"/>
                        <a:pt x="17771" y="54724"/>
                      </a:cubicBezTo>
                      <a:cubicBezTo>
                        <a:pt x="15211" y="54084"/>
                        <a:pt x="13931" y="53443"/>
                        <a:pt x="12651" y="52803"/>
                      </a:cubicBezTo>
                      <a:cubicBezTo>
                        <a:pt x="11371" y="52163"/>
                        <a:pt x="10091" y="50883"/>
                        <a:pt x="8811" y="48963"/>
                      </a:cubicBezTo>
                      <a:cubicBezTo>
                        <a:pt x="7531" y="47043"/>
                        <a:pt x="6251" y="45123"/>
                        <a:pt x="5611" y="44483"/>
                      </a:cubicBezTo>
                      <a:cubicBezTo>
                        <a:pt x="4971" y="43203"/>
                        <a:pt x="4971" y="41923"/>
                        <a:pt x="4971" y="40003"/>
                      </a:cubicBezTo>
                      <a:cubicBezTo>
                        <a:pt x="4331" y="36802"/>
                        <a:pt x="5611" y="33602"/>
                        <a:pt x="6891" y="31042"/>
                      </a:cubicBezTo>
                      <a:cubicBezTo>
                        <a:pt x="8811" y="27842"/>
                        <a:pt x="10731" y="25922"/>
                        <a:pt x="13931" y="24642"/>
                      </a:cubicBezTo>
                      <a:cubicBezTo>
                        <a:pt x="17771" y="22721"/>
                        <a:pt x="22252" y="22081"/>
                        <a:pt x="28652" y="22081"/>
                      </a:cubicBezTo>
                      <a:lnTo>
                        <a:pt x="33132" y="22081"/>
                      </a:lnTo>
                      <a:lnTo>
                        <a:pt x="32492" y="20801"/>
                      </a:lnTo>
                      <a:cubicBezTo>
                        <a:pt x="31852" y="19521"/>
                        <a:pt x="31852" y="18881"/>
                        <a:pt x="31212" y="17601"/>
                      </a:cubicBezTo>
                      <a:cubicBezTo>
                        <a:pt x="30572" y="16961"/>
                        <a:pt x="30572" y="16321"/>
                        <a:pt x="29932" y="16321"/>
                      </a:cubicBezTo>
                      <a:cubicBezTo>
                        <a:pt x="29292" y="16321"/>
                        <a:pt x="28652" y="15681"/>
                        <a:pt x="28012" y="15681"/>
                      </a:cubicBezTo>
                      <a:cubicBezTo>
                        <a:pt x="24812" y="15681"/>
                        <a:pt x="22252" y="16321"/>
                        <a:pt x="19051" y="18881"/>
                      </a:cubicBezTo>
                      <a:cubicBezTo>
                        <a:pt x="16491" y="20801"/>
                        <a:pt x="13931" y="21441"/>
                        <a:pt x="11371" y="19521"/>
                      </a:cubicBezTo>
                      <a:cubicBezTo>
                        <a:pt x="10731" y="18881"/>
                        <a:pt x="10091" y="18241"/>
                        <a:pt x="9451" y="16961"/>
                      </a:cubicBezTo>
                      <a:cubicBezTo>
                        <a:pt x="8811" y="15681"/>
                        <a:pt x="8811" y="15041"/>
                        <a:pt x="8811" y="13761"/>
                      </a:cubicBezTo>
                      <a:cubicBezTo>
                        <a:pt x="9451" y="12481"/>
                        <a:pt x="10731" y="10561"/>
                        <a:pt x="13291" y="8641"/>
                      </a:cubicBezTo>
                      <a:cubicBezTo>
                        <a:pt x="15851" y="6720"/>
                        <a:pt x="19051" y="5440"/>
                        <a:pt x="22892" y="4800"/>
                      </a:cubicBezTo>
                      <a:cubicBezTo>
                        <a:pt x="24172" y="5440"/>
                        <a:pt x="25452" y="5440"/>
                        <a:pt x="26732" y="5440"/>
                      </a:cubicBezTo>
                      <a:close/>
                      <a:moveTo>
                        <a:pt x="27372" y="34242"/>
                      </a:moveTo>
                      <a:cubicBezTo>
                        <a:pt x="22892" y="34242"/>
                        <a:pt x="19692" y="34882"/>
                        <a:pt x="17771" y="36162"/>
                      </a:cubicBezTo>
                      <a:cubicBezTo>
                        <a:pt x="15211" y="37442"/>
                        <a:pt x="14571" y="40003"/>
                        <a:pt x="16491" y="41923"/>
                      </a:cubicBezTo>
                      <a:cubicBezTo>
                        <a:pt x="17131" y="43203"/>
                        <a:pt x="17771" y="43843"/>
                        <a:pt x="18411" y="44483"/>
                      </a:cubicBezTo>
                      <a:cubicBezTo>
                        <a:pt x="19051" y="44483"/>
                        <a:pt x="20972" y="45123"/>
                        <a:pt x="24812" y="44483"/>
                      </a:cubicBezTo>
                      <a:cubicBezTo>
                        <a:pt x="28652" y="44483"/>
                        <a:pt x="31212" y="44483"/>
                        <a:pt x="32492" y="43843"/>
                      </a:cubicBezTo>
                      <a:cubicBezTo>
                        <a:pt x="33132" y="43843"/>
                        <a:pt x="33132" y="43203"/>
                        <a:pt x="33132" y="43203"/>
                      </a:cubicBezTo>
                      <a:cubicBezTo>
                        <a:pt x="33132" y="43203"/>
                        <a:pt x="33132" y="41923"/>
                        <a:pt x="33132" y="40643"/>
                      </a:cubicBezTo>
                      <a:cubicBezTo>
                        <a:pt x="33132" y="40003"/>
                        <a:pt x="33132" y="39363"/>
                        <a:pt x="33132" y="38723"/>
                      </a:cubicBezTo>
                      <a:lnTo>
                        <a:pt x="33132" y="34242"/>
                      </a:lnTo>
                      <a:lnTo>
                        <a:pt x="30572" y="33602"/>
                      </a:lnTo>
                      <a:cubicBezTo>
                        <a:pt x="29932" y="34242"/>
                        <a:pt x="28652" y="34242"/>
                        <a:pt x="27372" y="34242"/>
                      </a:cubicBezTo>
                      <a:close/>
                    </a:path>
                  </a:pathLst>
                </a:custGeom>
                <a:solidFill>
                  <a:schemeClr val="bg1"/>
                </a:solidFill>
                <a:ln w="9525" cap="flat">
                  <a:noFill/>
                  <a:prstDash val="solid"/>
                  <a:miter/>
                </a:ln>
              </p:spPr>
              <p:txBody>
                <a:bodyPr rtlCol="0" anchor="ctr"/>
                <a:lstStyle/>
                <a:p>
                  <a:endParaRPr lang="en-US"/>
                </a:p>
              </p:txBody>
            </p:sp>
            <p:sp>
              <p:nvSpPr>
                <p:cNvPr id="249" name="Freeform: Shape 248"/>
                <p:cNvSpPr/>
                <p:nvPr/>
              </p:nvSpPr>
              <p:spPr>
                <a:xfrm>
                  <a:off x="14242344" y="1452491"/>
                  <a:ext cx="58203" cy="83130"/>
                </a:xfrm>
                <a:custGeom>
                  <a:avLst/>
                  <a:gdLst>
                    <a:gd name="connsiteX0" fmla="*/ 9921 w 44802"/>
                    <a:gd name="connsiteY0" fmla="*/ 4800 h 70404"/>
                    <a:gd name="connsiteX1" fmla="*/ 12481 w 44802"/>
                    <a:gd name="connsiteY1" fmla="*/ 5440 h 70404"/>
                    <a:gd name="connsiteX2" fmla="*/ 15041 w 44802"/>
                    <a:gd name="connsiteY2" fmla="*/ 8641 h 70404"/>
                    <a:gd name="connsiteX3" fmla="*/ 15041 w 44802"/>
                    <a:gd name="connsiteY3" fmla="*/ 17601 h 70404"/>
                    <a:gd name="connsiteX4" fmla="*/ 15041 w 44802"/>
                    <a:gd name="connsiteY4" fmla="*/ 25282 h 70404"/>
                    <a:gd name="connsiteX5" fmla="*/ 18881 w 44802"/>
                    <a:gd name="connsiteY5" fmla="*/ 25282 h 70404"/>
                    <a:gd name="connsiteX6" fmla="*/ 34242 w 44802"/>
                    <a:gd name="connsiteY6" fmla="*/ 31042 h 70404"/>
                    <a:gd name="connsiteX7" fmla="*/ 40003 w 44802"/>
                    <a:gd name="connsiteY7" fmla="*/ 45123 h 70404"/>
                    <a:gd name="connsiteX8" fmla="*/ 24642 w 44802"/>
                    <a:gd name="connsiteY8" fmla="*/ 66244 h 70404"/>
                    <a:gd name="connsiteX9" fmla="*/ 9281 w 44802"/>
                    <a:gd name="connsiteY9" fmla="*/ 68804 h 70404"/>
                    <a:gd name="connsiteX10" fmla="*/ 6720 w 44802"/>
                    <a:gd name="connsiteY10" fmla="*/ 66244 h 70404"/>
                    <a:gd name="connsiteX11" fmla="*/ 5440 w 44802"/>
                    <a:gd name="connsiteY11" fmla="*/ 62404 h 70404"/>
                    <a:gd name="connsiteX12" fmla="*/ 4800 w 44802"/>
                    <a:gd name="connsiteY12" fmla="*/ 34882 h 70404"/>
                    <a:gd name="connsiteX13" fmla="*/ 5440 w 44802"/>
                    <a:gd name="connsiteY13" fmla="*/ 10561 h 70404"/>
                    <a:gd name="connsiteX14" fmla="*/ 8001 w 44802"/>
                    <a:gd name="connsiteY14" fmla="*/ 5440 h 70404"/>
                    <a:gd name="connsiteX15" fmla="*/ 9921 w 44802"/>
                    <a:gd name="connsiteY15" fmla="*/ 4800 h 70404"/>
                    <a:gd name="connsiteX16" fmla="*/ 18241 w 44802"/>
                    <a:gd name="connsiteY16" fmla="*/ 36162 h 70404"/>
                    <a:gd name="connsiteX17" fmla="*/ 15681 w 44802"/>
                    <a:gd name="connsiteY17" fmla="*/ 37442 h 70404"/>
                    <a:gd name="connsiteX18" fmla="*/ 15041 w 44802"/>
                    <a:gd name="connsiteY18" fmla="*/ 47043 h 70404"/>
                    <a:gd name="connsiteX19" fmla="*/ 15041 w 44802"/>
                    <a:gd name="connsiteY19" fmla="*/ 57284 h 70404"/>
                    <a:gd name="connsiteX20" fmla="*/ 18241 w 44802"/>
                    <a:gd name="connsiteY20" fmla="*/ 56004 h 70404"/>
                    <a:gd name="connsiteX21" fmla="*/ 23362 w 44802"/>
                    <a:gd name="connsiteY21" fmla="*/ 52163 h 70404"/>
                    <a:gd name="connsiteX22" fmla="*/ 27202 w 44802"/>
                    <a:gd name="connsiteY22" fmla="*/ 48323 h 70404"/>
                    <a:gd name="connsiteX23" fmla="*/ 27842 w 44802"/>
                    <a:gd name="connsiteY23" fmla="*/ 44483 h 70404"/>
                    <a:gd name="connsiteX24" fmla="*/ 27202 w 44802"/>
                    <a:gd name="connsiteY24" fmla="*/ 40643 h 70404"/>
                    <a:gd name="connsiteX25" fmla="*/ 24002 w 44802"/>
                    <a:gd name="connsiteY25" fmla="*/ 38082 h 70404"/>
                    <a:gd name="connsiteX26" fmla="*/ 19521 w 44802"/>
                    <a:gd name="connsiteY26" fmla="*/ 36802 h 70404"/>
                    <a:gd name="connsiteX27" fmla="*/ 18241 w 44802"/>
                    <a:gd name="connsiteY27" fmla="*/ 3616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802" h="70404">
                      <a:moveTo>
                        <a:pt x="9921" y="4800"/>
                      </a:moveTo>
                      <a:cubicBezTo>
                        <a:pt x="10561" y="4800"/>
                        <a:pt x="11841" y="4800"/>
                        <a:pt x="12481" y="5440"/>
                      </a:cubicBezTo>
                      <a:cubicBezTo>
                        <a:pt x="13761" y="6080"/>
                        <a:pt x="14401" y="7360"/>
                        <a:pt x="15041" y="8641"/>
                      </a:cubicBezTo>
                      <a:cubicBezTo>
                        <a:pt x="15681" y="9921"/>
                        <a:pt x="15681" y="13121"/>
                        <a:pt x="15041" y="17601"/>
                      </a:cubicBezTo>
                      <a:lnTo>
                        <a:pt x="15041" y="25282"/>
                      </a:lnTo>
                      <a:lnTo>
                        <a:pt x="18881" y="25282"/>
                      </a:lnTo>
                      <a:cubicBezTo>
                        <a:pt x="25282" y="25282"/>
                        <a:pt x="29762" y="27202"/>
                        <a:pt x="34242" y="31042"/>
                      </a:cubicBezTo>
                      <a:cubicBezTo>
                        <a:pt x="38083" y="34882"/>
                        <a:pt x="40003" y="39363"/>
                        <a:pt x="40003" y="45123"/>
                      </a:cubicBezTo>
                      <a:cubicBezTo>
                        <a:pt x="40003" y="53443"/>
                        <a:pt x="34882" y="60484"/>
                        <a:pt x="24642" y="66244"/>
                      </a:cubicBezTo>
                      <a:cubicBezTo>
                        <a:pt x="17601" y="69445"/>
                        <a:pt x="12481" y="70725"/>
                        <a:pt x="9281" y="68804"/>
                      </a:cubicBezTo>
                      <a:cubicBezTo>
                        <a:pt x="8001" y="68164"/>
                        <a:pt x="7361" y="67524"/>
                        <a:pt x="6720" y="66244"/>
                      </a:cubicBezTo>
                      <a:cubicBezTo>
                        <a:pt x="6080" y="65604"/>
                        <a:pt x="5440" y="63684"/>
                        <a:pt x="5440" y="62404"/>
                      </a:cubicBezTo>
                      <a:cubicBezTo>
                        <a:pt x="4800" y="60484"/>
                        <a:pt x="4800" y="51523"/>
                        <a:pt x="4800" y="34882"/>
                      </a:cubicBezTo>
                      <a:cubicBezTo>
                        <a:pt x="4800" y="21441"/>
                        <a:pt x="4800" y="13121"/>
                        <a:pt x="5440" y="10561"/>
                      </a:cubicBezTo>
                      <a:cubicBezTo>
                        <a:pt x="5440" y="8001"/>
                        <a:pt x="6720" y="6720"/>
                        <a:pt x="8001" y="5440"/>
                      </a:cubicBezTo>
                      <a:cubicBezTo>
                        <a:pt x="8001" y="5440"/>
                        <a:pt x="8641" y="4800"/>
                        <a:pt x="9921" y="4800"/>
                      </a:cubicBezTo>
                      <a:close/>
                      <a:moveTo>
                        <a:pt x="18241" y="36162"/>
                      </a:moveTo>
                      <a:cubicBezTo>
                        <a:pt x="16961" y="36162"/>
                        <a:pt x="16321" y="36802"/>
                        <a:pt x="15681" y="37442"/>
                      </a:cubicBezTo>
                      <a:cubicBezTo>
                        <a:pt x="15681" y="38723"/>
                        <a:pt x="15041" y="41923"/>
                        <a:pt x="15041" y="47043"/>
                      </a:cubicBezTo>
                      <a:cubicBezTo>
                        <a:pt x="15041" y="54084"/>
                        <a:pt x="15041" y="57284"/>
                        <a:pt x="15041" y="57284"/>
                      </a:cubicBezTo>
                      <a:cubicBezTo>
                        <a:pt x="15681" y="57284"/>
                        <a:pt x="16321" y="56644"/>
                        <a:pt x="18241" y="56004"/>
                      </a:cubicBezTo>
                      <a:cubicBezTo>
                        <a:pt x="19521" y="55364"/>
                        <a:pt x="21441" y="54084"/>
                        <a:pt x="23362" y="52163"/>
                      </a:cubicBezTo>
                      <a:cubicBezTo>
                        <a:pt x="25282" y="50243"/>
                        <a:pt x="26562" y="48963"/>
                        <a:pt x="27202" y="48323"/>
                      </a:cubicBezTo>
                      <a:cubicBezTo>
                        <a:pt x="27842" y="47043"/>
                        <a:pt x="27842" y="45763"/>
                        <a:pt x="27842" y="44483"/>
                      </a:cubicBezTo>
                      <a:cubicBezTo>
                        <a:pt x="27842" y="42563"/>
                        <a:pt x="27202" y="41283"/>
                        <a:pt x="27202" y="40643"/>
                      </a:cubicBezTo>
                      <a:cubicBezTo>
                        <a:pt x="26562" y="39363"/>
                        <a:pt x="25922" y="38723"/>
                        <a:pt x="24002" y="38082"/>
                      </a:cubicBezTo>
                      <a:cubicBezTo>
                        <a:pt x="22721" y="37442"/>
                        <a:pt x="20801" y="36802"/>
                        <a:pt x="19521" y="36802"/>
                      </a:cubicBezTo>
                      <a:cubicBezTo>
                        <a:pt x="18881" y="36162"/>
                        <a:pt x="18881" y="36162"/>
                        <a:pt x="18241" y="36162"/>
                      </a:cubicBezTo>
                      <a:close/>
                    </a:path>
                  </a:pathLst>
                </a:custGeom>
                <a:solidFill>
                  <a:schemeClr val="bg1"/>
                </a:solidFill>
                <a:ln w="9525" cap="flat">
                  <a:noFill/>
                  <a:prstDash val="solid"/>
                  <a:miter/>
                </a:ln>
              </p:spPr>
              <p:txBody>
                <a:bodyPr rtlCol="0" anchor="ctr"/>
                <a:lstStyle/>
                <a:p>
                  <a:endParaRPr lang="en-US"/>
                </a:p>
              </p:txBody>
            </p:sp>
            <p:sp>
              <p:nvSpPr>
                <p:cNvPr id="250" name="Freeform: Shape 249"/>
                <p:cNvSpPr/>
                <p:nvPr/>
              </p:nvSpPr>
              <p:spPr>
                <a:xfrm>
                  <a:off x="13389262" y="1314192"/>
                  <a:ext cx="789891" cy="355192"/>
                </a:xfrm>
                <a:custGeom>
                  <a:avLst/>
                  <a:gdLst>
                    <a:gd name="connsiteX0" fmla="*/ 596199 w 608039"/>
                    <a:gd name="connsiteY0" fmla="*/ 290899 h 300819"/>
                    <a:gd name="connsiteX1" fmla="*/ 523234 w 608039"/>
                    <a:gd name="connsiteY1" fmla="*/ 294739 h 300819"/>
                    <a:gd name="connsiteX2" fmla="*/ 486752 w 608039"/>
                    <a:gd name="connsiteY2" fmla="*/ 296019 h 300819"/>
                    <a:gd name="connsiteX3" fmla="*/ 450269 w 608039"/>
                    <a:gd name="connsiteY3" fmla="*/ 297299 h 300819"/>
                    <a:gd name="connsiteX4" fmla="*/ 377305 w 608039"/>
                    <a:gd name="connsiteY4" fmla="*/ 299219 h 300819"/>
                    <a:gd name="connsiteX5" fmla="*/ 340822 w 608039"/>
                    <a:gd name="connsiteY5" fmla="*/ 299859 h 300819"/>
                    <a:gd name="connsiteX6" fmla="*/ 304340 w 608039"/>
                    <a:gd name="connsiteY6" fmla="*/ 300500 h 300819"/>
                    <a:gd name="connsiteX7" fmla="*/ 267857 w 608039"/>
                    <a:gd name="connsiteY7" fmla="*/ 300500 h 300819"/>
                    <a:gd name="connsiteX8" fmla="*/ 231375 w 608039"/>
                    <a:gd name="connsiteY8" fmla="*/ 300500 h 300819"/>
                    <a:gd name="connsiteX9" fmla="*/ 194893 w 608039"/>
                    <a:gd name="connsiteY9" fmla="*/ 300500 h 300819"/>
                    <a:gd name="connsiteX10" fmla="*/ 158410 w 608039"/>
                    <a:gd name="connsiteY10" fmla="*/ 299859 h 300819"/>
                    <a:gd name="connsiteX11" fmla="*/ 85446 w 608039"/>
                    <a:gd name="connsiteY11" fmla="*/ 297299 h 300819"/>
                    <a:gd name="connsiteX12" fmla="*/ 12481 w 608039"/>
                    <a:gd name="connsiteY12" fmla="*/ 294739 h 300819"/>
                    <a:gd name="connsiteX13" fmla="*/ 11841 w 608039"/>
                    <a:gd name="connsiteY13" fmla="*/ 294739 h 300819"/>
                    <a:gd name="connsiteX14" fmla="*/ 6720 w 608039"/>
                    <a:gd name="connsiteY14" fmla="*/ 289619 h 300819"/>
                    <a:gd name="connsiteX15" fmla="*/ 6720 w 608039"/>
                    <a:gd name="connsiteY15" fmla="*/ 289619 h 300819"/>
                    <a:gd name="connsiteX16" fmla="*/ 7360 w 608039"/>
                    <a:gd name="connsiteY16" fmla="*/ 255697 h 300819"/>
                    <a:gd name="connsiteX17" fmla="*/ 8001 w 608039"/>
                    <a:gd name="connsiteY17" fmla="*/ 221774 h 300819"/>
                    <a:gd name="connsiteX18" fmla="*/ 8001 w 608039"/>
                    <a:gd name="connsiteY18" fmla="*/ 187852 h 300819"/>
                    <a:gd name="connsiteX19" fmla="*/ 8001 w 608039"/>
                    <a:gd name="connsiteY19" fmla="*/ 153930 h 300819"/>
                    <a:gd name="connsiteX20" fmla="*/ 7360 w 608039"/>
                    <a:gd name="connsiteY20" fmla="*/ 120008 h 300819"/>
                    <a:gd name="connsiteX21" fmla="*/ 6720 w 608039"/>
                    <a:gd name="connsiteY21" fmla="*/ 86086 h 300819"/>
                    <a:gd name="connsiteX22" fmla="*/ 4800 w 608039"/>
                    <a:gd name="connsiteY22" fmla="*/ 18241 h 300819"/>
                    <a:gd name="connsiteX23" fmla="*/ 11201 w 608039"/>
                    <a:gd name="connsiteY23" fmla="*/ 11201 h 300819"/>
                    <a:gd name="connsiteX24" fmla="*/ 11841 w 608039"/>
                    <a:gd name="connsiteY24" fmla="*/ 11201 h 300819"/>
                    <a:gd name="connsiteX25" fmla="*/ 157130 w 608039"/>
                    <a:gd name="connsiteY25" fmla="*/ 7360 h 300819"/>
                    <a:gd name="connsiteX26" fmla="*/ 302420 w 608039"/>
                    <a:gd name="connsiteY26" fmla="*/ 5440 h 300819"/>
                    <a:gd name="connsiteX27" fmla="*/ 375384 w 608039"/>
                    <a:gd name="connsiteY27" fmla="*/ 4800 h 300819"/>
                    <a:gd name="connsiteX28" fmla="*/ 448349 w 608039"/>
                    <a:gd name="connsiteY28" fmla="*/ 4800 h 300819"/>
                    <a:gd name="connsiteX29" fmla="*/ 521314 w 608039"/>
                    <a:gd name="connsiteY29" fmla="*/ 5440 h 300819"/>
                    <a:gd name="connsiteX30" fmla="*/ 594279 w 608039"/>
                    <a:gd name="connsiteY30" fmla="*/ 6720 h 300819"/>
                    <a:gd name="connsiteX31" fmla="*/ 594919 w 608039"/>
                    <a:gd name="connsiteY31" fmla="*/ 6720 h 300819"/>
                    <a:gd name="connsiteX32" fmla="*/ 605799 w 608039"/>
                    <a:gd name="connsiteY32" fmla="*/ 17601 h 300819"/>
                    <a:gd name="connsiteX33" fmla="*/ 605799 w 608039"/>
                    <a:gd name="connsiteY33" fmla="*/ 17601 h 300819"/>
                    <a:gd name="connsiteX34" fmla="*/ 603879 w 608039"/>
                    <a:gd name="connsiteY34" fmla="*/ 85446 h 300819"/>
                    <a:gd name="connsiteX35" fmla="*/ 601959 w 608039"/>
                    <a:gd name="connsiteY35" fmla="*/ 153290 h 300819"/>
                    <a:gd name="connsiteX36" fmla="*/ 599399 w 608039"/>
                    <a:gd name="connsiteY36" fmla="*/ 221134 h 300819"/>
                    <a:gd name="connsiteX37" fmla="*/ 598119 w 608039"/>
                    <a:gd name="connsiteY37" fmla="*/ 255057 h 300819"/>
                    <a:gd name="connsiteX38" fmla="*/ 596199 w 608039"/>
                    <a:gd name="connsiteY38" fmla="*/ 288979 h 300819"/>
                    <a:gd name="connsiteX39" fmla="*/ 596199 w 608039"/>
                    <a:gd name="connsiteY39" fmla="*/ 290899 h 300819"/>
                    <a:gd name="connsiteX40" fmla="*/ 594919 w 608039"/>
                    <a:gd name="connsiteY40" fmla="*/ 288339 h 300819"/>
                    <a:gd name="connsiteX41" fmla="*/ 592999 w 608039"/>
                    <a:gd name="connsiteY41" fmla="*/ 255697 h 300819"/>
                    <a:gd name="connsiteX42" fmla="*/ 591718 w 608039"/>
                    <a:gd name="connsiteY42" fmla="*/ 221774 h 300819"/>
                    <a:gd name="connsiteX43" fmla="*/ 589158 w 608039"/>
                    <a:gd name="connsiteY43" fmla="*/ 153930 h 300819"/>
                    <a:gd name="connsiteX44" fmla="*/ 587238 w 608039"/>
                    <a:gd name="connsiteY44" fmla="*/ 86086 h 300819"/>
                    <a:gd name="connsiteX45" fmla="*/ 585318 w 608039"/>
                    <a:gd name="connsiteY45" fmla="*/ 18241 h 300819"/>
                    <a:gd name="connsiteX46" fmla="*/ 596199 w 608039"/>
                    <a:gd name="connsiteY46" fmla="*/ 29122 h 300819"/>
                    <a:gd name="connsiteX47" fmla="*/ 523234 w 608039"/>
                    <a:gd name="connsiteY47" fmla="*/ 30402 h 300819"/>
                    <a:gd name="connsiteX48" fmla="*/ 450269 w 608039"/>
                    <a:gd name="connsiteY48" fmla="*/ 31042 h 300819"/>
                    <a:gd name="connsiteX49" fmla="*/ 377305 w 608039"/>
                    <a:gd name="connsiteY49" fmla="*/ 31042 h 300819"/>
                    <a:gd name="connsiteX50" fmla="*/ 304340 w 608039"/>
                    <a:gd name="connsiteY50" fmla="*/ 30402 h 300819"/>
                    <a:gd name="connsiteX51" fmla="*/ 159690 w 608039"/>
                    <a:gd name="connsiteY51" fmla="*/ 29122 h 300819"/>
                    <a:gd name="connsiteX52" fmla="*/ 14401 w 608039"/>
                    <a:gd name="connsiteY52" fmla="*/ 25282 h 300819"/>
                    <a:gd name="connsiteX53" fmla="*/ 21441 w 608039"/>
                    <a:gd name="connsiteY53" fmla="*/ 18241 h 300819"/>
                    <a:gd name="connsiteX54" fmla="*/ 19521 w 608039"/>
                    <a:gd name="connsiteY54" fmla="*/ 86086 h 300819"/>
                    <a:gd name="connsiteX55" fmla="*/ 18881 w 608039"/>
                    <a:gd name="connsiteY55" fmla="*/ 120008 h 300819"/>
                    <a:gd name="connsiteX56" fmla="*/ 18241 w 608039"/>
                    <a:gd name="connsiteY56" fmla="*/ 153930 h 300819"/>
                    <a:gd name="connsiteX57" fmla="*/ 18241 w 608039"/>
                    <a:gd name="connsiteY57" fmla="*/ 187852 h 300819"/>
                    <a:gd name="connsiteX58" fmla="*/ 18241 w 608039"/>
                    <a:gd name="connsiteY58" fmla="*/ 221774 h 300819"/>
                    <a:gd name="connsiteX59" fmla="*/ 18881 w 608039"/>
                    <a:gd name="connsiteY59" fmla="*/ 255697 h 300819"/>
                    <a:gd name="connsiteX60" fmla="*/ 19521 w 608039"/>
                    <a:gd name="connsiteY60" fmla="*/ 289619 h 300819"/>
                    <a:gd name="connsiteX61" fmla="*/ 14401 w 608039"/>
                    <a:gd name="connsiteY61" fmla="*/ 284498 h 300819"/>
                    <a:gd name="connsiteX62" fmla="*/ 87366 w 608039"/>
                    <a:gd name="connsiteY62" fmla="*/ 281938 h 300819"/>
                    <a:gd name="connsiteX63" fmla="*/ 160330 w 608039"/>
                    <a:gd name="connsiteY63" fmla="*/ 279378 h 300819"/>
                    <a:gd name="connsiteX64" fmla="*/ 196813 w 608039"/>
                    <a:gd name="connsiteY64" fmla="*/ 278738 h 300819"/>
                    <a:gd name="connsiteX65" fmla="*/ 233295 w 608039"/>
                    <a:gd name="connsiteY65" fmla="*/ 278738 h 300819"/>
                    <a:gd name="connsiteX66" fmla="*/ 269777 w 608039"/>
                    <a:gd name="connsiteY66" fmla="*/ 278738 h 300819"/>
                    <a:gd name="connsiteX67" fmla="*/ 306260 w 608039"/>
                    <a:gd name="connsiteY67" fmla="*/ 278738 h 300819"/>
                    <a:gd name="connsiteX68" fmla="*/ 342742 w 608039"/>
                    <a:gd name="connsiteY68" fmla="*/ 279378 h 300819"/>
                    <a:gd name="connsiteX69" fmla="*/ 379225 w 608039"/>
                    <a:gd name="connsiteY69" fmla="*/ 280018 h 300819"/>
                    <a:gd name="connsiteX70" fmla="*/ 452189 w 608039"/>
                    <a:gd name="connsiteY70" fmla="*/ 281938 h 300819"/>
                    <a:gd name="connsiteX71" fmla="*/ 488672 w 608039"/>
                    <a:gd name="connsiteY71" fmla="*/ 283218 h 300819"/>
                    <a:gd name="connsiteX72" fmla="*/ 525154 w 608039"/>
                    <a:gd name="connsiteY72" fmla="*/ 284498 h 300819"/>
                    <a:gd name="connsiteX73" fmla="*/ 594919 w 608039"/>
                    <a:gd name="connsiteY73" fmla="*/ 288339 h 3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8039" h="300819">
                      <a:moveTo>
                        <a:pt x="596199" y="290899"/>
                      </a:moveTo>
                      <a:cubicBezTo>
                        <a:pt x="571877" y="292819"/>
                        <a:pt x="547556" y="294099"/>
                        <a:pt x="523234" y="294739"/>
                      </a:cubicBezTo>
                      <a:cubicBezTo>
                        <a:pt x="511073" y="295379"/>
                        <a:pt x="498912" y="296019"/>
                        <a:pt x="486752" y="296019"/>
                      </a:cubicBezTo>
                      <a:cubicBezTo>
                        <a:pt x="474591" y="296659"/>
                        <a:pt x="462430" y="297299"/>
                        <a:pt x="450269" y="297299"/>
                      </a:cubicBezTo>
                      <a:cubicBezTo>
                        <a:pt x="425948" y="297939"/>
                        <a:pt x="401626" y="298579"/>
                        <a:pt x="377305" y="299219"/>
                      </a:cubicBezTo>
                      <a:lnTo>
                        <a:pt x="340822" y="299859"/>
                      </a:lnTo>
                      <a:cubicBezTo>
                        <a:pt x="328661" y="299859"/>
                        <a:pt x="316501" y="299859"/>
                        <a:pt x="304340" y="300500"/>
                      </a:cubicBezTo>
                      <a:lnTo>
                        <a:pt x="267857" y="300500"/>
                      </a:lnTo>
                      <a:cubicBezTo>
                        <a:pt x="255697" y="300500"/>
                        <a:pt x="243536" y="300500"/>
                        <a:pt x="231375" y="300500"/>
                      </a:cubicBezTo>
                      <a:cubicBezTo>
                        <a:pt x="219214" y="300500"/>
                        <a:pt x="207053" y="300500"/>
                        <a:pt x="194893" y="300500"/>
                      </a:cubicBezTo>
                      <a:lnTo>
                        <a:pt x="158410" y="299859"/>
                      </a:lnTo>
                      <a:cubicBezTo>
                        <a:pt x="134089" y="299219"/>
                        <a:pt x="109767" y="298579"/>
                        <a:pt x="85446" y="297299"/>
                      </a:cubicBezTo>
                      <a:cubicBezTo>
                        <a:pt x="61124" y="296659"/>
                        <a:pt x="36802" y="295379"/>
                        <a:pt x="12481" y="294739"/>
                      </a:cubicBezTo>
                      <a:lnTo>
                        <a:pt x="11841" y="294739"/>
                      </a:lnTo>
                      <a:cubicBezTo>
                        <a:pt x="9281" y="294739"/>
                        <a:pt x="6720" y="292179"/>
                        <a:pt x="6720" y="289619"/>
                      </a:cubicBezTo>
                      <a:lnTo>
                        <a:pt x="6720" y="289619"/>
                      </a:lnTo>
                      <a:cubicBezTo>
                        <a:pt x="7360" y="278098"/>
                        <a:pt x="7360" y="267217"/>
                        <a:pt x="7360" y="255697"/>
                      </a:cubicBezTo>
                      <a:cubicBezTo>
                        <a:pt x="7360" y="244176"/>
                        <a:pt x="8001" y="233295"/>
                        <a:pt x="8001" y="221774"/>
                      </a:cubicBezTo>
                      <a:lnTo>
                        <a:pt x="8001" y="187852"/>
                      </a:lnTo>
                      <a:lnTo>
                        <a:pt x="8001" y="153930"/>
                      </a:lnTo>
                      <a:cubicBezTo>
                        <a:pt x="8001" y="142409"/>
                        <a:pt x="8001" y="131529"/>
                        <a:pt x="7360" y="120008"/>
                      </a:cubicBezTo>
                      <a:cubicBezTo>
                        <a:pt x="7360" y="108487"/>
                        <a:pt x="7360" y="97606"/>
                        <a:pt x="6720" y="86086"/>
                      </a:cubicBezTo>
                      <a:cubicBezTo>
                        <a:pt x="6080" y="63684"/>
                        <a:pt x="5440" y="40643"/>
                        <a:pt x="4800" y="18241"/>
                      </a:cubicBezTo>
                      <a:cubicBezTo>
                        <a:pt x="4800" y="14401"/>
                        <a:pt x="7360" y="11841"/>
                        <a:pt x="11201" y="11201"/>
                      </a:cubicBezTo>
                      <a:lnTo>
                        <a:pt x="11841" y="11201"/>
                      </a:lnTo>
                      <a:cubicBezTo>
                        <a:pt x="60484" y="9921"/>
                        <a:pt x="109127" y="8001"/>
                        <a:pt x="157130" y="7360"/>
                      </a:cubicBezTo>
                      <a:lnTo>
                        <a:pt x="302420" y="5440"/>
                      </a:lnTo>
                      <a:cubicBezTo>
                        <a:pt x="326741" y="5440"/>
                        <a:pt x="351063" y="4800"/>
                        <a:pt x="375384" y="4800"/>
                      </a:cubicBezTo>
                      <a:cubicBezTo>
                        <a:pt x="399706" y="4800"/>
                        <a:pt x="424028" y="4800"/>
                        <a:pt x="448349" y="4800"/>
                      </a:cubicBezTo>
                      <a:lnTo>
                        <a:pt x="521314" y="5440"/>
                      </a:lnTo>
                      <a:lnTo>
                        <a:pt x="594279" y="6720"/>
                      </a:lnTo>
                      <a:lnTo>
                        <a:pt x="594919" y="6720"/>
                      </a:lnTo>
                      <a:cubicBezTo>
                        <a:pt x="600679" y="6720"/>
                        <a:pt x="605799" y="11841"/>
                        <a:pt x="605799" y="17601"/>
                      </a:cubicBezTo>
                      <a:lnTo>
                        <a:pt x="605799" y="17601"/>
                      </a:lnTo>
                      <a:lnTo>
                        <a:pt x="603879" y="85446"/>
                      </a:lnTo>
                      <a:lnTo>
                        <a:pt x="601959" y="153290"/>
                      </a:lnTo>
                      <a:cubicBezTo>
                        <a:pt x="601319" y="175691"/>
                        <a:pt x="600679" y="198733"/>
                        <a:pt x="599399" y="221134"/>
                      </a:cubicBezTo>
                      <a:lnTo>
                        <a:pt x="598119" y="255057"/>
                      </a:lnTo>
                      <a:cubicBezTo>
                        <a:pt x="597479" y="266577"/>
                        <a:pt x="596839" y="277458"/>
                        <a:pt x="596199" y="288979"/>
                      </a:cubicBezTo>
                      <a:cubicBezTo>
                        <a:pt x="597479" y="290259"/>
                        <a:pt x="596839" y="290899"/>
                        <a:pt x="596199" y="290899"/>
                      </a:cubicBezTo>
                      <a:close/>
                      <a:moveTo>
                        <a:pt x="594919" y="288339"/>
                      </a:moveTo>
                      <a:cubicBezTo>
                        <a:pt x="594279" y="277458"/>
                        <a:pt x="593639" y="266577"/>
                        <a:pt x="592999" y="255697"/>
                      </a:cubicBezTo>
                      <a:lnTo>
                        <a:pt x="591718" y="221774"/>
                      </a:lnTo>
                      <a:cubicBezTo>
                        <a:pt x="590438" y="199373"/>
                        <a:pt x="589798" y="176331"/>
                        <a:pt x="589158" y="153930"/>
                      </a:cubicBezTo>
                      <a:lnTo>
                        <a:pt x="587238" y="86086"/>
                      </a:lnTo>
                      <a:lnTo>
                        <a:pt x="585318" y="18241"/>
                      </a:lnTo>
                      <a:lnTo>
                        <a:pt x="596199" y="29122"/>
                      </a:lnTo>
                      <a:lnTo>
                        <a:pt x="523234" y="30402"/>
                      </a:lnTo>
                      <a:lnTo>
                        <a:pt x="450269" y="31042"/>
                      </a:lnTo>
                      <a:cubicBezTo>
                        <a:pt x="425948" y="31682"/>
                        <a:pt x="401626" y="31042"/>
                        <a:pt x="377305" y="31042"/>
                      </a:cubicBezTo>
                      <a:cubicBezTo>
                        <a:pt x="352983" y="31042"/>
                        <a:pt x="328661" y="30402"/>
                        <a:pt x="304340" y="30402"/>
                      </a:cubicBezTo>
                      <a:lnTo>
                        <a:pt x="159690" y="29122"/>
                      </a:lnTo>
                      <a:cubicBezTo>
                        <a:pt x="111047" y="28482"/>
                        <a:pt x="62404" y="26562"/>
                        <a:pt x="14401" y="25282"/>
                      </a:cubicBezTo>
                      <a:lnTo>
                        <a:pt x="21441" y="18241"/>
                      </a:lnTo>
                      <a:cubicBezTo>
                        <a:pt x="20801" y="40643"/>
                        <a:pt x="20161" y="63684"/>
                        <a:pt x="19521" y="86086"/>
                      </a:cubicBezTo>
                      <a:cubicBezTo>
                        <a:pt x="19521" y="97606"/>
                        <a:pt x="18881" y="108487"/>
                        <a:pt x="18881" y="120008"/>
                      </a:cubicBezTo>
                      <a:cubicBezTo>
                        <a:pt x="18881" y="131529"/>
                        <a:pt x="18241" y="142409"/>
                        <a:pt x="18241" y="153930"/>
                      </a:cubicBezTo>
                      <a:lnTo>
                        <a:pt x="18241" y="187852"/>
                      </a:lnTo>
                      <a:lnTo>
                        <a:pt x="18241" y="221774"/>
                      </a:lnTo>
                      <a:cubicBezTo>
                        <a:pt x="18241" y="233295"/>
                        <a:pt x="18241" y="244176"/>
                        <a:pt x="18881" y="255697"/>
                      </a:cubicBezTo>
                      <a:cubicBezTo>
                        <a:pt x="18881" y="267217"/>
                        <a:pt x="19521" y="278098"/>
                        <a:pt x="19521" y="289619"/>
                      </a:cubicBezTo>
                      <a:lnTo>
                        <a:pt x="14401" y="284498"/>
                      </a:lnTo>
                      <a:cubicBezTo>
                        <a:pt x="38722" y="283858"/>
                        <a:pt x="63044" y="283218"/>
                        <a:pt x="87366" y="281938"/>
                      </a:cubicBezTo>
                      <a:cubicBezTo>
                        <a:pt x="111687" y="281298"/>
                        <a:pt x="136009" y="280018"/>
                        <a:pt x="160330" y="279378"/>
                      </a:cubicBezTo>
                      <a:lnTo>
                        <a:pt x="196813" y="278738"/>
                      </a:lnTo>
                      <a:cubicBezTo>
                        <a:pt x="208974" y="278738"/>
                        <a:pt x="221134" y="278738"/>
                        <a:pt x="233295" y="278738"/>
                      </a:cubicBezTo>
                      <a:cubicBezTo>
                        <a:pt x="245456" y="278738"/>
                        <a:pt x="257617" y="278738"/>
                        <a:pt x="269777" y="278738"/>
                      </a:cubicBezTo>
                      <a:lnTo>
                        <a:pt x="306260" y="278738"/>
                      </a:lnTo>
                      <a:cubicBezTo>
                        <a:pt x="318421" y="278738"/>
                        <a:pt x="330581" y="278738"/>
                        <a:pt x="342742" y="279378"/>
                      </a:cubicBezTo>
                      <a:lnTo>
                        <a:pt x="379225" y="280018"/>
                      </a:lnTo>
                      <a:cubicBezTo>
                        <a:pt x="403546" y="280658"/>
                        <a:pt x="427868" y="281298"/>
                        <a:pt x="452189" y="281938"/>
                      </a:cubicBezTo>
                      <a:cubicBezTo>
                        <a:pt x="464350" y="281938"/>
                        <a:pt x="476511" y="282578"/>
                        <a:pt x="488672" y="283218"/>
                      </a:cubicBezTo>
                      <a:cubicBezTo>
                        <a:pt x="500833" y="283858"/>
                        <a:pt x="512993" y="283858"/>
                        <a:pt x="525154" y="284498"/>
                      </a:cubicBezTo>
                      <a:cubicBezTo>
                        <a:pt x="547556" y="285779"/>
                        <a:pt x="571237" y="287059"/>
                        <a:pt x="594919" y="288339"/>
                      </a:cubicBezTo>
                      <a:close/>
                    </a:path>
                  </a:pathLst>
                </a:custGeom>
                <a:solidFill>
                  <a:schemeClr val="bg1"/>
                </a:solidFill>
                <a:ln w="9525" cap="flat">
                  <a:noFill/>
                  <a:prstDash val="solid"/>
                  <a:miter/>
                </a:ln>
              </p:spPr>
              <p:txBody>
                <a:bodyPr rtlCol="0" anchor="ctr"/>
                <a:lstStyle/>
                <a:p>
                  <a:endParaRPr lang="en-US"/>
                </a:p>
              </p:txBody>
            </p:sp>
          </p:grpSp>
          <p:grpSp>
            <p:nvGrpSpPr>
              <p:cNvPr id="297" name="Group 296"/>
              <p:cNvGrpSpPr/>
              <p:nvPr/>
            </p:nvGrpSpPr>
            <p:grpSpPr>
              <a:xfrm>
                <a:off x="10515501" y="748683"/>
                <a:ext cx="1039331" cy="355192"/>
                <a:chOff x="14944098" y="2709450"/>
                <a:chExt cx="1039331" cy="355192"/>
              </a:xfrm>
            </p:grpSpPr>
            <p:sp>
              <p:nvSpPr>
                <p:cNvPr id="251" name="Freeform: Shape 250"/>
                <p:cNvSpPr/>
                <p:nvPr/>
              </p:nvSpPr>
              <p:spPr>
                <a:xfrm>
                  <a:off x="15034440" y="2817330"/>
                  <a:ext cx="49887" cy="60458"/>
                </a:xfrm>
                <a:custGeom>
                  <a:avLst/>
                  <a:gdLst>
                    <a:gd name="connsiteX0" fmla="*/ 22304 w 38402"/>
                    <a:gd name="connsiteY0" fmla="*/ 4800 h 51203"/>
                    <a:gd name="connsiteX1" fmla="*/ 29345 w 38402"/>
                    <a:gd name="connsiteY1" fmla="*/ 7361 h 51203"/>
                    <a:gd name="connsiteX2" fmla="*/ 35105 w 38402"/>
                    <a:gd name="connsiteY2" fmla="*/ 23362 h 51203"/>
                    <a:gd name="connsiteX3" fmla="*/ 35105 w 38402"/>
                    <a:gd name="connsiteY3" fmla="*/ 27202 h 51203"/>
                    <a:gd name="connsiteX4" fmla="*/ 34465 w 38402"/>
                    <a:gd name="connsiteY4" fmla="*/ 29762 h 51203"/>
                    <a:gd name="connsiteX5" fmla="*/ 33185 w 38402"/>
                    <a:gd name="connsiteY5" fmla="*/ 31682 h 51203"/>
                    <a:gd name="connsiteX6" fmla="*/ 31265 w 38402"/>
                    <a:gd name="connsiteY6" fmla="*/ 32962 h 51203"/>
                    <a:gd name="connsiteX7" fmla="*/ 28705 w 38402"/>
                    <a:gd name="connsiteY7" fmla="*/ 33602 h 51203"/>
                    <a:gd name="connsiteX8" fmla="*/ 24864 w 38402"/>
                    <a:gd name="connsiteY8" fmla="*/ 34242 h 51203"/>
                    <a:gd name="connsiteX9" fmla="*/ 1718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5 w 38402"/>
                    <a:gd name="connsiteY15" fmla="*/ 38083 h 51203"/>
                    <a:gd name="connsiteX16" fmla="*/ 38945 w 38402"/>
                    <a:gd name="connsiteY16" fmla="*/ 40003 h 51203"/>
                    <a:gd name="connsiteX17" fmla="*/ 38945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4 w 38402"/>
                    <a:gd name="connsiteY22" fmla="*/ 41283 h 51203"/>
                    <a:gd name="connsiteX23" fmla="*/ 5023 w 38402"/>
                    <a:gd name="connsiteY23" fmla="*/ 24002 h 51203"/>
                    <a:gd name="connsiteX24" fmla="*/ 6943 w 38402"/>
                    <a:gd name="connsiteY24" fmla="*/ 16961 h 51203"/>
                    <a:gd name="connsiteX25" fmla="*/ 10784 w 38402"/>
                    <a:gd name="connsiteY25" fmla="*/ 11841 h 51203"/>
                    <a:gd name="connsiteX26" fmla="*/ 22304 w 38402"/>
                    <a:gd name="connsiteY26" fmla="*/ 4800 h 51203"/>
                    <a:gd name="connsiteX27" fmla="*/ 22304 w 38402"/>
                    <a:gd name="connsiteY27" fmla="*/ 15041 h 51203"/>
                    <a:gd name="connsiteX28" fmla="*/ 18464 w 38402"/>
                    <a:gd name="connsiteY28" fmla="*/ 16321 h 51203"/>
                    <a:gd name="connsiteX29" fmla="*/ 15264 w 38402"/>
                    <a:gd name="connsiteY29" fmla="*/ 20161 h 51203"/>
                    <a:gd name="connsiteX30" fmla="*/ 14624 w 38402"/>
                    <a:gd name="connsiteY30" fmla="*/ 23362 h 51203"/>
                    <a:gd name="connsiteX31" fmla="*/ 17824 w 38402"/>
                    <a:gd name="connsiteY31" fmla="*/ 24002 h 51203"/>
                    <a:gd name="connsiteX32" fmla="*/ 22944 w 38402"/>
                    <a:gd name="connsiteY32" fmla="*/ 23362 h 51203"/>
                    <a:gd name="connsiteX33" fmla="*/ 25505 w 38402"/>
                    <a:gd name="connsiteY33" fmla="*/ 23362 h 51203"/>
                    <a:gd name="connsiteX34" fmla="*/ 25505 w 38402"/>
                    <a:gd name="connsiteY34" fmla="*/ 20801 h 51203"/>
                    <a:gd name="connsiteX35" fmla="*/ 22304 w 38402"/>
                    <a:gd name="connsiteY35" fmla="*/ 1504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304" y="4800"/>
                      </a:moveTo>
                      <a:cubicBezTo>
                        <a:pt x="24864" y="4800"/>
                        <a:pt x="27425" y="5440"/>
                        <a:pt x="29345" y="7361"/>
                      </a:cubicBezTo>
                      <a:cubicBezTo>
                        <a:pt x="33185" y="9921"/>
                        <a:pt x="35105" y="15041"/>
                        <a:pt x="35105" y="23362"/>
                      </a:cubicBezTo>
                      <a:cubicBezTo>
                        <a:pt x="35105" y="24642"/>
                        <a:pt x="35105" y="25922"/>
                        <a:pt x="35105" y="27202"/>
                      </a:cubicBezTo>
                      <a:cubicBezTo>
                        <a:pt x="35105" y="27842"/>
                        <a:pt x="35105" y="29122"/>
                        <a:pt x="34465" y="29762"/>
                      </a:cubicBezTo>
                      <a:cubicBezTo>
                        <a:pt x="34465" y="30402"/>
                        <a:pt x="33825" y="31042"/>
                        <a:pt x="33185" y="31682"/>
                      </a:cubicBezTo>
                      <a:cubicBezTo>
                        <a:pt x="32545" y="32322"/>
                        <a:pt x="31905" y="32322"/>
                        <a:pt x="31265" y="32962"/>
                      </a:cubicBezTo>
                      <a:cubicBezTo>
                        <a:pt x="30625" y="33602"/>
                        <a:pt x="29345" y="33602"/>
                        <a:pt x="28705" y="33602"/>
                      </a:cubicBezTo>
                      <a:cubicBezTo>
                        <a:pt x="27425" y="33602"/>
                        <a:pt x="26145" y="33602"/>
                        <a:pt x="24864" y="34242"/>
                      </a:cubicBezTo>
                      <a:cubicBezTo>
                        <a:pt x="20384" y="34882"/>
                        <a:pt x="17824" y="34882"/>
                        <a:pt x="17184" y="34882"/>
                      </a:cubicBezTo>
                      <a:lnTo>
                        <a:pt x="15904" y="34882"/>
                      </a:lnTo>
                      <a:lnTo>
                        <a:pt x="16544" y="36162"/>
                      </a:lnTo>
                      <a:cubicBezTo>
                        <a:pt x="17824" y="38083"/>
                        <a:pt x="20384" y="39363"/>
                        <a:pt x="23585" y="39363"/>
                      </a:cubicBezTo>
                      <a:cubicBezTo>
                        <a:pt x="24864" y="39363"/>
                        <a:pt x="26145" y="39363"/>
                        <a:pt x="27425" y="39363"/>
                      </a:cubicBezTo>
                      <a:cubicBezTo>
                        <a:pt x="28065" y="39363"/>
                        <a:pt x="29345" y="38083"/>
                        <a:pt x="31265" y="37442"/>
                      </a:cubicBezTo>
                      <a:cubicBezTo>
                        <a:pt x="33825" y="35522"/>
                        <a:pt x="35745" y="36162"/>
                        <a:pt x="37665" y="38083"/>
                      </a:cubicBezTo>
                      <a:cubicBezTo>
                        <a:pt x="38305" y="38723"/>
                        <a:pt x="38945" y="39363"/>
                        <a:pt x="38945" y="40003"/>
                      </a:cubicBezTo>
                      <a:cubicBezTo>
                        <a:pt x="38945" y="40643"/>
                        <a:pt x="38945" y="41283"/>
                        <a:pt x="38945" y="41923"/>
                      </a:cubicBezTo>
                      <a:cubicBezTo>
                        <a:pt x="38945" y="43843"/>
                        <a:pt x="37665" y="45123"/>
                        <a:pt x="35745" y="46403"/>
                      </a:cubicBezTo>
                      <a:cubicBezTo>
                        <a:pt x="33825" y="47683"/>
                        <a:pt x="31265" y="48963"/>
                        <a:pt x="28705" y="49603"/>
                      </a:cubicBezTo>
                      <a:cubicBezTo>
                        <a:pt x="27425" y="50243"/>
                        <a:pt x="26145" y="50243"/>
                        <a:pt x="25505" y="50243"/>
                      </a:cubicBezTo>
                      <a:cubicBezTo>
                        <a:pt x="24864" y="50243"/>
                        <a:pt x="22944" y="50243"/>
                        <a:pt x="21024" y="49603"/>
                      </a:cubicBezTo>
                      <a:cubicBezTo>
                        <a:pt x="15264" y="48963"/>
                        <a:pt x="11424" y="45763"/>
                        <a:pt x="8224" y="41283"/>
                      </a:cubicBezTo>
                      <a:cubicBezTo>
                        <a:pt x="5023" y="36802"/>
                        <a:pt x="4383" y="30402"/>
                        <a:pt x="5023" y="24002"/>
                      </a:cubicBezTo>
                      <a:cubicBezTo>
                        <a:pt x="5663" y="21441"/>
                        <a:pt x="6303" y="18881"/>
                        <a:pt x="6943" y="16961"/>
                      </a:cubicBezTo>
                      <a:cubicBezTo>
                        <a:pt x="7583" y="15041"/>
                        <a:pt x="8863" y="13761"/>
                        <a:pt x="10784" y="11841"/>
                      </a:cubicBezTo>
                      <a:cubicBezTo>
                        <a:pt x="13984" y="6720"/>
                        <a:pt x="18464" y="4800"/>
                        <a:pt x="22304" y="4800"/>
                      </a:cubicBezTo>
                      <a:close/>
                      <a:moveTo>
                        <a:pt x="22304" y="15041"/>
                      </a:moveTo>
                      <a:cubicBezTo>
                        <a:pt x="21664" y="15041"/>
                        <a:pt x="20384" y="15681"/>
                        <a:pt x="18464" y="16321"/>
                      </a:cubicBezTo>
                      <a:cubicBezTo>
                        <a:pt x="16544" y="17601"/>
                        <a:pt x="15904" y="18241"/>
                        <a:pt x="15264" y="20161"/>
                      </a:cubicBezTo>
                      <a:cubicBezTo>
                        <a:pt x="14624" y="22082"/>
                        <a:pt x="13984" y="22721"/>
                        <a:pt x="14624" y="23362"/>
                      </a:cubicBezTo>
                      <a:cubicBezTo>
                        <a:pt x="14624" y="24002"/>
                        <a:pt x="15904" y="24002"/>
                        <a:pt x="17824" y="24002"/>
                      </a:cubicBezTo>
                      <a:cubicBezTo>
                        <a:pt x="19744" y="24002"/>
                        <a:pt x="21664" y="24002"/>
                        <a:pt x="22944" y="23362"/>
                      </a:cubicBezTo>
                      <a:lnTo>
                        <a:pt x="25505" y="23362"/>
                      </a:lnTo>
                      <a:lnTo>
                        <a:pt x="25505" y="20801"/>
                      </a:lnTo>
                      <a:cubicBezTo>
                        <a:pt x="24864" y="16321"/>
                        <a:pt x="24225" y="15041"/>
                        <a:pt x="22304" y="15041"/>
                      </a:cubicBezTo>
                      <a:close/>
                    </a:path>
                  </a:pathLst>
                </a:custGeom>
                <a:solidFill>
                  <a:schemeClr val="bg1"/>
                </a:solidFill>
                <a:ln w="9525" cap="flat">
                  <a:noFill/>
                  <a:prstDash val="solid"/>
                  <a:miter/>
                </a:ln>
              </p:spPr>
              <p:txBody>
                <a:bodyPr rtlCol="0" anchor="ctr"/>
                <a:lstStyle/>
                <a:p>
                  <a:endParaRPr lang="en-US"/>
                </a:p>
              </p:txBody>
            </p:sp>
            <p:sp>
              <p:nvSpPr>
                <p:cNvPr id="252" name="Freeform: Shape 251"/>
                <p:cNvSpPr/>
                <p:nvPr/>
              </p:nvSpPr>
              <p:spPr>
                <a:xfrm>
                  <a:off x="15082954" y="2820353"/>
                  <a:ext cx="49887" cy="75572"/>
                </a:xfrm>
                <a:custGeom>
                  <a:avLst/>
                  <a:gdLst>
                    <a:gd name="connsiteX0" fmla="*/ 16961 w 38402"/>
                    <a:gd name="connsiteY0" fmla="*/ 4800 h 64004"/>
                    <a:gd name="connsiteX1" fmla="*/ 18881 w 38402"/>
                    <a:gd name="connsiteY1" fmla="*/ 4800 h 64004"/>
                    <a:gd name="connsiteX2" fmla="*/ 22082 w 38402"/>
                    <a:gd name="connsiteY2" fmla="*/ 5440 h 64004"/>
                    <a:gd name="connsiteX3" fmla="*/ 25282 w 38402"/>
                    <a:gd name="connsiteY3" fmla="*/ 7360 h 64004"/>
                    <a:gd name="connsiteX4" fmla="*/ 33602 w 38402"/>
                    <a:gd name="connsiteY4" fmla="*/ 15041 h 64004"/>
                    <a:gd name="connsiteX5" fmla="*/ 34882 w 38402"/>
                    <a:gd name="connsiteY5" fmla="*/ 20801 h 64004"/>
                    <a:gd name="connsiteX6" fmla="*/ 34882 w 38402"/>
                    <a:gd name="connsiteY6" fmla="*/ 26562 h 64004"/>
                    <a:gd name="connsiteX7" fmla="*/ 34242 w 38402"/>
                    <a:gd name="connsiteY7" fmla="*/ 43203 h 64004"/>
                    <a:gd name="connsiteX8" fmla="*/ 33602 w 38402"/>
                    <a:gd name="connsiteY8" fmla="*/ 57284 h 64004"/>
                    <a:gd name="connsiteX9" fmla="*/ 31042 w 38402"/>
                    <a:gd name="connsiteY9" fmla="*/ 60484 h 64004"/>
                    <a:gd name="connsiteX10" fmla="*/ 29122 w 38402"/>
                    <a:gd name="connsiteY10" fmla="*/ 61124 h 64004"/>
                    <a:gd name="connsiteX11" fmla="*/ 27202 w 38402"/>
                    <a:gd name="connsiteY11" fmla="*/ 60484 h 64004"/>
                    <a:gd name="connsiteX12" fmla="*/ 25282 w 38402"/>
                    <a:gd name="connsiteY12" fmla="*/ 58564 h 64004"/>
                    <a:gd name="connsiteX13" fmla="*/ 24002 w 38402"/>
                    <a:gd name="connsiteY13" fmla="*/ 53443 h 64004"/>
                    <a:gd name="connsiteX14" fmla="*/ 23361 w 38402"/>
                    <a:gd name="connsiteY14" fmla="*/ 45763 h 64004"/>
                    <a:gd name="connsiteX15" fmla="*/ 23361 w 38402"/>
                    <a:gd name="connsiteY15" fmla="*/ 44483 h 64004"/>
                    <a:gd name="connsiteX16" fmla="*/ 23361 w 38402"/>
                    <a:gd name="connsiteY16" fmla="*/ 43843 h 64004"/>
                    <a:gd name="connsiteX17" fmla="*/ 23361 w 38402"/>
                    <a:gd name="connsiteY17" fmla="*/ 43203 h 64004"/>
                    <a:gd name="connsiteX18" fmla="*/ 23361 w 38402"/>
                    <a:gd name="connsiteY18" fmla="*/ 43203 h 64004"/>
                    <a:gd name="connsiteX19" fmla="*/ 18881 w 38402"/>
                    <a:gd name="connsiteY19" fmla="*/ 43843 h 64004"/>
                    <a:gd name="connsiteX20" fmla="*/ 15041 w 38402"/>
                    <a:gd name="connsiteY20" fmla="*/ 43843 h 64004"/>
                    <a:gd name="connsiteX21" fmla="*/ 5440 w 38402"/>
                    <a:gd name="connsiteY21" fmla="*/ 36802 h 64004"/>
                    <a:gd name="connsiteX22" fmla="*/ 4800 w 38402"/>
                    <a:gd name="connsiteY22" fmla="*/ 33602 h 64004"/>
                    <a:gd name="connsiteX23" fmla="*/ 4800 w 38402"/>
                    <a:gd name="connsiteY23" fmla="*/ 28482 h 64004"/>
                    <a:gd name="connsiteX24" fmla="*/ 4800 w 38402"/>
                    <a:gd name="connsiteY24" fmla="*/ 23361 h 64004"/>
                    <a:gd name="connsiteX25" fmla="*/ 6080 w 38402"/>
                    <a:gd name="connsiteY25" fmla="*/ 18881 h 64004"/>
                    <a:gd name="connsiteX26" fmla="*/ 9921 w 38402"/>
                    <a:gd name="connsiteY26" fmla="*/ 11201 h 64004"/>
                    <a:gd name="connsiteX27" fmla="*/ 14401 w 38402"/>
                    <a:gd name="connsiteY27" fmla="*/ 6080 h 64004"/>
                    <a:gd name="connsiteX28" fmla="*/ 16961 w 38402"/>
                    <a:gd name="connsiteY28" fmla="*/ 4800 h 64004"/>
                    <a:gd name="connsiteX29" fmla="*/ 18881 w 38402"/>
                    <a:gd name="connsiteY29" fmla="*/ 15041 h 64004"/>
                    <a:gd name="connsiteX30" fmla="*/ 17601 w 38402"/>
                    <a:gd name="connsiteY30" fmla="*/ 15681 h 64004"/>
                    <a:gd name="connsiteX31" fmla="*/ 15681 w 38402"/>
                    <a:gd name="connsiteY31" fmla="*/ 18881 h 64004"/>
                    <a:gd name="connsiteX32" fmla="*/ 13761 w 38402"/>
                    <a:gd name="connsiteY32" fmla="*/ 25282 h 64004"/>
                    <a:gd name="connsiteX33" fmla="*/ 13761 w 38402"/>
                    <a:gd name="connsiteY33" fmla="*/ 31042 h 64004"/>
                    <a:gd name="connsiteX34" fmla="*/ 14401 w 38402"/>
                    <a:gd name="connsiteY34" fmla="*/ 32962 h 64004"/>
                    <a:gd name="connsiteX35" fmla="*/ 15681 w 38402"/>
                    <a:gd name="connsiteY35" fmla="*/ 32962 h 64004"/>
                    <a:gd name="connsiteX36" fmla="*/ 18881 w 38402"/>
                    <a:gd name="connsiteY36" fmla="*/ 32322 h 64004"/>
                    <a:gd name="connsiteX37" fmla="*/ 22082 w 38402"/>
                    <a:gd name="connsiteY37" fmla="*/ 30402 h 64004"/>
                    <a:gd name="connsiteX38" fmla="*/ 22721 w 38402"/>
                    <a:gd name="connsiteY38" fmla="*/ 28482 h 64004"/>
                    <a:gd name="connsiteX39" fmla="*/ 22721 w 38402"/>
                    <a:gd name="connsiteY39" fmla="*/ 24002 h 64004"/>
                    <a:gd name="connsiteX40" fmla="*/ 22721 w 38402"/>
                    <a:gd name="connsiteY40" fmla="*/ 18881 h 64004"/>
                    <a:gd name="connsiteX41" fmla="*/ 21441 w 38402"/>
                    <a:gd name="connsiteY41" fmla="*/ 17601 h 64004"/>
                    <a:gd name="connsiteX42" fmla="*/ 18881 w 38402"/>
                    <a:gd name="connsiteY42" fmla="*/ 1504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64004">
                      <a:moveTo>
                        <a:pt x="16961" y="4800"/>
                      </a:moveTo>
                      <a:cubicBezTo>
                        <a:pt x="17601" y="4800"/>
                        <a:pt x="17601" y="4800"/>
                        <a:pt x="18881" y="4800"/>
                      </a:cubicBezTo>
                      <a:cubicBezTo>
                        <a:pt x="20161" y="4800"/>
                        <a:pt x="20801" y="4800"/>
                        <a:pt x="22082" y="5440"/>
                      </a:cubicBezTo>
                      <a:cubicBezTo>
                        <a:pt x="22721" y="5440"/>
                        <a:pt x="24002" y="6080"/>
                        <a:pt x="25282" y="7360"/>
                      </a:cubicBezTo>
                      <a:cubicBezTo>
                        <a:pt x="29762" y="9921"/>
                        <a:pt x="32322" y="12481"/>
                        <a:pt x="33602" y="15041"/>
                      </a:cubicBezTo>
                      <a:cubicBezTo>
                        <a:pt x="34242" y="16321"/>
                        <a:pt x="34882" y="18241"/>
                        <a:pt x="34882" y="20801"/>
                      </a:cubicBezTo>
                      <a:cubicBezTo>
                        <a:pt x="34882" y="22721"/>
                        <a:pt x="34882" y="24642"/>
                        <a:pt x="34882" y="26562"/>
                      </a:cubicBezTo>
                      <a:cubicBezTo>
                        <a:pt x="34242" y="28482"/>
                        <a:pt x="34242" y="34242"/>
                        <a:pt x="34242" y="43203"/>
                      </a:cubicBezTo>
                      <a:cubicBezTo>
                        <a:pt x="34242" y="50883"/>
                        <a:pt x="34242" y="55364"/>
                        <a:pt x="33602" y="57284"/>
                      </a:cubicBezTo>
                      <a:cubicBezTo>
                        <a:pt x="33602" y="59204"/>
                        <a:pt x="32322" y="60484"/>
                        <a:pt x="31042" y="60484"/>
                      </a:cubicBezTo>
                      <a:cubicBezTo>
                        <a:pt x="30402" y="61124"/>
                        <a:pt x="29762" y="61124"/>
                        <a:pt x="29122" y="61124"/>
                      </a:cubicBezTo>
                      <a:cubicBezTo>
                        <a:pt x="28482" y="61124"/>
                        <a:pt x="27842" y="61124"/>
                        <a:pt x="27202" y="60484"/>
                      </a:cubicBezTo>
                      <a:cubicBezTo>
                        <a:pt x="25922" y="59844"/>
                        <a:pt x="25282" y="59204"/>
                        <a:pt x="25282" y="58564"/>
                      </a:cubicBezTo>
                      <a:cubicBezTo>
                        <a:pt x="24642" y="57924"/>
                        <a:pt x="24642" y="56004"/>
                        <a:pt x="24002" y="53443"/>
                      </a:cubicBezTo>
                      <a:cubicBezTo>
                        <a:pt x="23361" y="50243"/>
                        <a:pt x="23361" y="47683"/>
                        <a:pt x="23361" y="45763"/>
                      </a:cubicBezTo>
                      <a:cubicBezTo>
                        <a:pt x="23361" y="45123"/>
                        <a:pt x="23361" y="44483"/>
                        <a:pt x="23361" y="44483"/>
                      </a:cubicBezTo>
                      <a:cubicBezTo>
                        <a:pt x="23361" y="43843"/>
                        <a:pt x="23361" y="43843"/>
                        <a:pt x="23361" y="43843"/>
                      </a:cubicBezTo>
                      <a:cubicBezTo>
                        <a:pt x="23361" y="43843"/>
                        <a:pt x="23361" y="43843"/>
                        <a:pt x="23361" y="43203"/>
                      </a:cubicBezTo>
                      <a:cubicBezTo>
                        <a:pt x="23361" y="43203"/>
                        <a:pt x="23361" y="43203"/>
                        <a:pt x="23361" y="43203"/>
                      </a:cubicBezTo>
                      <a:cubicBezTo>
                        <a:pt x="22721" y="43843"/>
                        <a:pt x="20801" y="43843"/>
                        <a:pt x="18881" y="43843"/>
                      </a:cubicBezTo>
                      <a:cubicBezTo>
                        <a:pt x="16961" y="43843"/>
                        <a:pt x="15681" y="43843"/>
                        <a:pt x="15041" y="43843"/>
                      </a:cubicBezTo>
                      <a:cubicBezTo>
                        <a:pt x="10561" y="43203"/>
                        <a:pt x="7360" y="40643"/>
                        <a:pt x="5440" y="36802"/>
                      </a:cubicBezTo>
                      <a:cubicBezTo>
                        <a:pt x="4800" y="35522"/>
                        <a:pt x="4800" y="34882"/>
                        <a:pt x="4800" y="33602"/>
                      </a:cubicBezTo>
                      <a:cubicBezTo>
                        <a:pt x="4800" y="32962"/>
                        <a:pt x="4800" y="31042"/>
                        <a:pt x="4800" y="28482"/>
                      </a:cubicBezTo>
                      <a:cubicBezTo>
                        <a:pt x="4800" y="25922"/>
                        <a:pt x="4800" y="24642"/>
                        <a:pt x="4800" y="23361"/>
                      </a:cubicBezTo>
                      <a:cubicBezTo>
                        <a:pt x="4800" y="22081"/>
                        <a:pt x="5440" y="20801"/>
                        <a:pt x="6080" y="18881"/>
                      </a:cubicBezTo>
                      <a:cubicBezTo>
                        <a:pt x="6720" y="16321"/>
                        <a:pt x="8001" y="13761"/>
                        <a:pt x="9921" y="11201"/>
                      </a:cubicBezTo>
                      <a:cubicBezTo>
                        <a:pt x="11201" y="8641"/>
                        <a:pt x="13121" y="7360"/>
                        <a:pt x="14401" y="6080"/>
                      </a:cubicBezTo>
                      <a:cubicBezTo>
                        <a:pt x="15041" y="4800"/>
                        <a:pt x="15681" y="4800"/>
                        <a:pt x="16961" y="4800"/>
                      </a:cubicBezTo>
                      <a:close/>
                      <a:moveTo>
                        <a:pt x="18881" y="15041"/>
                      </a:moveTo>
                      <a:cubicBezTo>
                        <a:pt x="18241" y="15041"/>
                        <a:pt x="17601" y="15041"/>
                        <a:pt x="17601" y="15681"/>
                      </a:cubicBezTo>
                      <a:cubicBezTo>
                        <a:pt x="16961" y="16321"/>
                        <a:pt x="16321" y="16961"/>
                        <a:pt x="15681" y="18881"/>
                      </a:cubicBezTo>
                      <a:cubicBezTo>
                        <a:pt x="15041" y="20801"/>
                        <a:pt x="14401" y="22721"/>
                        <a:pt x="13761" y="25282"/>
                      </a:cubicBezTo>
                      <a:cubicBezTo>
                        <a:pt x="13121" y="27842"/>
                        <a:pt x="13121" y="29762"/>
                        <a:pt x="13761" y="31042"/>
                      </a:cubicBezTo>
                      <a:cubicBezTo>
                        <a:pt x="13761" y="31682"/>
                        <a:pt x="14401" y="32322"/>
                        <a:pt x="14401" y="32962"/>
                      </a:cubicBezTo>
                      <a:cubicBezTo>
                        <a:pt x="14401" y="32962"/>
                        <a:pt x="15041" y="32962"/>
                        <a:pt x="15681" y="32962"/>
                      </a:cubicBezTo>
                      <a:cubicBezTo>
                        <a:pt x="16961" y="32962"/>
                        <a:pt x="17601" y="32962"/>
                        <a:pt x="18881" y="32322"/>
                      </a:cubicBezTo>
                      <a:cubicBezTo>
                        <a:pt x="20161" y="31682"/>
                        <a:pt x="20801" y="31042"/>
                        <a:pt x="22082" y="30402"/>
                      </a:cubicBezTo>
                      <a:cubicBezTo>
                        <a:pt x="22721" y="29762"/>
                        <a:pt x="22721" y="29122"/>
                        <a:pt x="22721" y="28482"/>
                      </a:cubicBezTo>
                      <a:cubicBezTo>
                        <a:pt x="22721" y="27842"/>
                        <a:pt x="22721" y="25922"/>
                        <a:pt x="22721" y="24002"/>
                      </a:cubicBezTo>
                      <a:lnTo>
                        <a:pt x="22721" y="18881"/>
                      </a:lnTo>
                      <a:lnTo>
                        <a:pt x="21441" y="17601"/>
                      </a:lnTo>
                      <a:cubicBezTo>
                        <a:pt x="20801" y="16321"/>
                        <a:pt x="19521" y="15681"/>
                        <a:pt x="18881" y="15041"/>
                      </a:cubicBezTo>
                      <a:close/>
                    </a:path>
                  </a:pathLst>
                </a:custGeom>
                <a:solidFill>
                  <a:schemeClr val="bg1"/>
                </a:solidFill>
                <a:ln w="9525" cap="flat">
                  <a:noFill/>
                  <a:prstDash val="solid"/>
                  <a:miter/>
                </a:ln>
              </p:spPr>
              <p:txBody>
                <a:bodyPr rtlCol="0" anchor="ctr"/>
                <a:lstStyle/>
                <a:p>
                  <a:endParaRPr lang="en-US"/>
                </a:p>
              </p:txBody>
            </p:sp>
            <p:sp>
              <p:nvSpPr>
                <p:cNvPr id="253" name="Freeform: Shape 252"/>
                <p:cNvSpPr/>
                <p:nvPr/>
              </p:nvSpPr>
              <p:spPr>
                <a:xfrm>
                  <a:off x="15124528" y="2815819"/>
                  <a:ext cx="49887" cy="68016"/>
                </a:xfrm>
                <a:custGeom>
                  <a:avLst/>
                  <a:gdLst>
                    <a:gd name="connsiteX0" fmla="*/ 12481 w 38402"/>
                    <a:gd name="connsiteY0" fmla="*/ 6720 h 57603"/>
                    <a:gd name="connsiteX1" fmla="*/ 15681 w 38402"/>
                    <a:gd name="connsiteY1" fmla="*/ 12481 h 57603"/>
                    <a:gd name="connsiteX2" fmla="*/ 15041 w 38402"/>
                    <a:gd name="connsiteY2" fmla="*/ 22721 h 57603"/>
                    <a:gd name="connsiteX3" fmla="*/ 15681 w 38402"/>
                    <a:gd name="connsiteY3" fmla="*/ 36162 h 57603"/>
                    <a:gd name="connsiteX4" fmla="*/ 19521 w 38402"/>
                    <a:gd name="connsiteY4" fmla="*/ 38723 h 57603"/>
                    <a:gd name="connsiteX5" fmla="*/ 21441 w 38402"/>
                    <a:gd name="connsiteY5" fmla="*/ 37442 h 57603"/>
                    <a:gd name="connsiteX6" fmla="*/ 23361 w 38402"/>
                    <a:gd name="connsiteY6" fmla="*/ 35522 h 57603"/>
                    <a:gd name="connsiteX7" fmla="*/ 25282 w 38402"/>
                    <a:gd name="connsiteY7" fmla="*/ 32962 h 57603"/>
                    <a:gd name="connsiteX8" fmla="*/ 26562 w 38402"/>
                    <a:gd name="connsiteY8" fmla="*/ 28482 h 57603"/>
                    <a:gd name="connsiteX9" fmla="*/ 27202 w 38402"/>
                    <a:gd name="connsiteY9" fmla="*/ 22081 h 57603"/>
                    <a:gd name="connsiteX10" fmla="*/ 27202 w 38402"/>
                    <a:gd name="connsiteY10" fmla="*/ 18241 h 57603"/>
                    <a:gd name="connsiteX11" fmla="*/ 27202 w 38402"/>
                    <a:gd name="connsiteY11" fmla="*/ 14401 h 57603"/>
                    <a:gd name="connsiteX12" fmla="*/ 27202 w 38402"/>
                    <a:gd name="connsiteY12" fmla="*/ 12481 h 57603"/>
                    <a:gd name="connsiteX13" fmla="*/ 29122 w 38402"/>
                    <a:gd name="connsiteY13" fmla="*/ 8001 h 57603"/>
                    <a:gd name="connsiteX14" fmla="*/ 33602 w 38402"/>
                    <a:gd name="connsiteY14" fmla="*/ 6720 h 57603"/>
                    <a:gd name="connsiteX15" fmla="*/ 38083 w 38402"/>
                    <a:gd name="connsiteY15" fmla="*/ 10561 h 57603"/>
                    <a:gd name="connsiteX16" fmla="*/ 38722 w 38402"/>
                    <a:gd name="connsiteY16" fmla="*/ 30402 h 57603"/>
                    <a:gd name="connsiteX17" fmla="*/ 38722 w 38402"/>
                    <a:gd name="connsiteY17" fmla="*/ 50243 h 57603"/>
                    <a:gd name="connsiteX18" fmla="*/ 36162 w 38402"/>
                    <a:gd name="connsiteY18" fmla="*/ 53444 h 57603"/>
                    <a:gd name="connsiteX19" fmla="*/ 32322 w 38402"/>
                    <a:gd name="connsiteY19" fmla="*/ 53444 h 57603"/>
                    <a:gd name="connsiteX20" fmla="*/ 29762 w 38402"/>
                    <a:gd name="connsiteY20" fmla="*/ 50883 h 57603"/>
                    <a:gd name="connsiteX21" fmla="*/ 29122 w 38402"/>
                    <a:gd name="connsiteY21" fmla="*/ 46403 h 57603"/>
                    <a:gd name="connsiteX22" fmla="*/ 29122 w 38402"/>
                    <a:gd name="connsiteY22" fmla="*/ 43203 h 57603"/>
                    <a:gd name="connsiteX23" fmla="*/ 27842 w 38402"/>
                    <a:gd name="connsiteY23" fmla="*/ 44483 h 57603"/>
                    <a:gd name="connsiteX24" fmla="*/ 24642 w 38402"/>
                    <a:gd name="connsiteY24" fmla="*/ 46403 h 57603"/>
                    <a:gd name="connsiteX25" fmla="*/ 20161 w 38402"/>
                    <a:gd name="connsiteY25" fmla="*/ 48323 h 57603"/>
                    <a:gd name="connsiteX26" fmla="*/ 15041 w 38402"/>
                    <a:gd name="connsiteY26" fmla="*/ 48323 h 57603"/>
                    <a:gd name="connsiteX27" fmla="*/ 9921 w 38402"/>
                    <a:gd name="connsiteY27" fmla="*/ 45763 h 57603"/>
                    <a:gd name="connsiteX28" fmla="*/ 6080 w 38402"/>
                    <a:gd name="connsiteY28" fmla="*/ 40643 h 57603"/>
                    <a:gd name="connsiteX29" fmla="*/ 5440 w 38402"/>
                    <a:gd name="connsiteY29" fmla="*/ 36802 h 57603"/>
                    <a:gd name="connsiteX30" fmla="*/ 4800 w 38402"/>
                    <a:gd name="connsiteY30" fmla="*/ 32962 h 57603"/>
                    <a:gd name="connsiteX31" fmla="*/ 4800 w 38402"/>
                    <a:gd name="connsiteY31" fmla="*/ 26562 h 57603"/>
                    <a:gd name="connsiteX32" fmla="*/ 4800 w 38402"/>
                    <a:gd name="connsiteY32" fmla="*/ 14401 h 57603"/>
                    <a:gd name="connsiteX33" fmla="*/ 6080 w 38402"/>
                    <a:gd name="connsiteY33" fmla="*/ 7361 h 57603"/>
                    <a:gd name="connsiteX34" fmla="*/ 8641 w 38402"/>
                    <a:gd name="connsiteY34" fmla="*/ 5440 h 57603"/>
                    <a:gd name="connsiteX35" fmla="*/ 10561 w 38402"/>
                    <a:gd name="connsiteY35" fmla="*/ 4800 h 57603"/>
                    <a:gd name="connsiteX36" fmla="*/ 12481 w 38402"/>
                    <a:gd name="connsiteY36" fmla="*/ 6720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402" h="57603">
                      <a:moveTo>
                        <a:pt x="12481" y="6720"/>
                      </a:moveTo>
                      <a:cubicBezTo>
                        <a:pt x="15041" y="8001"/>
                        <a:pt x="15681" y="9921"/>
                        <a:pt x="15681" y="12481"/>
                      </a:cubicBezTo>
                      <a:cubicBezTo>
                        <a:pt x="15681" y="13761"/>
                        <a:pt x="15041" y="17601"/>
                        <a:pt x="15041" y="22721"/>
                      </a:cubicBezTo>
                      <a:cubicBezTo>
                        <a:pt x="15041" y="29122"/>
                        <a:pt x="15041" y="33602"/>
                        <a:pt x="15681" y="36162"/>
                      </a:cubicBezTo>
                      <a:cubicBezTo>
                        <a:pt x="16321" y="38723"/>
                        <a:pt x="17601" y="40003"/>
                        <a:pt x="19521" y="38723"/>
                      </a:cubicBezTo>
                      <a:cubicBezTo>
                        <a:pt x="20161" y="38082"/>
                        <a:pt x="20801" y="38082"/>
                        <a:pt x="21441" y="37442"/>
                      </a:cubicBezTo>
                      <a:cubicBezTo>
                        <a:pt x="22082" y="37442"/>
                        <a:pt x="22721" y="36802"/>
                        <a:pt x="23361" y="35522"/>
                      </a:cubicBezTo>
                      <a:cubicBezTo>
                        <a:pt x="24002" y="34882"/>
                        <a:pt x="24642" y="33602"/>
                        <a:pt x="25282" y="32962"/>
                      </a:cubicBezTo>
                      <a:cubicBezTo>
                        <a:pt x="25922" y="31682"/>
                        <a:pt x="25922" y="30402"/>
                        <a:pt x="26562" y="28482"/>
                      </a:cubicBezTo>
                      <a:cubicBezTo>
                        <a:pt x="27202" y="26562"/>
                        <a:pt x="27202" y="24642"/>
                        <a:pt x="27202" y="22081"/>
                      </a:cubicBezTo>
                      <a:cubicBezTo>
                        <a:pt x="27202" y="20801"/>
                        <a:pt x="27202" y="19521"/>
                        <a:pt x="27202" y="18241"/>
                      </a:cubicBezTo>
                      <a:cubicBezTo>
                        <a:pt x="27202" y="16961"/>
                        <a:pt x="27202" y="15681"/>
                        <a:pt x="27202" y="14401"/>
                      </a:cubicBezTo>
                      <a:cubicBezTo>
                        <a:pt x="27202" y="13121"/>
                        <a:pt x="27202" y="12481"/>
                        <a:pt x="27202" y="12481"/>
                      </a:cubicBezTo>
                      <a:cubicBezTo>
                        <a:pt x="27202" y="10561"/>
                        <a:pt x="27842" y="9281"/>
                        <a:pt x="29122" y="8001"/>
                      </a:cubicBezTo>
                      <a:cubicBezTo>
                        <a:pt x="30402" y="6720"/>
                        <a:pt x="31682" y="6720"/>
                        <a:pt x="33602" y="6720"/>
                      </a:cubicBezTo>
                      <a:cubicBezTo>
                        <a:pt x="36162" y="6720"/>
                        <a:pt x="37442" y="8641"/>
                        <a:pt x="38083" y="10561"/>
                      </a:cubicBezTo>
                      <a:cubicBezTo>
                        <a:pt x="38083" y="11841"/>
                        <a:pt x="38722" y="18241"/>
                        <a:pt x="38722" y="30402"/>
                      </a:cubicBezTo>
                      <a:cubicBezTo>
                        <a:pt x="38722" y="42563"/>
                        <a:pt x="38722" y="48963"/>
                        <a:pt x="38722" y="50243"/>
                      </a:cubicBezTo>
                      <a:cubicBezTo>
                        <a:pt x="38083" y="51523"/>
                        <a:pt x="37442" y="52803"/>
                        <a:pt x="36162" y="53444"/>
                      </a:cubicBezTo>
                      <a:cubicBezTo>
                        <a:pt x="34882" y="54083"/>
                        <a:pt x="33602" y="54083"/>
                        <a:pt x="32322" y="53444"/>
                      </a:cubicBezTo>
                      <a:cubicBezTo>
                        <a:pt x="31042" y="52803"/>
                        <a:pt x="30402" y="52163"/>
                        <a:pt x="29762" y="50883"/>
                      </a:cubicBezTo>
                      <a:cubicBezTo>
                        <a:pt x="29122" y="50243"/>
                        <a:pt x="29122" y="48323"/>
                        <a:pt x="29122" y="46403"/>
                      </a:cubicBezTo>
                      <a:cubicBezTo>
                        <a:pt x="29122" y="43843"/>
                        <a:pt x="29122" y="43203"/>
                        <a:pt x="29122" y="43203"/>
                      </a:cubicBezTo>
                      <a:cubicBezTo>
                        <a:pt x="29122" y="43203"/>
                        <a:pt x="28482" y="43203"/>
                        <a:pt x="27842" y="44483"/>
                      </a:cubicBezTo>
                      <a:cubicBezTo>
                        <a:pt x="27202" y="45123"/>
                        <a:pt x="25922" y="45763"/>
                        <a:pt x="24642" y="46403"/>
                      </a:cubicBezTo>
                      <a:cubicBezTo>
                        <a:pt x="23361" y="47043"/>
                        <a:pt x="21441" y="47683"/>
                        <a:pt x="20161" y="48323"/>
                      </a:cubicBezTo>
                      <a:cubicBezTo>
                        <a:pt x="18241" y="48963"/>
                        <a:pt x="16961" y="48963"/>
                        <a:pt x="15041" y="48323"/>
                      </a:cubicBezTo>
                      <a:cubicBezTo>
                        <a:pt x="12481" y="47683"/>
                        <a:pt x="11201" y="47043"/>
                        <a:pt x="9921" y="45763"/>
                      </a:cubicBezTo>
                      <a:cubicBezTo>
                        <a:pt x="8641" y="44483"/>
                        <a:pt x="7360" y="42563"/>
                        <a:pt x="6080" y="40643"/>
                      </a:cubicBezTo>
                      <a:cubicBezTo>
                        <a:pt x="5440" y="40003"/>
                        <a:pt x="5440" y="38723"/>
                        <a:pt x="5440" y="36802"/>
                      </a:cubicBezTo>
                      <a:cubicBezTo>
                        <a:pt x="5440" y="35522"/>
                        <a:pt x="5440" y="33602"/>
                        <a:pt x="4800" y="32962"/>
                      </a:cubicBezTo>
                      <a:cubicBezTo>
                        <a:pt x="4800" y="31682"/>
                        <a:pt x="4800" y="29762"/>
                        <a:pt x="4800" y="26562"/>
                      </a:cubicBezTo>
                      <a:cubicBezTo>
                        <a:pt x="4800" y="22081"/>
                        <a:pt x="4800" y="18241"/>
                        <a:pt x="4800" y="14401"/>
                      </a:cubicBezTo>
                      <a:cubicBezTo>
                        <a:pt x="4800" y="10561"/>
                        <a:pt x="5440" y="8641"/>
                        <a:pt x="6080" y="7361"/>
                      </a:cubicBezTo>
                      <a:cubicBezTo>
                        <a:pt x="6720" y="6080"/>
                        <a:pt x="7360" y="5440"/>
                        <a:pt x="8641" y="5440"/>
                      </a:cubicBezTo>
                      <a:cubicBezTo>
                        <a:pt x="9921" y="4800"/>
                        <a:pt x="10561" y="4800"/>
                        <a:pt x="10561" y="4800"/>
                      </a:cubicBezTo>
                      <a:cubicBezTo>
                        <a:pt x="10561" y="6080"/>
                        <a:pt x="11201" y="6720"/>
                        <a:pt x="12481" y="6720"/>
                      </a:cubicBezTo>
                      <a:close/>
                    </a:path>
                  </a:pathLst>
                </a:custGeom>
                <a:solidFill>
                  <a:schemeClr val="bg1"/>
                </a:solidFill>
                <a:ln w="9525" cap="flat">
                  <a:noFill/>
                  <a:prstDash val="solid"/>
                  <a:miter/>
                </a:ln>
              </p:spPr>
              <p:txBody>
                <a:bodyPr rtlCol="0" anchor="ctr"/>
                <a:lstStyle/>
                <a:p>
                  <a:endParaRPr lang="en-US"/>
                </a:p>
              </p:txBody>
            </p:sp>
            <p:sp>
              <p:nvSpPr>
                <p:cNvPr id="254" name="Freeform: Shape 253"/>
                <p:cNvSpPr/>
                <p:nvPr/>
              </p:nvSpPr>
              <p:spPr>
                <a:xfrm>
                  <a:off x="15173583" y="2809016"/>
                  <a:ext cx="24944" cy="68016"/>
                </a:xfrm>
                <a:custGeom>
                  <a:avLst/>
                  <a:gdLst>
                    <a:gd name="connsiteX0" fmla="*/ 9281 w 19201"/>
                    <a:gd name="connsiteY0" fmla="*/ 4800 h 57603"/>
                    <a:gd name="connsiteX1" fmla="*/ 11841 w 19201"/>
                    <a:gd name="connsiteY1" fmla="*/ 5440 h 57603"/>
                    <a:gd name="connsiteX2" fmla="*/ 14401 w 19201"/>
                    <a:gd name="connsiteY2" fmla="*/ 9281 h 57603"/>
                    <a:gd name="connsiteX3" fmla="*/ 13121 w 19201"/>
                    <a:gd name="connsiteY3" fmla="*/ 13761 h 57603"/>
                    <a:gd name="connsiteX4" fmla="*/ 11201 w 19201"/>
                    <a:gd name="connsiteY4" fmla="*/ 15041 h 57603"/>
                    <a:gd name="connsiteX5" fmla="*/ 9921 w 19201"/>
                    <a:gd name="connsiteY5" fmla="*/ 15041 h 57603"/>
                    <a:gd name="connsiteX6" fmla="*/ 8641 w 19201"/>
                    <a:gd name="connsiteY6" fmla="*/ 15041 h 57603"/>
                    <a:gd name="connsiteX7" fmla="*/ 5440 w 19201"/>
                    <a:gd name="connsiteY7" fmla="*/ 12481 h 57603"/>
                    <a:gd name="connsiteX8" fmla="*/ 4800 w 19201"/>
                    <a:gd name="connsiteY8" fmla="*/ 8641 h 57603"/>
                    <a:gd name="connsiteX9" fmla="*/ 7360 w 19201"/>
                    <a:gd name="connsiteY9" fmla="*/ 5440 h 57603"/>
                    <a:gd name="connsiteX10" fmla="*/ 9281 w 19201"/>
                    <a:gd name="connsiteY10" fmla="*/ 4800 h 57603"/>
                    <a:gd name="connsiteX11" fmla="*/ 10561 w 19201"/>
                    <a:gd name="connsiteY11" fmla="*/ 18241 h 57603"/>
                    <a:gd name="connsiteX12" fmla="*/ 14401 w 19201"/>
                    <a:gd name="connsiteY12" fmla="*/ 20161 h 57603"/>
                    <a:gd name="connsiteX13" fmla="*/ 15041 w 19201"/>
                    <a:gd name="connsiteY13" fmla="*/ 22721 h 57603"/>
                    <a:gd name="connsiteX14" fmla="*/ 15041 w 19201"/>
                    <a:gd name="connsiteY14" fmla="*/ 29762 h 57603"/>
                    <a:gd name="connsiteX15" fmla="*/ 15041 w 19201"/>
                    <a:gd name="connsiteY15" fmla="*/ 45123 h 57603"/>
                    <a:gd name="connsiteX16" fmla="*/ 15041 w 19201"/>
                    <a:gd name="connsiteY16" fmla="*/ 52163 h 57603"/>
                    <a:gd name="connsiteX17" fmla="*/ 14401 w 19201"/>
                    <a:gd name="connsiteY17" fmla="*/ 54724 h 57603"/>
                    <a:gd name="connsiteX18" fmla="*/ 11841 w 19201"/>
                    <a:gd name="connsiteY18" fmla="*/ 56644 h 57603"/>
                    <a:gd name="connsiteX19" fmla="*/ 8641 w 19201"/>
                    <a:gd name="connsiteY19" fmla="*/ 56644 h 57603"/>
                    <a:gd name="connsiteX20" fmla="*/ 5440 w 19201"/>
                    <a:gd name="connsiteY20" fmla="*/ 52163 h 57603"/>
                    <a:gd name="connsiteX21" fmla="*/ 5440 w 19201"/>
                    <a:gd name="connsiteY21" fmla="*/ 36802 h 57603"/>
                    <a:gd name="connsiteX22" fmla="*/ 6080 w 19201"/>
                    <a:gd name="connsiteY22" fmla="*/ 22721 h 57603"/>
                    <a:gd name="connsiteX23" fmla="*/ 9281 w 19201"/>
                    <a:gd name="connsiteY23" fmla="*/ 18881 h 57603"/>
                    <a:gd name="connsiteX24" fmla="*/ 10561 w 19201"/>
                    <a:gd name="connsiteY24" fmla="*/ 182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01" h="57603">
                      <a:moveTo>
                        <a:pt x="9281" y="4800"/>
                      </a:moveTo>
                      <a:cubicBezTo>
                        <a:pt x="9921" y="4800"/>
                        <a:pt x="10561" y="4800"/>
                        <a:pt x="11841" y="5440"/>
                      </a:cubicBezTo>
                      <a:cubicBezTo>
                        <a:pt x="13121" y="6080"/>
                        <a:pt x="14401" y="7360"/>
                        <a:pt x="14401" y="9281"/>
                      </a:cubicBezTo>
                      <a:cubicBezTo>
                        <a:pt x="14401" y="11201"/>
                        <a:pt x="14401" y="12481"/>
                        <a:pt x="13121" y="13761"/>
                      </a:cubicBezTo>
                      <a:cubicBezTo>
                        <a:pt x="12481" y="15041"/>
                        <a:pt x="11841" y="15041"/>
                        <a:pt x="11201" y="15041"/>
                      </a:cubicBezTo>
                      <a:cubicBezTo>
                        <a:pt x="10561" y="15041"/>
                        <a:pt x="10561" y="15041"/>
                        <a:pt x="9921" y="15041"/>
                      </a:cubicBezTo>
                      <a:cubicBezTo>
                        <a:pt x="9281" y="15041"/>
                        <a:pt x="9281" y="15041"/>
                        <a:pt x="8641" y="15041"/>
                      </a:cubicBezTo>
                      <a:cubicBezTo>
                        <a:pt x="7360" y="14401"/>
                        <a:pt x="6080" y="13761"/>
                        <a:pt x="5440" y="12481"/>
                      </a:cubicBezTo>
                      <a:cubicBezTo>
                        <a:pt x="4800" y="11201"/>
                        <a:pt x="4800" y="9921"/>
                        <a:pt x="4800" y="8641"/>
                      </a:cubicBezTo>
                      <a:cubicBezTo>
                        <a:pt x="5440" y="7360"/>
                        <a:pt x="6080" y="6080"/>
                        <a:pt x="7360" y="5440"/>
                      </a:cubicBezTo>
                      <a:cubicBezTo>
                        <a:pt x="8001" y="5440"/>
                        <a:pt x="8641" y="4800"/>
                        <a:pt x="9281" y="4800"/>
                      </a:cubicBezTo>
                      <a:close/>
                      <a:moveTo>
                        <a:pt x="10561" y="18241"/>
                      </a:moveTo>
                      <a:cubicBezTo>
                        <a:pt x="11841" y="18241"/>
                        <a:pt x="13121" y="18881"/>
                        <a:pt x="14401" y="20161"/>
                      </a:cubicBezTo>
                      <a:cubicBezTo>
                        <a:pt x="15041" y="20801"/>
                        <a:pt x="15041" y="21441"/>
                        <a:pt x="15041" y="22721"/>
                      </a:cubicBezTo>
                      <a:cubicBezTo>
                        <a:pt x="15041" y="24002"/>
                        <a:pt x="15041" y="26562"/>
                        <a:pt x="15041" y="29762"/>
                      </a:cubicBezTo>
                      <a:cubicBezTo>
                        <a:pt x="15041" y="34242"/>
                        <a:pt x="15041" y="39363"/>
                        <a:pt x="15041" y="45123"/>
                      </a:cubicBezTo>
                      <a:cubicBezTo>
                        <a:pt x="15041" y="48963"/>
                        <a:pt x="15041" y="50883"/>
                        <a:pt x="15041" y="52163"/>
                      </a:cubicBezTo>
                      <a:cubicBezTo>
                        <a:pt x="15041" y="53443"/>
                        <a:pt x="15041" y="54083"/>
                        <a:pt x="14401" y="54724"/>
                      </a:cubicBezTo>
                      <a:cubicBezTo>
                        <a:pt x="13761" y="55364"/>
                        <a:pt x="12481" y="56004"/>
                        <a:pt x="11841" y="56644"/>
                      </a:cubicBezTo>
                      <a:cubicBezTo>
                        <a:pt x="10561" y="56644"/>
                        <a:pt x="9281" y="56644"/>
                        <a:pt x="8641" y="56644"/>
                      </a:cubicBezTo>
                      <a:cubicBezTo>
                        <a:pt x="7360" y="56004"/>
                        <a:pt x="6080" y="54724"/>
                        <a:pt x="5440" y="52163"/>
                      </a:cubicBezTo>
                      <a:cubicBezTo>
                        <a:pt x="5440" y="50883"/>
                        <a:pt x="4800" y="45763"/>
                        <a:pt x="5440" y="36802"/>
                      </a:cubicBezTo>
                      <a:cubicBezTo>
                        <a:pt x="5440" y="29122"/>
                        <a:pt x="5440" y="24642"/>
                        <a:pt x="6080" y="22721"/>
                      </a:cubicBezTo>
                      <a:cubicBezTo>
                        <a:pt x="6721" y="20801"/>
                        <a:pt x="7360" y="19521"/>
                        <a:pt x="9281" y="18881"/>
                      </a:cubicBezTo>
                      <a:cubicBezTo>
                        <a:pt x="9281" y="18881"/>
                        <a:pt x="9921" y="18241"/>
                        <a:pt x="10561" y="18241"/>
                      </a:cubicBezTo>
                      <a:close/>
                    </a:path>
                  </a:pathLst>
                </a:custGeom>
                <a:solidFill>
                  <a:schemeClr val="bg1"/>
                </a:solidFill>
                <a:ln w="9525" cap="flat">
                  <a:noFill/>
                  <a:prstDash val="solid"/>
                  <a:miter/>
                </a:ln>
              </p:spPr>
              <p:txBody>
                <a:bodyPr rtlCol="0" anchor="ctr"/>
                <a:lstStyle/>
                <a:p>
                  <a:endParaRPr lang="en-US"/>
                </a:p>
              </p:txBody>
            </p:sp>
            <p:sp>
              <p:nvSpPr>
                <p:cNvPr id="255" name="Freeform: Shape 254"/>
                <p:cNvSpPr/>
                <p:nvPr/>
              </p:nvSpPr>
              <p:spPr>
                <a:xfrm>
                  <a:off x="15191874" y="2802971"/>
                  <a:ext cx="24944" cy="75572"/>
                </a:xfrm>
                <a:custGeom>
                  <a:avLst/>
                  <a:gdLst>
                    <a:gd name="connsiteX0" fmla="*/ 7360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0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2404 h 64004"/>
                    <a:gd name="connsiteX14" fmla="*/ 7360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0"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0" y="4800"/>
                        <a:pt x="9280"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2404"/>
                      </a:cubicBezTo>
                      <a:cubicBezTo>
                        <a:pt x="10561" y="62404"/>
                        <a:pt x="9280" y="62404"/>
                        <a:pt x="7360" y="61764"/>
                      </a:cubicBezTo>
                      <a:close/>
                    </a:path>
                  </a:pathLst>
                </a:custGeom>
                <a:solidFill>
                  <a:schemeClr val="bg1"/>
                </a:solidFill>
                <a:ln w="9525" cap="flat">
                  <a:noFill/>
                  <a:prstDash val="solid"/>
                  <a:miter/>
                </a:ln>
              </p:spPr>
              <p:txBody>
                <a:bodyPr rtlCol="0" anchor="ctr"/>
                <a:lstStyle/>
                <a:p>
                  <a:endParaRPr lang="en-US"/>
                </a:p>
              </p:txBody>
            </p:sp>
            <p:sp>
              <p:nvSpPr>
                <p:cNvPr id="256" name="Freeform: Shape 255"/>
                <p:cNvSpPr/>
                <p:nvPr/>
              </p:nvSpPr>
              <p:spPr>
                <a:xfrm>
                  <a:off x="15210167" y="2814307"/>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8001 w 44802"/>
                    <a:gd name="connsiteY25" fmla="*/ 13121 h 51203"/>
                    <a:gd name="connsiteX26" fmla="*/ 12481 w 44802"/>
                    <a:gd name="connsiteY26" fmla="*/ 8641 h 51203"/>
                    <a:gd name="connsiteX27" fmla="*/ 21441 w 44802"/>
                    <a:gd name="connsiteY27" fmla="*/ 4800 h 51203"/>
                    <a:gd name="connsiteX28" fmla="*/ 24002 w 44802"/>
                    <a:gd name="connsiteY28" fmla="*/ 6080 h 51203"/>
                    <a:gd name="connsiteX29" fmla="*/ 24642 w 44802"/>
                    <a:gd name="connsiteY29" fmla="*/ 32322 h 51203"/>
                    <a:gd name="connsiteX30" fmla="*/ 15681 w 44802"/>
                    <a:gd name="connsiteY30" fmla="*/ 34242 h 51203"/>
                    <a:gd name="connsiteX31" fmla="*/ 14401 w 44802"/>
                    <a:gd name="connsiteY31" fmla="*/ 40003 h 51203"/>
                    <a:gd name="connsiteX32" fmla="*/ 16321 w 44802"/>
                    <a:gd name="connsiteY32" fmla="*/ 41923 h 51203"/>
                    <a:gd name="connsiteX33" fmla="*/ 22722 w 44802"/>
                    <a:gd name="connsiteY33" fmla="*/ 41923 h 51203"/>
                    <a:gd name="connsiteX34" fmla="*/ 29762 w 44802"/>
                    <a:gd name="connsiteY34" fmla="*/ 41283 h 51203"/>
                    <a:gd name="connsiteX35" fmla="*/ 30402 w 44802"/>
                    <a:gd name="connsiteY35" fmla="*/ 40643 h 51203"/>
                    <a:gd name="connsiteX36" fmla="*/ 30402 w 44802"/>
                    <a:gd name="connsiteY36" fmla="*/ 38723 h 51203"/>
                    <a:gd name="connsiteX37" fmla="*/ 30402 w 44802"/>
                    <a:gd name="connsiteY37" fmla="*/ 36802 h 51203"/>
                    <a:gd name="connsiteX38" fmla="*/ 30402 w 44802"/>
                    <a:gd name="connsiteY38" fmla="*/ 32322 h 51203"/>
                    <a:gd name="connsiteX39" fmla="*/ 27842 w 44802"/>
                    <a:gd name="connsiteY39" fmla="*/ 31682 h 51203"/>
                    <a:gd name="connsiteX40" fmla="*/ 2464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0643"/>
                        <a:pt x="4800" y="40003"/>
                        <a:pt x="4800" y="38082"/>
                      </a:cubicBezTo>
                      <a:cubicBezTo>
                        <a:pt x="4800" y="35522"/>
                        <a:pt x="544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1" y="15041"/>
                        <a:pt x="7361" y="14401"/>
                        <a:pt x="8001" y="13121"/>
                      </a:cubicBezTo>
                      <a:cubicBezTo>
                        <a:pt x="8001" y="11841"/>
                        <a:pt x="9921" y="9921"/>
                        <a:pt x="12481" y="8641"/>
                      </a:cubicBezTo>
                      <a:cubicBezTo>
                        <a:pt x="15041" y="6720"/>
                        <a:pt x="18241" y="6080"/>
                        <a:pt x="21441" y="4800"/>
                      </a:cubicBezTo>
                      <a:cubicBezTo>
                        <a:pt x="21441" y="6080"/>
                        <a:pt x="22722" y="6080"/>
                        <a:pt x="24002" y="6080"/>
                      </a:cubicBezTo>
                      <a:close/>
                      <a:moveTo>
                        <a:pt x="24642" y="32322"/>
                      </a:moveTo>
                      <a:cubicBezTo>
                        <a:pt x="20161" y="32322"/>
                        <a:pt x="17601" y="32962"/>
                        <a:pt x="15681" y="34242"/>
                      </a:cubicBezTo>
                      <a:cubicBezTo>
                        <a:pt x="13761" y="35522"/>
                        <a:pt x="13121" y="37442"/>
                        <a:pt x="14401" y="40003"/>
                      </a:cubicBezTo>
                      <a:cubicBezTo>
                        <a:pt x="15041" y="41283"/>
                        <a:pt x="15681" y="41923"/>
                        <a:pt x="16321" y="41923"/>
                      </a:cubicBezTo>
                      <a:cubicBezTo>
                        <a:pt x="16961" y="41923"/>
                        <a:pt x="18881" y="41923"/>
                        <a:pt x="22722" y="41923"/>
                      </a:cubicBezTo>
                      <a:cubicBezTo>
                        <a:pt x="26562" y="41923"/>
                        <a:pt x="28482" y="41923"/>
                        <a:pt x="29762" y="41283"/>
                      </a:cubicBezTo>
                      <a:cubicBezTo>
                        <a:pt x="30402" y="41283"/>
                        <a:pt x="30402" y="40643"/>
                        <a:pt x="30402" y="40643"/>
                      </a:cubicBezTo>
                      <a:cubicBezTo>
                        <a:pt x="30402" y="40643"/>
                        <a:pt x="30402" y="39363"/>
                        <a:pt x="30402" y="38723"/>
                      </a:cubicBezTo>
                      <a:cubicBezTo>
                        <a:pt x="30402" y="38082"/>
                        <a:pt x="30402" y="37442"/>
                        <a:pt x="30402" y="36802"/>
                      </a:cubicBezTo>
                      <a:lnTo>
                        <a:pt x="30402" y="32322"/>
                      </a:lnTo>
                      <a:lnTo>
                        <a:pt x="27842" y="31682"/>
                      </a:lnTo>
                      <a:cubicBezTo>
                        <a:pt x="26562" y="32322"/>
                        <a:pt x="25922" y="32322"/>
                        <a:pt x="24642" y="32322"/>
                      </a:cubicBezTo>
                      <a:close/>
                    </a:path>
                  </a:pathLst>
                </a:custGeom>
                <a:solidFill>
                  <a:schemeClr val="bg1"/>
                </a:solidFill>
                <a:ln w="9525" cap="flat">
                  <a:noFill/>
                  <a:prstDash val="solid"/>
                  <a:miter/>
                </a:ln>
              </p:spPr>
              <p:txBody>
                <a:bodyPr rtlCol="0" anchor="ctr"/>
                <a:lstStyle/>
                <a:p>
                  <a:endParaRPr lang="en-US"/>
                </a:p>
              </p:txBody>
            </p:sp>
            <p:sp>
              <p:nvSpPr>
                <p:cNvPr id="257" name="Freeform: Shape 256"/>
                <p:cNvSpPr/>
                <p:nvPr/>
              </p:nvSpPr>
              <p:spPr>
                <a:xfrm>
                  <a:off x="15259432" y="2810717"/>
                  <a:ext cx="58203" cy="68016"/>
                </a:xfrm>
                <a:custGeom>
                  <a:avLst/>
                  <a:gdLst>
                    <a:gd name="connsiteX0" fmla="*/ 22561 w 44802"/>
                    <a:gd name="connsiteY0" fmla="*/ 54564 h 57603"/>
                    <a:gd name="connsiteX1" fmla="*/ 16801 w 44802"/>
                    <a:gd name="connsiteY1" fmla="*/ 47523 h 57603"/>
                    <a:gd name="connsiteX2" fmla="*/ 14241 w 44802"/>
                    <a:gd name="connsiteY2" fmla="*/ 32162 h 57603"/>
                    <a:gd name="connsiteX3" fmla="*/ 13601 w 44802"/>
                    <a:gd name="connsiteY3" fmla="*/ 27042 h 57603"/>
                    <a:gd name="connsiteX4" fmla="*/ 11041 w 44802"/>
                    <a:gd name="connsiteY4" fmla="*/ 27042 h 57603"/>
                    <a:gd name="connsiteX5" fmla="*/ 5280 w 44802"/>
                    <a:gd name="connsiteY5" fmla="*/ 24482 h 57603"/>
                    <a:gd name="connsiteX6" fmla="*/ 5280 w 44802"/>
                    <a:gd name="connsiteY6" fmla="*/ 19361 h 57603"/>
                    <a:gd name="connsiteX7" fmla="*/ 7200 w 44802"/>
                    <a:gd name="connsiteY7" fmla="*/ 17441 h 57603"/>
                    <a:gd name="connsiteX8" fmla="*/ 11041 w 44802"/>
                    <a:gd name="connsiteY8" fmla="*/ 16801 h 57603"/>
                    <a:gd name="connsiteX9" fmla="*/ 14241 w 44802"/>
                    <a:gd name="connsiteY9" fmla="*/ 16801 h 57603"/>
                    <a:gd name="connsiteX10" fmla="*/ 14241 w 44802"/>
                    <a:gd name="connsiteY10" fmla="*/ 12321 h 57603"/>
                    <a:gd name="connsiteX11" fmla="*/ 14881 w 44802"/>
                    <a:gd name="connsiteY11" fmla="*/ 7200 h 57603"/>
                    <a:gd name="connsiteX12" fmla="*/ 16801 w 44802"/>
                    <a:gd name="connsiteY12" fmla="*/ 5280 h 57603"/>
                    <a:gd name="connsiteX13" fmla="*/ 21281 w 44802"/>
                    <a:gd name="connsiteY13" fmla="*/ 5280 h 57603"/>
                    <a:gd name="connsiteX14" fmla="*/ 23202 w 44802"/>
                    <a:gd name="connsiteY14" fmla="*/ 7840 h 57603"/>
                    <a:gd name="connsiteX15" fmla="*/ 23842 w 44802"/>
                    <a:gd name="connsiteY15" fmla="*/ 12961 h 57603"/>
                    <a:gd name="connsiteX16" fmla="*/ 23842 w 44802"/>
                    <a:gd name="connsiteY16" fmla="*/ 16801 h 57603"/>
                    <a:gd name="connsiteX17" fmla="*/ 26402 w 44802"/>
                    <a:gd name="connsiteY17" fmla="*/ 16801 h 57603"/>
                    <a:gd name="connsiteX18" fmla="*/ 29602 w 44802"/>
                    <a:gd name="connsiteY18" fmla="*/ 16801 h 57603"/>
                    <a:gd name="connsiteX19" fmla="*/ 30882 w 44802"/>
                    <a:gd name="connsiteY19" fmla="*/ 16801 h 57603"/>
                    <a:gd name="connsiteX20" fmla="*/ 33442 w 44802"/>
                    <a:gd name="connsiteY20" fmla="*/ 18081 h 57603"/>
                    <a:gd name="connsiteX21" fmla="*/ 34722 w 44802"/>
                    <a:gd name="connsiteY21" fmla="*/ 21281 h 57603"/>
                    <a:gd name="connsiteX22" fmla="*/ 33442 w 44802"/>
                    <a:gd name="connsiteY22" fmla="*/ 25122 h 57603"/>
                    <a:gd name="connsiteX23" fmla="*/ 31522 w 44802"/>
                    <a:gd name="connsiteY23" fmla="*/ 26402 h 57603"/>
                    <a:gd name="connsiteX24" fmla="*/ 27682 w 44802"/>
                    <a:gd name="connsiteY24" fmla="*/ 26402 h 57603"/>
                    <a:gd name="connsiteX25" fmla="*/ 24481 w 44802"/>
                    <a:gd name="connsiteY25" fmla="*/ 26402 h 57603"/>
                    <a:gd name="connsiteX26" fmla="*/ 23842 w 44802"/>
                    <a:gd name="connsiteY26" fmla="*/ 27042 h 57603"/>
                    <a:gd name="connsiteX27" fmla="*/ 24481 w 44802"/>
                    <a:gd name="connsiteY27" fmla="*/ 36002 h 57603"/>
                    <a:gd name="connsiteX28" fmla="*/ 25762 w 44802"/>
                    <a:gd name="connsiteY28" fmla="*/ 43043 h 57603"/>
                    <a:gd name="connsiteX29" fmla="*/ 27682 w 44802"/>
                    <a:gd name="connsiteY29" fmla="*/ 43683 h 57603"/>
                    <a:gd name="connsiteX30" fmla="*/ 30242 w 44802"/>
                    <a:gd name="connsiteY30" fmla="*/ 43043 h 57603"/>
                    <a:gd name="connsiteX31" fmla="*/ 32802 w 44802"/>
                    <a:gd name="connsiteY31" fmla="*/ 39203 h 57603"/>
                    <a:gd name="connsiteX32" fmla="*/ 35362 w 44802"/>
                    <a:gd name="connsiteY32" fmla="*/ 36002 h 57603"/>
                    <a:gd name="connsiteX33" fmla="*/ 38562 w 44802"/>
                    <a:gd name="connsiteY33" fmla="*/ 35362 h 57603"/>
                    <a:gd name="connsiteX34" fmla="*/ 41763 w 44802"/>
                    <a:gd name="connsiteY34" fmla="*/ 36642 h 57603"/>
                    <a:gd name="connsiteX35" fmla="*/ 43683 w 44802"/>
                    <a:gd name="connsiteY35" fmla="*/ 39843 h 57603"/>
                    <a:gd name="connsiteX36" fmla="*/ 42403 w 44802"/>
                    <a:gd name="connsiteY36" fmla="*/ 44963 h 57603"/>
                    <a:gd name="connsiteX37" fmla="*/ 38562 w 44802"/>
                    <a:gd name="connsiteY37" fmla="*/ 50723 h 57603"/>
                    <a:gd name="connsiteX38" fmla="*/ 30882 w 44802"/>
                    <a:gd name="connsiteY38" fmla="*/ 54564 h 57603"/>
                    <a:gd name="connsiteX39" fmla="*/ 22561 w 44802"/>
                    <a:gd name="connsiteY39" fmla="*/ 5456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57603">
                      <a:moveTo>
                        <a:pt x="22561" y="54564"/>
                      </a:moveTo>
                      <a:cubicBezTo>
                        <a:pt x="20001" y="53283"/>
                        <a:pt x="18081" y="51363"/>
                        <a:pt x="16801" y="47523"/>
                      </a:cubicBezTo>
                      <a:cubicBezTo>
                        <a:pt x="15521" y="44323"/>
                        <a:pt x="14881" y="39203"/>
                        <a:pt x="14241" y="32162"/>
                      </a:cubicBezTo>
                      <a:lnTo>
                        <a:pt x="13601" y="27042"/>
                      </a:lnTo>
                      <a:lnTo>
                        <a:pt x="11041" y="27042"/>
                      </a:lnTo>
                      <a:cubicBezTo>
                        <a:pt x="7841" y="27042"/>
                        <a:pt x="5920" y="26402"/>
                        <a:pt x="5280" y="24482"/>
                      </a:cubicBezTo>
                      <a:cubicBezTo>
                        <a:pt x="4640" y="23201"/>
                        <a:pt x="4640" y="21281"/>
                        <a:pt x="5280" y="19361"/>
                      </a:cubicBezTo>
                      <a:cubicBezTo>
                        <a:pt x="5920" y="18721"/>
                        <a:pt x="6560" y="18081"/>
                        <a:pt x="7200" y="17441"/>
                      </a:cubicBezTo>
                      <a:cubicBezTo>
                        <a:pt x="7841" y="16801"/>
                        <a:pt x="9121" y="16801"/>
                        <a:pt x="11041" y="16801"/>
                      </a:cubicBezTo>
                      <a:lnTo>
                        <a:pt x="14241" y="16801"/>
                      </a:lnTo>
                      <a:lnTo>
                        <a:pt x="14241" y="12321"/>
                      </a:lnTo>
                      <a:cubicBezTo>
                        <a:pt x="14241" y="9761"/>
                        <a:pt x="14881" y="8481"/>
                        <a:pt x="14881" y="7200"/>
                      </a:cubicBezTo>
                      <a:cubicBezTo>
                        <a:pt x="14881" y="6560"/>
                        <a:pt x="16161" y="5920"/>
                        <a:pt x="16801" y="5280"/>
                      </a:cubicBezTo>
                      <a:cubicBezTo>
                        <a:pt x="18081" y="4640"/>
                        <a:pt x="20001" y="4640"/>
                        <a:pt x="21281" y="5280"/>
                      </a:cubicBezTo>
                      <a:cubicBezTo>
                        <a:pt x="22561" y="5920"/>
                        <a:pt x="23202" y="6560"/>
                        <a:pt x="23202" y="7840"/>
                      </a:cubicBezTo>
                      <a:cubicBezTo>
                        <a:pt x="23842" y="9121"/>
                        <a:pt x="23842" y="10401"/>
                        <a:pt x="23842" y="12961"/>
                      </a:cubicBezTo>
                      <a:lnTo>
                        <a:pt x="23842" y="16801"/>
                      </a:lnTo>
                      <a:lnTo>
                        <a:pt x="26402" y="16801"/>
                      </a:lnTo>
                      <a:cubicBezTo>
                        <a:pt x="28322" y="16801"/>
                        <a:pt x="28962" y="16801"/>
                        <a:pt x="29602" y="16801"/>
                      </a:cubicBezTo>
                      <a:cubicBezTo>
                        <a:pt x="29602" y="16801"/>
                        <a:pt x="30242" y="16801"/>
                        <a:pt x="30882" y="16801"/>
                      </a:cubicBezTo>
                      <a:cubicBezTo>
                        <a:pt x="31522" y="16801"/>
                        <a:pt x="32162" y="17441"/>
                        <a:pt x="33442" y="18081"/>
                      </a:cubicBezTo>
                      <a:cubicBezTo>
                        <a:pt x="34082" y="18721"/>
                        <a:pt x="34722" y="20001"/>
                        <a:pt x="34722" y="21281"/>
                      </a:cubicBezTo>
                      <a:cubicBezTo>
                        <a:pt x="34722" y="22561"/>
                        <a:pt x="34082" y="23842"/>
                        <a:pt x="33442" y="25122"/>
                      </a:cubicBezTo>
                      <a:cubicBezTo>
                        <a:pt x="32802" y="25762"/>
                        <a:pt x="32162" y="26402"/>
                        <a:pt x="31522" y="26402"/>
                      </a:cubicBezTo>
                      <a:cubicBezTo>
                        <a:pt x="30882" y="26402"/>
                        <a:pt x="29602" y="26402"/>
                        <a:pt x="27682" y="26402"/>
                      </a:cubicBezTo>
                      <a:cubicBezTo>
                        <a:pt x="25762" y="26402"/>
                        <a:pt x="25122" y="26402"/>
                        <a:pt x="24481" y="26402"/>
                      </a:cubicBezTo>
                      <a:cubicBezTo>
                        <a:pt x="23842" y="26402"/>
                        <a:pt x="23842" y="26402"/>
                        <a:pt x="23842" y="27042"/>
                      </a:cubicBezTo>
                      <a:cubicBezTo>
                        <a:pt x="23842" y="29602"/>
                        <a:pt x="23842" y="32802"/>
                        <a:pt x="24481" y="36002"/>
                      </a:cubicBezTo>
                      <a:cubicBezTo>
                        <a:pt x="25122" y="39843"/>
                        <a:pt x="25122" y="41763"/>
                        <a:pt x="25762" y="43043"/>
                      </a:cubicBezTo>
                      <a:cubicBezTo>
                        <a:pt x="25762" y="43683"/>
                        <a:pt x="26402" y="43683"/>
                        <a:pt x="27682" y="43683"/>
                      </a:cubicBezTo>
                      <a:cubicBezTo>
                        <a:pt x="28322" y="43683"/>
                        <a:pt x="29602" y="43683"/>
                        <a:pt x="30242" y="43043"/>
                      </a:cubicBezTo>
                      <a:cubicBezTo>
                        <a:pt x="30882" y="42403"/>
                        <a:pt x="32162" y="41123"/>
                        <a:pt x="32802" y="39203"/>
                      </a:cubicBezTo>
                      <a:cubicBezTo>
                        <a:pt x="33442" y="37282"/>
                        <a:pt x="34722" y="36642"/>
                        <a:pt x="35362" y="36002"/>
                      </a:cubicBezTo>
                      <a:cubicBezTo>
                        <a:pt x="36002" y="35362"/>
                        <a:pt x="37282" y="35362"/>
                        <a:pt x="38562" y="35362"/>
                      </a:cubicBezTo>
                      <a:cubicBezTo>
                        <a:pt x="39843" y="35362"/>
                        <a:pt x="40483" y="36002"/>
                        <a:pt x="41763" y="36642"/>
                      </a:cubicBezTo>
                      <a:cubicBezTo>
                        <a:pt x="42403" y="37282"/>
                        <a:pt x="43043" y="38563"/>
                        <a:pt x="43683" y="39843"/>
                      </a:cubicBezTo>
                      <a:cubicBezTo>
                        <a:pt x="43683" y="41123"/>
                        <a:pt x="43683" y="43043"/>
                        <a:pt x="42403" y="44963"/>
                      </a:cubicBezTo>
                      <a:cubicBezTo>
                        <a:pt x="41123" y="46883"/>
                        <a:pt x="39843" y="48803"/>
                        <a:pt x="38562" y="50723"/>
                      </a:cubicBezTo>
                      <a:cubicBezTo>
                        <a:pt x="36642" y="52643"/>
                        <a:pt x="34082" y="53923"/>
                        <a:pt x="30882" y="54564"/>
                      </a:cubicBezTo>
                      <a:cubicBezTo>
                        <a:pt x="27682" y="55844"/>
                        <a:pt x="25122" y="55204"/>
                        <a:pt x="22561" y="54564"/>
                      </a:cubicBezTo>
                      <a:close/>
                    </a:path>
                  </a:pathLst>
                </a:custGeom>
                <a:solidFill>
                  <a:schemeClr val="bg1"/>
                </a:solidFill>
                <a:ln w="9525" cap="flat">
                  <a:noFill/>
                  <a:prstDash val="solid"/>
                  <a:miter/>
                </a:ln>
              </p:spPr>
              <p:txBody>
                <a:bodyPr rtlCol="0" anchor="ctr"/>
                <a:lstStyle/>
                <a:p>
                  <a:endParaRPr lang="en-US"/>
                </a:p>
              </p:txBody>
            </p:sp>
            <p:sp>
              <p:nvSpPr>
                <p:cNvPr id="258" name="Freeform: Shape 257"/>
                <p:cNvSpPr/>
                <p:nvPr/>
              </p:nvSpPr>
              <p:spPr>
                <a:xfrm>
                  <a:off x="15313812" y="2817330"/>
                  <a:ext cx="49887" cy="60458"/>
                </a:xfrm>
                <a:custGeom>
                  <a:avLst/>
                  <a:gdLst>
                    <a:gd name="connsiteX0" fmla="*/ 22945 w 38402"/>
                    <a:gd name="connsiteY0" fmla="*/ 4800 h 51203"/>
                    <a:gd name="connsiteX1" fmla="*/ 29985 w 38402"/>
                    <a:gd name="connsiteY1" fmla="*/ 7361 h 51203"/>
                    <a:gd name="connsiteX2" fmla="*/ 35745 w 38402"/>
                    <a:gd name="connsiteY2" fmla="*/ 23362 h 51203"/>
                    <a:gd name="connsiteX3" fmla="*/ 35745 w 38402"/>
                    <a:gd name="connsiteY3" fmla="*/ 27202 h 51203"/>
                    <a:gd name="connsiteX4" fmla="*/ 35105 w 38402"/>
                    <a:gd name="connsiteY4" fmla="*/ 29762 h 51203"/>
                    <a:gd name="connsiteX5" fmla="*/ 33825 w 38402"/>
                    <a:gd name="connsiteY5" fmla="*/ 31682 h 51203"/>
                    <a:gd name="connsiteX6" fmla="*/ 31905 w 38402"/>
                    <a:gd name="connsiteY6" fmla="*/ 32962 h 51203"/>
                    <a:gd name="connsiteX7" fmla="*/ 29345 w 38402"/>
                    <a:gd name="connsiteY7" fmla="*/ 33602 h 51203"/>
                    <a:gd name="connsiteX8" fmla="*/ 25505 w 38402"/>
                    <a:gd name="connsiteY8" fmla="*/ 34242 h 51203"/>
                    <a:gd name="connsiteX9" fmla="*/ 1782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5 w 38402"/>
                    <a:gd name="connsiteY15" fmla="*/ 38083 h 51203"/>
                    <a:gd name="connsiteX16" fmla="*/ 38946 w 38402"/>
                    <a:gd name="connsiteY16" fmla="*/ 40003 h 51203"/>
                    <a:gd name="connsiteX17" fmla="*/ 38946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3 w 38402"/>
                    <a:gd name="connsiteY22" fmla="*/ 41283 h 51203"/>
                    <a:gd name="connsiteX23" fmla="*/ 5023 w 38402"/>
                    <a:gd name="connsiteY23" fmla="*/ 24002 h 51203"/>
                    <a:gd name="connsiteX24" fmla="*/ 6944 w 38402"/>
                    <a:gd name="connsiteY24" fmla="*/ 16961 h 51203"/>
                    <a:gd name="connsiteX25" fmla="*/ 10784 w 38402"/>
                    <a:gd name="connsiteY25" fmla="*/ 11841 h 51203"/>
                    <a:gd name="connsiteX26" fmla="*/ 22945 w 38402"/>
                    <a:gd name="connsiteY26" fmla="*/ 4800 h 51203"/>
                    <a:gd name="connsiteX27" fmla="*/ 23585 w 38402"/>
                    <a:gd name="connsiteY27" fmla="*/ 15041 h 51203"/>
                    <a:gd name="connsiteX28" fmla="*/ 19744 w 38402"/>
                    <a:gd name="connsiteY28" fmla="*/ 16321 h 51203"/>
                    <a:gd name="connsiteX29" fmla="*/ 16544 w 38402"/>
                    <a:gd name="connsiteY29" fmla="*/ 20161 h 51203"/>
                    <a:gd name="connsiteX30" fmla="*/ 15904 w 38402"/>
                    <a:gd name="connsiteY30" fmla="*/ 23362 h 51203"/>
                    <a:gd name="connsiteX31" fmla="*/ 19104 w 38402"/>
                    <a:gd name="connsiteY31" fmla="*/ 24002 h 51203"/>
                    <a:gd name="connsiteX32" fmla="*/ 24225 w 38402"/>
                    <a:gd name="connsiteY32" fmla="*/ 23362 h 51203"/>
                    <a:gd name="connsiteX33" fmla="*/ 26785 w 38402"/>
                    <a:gd name="connsiteY33" fmla="*/ 23362 h 51203"/>
                    <a:gd name="connsiteX34" fmla="*/ 26785 w 38402"/>
                    <a:gd name="connsiteY34" fmla="*/ 20801 h 51203"/>
                    <a:gd name="connsiteX35" fmla="*/ 23585 w 38402"/>
                    <a:gd name="connsiteY35" fmla="*/ 1504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945" y="4800"/>
                      </a:moveTo>
                      <a:cubicBezTo>
                        <a:pt x="25505" y="4800"/>
                        <a:pt x="28065" y="5440"/>
                        <a:pt x="29985" y="7361"/>
                      </a:cubicBezTo>
                      <a:cubicBezTo>
                        <a:pt x="33825" y="9921"/>
                        <a:pt x="35745" y="15041"/>
                        <a:pt x="35745" y="23362"/>
                      </a:cubicBezTo>
                      <a:cubicBezTo>
                        <a:pt x="35745" y="24642"/>
                        <a:pt x="35745" y="25922"/>
                        <a:pt x="35745" y="27202"/>
                      </a:cubicBezTo>
                      <a:cubicBezTo>
                        <a:pt x="35745" y="27842"/>
                        <a:pt x="35745" y="29122"/>
                        <a:pt x="35105" y="29762"/>
                      </a:cubicBezTo>
                      <a:cubicBezTo>
                        <a:pt x="35105" y="30402"/>
                        <a:pt x="34465" y="31042"/>
                        <a:pt x="33825" y="31682"/>
                      </a:cubicBezTo>
                      <a:cubicBezTo>
                        <a:pt x="33185" y="32322"/>
                        <a:pt x="32545" y="32322"/>
                        <a:pt x="31905" y="32962"/>
                      </a:cubicBezTo>
                      <a:cubicBezTo>
                        <a:pt x="31265" y="33602"/>
                        <a:pt x="29985" y="33602"/>
                        <a:pt x="29345" y="33602"/>
                      </a:cubicBezTo>
                      <a:cubicBezTo>
                        <a:pt x="28065" y="33602"/>
                        <a:pt x="26785" y="33602"/>
                        <a:pt x="25505" y="34242"/>
                      </a:cubicBezTo>
                      <a:cubicBezTo>
                        <a:pt x="21024" y="34882"/>
                        <a:pt x="18464" y="34882"/>
                        <a:pt x="17824" y="34882"/>
                      </a:cubicBezTo>
                      <a:lnTo>
                        <a:pt x="15904" y="34882"/>
                      </a:lnTo>
                      <a:lnTo>
                        <a:pt x="16544" y="36162"/>
                      </a:lnTo>
                      <a:cubicBezTo>
                        <a:pt x="17824" y="38083"/>
                        <a:pt x="20384" y="39363"/>
                        <a:pt x="23585" y="39363"/>
                      </a:cubicBezTo>
                      <a:cubicBezTo>
                        <a:pt x="24865" y="39363"/>
                        <a:pt x="26145" y="39363"/>
                        <a:pt x="27425" y="39363"/>
                      </a:cubicBezTo>
                      <a:cubicBezTo>
                        <a:pt x="28065" y="39363"/>
                        <a:pt x="29345" y="38083"/>
                        <a:pt x="31265" y="37442"/>
                      </a:cubicBezTo>
                      <a:cubicBezTo>
                        <a:pt x="33825" y="35522"/>
                        <a:pt x="35745" y="36162"/>
                        <a:pt x="37665" y="38083"/>
                      </a:cubicBezTo>
                      <a:cubicBezTo>
                        <a:pt x="38306" y="38723"/>
                        <a:pt x="38946" y="39363"/>
                        <a:pt x="38946" y="40003"/>
                      </a:cubicBezTo>
                      <a:cubicBezTo>
                        <a:pt x="38946" y="40643"/>
                        <a:pt x="38946" y="41283"/>
                        <a:pt x="38946" y="41923"/>
                      </a:cubicBezTo>
                      <a:cubicBezTo>
                        <a:pt x="38946" y="43843"/>
                        <a:pt x="37665" y="45123"/>
                        <a:pt x="35745" y="46403"/>
                      </a:cubicBezTo>
                      <a:cubicBezTo>
                        <a:pt x="33825" y="47683"/>
                        <a:pt x="31265" y="48963"/>
                        <a:pt x="28705" y="49603"/>
                      </a:cubicBezTo>
                      <a:cubicBezTo>
                        <a:pt x="27425" y="50243"/>
                        <a:pt x="26145" y="50243"/>
                        <a:pt x="25505" y="50243"/>
                      </a:cubicBezTo>
                      <a:cubicBezTo>
                        <a:pt x="24865" y="50243"/>
                        <a:pt x="22945" y="50243"/>
                        <a:pt x="21024" y="49603"/>
                      </a:cubicBezTo>
                      <a:cubicBezTo>
                        <a:pt x="15264" y="48963"/>
                        <a:pt x="11424" y="45763"/>
                        <a:pt x="8223" y="41283"/>
                      </a:cubicBezTo>
                      <a:cubicBezTo>
                        <a:pt x="5023" y="36802"/>
                        <a:pt x="4383" y="30402"/>
                        <a:pt x="5023" y="24002"/>
                      </a:cubicBezTo>
                      <a:cubicBezTo>
                        <a:pt x="5663" y="21441"/>
                        <a:pt x="6303" y="18881"/>
                        <a:pt x="6944" y="16961"/>
                      </a:cubicBezTo>
                      <a:cubicBezTo>
                        <a:pt x="7584" y="15041"/>
                        <a:pt x="8864" y="13761"/>
                        <a:pt x="10784" y="11841"/>
                      </a:cubicBezTo>
                      <a:cubicBezTo>
                        <a:pt x="14624" y="6720"/>
                        <a:pt x="19104" y="4800"/>
                        <a:pt x="22945" y="4800"/>
                      </a:cubicBezTo>
                      <a:close/>
                      <a:moveTo>
                        <a:pt x="23585" y="15041"/>
                      </a:moveTo>
                      <a:cubicBezTo>
                        <a:pt x="22945" y="15041"/>
                        <a:pt x="21664" y="15681"/>
                        <a:pt x="19744" y="16321"/>
                      </a:cubicBezTo>
                      <a:cubicBezTo>
                        <a:pt x="17824" y="17601"/>
                        <a:pt x="17184" y="18241"/>
                        <a:pt x="16544" y="20161"/>
                      </a:cubicBezTo>
                      <a:cubicBezTo>
                        <a:pt x="15904" y="22082"/>
                        <a:pt x="15264" y="22721"/>
                        <a:pt x="15904" y="23362"/>
                      </a:cubicBezTo>
                      <a:cubicBezTo>
                        <a:pt x="15904" y="24002"/>
                        <a:pt x="17184" y="24002"/>
                        <a:pt x="19104" y="24002"/>
                      </a:cubicBezTo>
                      <a:cubicBezTo>
                        <a:pt x="21024" y="24002"/>
                        <a:pt x="22945" y="24002"/>
                        <a:pt x="24225" y="23362"/>
                      </a:cubicBezTo>
                      <a:lnTo>
                        <a:pt x="26785" y="23362"/>
                      </a:lnTo>
                      <a:lnTo>
                        <a:pt x="26785" y="20801"/>
                      </a:lnTo>
                      <a:cubicBezTo>
                        <a:pt x="25505" y="16321"/>
                        <a:pt x="24865" y="15041"/>
                        <a:pt x="23585" y="15041"/>
                      </a:cubicBezTo>
                      <a:close/>
                    </a:path>
                  </a:pathLst>
                </a:custGeom>
                <a:solidFill>
                  <a:schemeClr val="bg1"/>
                </a:solidFill>
                <a:ln w="9525" cap="flat">
                  <a:noFill/>
                  <a:prstDash val="solid"/>
                  <a:miter/>
                </a:ln>
              </p:spPr>
              <p:txBody>
                <a:bodyPr rtlCol="0" anchor="ctr"/>
                <a:lstStyle/>
                <a:p>
                  <a:endParaRPr lang="en-US"/>
                </a:p>
              </p:txBody>
            </p:sp>
            <p:sp>
              <p:nvSpPr>
                <p:cNvPr id="259" name="Freeform: Shape 258"/>
                <p:cNvSpPr/>
                <p:nvPr/>
              </p:nvSpPr>
              <p:spPr>
                <a:xfrm>
                  <a:off x="15361494" y="2817330"/>
                  <a:ext cx="41573" cy="60458"/>
                </a:xfrm>
                <a:custGeom>
                  <a:avLst/>
                  <a:gdLst>
                    <a:gd name="connsiteX0" fmla="*/ 9281 w 32002"/>
                    <a:gd name="connsiteY0" fmla="*/ 49603 h 51203"/>
                    <a:gd name="connsiteX1" fmla="*/ 7360 w 32002"/>
                    <a:gd name="connsiteY1" fmla="*/ 48323 h 51203"/>
                    <a:gd name="connsiteX2" fmla="*/ 5440 w 32002"/>
                    <a:gd name="connsiteY2" fmla="*/ 41923 h 51203"/>
                    <a:gd name="connsiteX3" fmla="*/ 4800 w 32002"/>
                    <a:gd name="connsiteY3" fmla="*/ 23362 h 51203"/>
                    <a:gd name="connsiteX4" fmla="*/ 4800 w 32002"/>
                    <a:gd name="connsiteY4" fmla="*/ 10561 h 51203"/>
                    <a:gd name="connsiteX5" fmla="*/ 5440 w 32002"/>
                    <a:gd name="connsiteY5" fmla="*/ 7361 h 51203"/>
                    <a:gd name="connsiteX6" fmla="*/ 8001 w 32002"/>
                    <a:gd name="connsiteY6" fmla="*/ 5440 h 51203"/>
                    <a:gd name="connsiteX7" fmla="*/ 9921 w 32002"/>
                    <a:gd name="connsiteY7" fmla="*/ 4800 h 51203"/>
                    <a:gd name="connsiteX8" fmla="*/ 11841 w 32002"/>
                    <a:gd name="connsiteY8" fmla="*/ 4800 h 51203"/>
                    <a:gd name="connsiteX9" fmla="*/ 15041 w 32002"/>
                    <a:gd name="connsiteY9" fmla="*/ 10561 h 51203"/>
                    <a:gd name="connsiteX10" fmla="*/ 15041 w 32002"/>
                    <a:gd name="connsiteY10" fmla="*/ 12481 h 51203"/>
                    <a:gd name="connsiteX11" fmla="*/ 17601 w 32002"/>
                    <a:gd name="connsiteY11" fmla="*/ 11201 h 51203"/>
                    <a:gd name="connsiteX12" fmla="*/ 27202 w 32002"/>
                    <a:gd name="connsiteY12" fmla="*/ 11201 h 51203"/>
                    <a:gd name="connsiteX13" fmla="*/ 32322 w 32002"/>
                    <a:gd name="connsiteY13" fmla="*/ 16321 h 51203"/>
                    <a:gd name="connsiteX14" fmla="*/ 32962 w 32002"/>
                    <a:gd name="connsiteY14" fmla="*/ 21441 h 51203"/>
                    <a:gd name="connsiteX15" fmla="*/ 30402 w 32002"/>
                    <a:gd name="connsiteY15" fmla="*/ 24642 h 51203"/>
                    <a:gd name="connsiteX16" fmla="*/ 25922 w 32002"/>
                    <a:gd name="connsiteY16" fmla="*/ 25282 h 51203"/>
                    <a:gd name="connsiteX17" fmla="*/ 22721 w 32002"/>
                    <a:gd name="connsiteY17" fmla="*/ 22082 h 51203"/>
                    <a:gd name="connsiteX18" fmla="*/ 21441 w 32002"/>
                    <a:gd name="connsiteY18" fmla="*/ 20801 h 51203"/>
                    <a:gd name="connsiteX19" fmla="*/ 19521 w 32002"/>
                    <a:gd name="connsiteY19" fmla="*/ 21441 h 51203"/>
                    <a:gd name="connsiteX20" fmla="*/ 15041 w 32002"/>
                    <a:gd name="connsiteY20" fmla="*/ 26562 h 51203"/>
                    <a:gd name="connsiteX21" fmla="*/ 14401 w 32002"/>
                    <a:gd name="connsiteY21" fmla="*/ 29122 h 51203"/>
                    <a:gd name="connsiteX22" fmla="*/ 14401 w 32002"/>
                    <a:gd name="connsiteY22" fmla="*/ 35522 h 51203"/>
                    <a:gd name="connsiteX23" fmla="*/ 14401 w 32002"/>
                    <a:gd name="connsiteY23" fmla="*/ 45123 h 51203"/>
                    <a:gd name="connsiteX24" fmla="*/ 13121 w 32002"/>
                    <a:gd name="connsiteY24" fmla="*/ 47683 h 51203"/>
                    <a:gd name="connsiteX25" fmla="*/ 10561 w 32002"/>
                    <a:gd name="connsiteY25" fmla="*/ 48963 h 51203"/>
                    <a:gd name="connsiteX26" fmla="*/ 9281 w 32002"/>
                    <a:gd name="connsiteY26" fmla="*/ 4960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002" h="51203">
                      <a:moveTo>
                        <a:pt x="9281" y="49603"/>
                      </a:moveTo>
                      <a:cubicBezTo>
                        <a:pt x="8641" y="49603"/>
                        <a:pt x="8001" y="48963"/>
                        <a:pt x="7360" y="48323"/>
                      </a:cubicBezTo>
                      <a:cubicBezTo>
                        <a:pt x="6720" y="47683"/>
                        <a:pt x="6080" y="45123"/>
                        <a:pt x="5440" y="41923"/>
                      </a:cubicBezTo>
                      <a:cubicBezTo>
                        <a:pt x="5440" y="38083"/>
                        <a:pt x="4800" y="32322"/>
                        <a:pt x="4800" y="23362"/>
                      </a:cubicBezTo>
                      <a:cubicBezTo>
                        <a:pt x="4800" y="16321"/>
                        <a:pt x="4800" y="11841"/>
                        <a:pt x="4800" y="10561"/>
                      </a:cubicBezTo>
                      <a:cubicBezTo>
                        <a:pt x="4800" y="9281"/>
                        <a:pt x="5440" y="8001"/>
                        <a:pt x="5440" y="7361"/>
                      </a:cubicBezTo>
                      <a:cubicBezTo>
                        <a:pt x="6080" y="6720"/>
                        <a:pt x="6720" y="6080"/>
                        <a:pt x="8001" y="5440"/>
                      </a:cubicBezTo>
                      <a:cubicBezTo>
                        <a:pt x="8641" y="4800"/>
                        <a:pt x="9281" y="4800"/>
                        <a:pt x="9921" y="4800"/>
                      </a:cubicBezTo>
                      <a:cubicBezTo>
                        <a:pt x="10561" y="4800"/>
                        <a:pt x="10561" y="4800"/>
                        <a:pt x="11841" y="4800"/>
                      </a:cubicBezTo>
                      <a:cubicBezTo>
                        <a:pt x="14401" y="5440"/>
                        <a:pt x="15041" y="7361"/>
                        <a:pt x="15041" y="10561"/>
                      </a:cubicBezTo>
                      <a:lnTo>
                        <a:pt x="15041" y="12481"/>
                      </a:lnTo>
                      <a:lnTo>
                        <a:pt x="17601" y="11201"/>
                      </a:lnTo>
                      <a:cubicBezTo>
                        <a:pt x="20801" y="9921"/>
                        <a:pt x="24002" y="9921"/>
                        <a:pt x="27202" y="11201"/>
                      </a:cubicBezTo>
                      <a:cubicBezTo>
                        <a:pt x="29762" y="12481"/>
                        <a:pt x="31682" y="14401"/>
                        <a:pt x="32322" y="16321"/>
                      </a:cubicBezTo>
                      <a:cubicBezTo>
                        <a:pt x="32962" y="18241"/>
                        <a:pt x="33602" y="19521"/>
                        <a:pt x="32962" y="21441"/>
                      </a:cubicBezTo>
                      <a:cubicBezTo>
                        <a:pt x="32962" y="22721"/>
                        <a:pt x="31682" y="24002"/>
                        <a:pt x="30402" y="24642"/>
                      </a:cubicBezTo>
                      <a:cubicBezTo>
                        <a:pt x="29122" y="25282"/>
                        <a:pt x="27842" y="25282"/>
                        <a:pt x="25922" y="25282"/>
                      </a:cubicBezTo>
                      <a:cubicBezTo>
                        <a:pt x="24642" y="24642"/>
                        <a:pt x="23361" y="24002"/>
                        <a:pt x="22721" y="22082"/>
                      </a:cubicBezTo>
                      <a:cubicBezTo>
                        <a:pt x="22082" y="20801"/>
                        <a:pt x="22082" y="20801"/>
                        <a:pt x="21441" y="20801"/>
                      </a:cubicBezTo>
                      <a:cubicBezTo>
                        <a:pt x="20801" y="20801"/>
                        <a:pt x="20161" y="20801"/>
                        <a:pt x="19521" y="21441"/>
                      </a:cubicBezTo>
                      <a:cubicBezTo>
                        <a:pt x="17601" y="22721"/>
                        <a:pt x="16321" y="24002"/>
                        <a:pt x="15041" y="26562"/>
                      </a:cubicBezTo>
                      <a:cubicBezTo>
                        <a:pt x="14401" y="27842"/>
                        <a:pt x="14401" y="28482"/>
                        <a:pt x="14401" y="29122"/>
                      </a:cubicBezTo>
                      <a:cubicBezTo>
                        <a:pt x="14401" y="29762"/>
                        <a:pt x="14401" y="32322"/>
                        <a:pt x="14401" y="35522"/>
                      </a:cubicBezTo>
                      <a:cubicBezTo>
                        <a:pt x="14401" y="40643"/>
                        <a:pt x="15041" y="44483"/>
                        <a:pt x="14401" y="45123"/>
                      </a:cubicBezTo>
                      <a:cubicBezTo>
                        <a:pt x="14401" y="46403"/>
                        <a:pt x="13761" y="47043"/>
                        <a:pt x="13121" y="47683"/>
                      </a:cubicBezTo>
                      <a:cubicBezTo>
                        <a:pt x="12481" y="48323"/>
                        <a:pt x="11201" y="48963"/>
                        <a:pt x="10561" y="48963"/>
                      </a:cubicBezTo>
                      <a:cubicBezTo>
                        <a:pt x="10561" y="50243"/>
                        <a:pt x="9921" y="50243"/>
                        <a:pt x="9281" y="49603"/>
                      </a:cubicBezTo>
                      <a:close/>
                    </a:path>
                  </a:pathLst>
                </a:custGeom>
                <a:solidFill>
                  <a:schemeClr val="bg1"/>
                </a:solidFill>
                <a:ln w="9525" cap="flat">
                  <a:noFill/>
                  <a:prstDash val="solid"/>
                  <a:miter/>
                </a:ln>
              </p:spPr>
              <p:txBody>
                <a:bodyPr rtlCol="0" anchor="ctr"/>
                <a:lstStyle/>
                <a:p>
                  <a:endParaRPr lang="en-US"/>
                </a:p>
              </p:txBody>
            </p:sp>
            <p:sp>
              <p:nvSpPr>
                <p:cNvPr id="260" name="Freeform: Shape 259"/>
                <p:cNvSpPr/>
                <p:nvPr/>
              </p:nvSpPr>
              <p:spPr>
                <a:xfrm>
                  <a:off x="15402235" y="2814307"/>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7360 w 44802"/>
                    <a:gd name="connsiteY25" fmla="*/ 13121 h 51203"/>
                    <a:gd name="connsiteX26" fmla="*/ 11841 w 44802"/>
                    <a:gd name="connsiteY26" fmla="*/ 8641 h 51203"/>
                    <a:gd name="connsiteX27" fmla="*/ 20161 w 44802"/>
                    <a:gd name="connsiteY27" fmla="*/ 4800 h 51203"/>
                    <a:gd name="connsiteX28" fmla="*/ 24002 w 44802"/>
                    <a:gd name="connsiteY28" fmla="*/ 6080 h 51203"/>
                    <a:gd name="connsiteX29" fmla="*/ 24642 w 44802"/>
                    <a:gd name="connsiteY29" fmla="*/ 32322 h 51203"/>
                    <a:gd name="connsiteX30" fmla="*/ 15681 w 44802"/>
                    <a:gd name="connsiteY30" fmla="*/ 34242 h 51203"/>
                    <a:gd name="connsiteX31" fmla="*/ 14401 w 44802"/>
                    <a:gd name="connsiteY31" fmla="*/ 40003 h 51203"/>
                    <a:gd name="connsiteX32" fmla="*/ 16321 w 44802"/>
                    <a:gd name="connsiteY32" fmla="*/ 41923 h 51203"/>
                    <a:gd name="connsiteX33" fmla="*/ 22722 w 44802"/>
                    <a:gd name="connsiteY33" fmla="*/ 41923 h 51203"/>
                    <a:gd name="connsiteX34" fmla="*/ 29762 w 44802"/>
                    <a:gd name="connsiteY34" fmla="*/ 41283 h 51203"/>
                    <a:gd name="connsiteX35" fmla="*/ 30402 w 44802"/>
                    <a:gd name="connsiteY35" fmla="*/ 40643 h 51203"/>
                    <a:gd name="connsiteX36" fmla="*/ 30402 w 44802"/>
                    <a:gd name="connsiteY36" fmla="*/ 38723 h 51203"/>
                    <a:gd name="connsiteX37" fmla="*/ 30402 w 44802"/>
                    <a:gd name="connsiteY37" fmla="*/ 36802 h 51203"/>
                    <a:gd name="connsiteX38" fmla="*/ 30402 w 44802"/>
                    <a:gd name="connsiteY38" fmla="*/ 32322 h 51203"/>
                    <a:gd name="connsiteX39" fmla="*/ 27842 w 44802"/>
                    <a:gd name="connsiteY39" fmla="*/ 31682 h 51203"/>
                    <a:gd name="connsiteX40" fmla="*/ 2464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0643"/>
                        <a:pt x="4800" y="40003"/>
                        <a:pt x="4800" y="38082"/>
                      </a:cubicBezTo>
                      <a:cubicBezTo>
                        <a:pt x="4800" y="35522"/>
                        <a:pt x="480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0" y="15041"/>
                        <a:pt x="7360" y="14401"/>
                        <a:pt x="7360" y="13121"/>
                      </a:cubicBezTo>
                      <a:cubicBezTo>
                        <a:pt x="7360" y="11841"/>
                        <a:pt x="9281" y="9921"/>
                        <a:pt x="11841" y="8641"/>
                      </a:cubicBezTo>
                      <a:cubicBezTo>
                        <a:pt x="14401" y="6720"/>
                        <a:pt x="17601" y="6080"/>
                        <a:pt x="20161" y="4800"/>
                      </a:cubicBezTo>
                      <a:cubicBezTo>
                        <a:pt x="22082" y="6080"/>
                        <a:pt x="22722" y="6080"/>
                        <a:pt x="24002" y="6080"/>
                      </a:cubicBezTo>
                      <a:close/>
                      <a:moveTo>
                        <a:pt x="24642" y="32322"/>
                      </a:moveTo>
                      <a:cubicBezTo>
                        <a:pt x="20161" y="32322"/>
                        <a:pt x="17601" y="32962"/>
                        <a:pt x="15681" y="34242"/>
                      </a:cubicBezTo>
                      <a:cubicBezTo>
                        <a:pt x="13761" y="35522"/>
                        <a:pt x="13121" y="37442"/>
                        <a:pt x="14401" y="40003"/>
                      </a:cubicBezTo>
                      <a:cubicBezTo>
                        <a:pt x="15041" y="41283"/>
                        <a:pt x="15681" y="41923"/>
                        <a:pt x="16321" y="41923"/>
                      </a:cubicBezTo>
                      <a:cubicBezTo>
                        <a:pt x="16961" y="41923"/>
                        <a:pt x="18881" y="41923"/>
                        <a:pt x="22722" y="41923"/>
                      </a:cubicBezTo>
                      <a:cubicBezTo>
                        <a:pt x="26562" y="41923"/>
                        <a:pt x="28482" y="41923"/>
                        <a:pt x="29762" y="41283"/>
                      </a:cubicBezTo>
                      <a:cubicBezTo>
                        <a:pt x="30402" y="41283"/>
                        <a:pt x="30402" y="40643"/>
                        <a:pt x="30402" y="40643"/>
                      </a:cubicBezTo>
                      <a:cubicBezTo>
                        <a:pt x="30402" y="40643"/>
                        <a:pt x="30402" y="39363"/>
                        <a:pt x="30402" y="38723"/>
                      </a:cubicBezTo>
                      <a:cubicBezTo>
                        <a:pt x="30402" y="38082"/>
                        <a:pt x="30402" y="37442"/>
                        <a:pt x="30402" y="36802"/>
                      </a:cubicBezTo>
                      <a:lnTo>
                        <a:pt x="30402" y="32322"/>
                      </a:lnTo>
                      <a:lnTo>
                        <a:pt x="27842" y="31682"/>
                      </a:lnTo>
                      <a:cubicBezTo>
                        <a:pt x="26562" y="32322"/>
                        <a:pt x="25922" y="32322"/>
                        <a:pt x="24642" y="32322"/>
                      </a:cubicBezTo>
                      <a:close/>
                    </a:path>
                  </a:pathLst>
                </a:custGeom>
                <a:solidFill>
                  <a:schemeClr val="bg1"/>
                </a:solidFill>
                <a:ln w="9525" cap="flat">
                  <a:noFill/>
                  <a:prstDash val="solid"/>
                  <a:miter/>
                </a:ln>
              </p:spPr>
              <p:txBody>
                <a:bodyPr rtlCol="0" anchor="ctr"/>
                <a:lstStyle/>
                <a:p>
                  <a:endParaRPr lang="en-US"/>
                </a:p>
              </p:txBody>
            </p:sp>
            <p:sp>
              <p:nvSpPr>
                <p:cNvPr id="261" name="Freeform: Shape 260"/>
                <p:cNvSpPr/>
                <p:nvPr/>
              </p:nvSpPr>
              <p:spPr>
                <a:xfrm>
                  <a:off x="15454620" y="2802971"/>
                  <a:ext cx="24944" cy="75572"/>
                </a:xfrm>
                <a:custGeom>
                  <a:avLst/>
                  <a:gdLst>
                    <a:gd name="connsiteX0" fmla="*/ 7360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0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2404 h 64004"/>
                    <a:gd name="connsiteX14" fmla="*/ 7360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0"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0" y="4800"/>
                        <a:pt x="9280"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2404"/>
                      </a:cubicBezTo>
                      <a:cubicBezTo>
                        <a:pt x="10561" y="62404"/>
                        <a:pt x="8640" y="62404"/>
                        <a:pt x="7360" y="61764"/>
                      </a:cubicBezTo>
                      <a:close/>
                    </a:path>
                  </a:pathLst>
                </a:custGeom>
                <a:solidFill>
                  <a:schemeClr val="bg1"/>
                </a:solidFill>
                <a:ln w="9525" cap="flat">
                  <a:noFill/>
                  <a:prstDash val="solid"/>
                  <a:miter/>
                </a:ln>
              </p:spPr>
              <p:txBody>
                <a:bodyPr rtlCol="0" anchor="ctr"/>
                <a:lstStyle/>
                <a:p>
                  <a:endParaRPr lang="en-US"/>
                </a:p>
              </p:txBody>
            </p:sp>
            <p:sp>
              <p:nvSpPr>
                <p:cNvPr id="262" name="Freeform: Shape 261"/>
                <p:cNvSpPr/>
                <p:nvPr/>
              </p:nvSpPr>
              <p:spPr>
                <a:xfrm>
                  <a:off x="15145521" y="2903672"/>
                  <a:ext cx="58203" cy="68016"/>
                </a:xfrm>
                <a:custGeom>
                  <a:avLst/>
                  <a:gdLst>
                    <a:gd name="connsiteX0" fmla="*/ 22561 w 44802"/>
                    <a:gd name="connsiteY0" fmla="*/ 54564 h 57603"/>
                    <a:gd name="connsiteX1" fmla="*/ 16801 w 44802"/>
                    <a:gd name="connsiteY1" fmla="*/ 47523 h 57603"/>
                    <a:gd name="connsiteX2" fmla="*/ 14241 w 44802"/>
                    <a:gd name="connsiteY2" fmla="*/ 32162 h 57603"/>
                    <a:gd name="connsiteX3" fmla="*/ 13601 w 44802"/>
                    <a:gd name="connsiteY3" fmla="*/ 27042 h 57603"/>
                    <a:gd name="connsiteX4" fmla="*/ 11041 w 44802"/>
                    <a:gd name="connsiteY4" fmla="*/ 27042 h 57603"/>
                    <a:gd name="connsiteX5" fmla="*/ 5280 w 44802"/>
                    <a:gd name="connsiteY5" fmla="*/ 24482 h 57603"/>
                    <a:gd name="connsiteX6" fmla="*/ 5280 w 44802"/>
                    <a:gd name="connsiteY6" fmla="*/ 19361 h 57603"/>
                    <a:gd name="connsiteX7" fmla="*/ 7200 w 44802"/>
                    <a:gd name="connsiteY7" fmla="*/ 17441 h 57603"/>
                    <a:gd name="connsiteX8" fmla="*/ 11041 w 44802"/>
                    <a:gd name="connsiteY8" fmla="*/ 16801 h 57603"/>
                    <a:gd name="connsiteX9" fmla="*/ 14241 w 44802"/>
                    <a:gd name="connsiteY9" fmla="*/ 16801 h 57603"/>
                    <a:gd name="connsiteX10" fmla="*/ 14241 w 44802"/>
                    <a:gd name="connsiteY10" fmla="*/ 12321 h 57603"/>
                    <a:gd name="connsiteX11" fmla="*/ 14881 w 44802"/>
                    <a:gd name="connsiteY11" fmla="*/ 7200 h 57603"/>
                    <a:gd name="connsiteX12" fmla="*/ 16801 w 44802"/>
                    <a:gd name="connsiteY12" fmla="*/ 5280 h 57603"/>
                    <a:gd name="connsiteX13" fmla="*/ 21281 w 44802"/>
                    <a:gd name="connsiteY13" fmla="*/ 5280 h 57603"/>
                    <a:gd name="connsiteX14" fmla="*/ 23201 w 44802"/>
                    <a:gd name="connsiteY14" fmla="*/ 7841 h 57603"/>
                    <a:gd name="connsiteX15" fmla="*/ 23842 w 44802"/>
                    <a:gd name="connsiteY15" fmla="*/ 12961 h 57603"/>
                    <a:gd name="connsiteX16" fmla="*/ 23842 w 44802"/>
                    <a:gd name="connsiteY16" fmla="*/ 16801 h 57603"/>
                    <a:gd name="connsiteX17" fmla="*/ 26402 w 44802"/>
                    <a:gd name="connsiteY17" fmla="*/ 16801 h 57603"/>
                    <a:gd name="connsiteX18" fmla="*/ 29602 w 44802"/>
                    <a:gd name="connsiteY18" fmla="*/ 16801 h 57603"/>
                    <a:gd name="connsiteX19" fmla="*/ 30882 w 44802"/>
                    <a:gd name="connsiteY19" fmla="*/ 16801 h 57603"/>
                    <a:gd name="connsiteX20" fmla="*/ 33442 w 44802"/>
                    <a:gd name="connsiteY20" fmla="*/ 18081 h 57603"/>
                    <a:gd name="connsiteX21" fmla="*/ 34722 w 44802"/>
                    <a:gd name="connsiteY21" fmla="*/ 21281 h 57603"/>
                    <a:gd name="connsiteX22" fmla="*/ 33442 w 44802"/>
                    <a:gd name="connsiteY22" fmla="*/ 25122 h 57603"/>
                    <a:gd name="connsiteX23" fmla="*/ 31522 w 44802"/>
                    <a:gd name="connsiteY23" fmla="*/ 26402 h 57603"/>
                    <a:gd name="connsiteX24" fmla="*/ 27682 w 44802"/>
                    <a:gd name="connsiteY24" fmla="*/ 26402 h 57603"/>
                    <a:gd name="connsiteX25" fmla="*/ 24482 w 44802"/>
                    <a:gd name="connsiteY25" fmla="*/ 27042 h 57603"/>
                    <a:gd name="connsiteX26" fmla="*/ 23842 w 44802"/>
                    <a:gd name="connsiteY26" fmla="*/ 27682 h 57603"/>
                    <a:gd name="connsiteX27" fmla="*/ 24482 w 44802"/>
                    <a:gd name="connsiteY27" fmla="*/ 36642 h 57603"/>
                    <a:gd name="connsiteX28" fmla="*/ 25762 w 44802"/>
                    <a:gd name="connsiteY28" fmla="*/ 43683 h 57603"/>
                    <a:gd name="connsiteX29" fmla="*/ 27682 w 44802"/>
                    <a:gd name="connsiteY29" fmla="*/ 44323 h 57603"/>
                    <a:gd name="connsiteX30" fmla="*/ 30242 w 44802"/>
                    <a:gd name="connsiteY30" fmla="*/ 43683 h 57603"/>
                    <a:gd name="connsiteX31" fmla="*/ 32802 w 44802"/>
                    <a:gd name="connsiteY31" fmla="*/ 39843 h 57603"/>
                    <a:gd name="connsiteX32" fmla="*/ 35362 w 44802"/>
                    <a:gd name="connsiteY32" fmla="*/ 36642 h 57603"/>
                    <a:gd name="connsiteX33" fmla="*/ 38562 w 44802"/>
                    <a:gd name="connsiteY33" fmla="*/ 36002 h 57603"/>
                    <a:gd name="connsiteX34" fmla="*/ 41763 w 44802"/>
                    <a:gd name="connsiteY34" fmla="*/ 37282 h 57603"/>
                    <a:gd name="connsiteX35" fmla="*/ 43683 w 44802"/>
                    <a:gd name="connsiteY35" fmla="*/ 40483 h 57603"/>
                    <a:gd name="connsiteX36" fmla="*/ 42403 w 44802"/>
                    <a:gd name="connsiteY36" fmla="*/ 45603 h 57603"/>
                    <a:gd name="connsiteX37" fmla="*/ 38562 w 44802"/>
                    <a:gd name="connsiteY37" fmla="*/ 51363 h 57603"/>
                    <a:gd name="connsiteX38" fmla="*/ 30882 w 44802"/>
                    <a:gd name="connsiteY38" fmla="*/ 55204 h 57603"/>
                    <a:gd name="connsiteX39" fmla="*/ 22561 w 44802"/>
                    <a:gd name="connsiteY39" fmla="*/ 5456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57603">
                      <a:moveTo>
                        <a:pt x="22561" y="54564"/>
                      </a:moveTo>
                      <a:cubicBezTo>
                        <a:pt x="20001" y="53283"/>
                        <a:pt x="18081" y="51363"/>
                        <a:pt x="16801" y="47523"/>
                      </a:cubicBezTo>
                      <a:cubicBezTo>
                        <a:pt x="15521" y="44323"/>
                        <a:pt x="14881" y="39203"/>
                        <a:pt x="14241" y="32162"/>
                      </a:cubicBezTo>
                      <a:lnTo>
                        <a:pt x="13601" y="27042"/>
                      </a:lnTo>
                      <a:lnTo>
                        <a:pt x="11041" y="27042"/>
                      </a:lnTo>
                      <a:cubicBezTo>
                        <a:pt x="7840" y="27042"/>
                        <a:pt x="5920" y="26402"/>
                        <a:pt x="5280" y="24482"/>
                      </a:cubicBezTo>
                      <a:cubicBezTo>
                        <a:pt x="4640" y="23201"/>
                        <a:pt x="4640" y="21281"/>
                        <a:pt x="5280" y="19361"/>
                      </a:cubicBezTo>
                      <a:cubicBezTo>
                        <a:pt x="5920" y="18721"/>
                        <a:pt x="6560" y="18081"/>
                        <a:pt x="7200" y="17441"/>
                      </a:cubicBezTo>
                      <a:cubicBezTo>
                        <a:pt x="7840" y="16801"/>
                        <a:pt x="9121" y="16801"/>
                        <a:pt x="11041" y="16801"/>
                      </a:cubicBezTo>
                      <a:lnTo>
                        <a:pt x="14241" y="16801"/>
                      </a:lnTo>
                      <a:lnTo>
                        <a:pt x="14241" y="12321"/>
                      </a:lnTo>
                      <a:cubicBezTo>
                        <a:pt x="14241" y="9761"/>
                        <a:pt x="14881" y="8481"/>
                        <a:pt x="14881" y="7200"/>
                      </a:cubicBezTo>
                      <a:cubicBezTo>
                        <a:pt x="14881" y="6560"/>
                        <a:pt x="16161" y="5920"/>
                        <a:pt x="16801" y="5280"/>
                      </a:cubicBezTo>
                      <a:cubicBezTo>
                        <a:pt x="18081" y="4640"/>
                        <a:pt x="20001" y="4640"/>
                        <a:pt x="21281" y="5280"/>
                      </a:cubicBezTo>
                      <a:cubicBezTo>
                        <a:pt x="22561" y="5920"/>
                        <a:pt x="23201" y="6560"/>
                        <a:pt x="23201" y="7841"/>
                      </a:cubicBezTo>
                      <a:cubicBezTo>
                        <a:pt x="23842" y="9121"/>
                        <a:pt x="23842" y="10401"/>
                        <a:pt x="23842" y="12961"/>
                      </a:cubicBezTo>
                      <a:lnTo>
                        <a:pt x="23842" y="16801"/>
                      </a:lnTo>
                      <a:lnTo>
                        <a:pt x="26402" y="16801"/>
                      </a:lnTo>
                      <a:cubicBezTo>
                        <a:pt x="28322" y="16801"/>
                        <a:pt x="28962" y="16801"/>
                        <a:pt x="29602" y="16801"/>
                      </a:cubicBezTo>
                      <a:cubicBezTo>
                        <a:pt x="29602" y="16801"/>
                        <a:pt x="30242" y="16801"/>
                        <a:pt x="30882" y="16801"/>
                      </a:cubicBezTo>
                      <a:cubicBezTo>
                        <a:pt x="31522" y="16801"/>
                        <a:pt x="32162" y="17441"/>
                        <a:pt x="33442" y="18081"/>
                      </a:cubicBezTo>
                      <a:cubicBezTo>
                        <a:pt x="34082" y="18721"/>
                        <a:pt x="34722" y="20001"/>
                        <a:pt x="34722" y="21281"/>
                      </a:cubicBezTo>
                      <a:cubicBezTo>
                        <a:pt x="34722" y="22562"/>
                        <a:pt x="34082" y="23842"/>
                        <a:pt x="33442" y="25122"/>
                      </a:cubicBezTo>
                      <a:cubicBezTo>
                        <a:pt x="32802" y="25762"/>
                        <a:pt x="32162" y="26402"/>
                        <a:pt x="31522" y="26402"/>
                      </a:cubicBezTo>
                      <a:cubicBezTo>
                        <a:pt x="30882" y="26402"/>
                        <a:pt x="29602" y="26402"/>
                        <a:pt x="27682" y="26402"/>
                      </a:cubicBezTo>
                      <a:cubicBezTo>
                        <a:pt x="25762" y="26402"/>
                        <a:pt x="25122" y="26402"/>
                        <a:pt x="24482" y="27042"/>
                      </a:cubicBezTo>
                      <a:cubicBezTo>
                        <a:pt x="23842" y="27042"/>
                        <a:pt x="23842" y="27042"/>
                        <a:pt x="23842" y="27682"/>
                      </a:cubicBezTo>
                      <a:cubicBezTo>
                        <a:pt x="23842" y="30242"/>
                        <a:pt x="23842" y="33442"/>
                        <a:pt x="24482" y="36642"/>
                      </a:cubicBezTo>
                      <a:cubicBezTo>
                        <a:pt x="25122" y="40483"/>
                        <a:pt x="25122" y="42403"/>
                        <a:pt x="25762" y="43683"/>
                      </a:cubicBezTo>
                      <a:cubicBezTo>
                        <a:pt x="25762" y="44323"/>
                        <a:pt x="26402" y="44323"/>
                        <a:pt x="27682" y="44323"/>
                      </a:cubicBezTo>
                      <a:cubicBezTo>
                        <a:pt x="28322" y="44323"/>
                        <a:pt x="29602" y="44323"/>
                        <a:pt x="30242" y="43683"/>
                      </a:cubicBezTo>
                      <a:cubicBezTo>
                        <a:pt x="30882" y="43043"/>
                        <a:pt x="32162" y="41763"/>
                        <a:pt x="32802" y="39843"/>
                      </a:cubicBezTo>
                      <a:cubicBezTo>
                        <a:pt x="33442" y="37922"/>
                        <a:pt x="34722" y="37282"/>
                        <a:pt x="35362" y="36642"/>
                      </a:cubicBezTo>
                      <a:cubicBezTo>
                        <a:pt x="36002" y="36002"/>
                        <a:pt x="37282" y="36002"/>
                        <a:pt x="38562" y="36002"/>
                      </a:cubicBezTo>
                      <a:cubicBezTo>
                        <a:pt x="39843" y="36002"/>
                        <a:pt x="40483" y="36642"/>
                        <a:pt x="41763" y="37282"/>
                      </a:cubicBezTo>
                      <a:cubicBezTo>
                        <a:pt x="42403" y="37922"/>
                        <a:pt x="43043" y="39203"/>
                        <a:pt x="43683" y="40483"/>
                      </a:cubicBezTo>
                      <a:cubicBezTo>
                        <a:pt x="43683" y="41763"/>
                        <a:pt x="43683" y="43683"/>
                        <a:pt x="42403" y="45603"/>
                      </a:cubicBezTo>
                      <a:cubicBezTo>
                        <a:pt x="41123" y="47523"/>
                        <a:pt x="39843" y="49443"/>
                        <a:pt x="38562" y="51363"/>
                      </a:cubicBezTo>
                      <a:cubicBezTo>
                        <a:pt x="36642" y="53283"/>
                        <a:pt x="34082" y="54564"/>
                        <a:pt x="30882" y="55204"/>
                      </a:cubicBezTo>
                      <a:cubicBezTo>
                        <a:pt x="27682" y="56484"/>
                        <a:pt x="25122" y="55844"/>
                        <a:pt x="22561" y="54564"/>
                      </a:cubicBezTo>
                      <a:close/>
                    </a:path>
                  </a:pathLst>
                </a:custGeom>
                <a:solidFill>
                  <a:schemeClr val="bg1"/>
                </a:solidFill>
                <a:ln w="9525" cap="flat">
                  <a:noFill/>
                  <a:prstDash val="solid"/>
                  <a:miter/>
                </a:ln>
              </p:spPr>
              <p:txBody>
                <a:bodyPr rtlCol="0" anchor="ctr"/>
                <a:lstStyle/>
                <a:p>
                  <a:endParaRPr lang="en-US"/>
                </a:p>
              </p:txBody>
            </p:sp>
            <p:sp>
              <p:nvSpPr>
                <p:cNvPr id="263" name="Freeform: Shape 262"/>
                <p:cNvSpPr/>
                <p:nvPr/>
              </p:nvSpPr>
              <p:spPr>
                <a:xfrm>
                  <a:off x="15198528" y="2911040"/>
                  <a:ext cx="41573" cy="60458"/>
                </a:xfrm>
                <a:custGeom>
                  <a:avLst/>
                  <a:gdLst>
                    <a:gd name="connsiteX0" fmla="*/ 9281 w 32002"/>
                    <a:gd name="connsiteY0" fmla="*/ 49603 h 51203"/>
                    <a:gd name="connsiteX1" fmla="*/ 7360 w 32002"/>
                    <a:gd name="connsiteY1" fmla="*/ 48323 h 51203"/>
                    <a:gd name="connsiteX2" fmla="*/ 5440 w 32002"/>
                    <a:gd name="connsiteY2" fmla="*/ 41923 h 51203"/>
                    <a:gd name="connsiteX3" fmla="*/ 4800 w 32002"/>
                    <a:gd name="connsiteY3" fmla="*/ 23361 h 51203"/>
                    <a:gd name="connsiteX4" fmla="*/ 4800 w 32002"/>
                    <a:gd name="connsiteY4" fmla="*/ 10561 h 51203"/>
                    <a:gd name="connsiteX5" fmla="*/ 5440 w 32002"/>
                    <a:gd name="connsiteY5" fmla="*/ 7360 h 51203"/>
                    <a:gd name="connsiteX6" fmla="*/ 8001 w 32002"/>
                    <a:gd name="connsiteY6" fmla="*/ 5440 h 51203"/>
                    <a:gd name="connsiteX7" fmla="*/ 9921 w 32002"/>
                    <a:gd name="connsiteY7" fmla="*/ 4800 h 51203"/>
                    <a:gd name="connsiteX8" fmla="*/ 11841 w 32002"/>
                    <a:gd name="connsiteY8" fmla="*/ 4800 h 51203"/>
                    <a:gd name="connsiteX9" fmla="*/ 15041 w 32002"/>
                    <a:gd name="connsiteY9" fmla="*/ 9921 h 51203"/>
                    <a:gd name="connsiteX10" fmla="*/ 15041 w 32002"/>
                    <a:gd name="connsiteY10" fmla="*/ 11841 h 51203"/>
                    <a:gd name="connsiteX11" fmla="*/ 17601 w 32002"/>
                    <a:gd name="connsiteY11" fmla="*/ 10561 h 51203"/>
                    <a:gd name="connsiteX12" fmla="*/ 27202 w 32002"/>
                    <a:gd name="connsiteY12" fmla="*/ 10561 h 51203"/>
                    <a:gd name="connsiteX13" fmla="*/ 32322 w 32002"/>
                    <a:gd name="connsiteY13" fmla="*/ 15681 h 51203"/>
                    <a:gd name="connsiteX14" fmla="*/ 32962 w 32002"/>
                    <a:gd name="connsiteY14" fmla="*/ 20801 h 51203"/>
                    <a:gd name="connsiteX15" fmla="*/ 30402 w 32002"/>
                    <a:gd name="connsiteY15" fmla="*/ 24002 h 51203"/>
                    <a:gd name="connsiteX16" fmla="*/ 25922 w 32002"/>
                    <a:gd name="connsiteY16" fmla="*/ 24642 h 51203"/>
                    <a:gd name="connsiteX17" fmla="*/ 22722 w 32002"/>
                    <a:gd name="connsiteY17" fmla="*/ 21441 h 51203"/>
                    <a:gd name="connsiteX18" fmla="*/ 21441 w 32002"/>
                    <a:gd name="connsiteY18" fmla="*/ 20161 h 51203"/>
                    <a:gd name="connsiteX19" fmla="*/ 19521 w 32002"/>
                    <a:gd name="connsiteY19" fmla="*/ 20801 h 51203"/>
                    <a:gd name="connsiteX20" fmla="*/ 15041 w 32002"/>
                    <a:gd name="connsiteY20" fmla="*/ 25922 h 51203"/>
                    <a:gd name="connsiteX21" fmla="*/ 14401 w 32002"/>
                    <a:gd name="connsiteY21" fmla="*/ 28482 h 51203"/>
                    <a:gd name="connsiteX22" fmla="*/ 14401 w 32002"/>
                    <a:gd name="connsiteY22" fmla="*/ 34882 h 51203"/>
                    <a:gd name="connsiteX23" fmla="*/ 14401 w 32002"/>
                    <a:gd name="connsiteY23" fmla="*/ 44483 h 51203"/>
                    <a:gd name="connsiteX24" fmla="*/ 13121 w 32002"/>
                    <a:gd name="connsiteY24" fmla="*/ 47043 h 51203"/>
                    <a:gd name="connsiteX25" fmla="*/ 10561 w 32002"/>
                    <a:gd name="connsiteY25" fmla="*/ 48323 h 51203"/>
                    <a:gd name="connsiteX26" fmla="*/ 9281 w 32002"/>
                    <a:gd name="connsiteY26" fmla="*/ 4960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002" h="51203">
                      <a:moveTo>
                        <a:pt x="9281" y="49603"/>
                      </a:moveTo>
                      <a:cubicBezTo>
                        <a:pt x="8641" y="49603"/>
                        <a:pt x="8001" y="48963"/>
                        <a:pt x="7360" y="48323"/>
                      </a:cubicBezTo>
                      <a:cubicBezTo>
                        <a:pt x="6721" y="47683"/>
                        <a:pt x="6080" y="45123"/>
                        <a:pt x="5440" y="41923"/>
                      </a:cubicBezTo>
                      <a:cubicBezTo>
                        <a:pt x="5440" y="38082"/>
                        <a:pt x="4800" y="32322"/>
                        <a:pt x="4800" y="23361"/>
                      </a:cubicBezTo>
                      <a:cubicBezTo>
                        <a:pt x="4800" y="16321"/>
                        <a:pt x="4800" y="11841"/>
                        <a:pt x="4800" y="10561"/>
                      </a:cubicBezTo>
                      <a:cubicBezTo>
                        <a:pt x="4800" y="9281"/>
                        <a:pt x="5440" y="8001"/>
                        <a:pt x="5440" y="7360"/>
                      </a:cubicBezTo>
                      <a:cubicBezTo>
                        <a:pt x="6080" y="6720"/>
                        <a:pt x="6721" y="6080"/>
                        <a:pt x="8001" y="5440"/>
                      </a:cubicBezTo>
                      <a:cubicBezTo>
                        <a:pt x="8641" y="4800"/>
                        <a:pt x="9281" y="4800"/>
                        <a:pt x="9921" y="4800"/>
                      </a:cubicBezTo>
                      <a:cubicBezTo>
                        <a:pt x="10561" y="4800"/>
                        <a:pt x="10561" y="4800"/>
                        <a:pt x="11841" y="4800"/>
                      </a:cubicBezTo>
                      <a:cubicBezTo>
                        <a:pt x="14401" y="5440"/>
                        <a:pt x="15041" y="7360"/>
                        <a:pt x="15041" y="9921"/>
                      </a:cubicBezTo>
                      <a:lnTo>
                        <a:pt x="15041" y="11841"/>
                      </a:lnTo>
                      <a:lnTo>
                        <a:pt x="17601" y="10561"/>
                      </a:lnTo>
                      <a:cubicBezTo>
                        <a:pt x="20801" y="9281"/>
                        <a:pt x="24002" y="9281"/>
                        <a:pt x="27202" y="10561"/>
                      </a:cubicBezTo>
                      <a:cubicBezTo>
                        <a:pt x="29762" y="11841"/>
                        <a:pt x="31682" y="13761"/>
                        <a:pt x="32322" y="15681"/>
                      </a:cubicBezTo>
                      <a:cubicBezTo>
                        <a:pt x="32962" y="17601"/>
                        <a:pt x="33602" y="18881"/>
                        <a:pt x="32962" y="20801"/>
                      </a:cubicBezTo>
                      <a:cubicBezTo>
                        <a:pt x="32962" y="22081"/>
                        <a:pt x="31682" y="23361"/>
                        <a:pt x="30402" y="24002"/>
                      </a:cubicBezTo>
                      <a:cubicBezTo>
                        <a:pt x="29122" y="24642"/>
                        <a:pt x="27842" y="24642"/>
                        <a:pt x="25922" y="24642"/>
                      </a:cubicBezTo>
                      <a:cubicBezTo>
                        <a:pt x="24642" y="24002"/>
                        <a:pt x="23361" y="23361"/>
                        <a:pt x="22722" y="21441"/>
                      </a:cubicBezTo>
                      <a:cubicBezTo>
                        <a:pt x="22082" y="20161"/>
                        <a:pt x="22082" y="20161"/>
                        <a:pt x="21441" y="20161"/>
                      </a:cubicBezTo>
                      <a:cubicBezTo>
                        <a:pt x="20801" y="20161"/>
                        <a:pt x="20161" y="20161"/>
                        <a:pt x="19521" y="20801"/>
                      </a:cubicBezTo>
                      <a:cubicBezTo>
                        <a:pt x="17601" y="22081"/>
                        <a:pt x="16321" y="23361"/>
                        <a:pt x="15041" y="25922"/>
                      </a:cubicBezTo>
                      <a:cubicBezTo>
                        <a:pt x="14401" y="27202"/>
                        <a:pt x="14401" y="27842"/>
                        <a:pt x="14401" y="28482"/>
                      </a:cubicBezTo>
                      <a:cubicBezTo>
                        <a:pt x="14401" y="29122"/>
                        <a:pt x="14401" y="31682"/>
                        <a:pt x="14401" y="34882"/>
                      </a:cubicBezTo>
                      <a:cubicBezTo>
                        <a:pt x="14401" y="40003"/>
                        <a:pt x="15041" y="43843"/>
                        <a:pt x="14401" y="44483"/>
                      </a:cubicBezTo>
                      <a:cubicBezTo>
                        <a:pt x="14401" y="45763"/>
                        <a:pt x="13761" y="46403"/>
                        <a:pt x="13121" y="47043"/>
                      </a:cubicBezTo>
                      <a:cubicBezTo>
                        <a:pt x="12481" y="47683"/>
                        <a:pt x="11841" y="48323"/>
                        <a:pt x="10561" y="48323"/>
                      </a:cubicBezTo>
                      <a:cubicBezTo>
                        <a:pt x="11201" y="49603"/>
                        <a:pt x="9921" y="49603"/>
                        <a:pt x="9281" y="49603"/>
                      </a:cubicBezTo>
                      <a:close/>
                    </a:path>
                  </a:pathLst>
                </a:custGeom>
                <a:solidFill>
                  <a:schemeClr val="bg1"/>
                </a:solidFill>
                <a:ln w="9525" cap="flat">
                  <a:noFill/>
                  <a:prstDash val="solid"/>
                  <a:miter/>
                </a:ln>
              </p:spPr>
              <p:txBody>
                <a:bodyPr rtlCol="0" anchor="ctr"/>
                <a:lstStyle/>
                <a:p>
                  <a:endParaRPr lang="en-US"/>
                </a:p>
              </p:txBody>
            </p:sp>
            <p:sp>
              <p:nvSpPr>
                <p:cNvPr id="264" name="Freeform: Shape 263"/>
                <p:cNvSpPr/>
                <p:nvPr/>
              </p:nvSpPr>
              <p:spPr>
                <a:xfrm>
                  <a:off x="15238068" y="2902726"/>
                  <a:ext cx="24944" cy="68016"/>
                </a:xfrm>
                <a:custGeom>
                  <a:avLst/>
                  <a:gdLst>
                    <a:gd name="connsiteX0" fmla="*/ 9565 w 19201"/>
                    <a:gd name="connsiteY0" fmla="*/ 4800 h 57603"/>
                    <a:gd name="connsiteX1" fmla="*/ 12125 w 19201"/>
                    <a:gd name="connsiteY1" fmla="*/ 5440 h 57603"/>
                    <a:gd name="connsiteX2" fmla="*/ 14685 w 19201"/>
                    <a:gd name="connsiteY2" fmla="*/ 9281 h 57603"/>
                    <a:gd name="connsiteX3" fmla="*/ 13405 w 19201"/>
                    <a:gd name="connsiteY3" fmla="*/ 13761 h 57603"/>
                    <a:gd name="connsiteX4" fmla="*/ 11485 w 19201"/>
                    <a:gd name="connsiteY4" fmla="*/ 15041 h 57603"/>
                    <a:gd name="connsiteX5" fmla="*/ 10205 w 19201"/>
                    <a:gd name="connsiteY5" fmla="*/ 15041 h 57603"/>
                    <a:gd name="connsiteX6" fmla="*/ 8925 w 19201"/>
                    <a:gd name="connsiteY6" fmla="*/ 15041 h 57603"/>
                    <a:gd name="connsiteX7" fmla="*/ 5725 w 19201"/>
                    <a:gd name="connsiteY7" fmla="*/ 12481 h 57603"/>
                    <a:gd name="connsiteX8" fmla="*/ 5085 w 19201"/>
                    <a:gd name="connsiteY8" fmla="*/ 8641 h 57603"/>
                    <a:gd name="connsiteX9" fmla="*/ 7645 w 19201"/>
                    <a:gd name="connsiteY9" fmla="*/ 5440 h 57603"/>
                    <a:gd name="connsiteX10" fmla="*/ 9565 w 19201"/>
                    <a:gd name="connsiteY10" fmla="*/ 4800 h 57603"/>
                    <a:gd name="connsiteX11" fmla="*/ 10205 w 19201"/>
                    <a:gd name="connsiteY11" fmla="*/ 18241 h 57603"/>
                    <a:gd name="connsiteX12" fmla="*/ 14045 w 19201"/>
                    <a:gd name="connsiteY12" fmla="*/ 20161 h 57603"/>
                    <a:gd name="connsiteX13" fmla="*/ 14685 w 19201"/>
                    <a:gd name="connsiteY13" fmla="*/ 22721 h 57603"/>
                    <a:gd name="connsiteX14" fmla="*/ 14685 w 19201"/>
                    <a:gd name="connsiteY14" fmla="*/ 29762 h 57603"/>
                    <a:gd name="connsiteX15" fmla="*/ 14685 w 19201"/>
                    <a:gd name="connsiteY15" fmla="*/ 45123 h 57603"/>
                    <a:gd name="connsiteX16" fmla="*/ 14685 w 19201"/>
                    <a:gd name="connsiteY16" fmla="*/ 52163 h 57603"/>
                    <a:gd name="connsiteX17" fmla="*/ 14045 w 19201"/>
                    <a:gd name="connsiteY17" fmla="*/ 54724 h 57603"/>
                    <a:gd name="connsiteX18" fmla="*/ 11485 w 19201"/>
                    <a:gd name="connsiteY18" fmla="*/ 56644 h 57603"/>
                    <a:gd name="connsiteX19" fmla="*/ 8285 w 19201"/>
                    <a:gd name="connsiteY19" fmla="*/ 56644 h 57603"/>
                    <a:gd name="connsiteX20" fmla="*/ 5085 w 19201"/>
                    <a:gd name="connsiteY20" fmla="*/ 52163 h 57603"/>
                    <a:gd name="connsiteX21" fmla="*/ 5085 w 19201"/>
                    <a:gd name="connsiteY21" fmla="*/ 36802 h 57603"/>
                    <a:gd name="connsiteX22" fmla="*/ 5725 w 19201"/>
                    <a:gd name="connsiteY22" fmla="*/ 22721 h 57603"/>
                    <a:gd name="connsiteX23" fmla="*/ 8925 w 19201"/>
                    <a:gd name="connsiteY23" fmla="*/ 18881 h 57603"/>
                    <a:gd name="connsiteX24" fmla="*/ 10205 w 19201"/>
                    <a:gd name="connsiteY24" fmla="*/ 182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01" h="57603">
                      <a:moveTo>
                        <a:pt x="9565" y="4800"/>
                      </a:moveTo>
                      <a:cubicBezTo>
                        <a:pt x="10205" y="4800"/>
                        <a:pt x="10845" y="4800"/>
                        <a:pt x="12125" y="5440"/>
                      </a:cubicBezTo>
                      <a:cubicBezTo>
                        <a:pt x="13405" y="6080"/>
                        <a:pt x="14685" y="7361"/>
                        <a:pt x="14685" y="9281"/>
                      </a:cubicBezTo>
                      <a:cubicBezTo>
                        <a:pt x="14685" y="11201"/>
                        <a:pt x="14685" y="12481"/>
                        <a:pt x="13405" y="13761"/>
                      </a:cubicBezTo>
                      <a:cubicBezTo>
                        <a:pt x="12765" y="15041"/>
                        <a:pt x="12125" y="15041"/>
                        <a:pt x="11485" y="15041"/>
                      </a:cubicBezTo>
                      <a:cubicBezTo>
                        <a:pt x="10845" y="15041"/>
                        <a:pt x="10845" y="15041"/>
                        <a:pt x="10205" y="15041"/>
                      </a:cubicBezTo>
                      <a:cubicBezTo>
                        <a:pt x="9565" y="15041"/>
                        <a:pt x="9565" y="15041"/>
                        <a:pt x="8925" y="15041"/>
                      </a:cubicBezTo>
                      <a:cubicBezTo>
                        <a:pt x="7645" y="14401"/>
                        <a:pt x="6365" y="13761"/>
                        <a:pt x="5725" y="12481"/>
                      </a:cubicBezTo>
                      <a:cubicBezTo>
                        <a:pt x="5085" y="11201"/>
                        <a:pt x="5085" y="9921"/>
                        <a:pt x="5085" y="8641"/>
                      </a:cubicBezTo>
                      <a:cubicBezTo>
                        <a:pt x="5725" y="7361"/>
                        <a:pt x="6365" y="6080"/>
                        <a:pt x="7645" y="5440"/>
                      </a:cubicBezTo>
                      <a:cubicBezTo>
                        <a:pt x="8285" y="4800"/>
                        <a:pt x="8925" y="4800"/>
                        <a:pt x="9565" y="4800"/>
                      </a:cubicBezTo>
                      <a:close/>
                      <a:moveTo>
                        <a:pt x="10205" y="18241"/>
                      </a:moveTo>
                      <a:cubicBezTo>
                        <a:pt x="11485" y="18241"/>
                        <a:pt x="12765" y="18881"/>
                        <a:pt x="14045" y="20161"/>
                      </a:cubicBezTo>
                      <a:cubicBezTo>
                        <a:pt x="14685" y="20801"/>
                        <a:pt x="14685" y="21441"/>
                        <a:pt x="14685" y="22721"/>
                      </a:cubicBezTo>
                      <a:cubicBezTo>
                        <a:pt x="14685" y="24002"/>
                        <a:pt x="14685" y="26562"/>
                        <a:pt x="14685" y="29762"/>
                      </a:cubicBezTo>
                      <a:cubicBezTo>
                        <a:pt x="14685" y="34242"/>
                        <a:pt x="14685" y="39363"/>
                        <a:pt x="14685" y="45123"/>
                      </a:cubicBezTo>
                      <a:cubicBezTo>
                        <a:pt x="14685" y="48963"/>
                        <a:pt x="14685" y="50883"/>
                        <a:pt x="14685" y="52163"/>
                      </a:cubicBezTo>
                      <a:cubicBezTo>
                        <a:pt x="14685" y="53444"/>
                        <a:pt x="14045" y="54083"/>
                        <a:pt x="14045" y="54724"/>
                      </a:cubicBezTo>
                      <a:cubicBezTo>
                        <a:pt x="13405" y="55364"/>
                        <a:pt x="12125" y="56004"/>
                        <a:pt x="11485" y="56644"/>
                      </a:cubicBezTo>
                      <a:cubicBezTo>
                        <a:pt x="10205" y="56644"/>
                        <a:pt x="8925" y="56644"/>
                        <a:pt x="8285" y="56644"/>
                      </a:cubicBezTo>
                      <a:cubicBezTo>
                        <a:pt x="7005" y="56004"/>
                        <a:pt x="5725" y="54724"/>
                        <a:pt x="5085" y="52163"/>
                      </a:cubicBezTo>
                      <a:cubicBezTo>
                        <a:pt x="5085" y="50883"/>
                        <a:pt x="4445" y="45763"/>
                        <a:pt x="5085" y="36802"/>
                      </a:cubicBezTo>
                      <a:cubicBezTo>
                        <a:pt x="5085" y="29122"/>
                        <a:pt x="5085" y="24642"/>
                        <a:pt x="5725" y="22721"/>
                      </a:cubicBezTo>
                      <a:cubicBezTo>
                        <a:pt x="6365" y="20801"/>
                        <a:pt x="7005" y="19521"/>
                        <a:pt x="8925" y="18881"/>
                      </a:cubicBezTo>
                      <a:cubicBezTo>
                        <a:pt x="9565" y="18241"/>
                        <a:pt x="10205" y="18241"/>
                        <a:pt x="10205" y="18241"/>
                      </a:cubicBezTo>
                      <a:close/>
                    </a:path>
                  </a:pathLst>
                </a:custGeom>
                <a:solidFill>
                  <a:schemeClr val="bg1"/>
                </a:solidFill>
                <a:ln w="9525" cap="flat">
                  <a:noFill/>
                  <a:prstDash val="solid"/>
                  <a:miter/>
                </a:ln>
              </p:spPr>
              <p:txBody>
                <a:bodyPr rtlCol="0" anchor="ctr"/>
                <a:lstStyle/>
                <a:p>
                  <a:endParaRPr lang="en-US"/>
                </a:p>
              </p:txBody>
            </p:sp>
            <p:sp>
              <p:nvSpPr>
                <p:cNvPr id="265" name="Freeform: Shape 264"/>
                <p:cNvSpPr/>
                <p:nvPr/>
              </p:nvSpPr>
              <p:spPr>
                <a:xfrm>
                  <a:off x="15255899" y="2907260"/>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7361 w 44802"/>
                    <a:gd name="connsiteY25" fmla="*/ 13121 h 51203"/>
                    <a:gd name="connsiteX26" fmla="*/ 11841 w 44802"/>
                    <a:gd name="connsiteY26" fmla="*/ 8641 h 51203"/>
                    <a:gd name="connsiteX27" fmla="*/ 20161 w 44802"/>
                    <a:gd name="connsiteY27" fmla="*/ 4800 h 51203"/>
                    <a:gd name="connsiteX28" fmla="*/ 24002 w 44802"/>
                    <a:gd name="connsiteY28" fmla="*/ 6080 h 51203"/>
                    <a:gd name="connsiteX29" fmla="*/ 25282 w 44802"/>
                    <a:gd name="connsiteY29" fmla="*/ 32322 h 51203"/>
                    <a:gd name="connsiteX30" fmla="*/ 16321 w 44802"/>
                    <a:gd name="connsiteY30" fmla="*/ 34242 h 51203"/>
                    <a:gd name="connsiteX31" fmla="*/ 15041 w 44802"/>
                    <a:gd name="connsiteY31" fmla="*/ 39363 h 51203"/>
                    <a:gd name="connsiteX32" fmla="*/ 16961 w 44802"/>
                    <a:gd name="connsiteY32" fmla="*/ 41283 h 51203"/>
                    <a:gd name="connsiteX33" fmla="*/ 23362 w 44802"/>
                    <a:gd name="connsiteY33" fmla="*/ 41283 h 51203"/>
                    <a:gd name="connsiteX34" fmla="*/ 30402 w 44802"/>
                    <a:gd name="connsiteY34" fmla="*/ 40643 h 51203"/>
                    <a:gd name="connsiteX35" fmla="*/ 31042 w 44802"/>
                    <a:gd name="connsiteY35" fmla="*/ 40003 h 51203"/>
                    <a:gd name="connsiteX36" fmla="*/ 31042 w 44802"/>
                    <a:gd name="connsiteY36" fmla="*/ 38082 h 51203"/>
                    <a:gd name="connsiteX37" fmla="*/ 31042 w 44802"/>
                    <a:gd name="connsiteY37" fmla="*/ 36162 h 51203"/>
                    <a:gd name="connsiteX38" fmla="*/ 31042 w 44802"/>
                    <a:gd name="connsiteY38" fmla="*/ 31682 h 51203"/>
                    <a:gd name="connsiteX39" fmla="*/ 28482 w 44802"/>
                    <a:gd name="connsiteY39" fmla="*/ 31042 h 51203"/>
                    <a:gd name="connsiteX40" fmla="*/ 2528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1283"/>
                        <a:pt x="4800" y="40003"/>
                        <a:pt x="4800" y="38082"/>
                      </a:cubicBezTo>
                      <a:cubicBezTo>
                        <a:pt x="4800" y="35522"/>
                        <a:pt x="480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1" y="15041"/>
                        <a:pt x="7361" y="14401"/>
                        <a:pt x="7361" y="13121"/>
                      </a:cubicBezTo>
                      <a:cubicBezTo>
                        <a:pt x="7361" y="11841"/>
                        <a:pt x="9281" y="9921"/>
                        <a:pt x="11841" y="8641"/>
                      </a:cubicBezTo>
                      <a:cubicBezTo>
                        <a:pt x="14401" y="6720"/>
                        <a:pt x="17601" y="6080"/>
                        <a:pt x="20161" y="4800"/>
                      </a:cubicBezTo>
                      <a:cubicBezTo>
                        <a:pt x="22082" y="6720"/>
                        <a:pt x="23362" y="6080"/>
                        <a:pt x="24002" y="6080"/>
                      </a:cubicBezTo>
                      <a:close/>
                      <a:moveTo>
                        <a:pt x="25282" y="32322"/>
                      </a:moveTo>
                      <a:cubicBezTo>
                        <a:pt x="20801" y="32322"/>
                        <a:pt x="18241" y="32962"/>
                        <a:pt x="16321" y="34242"/>
                      </a:cubicBezTo>
                      <a:cubicBezTo>
                        <a:pt x="14401" y="35522"/>
                        <a:pt x="13761" y="37442"/>
                        <a:pt x="15041" y="39363"/>
                      </a:cubicBezTo>
                      <a:cubicBezTo>
                        <a:pt x="15681" y="40643"/>
                        <a:pt x="16321" y="41283"/>
                        <a:pt x="16961" y="41283"/>
                      </a:cubicBezTo>
                      <a:cubicBezTo>
                        <a:pt x="17601" y="41283"/>
                        <a:pt x="19521" y="41283"/>
                        <a:pt x="23362" y="41283"/>
                      </a:cubicBezTo>
                      <a:cubicBezTo>
                        <a:pt x="27202" y="41283"/>
                        <a:pt x="29122" y="41283"/>
                        <a:pt x="30402" y="40643"/>
                      </a:cubicBezTo>
                      <a:cubicBezTo>
                        <a:pt x="31042" y="40643"/>
                        <a:pt x="31042" y="40643"/>
                        <a:pt x="31042" y="40003"/>
                      </a:cubicBezTo>
                      <a:cubicBezTo>
                        <a:pt x="31042" y="40003"/>
                        <a:pt x="31042" y="38723"/>
                        <a:pt x="31042" y="38082"/>
                      </a:cubicBezTo>
                      <a:cubicBezTo>
                        <a:pt x="31042" y="37442"/>
                        <a:pt x="31042" y="36802"/>
                        <a:pt x="31042" y="36162"/>
                      </a:cubicBezTo>
                      <a:lnTo>
                        <a:pt x="31042" y="31682"/>
                      </a:lnTo>
                      <a:lnTo>
                        <a:pt x="28482" y="31042"/>
                      </a:lnTo>
                      <a:cubicBezTo>
                        <a:pt x="27202" y="32322"/>
                        <a:pt x="25922" y="32322"/>
                        <a:pt x="25282" y="32322"/>
                      </a:cubicBezTo>
                      <a:close/>
                    </a:path>
                  </a:pathLst>
                </a:custGeom>
                <a:solidFill>
                  <a:schemeClr val="bg1"/>
                </a:solidFill>
                <a:ln w="9525" cap="flat">
                  <a:noFill/>
                  <a:prstDash val="solid"/>
                  <a:miter/>
                </a:ln>
              </p:spPr>
              <p:txBody>
                <a:bodyPr rtlCol="0" anchor="ctr"/>
                <a:lstStyle/>
                <a:p>
                  <a:endParaRPr lang="en-US"/>
                </a:p>
              </p:txBody>
            </p:sp>
            <p:sp>
              <p:nvSpPr>
                <p:cNvPr id="266" name="Freeform: Shape 265"/>
                <p:cNvSpPr/>
                <p:nvPr/>
              </p:nvSpPr>
              <p:spPr>
                <a:xfrm>
                  <a:off x="15306617" y="2911229"/>
                  <a:ext cx="49887" cy="60458"/>
                </a:xfrm>
                <a:custGeom>
                  <a:avLst/>
                  <a:gdLst>
                    <a:gd name="connsiteX0" fmla="*/ 32322 w 38402"/>
                    <a:gd name="connsiteY0" fmla="*/ 49443 h 51203"/>
                    <a:gd name="connsiteX1" fmla="*/ 29122 w 38402"/>
                    <a:gd name="connsiteY1" fmla="*/ 43683 h 51203"/>
                    <a:gd name="connsiteX2" fmla="*/ 29762 w 38402"/>
                    <a:gd name="connsiteY2" fmla="*/ 33442 h 51203"/>
                    <a:gd name="connsiteX3" fmla="*/ 29762 w 38402"/>
                    <a:gd name="connsiteY3" fmla="*/ 28322 h 51203"/>
                    <a:gd name="connsiteX4" fmla="*/ 29762 w 38402"/>
                    <a:gd name="connsiteY4" fmla="*/ 24482 h 51203"/>
                    <a:gd name="connsiteX5" fmla="*/ 29122 w 38402"/>
                    <a:gd name="connsiteY5" fmla="*/ 21921 h 51203"/>
                    <a:gd name="connsiteX6" fmla="*/ 28482 w 38402"/>
                    <a:gd name="connsiteY6" fmla="*/ 20641 h 51203"/>
                    <a:gd name="connsiteX7" fmla="*/ 27202 w 38402"/>
                    <a:gd name="connsiteY7" fmla="*/ 20641 h 51203"/>
                    <a:gd name="connsiteX8" fmla="*/ 25282 w 38402"/>
                    <a:gd name="connsiteY8" fmla="*/ 21281 h 51203"/>
                    <a:gd name="connsiteX9" fmla="*/ 21441 w 38402"/>
                    <a:gd name="connsiteY9" fmla="*/ 25122 h 51203"/>
                    <a:gd name="connsiteX10" fmla="*/ 18241 w 38402"/>
                    <a:gd name="connsiteY10" fmla="*/ 34722 h 51203"/>
                    <a:gd name="connsiteX11" fmla="*/ 16321 w 38402"/>
                    <a:gd name="connsiteY11" fmla="*/ 43043 h 51203"/>
                    <a:gd name="connsiteX12" fmla="*/ 14401 w 38402"/>
                    <a:gd name="connsiteY12" fmla="*/ 47523 h 51203"/>
                    <a:gd name="connsiteX13" fmla="*/ 9921 w 38402"/>
                    <a:gd name="connsiteY13" fmla="*/ 48803 h 51203"/>
                    <a:gd name="connsiteX14" fmla="*/ 5440 w 38402"/>
                    <a:gd name="connsiteY14" fmla="*/ 44323 h 51203"/>
                    <a:gd name="connsiteX15" fmla="*/ 4800 w 38402"/>
                    <a:gd name="connsiteY15" fmla="*/ 26402 h 51203"/>
                    <a:gd name="connsiteX16" fmla="*/ 4800 w 38402"/>
                    <a:gd name="connsiteY16" fmla="*/ 8481 h 51203"/>
                    <a:gd name="connsiteX17" fmla="*/ 7360 w 38402"/>
                    <a:gd name="connsiteY17" fmla="*/ 5280 h 51203"/>
                    <a:gd name="connsiteX18" fmla="*/ 11201 w 38402"/>
                    <a:gd name="connsiteY18" fmla="*/ 5280 h 51203"/>
                    <a:gd name="connsiteX19" fmla="*/ 13761 w 38402"/>
                    <a:gd name="connsiteY19" fmla="*/ 7841 h 51203"/>
                    <a:gd name="connsiteX20" fmla="*/ 14401 w 38402"/>
                    <a:gd name="connsiteY20" fmla="*/ 12321 h 51203"/>
                    <a:gd name="connsiteX21" fmla="*/ 14401 w 38402"/>
                    <a:gd name="connsiteY21" fmla="*/ 15521 h 51203"/>
                    <a:gd name="connsiteX22" fmla="*/ 15681 w 38402"/>
                    <a:gd name="connsiteY22" fmla="*/ 14241 h 51203"/>
                    <a:gd name="connsiteX23" fmla="*/ 18881 w 38402"/>
                    <a:gd name="connsiteY23" fmla="*/ 12321 h 51203"/>
                    <a:gd name="connsiteX24" fmla="*/ 23361 w 38402"/>
                    <a:gd name="connsiteY24" fmla="*/ 10401 h 51203"/>
                    <a:gd name="connsiteX25" fmla="*/ 28482 w 38402"/>
                    <a:gd name="connsiteY25" fmla="*/ 10401 h 51203"/>
                    <a:gd name="connsiteX26" fmla="*/ 33602 w 38402"/>
                    <a:gd name="connsiteY26" fmla="*/ 12961 h 51203"/>
                    <a:gd name="connsiteX27" fmla="*/ 37442 w 38402"/>
                    <a:gd name="connsiteY27" fmla="*/ 18081 h 51203"/>
                    <a:gd name="connsiteX28" fmla="*/ 38723 w 38402"/>
                    <a:gd name="connsiteY28" fmla="*/ 21281 h 51203"/>
                    <a:gd name="connsiteX29" fmla="*/ 39363 w 38402"/>
                    <a:gd name="connsiteY29" fmla="*/ 27682 h 51203"/>
                    <a:gd name="connsiteX30" fmla="*/ 39363 w 38402"/>
                    <a:gd name="connsiteY30" fmla="*/ 39843 h 51203"/>
                    <a:gd name="connsiteX31" fmla="*/ 38723 w 38402"/>
                    <a:gd name="connsiteY31" fmla="*/ 46883 h 51203"/>
                    <a:gd name="connsiteX32" fmla="*/ 36162 w 38402"/>
                    <a:gd name="connsiteY32" fmla="*/ 48803 h 51203"/>
                    <a:gd name="connsiteX33" fmla="*/ 34242 w 38402"/>
                    <a:gd name="connsiteY33" fmla="*/ 49443 h 51203"/>
                    <a:gd name="connsiteX34" fmla="*/ 32322 w 38402"/>
                    <a:gd name="connsiteY34" fmla="*/ 4944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402" h="51203">
                      <a:moveTo>
                        <a:pt x="32322" y="49443"/>
                      </a:moveTo>
                      <a:cubicBezTo>
                        <a:pt x="29762" y="48163"/>
                        <a:pt x="29122" y="46243"/>
                        <a:pt x="29122" y="43683"/>
                      </a:cubicBezTo>
                      <a:cubicBezTo>
                        <a:pt x="29122" y="42403"/>
                        <a:pt x="29762" y="38563"/>
                        <a:pt x="29762" y="33442"/>
                      </a:cubicBezTo>
                      <a:cubicBezTo>
                        <a:pt x="29762" y="31522"/>
                        <a:pt x="29762" y="29602"/>
                        <a:pt x="29762" y="28322"/>
                      </a:cubicBezTo>
                      <a:cubicBezTo>
                        <a:pt x="29762" y="27042"/>
                        <a:pt x="29762" y="25762"/>
                        <a:pt x="29762" y="24482"/>
                      </a:cubicBezTo>
                      <a:cubicBezTo>
                        <a:pt x="29762" y="23201"/>
                        <a:pt x="29762" y="22562"/>
                        <a:pt x="29122" y="21921"/>
                      </a:cubicBezTo>
                      <a:cubicBezTo>
                        <a:pt x="29122" y="21281"/>
                        <a:pt x="28482" y="20641"/>
                        <a:pt x="28482" y="20641"/>
                      </a:cubicBezTo>
                      <a:cubicBezTo>
                        <a:pt x="27842" y="20641"/>
                        <a:pt x="27842" y="20001"/>
                        <a:pt x="27202" y="20641"/>
                      </a:cubicBezTo>
                      <a:cubicBezTo>
                        <a:pt x="26562" y="20641"/>
                        <a:pt x="25922" y="20641"/>
                        <a:pt x="25282" y="21281"/>
                      </a:cubicBezTo>
                      <a:cubicBezTo>
                        <a:pt x="24002" y="21921"/>
                        <a:pt x="22722" y="23201"/>
                        <a:pt x="21441" y="25122"/>
                      </a:cubicBezTo>
                      <a:cubicBezTo>
                        <a:pt x="20161" y="27042"/>
                        <a:pt x="19521" y="30242"/>
                        <a:pt x="18241" y="34722"/>
                      </a:cubicBezTo>
                      <a:cubicBezTo>
                        <a:pt x="16961" y="39203"/>
                        <a:pt x="16321" y="42403"/>
                        <a:pt x="16321" y="43043"/>
                      </a:cubicBezTo>
                      <a:cubicBezTo>
                        <a:pt x="16321" y="44963"/>
                        <a:pt x="15681" y="46243"/>
                        <a:pt x="14401" y="47523"/>
                      </a:cubicBezTo>
                      <a:cubicBezTo>
                        <a:pt x="13121" y="48803"/>
                        <a:pt x="11841" y="48803"/>
                        <a:pt x="9921" y="48803"/>
                      </a:cubicBezTo>
                      <a:cubicBezTo>
                        <a:pt x="7360" y="48803"/>
                        <a:pt x="6080" y="46883"/>
                        <a:pt x="5440" y="44323"/>
                      </a:cubicBezTo>
                      <a:cubicBezTo>
                        <a:pt x="5440" y="43043"/>
                        <a:pt x="4800" y="37282"/>
                        <a:pt x="4800" y="26402"/>
                      </a:cubicBezTo>
                      <a:cubicBezTo>
                        <a:pt x="4800" y="15521"/>
                        <a:pt x="4800" y="9761"/>
                        <a:pt x="4800" y="8481"/>
                      </a:cubicBezTo>
                      <a:cubicBezTo>
                        <a:pt x="5440" y="7200"/>
                        <a:pt x="6080" y="5920"/>
                        <a:pt x="7360" y="5280"/>
                      </a:cubicBezTo>
                      <a:cubicBezTo>
                        <a:pt x="8641" y="4640"/>
                        <a:pt x="9921" y="4640"/>
                        <a:pt x="11201" y="5280"/>
                      </a:cubicBezTo>
                      <a:cubicBezTo>
                        <a:pt x="12481" y="5920"/>
                        <a:pt x="13121" y="6560"/>
                        <a:pt x="13761" y="7841"/>
                      </a:cubicBezTo>
                      <a:cubicBezTo>
                        <a:pt x="14401" y="8481"/>
                        <a:pt x="14401" y="10401"/>
                        <a:pt x="14401" y="12321"/>
                      </a:cubicBezTo>
                      <a:cubicBezTo>
                        <a:pt x="14401" y="14881"/>
                        <a:pt x="14401" y="15521"/>
                        <a:pt x="14401" y="15521"/>
                      </a:cubicBezTo>
                      <a:cubicBezTo>
                        <a:pt x="14401" y="15521"/>
                        <a:pt x="15041" y="14881"/>
                        <a:pt x="15681" y="14241"/>
                      </a:cubicBezTo>
                      <a:cubicBezTo>
                        <a:pt x="16321" y="13601"/>
                        <a:pt x="17601" y="12961"/>
                        <a:pt x="18881" y="12321"/>
                      </a:cubicBezTo>
                      <a:cubicBezTo>
                        <a:pt x="20161" y="11681"/>
                        <a:pt x="22082" y="11041"/>
                        <a:pt x="23361" y="10401"/>
                      </a:cubicBezTo>
                      <a:cubicBezTo>
                        <a:pt x="25282" y="9761"/>
                        <a:pt x="26562" y="9761"/>
                        <a:pt x="28482" y="10401"/>
                      </a:cubicBezTo>
                      <a:cubicBezTo>
                        <a:pt x="31042" y="11041"/>
                        <a:pt x="32322" y="11681"/>
                        <a:pt x="33602" y="12961"/>
                      </a:cubicBezTo>
                      <a:cubicBezTo>
                        <a:pt x="34882" y="14241"/>
                        <a:pt x="36162" y="16161"/>
                        <a:pt x="37442" y="18081"/>
                      </a:cubicBezTo>
                      <a:cubicBezTo>
                        <a:pt x="38083" y="19361"/>
                        <a:pt x="38083" y="20641"/>
                        <a:pt x="38723" y="21281"/>
                      </a:cubicBezTo>
                      <a:cubicBezTo>
                        <a:pt x="38723" y="22562"/>
                        <a:pt x="38723" y="24482"/>
                        <a:pt x="39363" y="27682"/>
                      </a:cubicBezTo>
                      <a:cubicBezTo>
                        <a:pt x="39363" y="32162"/>
                        <a:pt x="39363" y="36002"/>
                        <a:pt x="39363" y="39843"/>
                      </a:cubicBezTo>
                      <a:cubicBezTo>
                        <a:pt x="39363" y="43683"/>
                        <a:pt x="38723" y="45603"/>
                        <a:pt x="38723" y="46883"/>
                      </a:cubicBezTo>
                      <a:cubicBezTo>
                        <a:pt x="38083" y="47523"/>
                        <a:pt x="37442" y="48803"/>
                        <a:pt x="36162" y="48803"/>
                      </a:cubicBezTo>
                      <a:cubicBezTo>
                        <a:pt x="34882" y="49443"/>
                        <a:pt x="34242" y="49443"/>
                        <a:pt x="34242" y="49443"/>
                      </a:cubicBezTo>
                      <a:cubicBezTo>
                        <a:pt x="34242" y="50083"/>
                        <a:pt x="32962" y="50083"/>
                        <a:pt x="32322" y="49443"/>
                      </a:cubicBezTo>
                      <a:close/>
                    </a:path>
                  </a:pathLst>
                </a:custGeom>
                <a:solidFill>
                  <a:schemeClr val="bg1"/>
                </a:solidFill>
                <a:ln w="9525" cap="flat">
                  <a:noFill/>
                  <a:prstDash val="solid"/>
                  <a:miter/>
                </a:ln>
              </p:spPr>
              <p:txBody>
                <a:bodyPr rtlCol="0" anchor="ctr"/>
                <a:lstStyle/>
                <a:p>
                  <a:endParaRPr lang="en-US"/>
                </a:p>
              </p:txBody>
            </p:sp>
            <p:sp>
              <p:nvSpPr>
                <p:cNvPr id="267" name="Freeform: Shape 266"/>
                <p:cNvSpPr/>
                <p:nvPr/>
              </p:nvSpPr>
              <p:spPr>
                <a:xfrm>
                  <a:off x="15355674" y="2911794"/>
                  <a:ext cx="58203" cy="83130"/>
                </a:xfrm>
                <a:custGeom>
                  <a:avLst/>
                  <a:gdLst>
                    <a:gd name="connsiteX0" fmla="*/ 23362 w 44802"/>
                    <a:gd name="connsiteY0" fmla="*/ 4800 h 70404"/>
                    <a:gd name="connsiteX1" fmla="*/ 28482 w 44802"/>
                    <a:gd name="connsiteY1" fmla="*/ 5440 h 70404"/>
                    <a:gd name="connsiteX2" fmla="*/ 34242 w 44802"/>
                    <a:gd name="connsiteY2" fmla="*/ 8641 h 70404"/>
                    <a:gd name="connsiteX3" fmla="*/ 39363 w 44802"/>
                    <a:gd name="connsiteY3" fmla="*/ 16961 h 70404"/>
                    <a:gd name="connsiteX4" fmla="*/ 40003 w 44802"/>
                    <a:gd name="connsiteY4" fmla="*/ 37442 h 70404"/>
                    <a:gd name="connsiteX5" fmla="*/ 39363 w 44802"/>
                    <a:gd name="connsiteY5" fmla="*/ 51523 h 70404"/>
                    <a:gd name="connsiteX6" fmla="*/ 37442 w 44802"/>
                    <a:gd name="connsiteY6" fmla="*/ 58564 h 70404"/>
                    <a:gd name="connsiteX7" fmla="*/ 32322 w 44802"/>
                    <a:gd name="connsiteY7" fmla="*/ 64324 h 70404"/>
                    <a:gd name="connsiteX8" fmla="*/ 24642 w 44802"/>
                    <a:gd name="connsiteY8" fmla="*/ 67524 h 70404"/>
                    <a:gd name="connsiteX9" fmla="*/ 18241 w 44802"/>
                    <a:gd name="connsiteY9" fmla="*/ 68164 h 70404"/>
                    <a:gd name="connsiteX10" fmla="*/ 12481 w 44802"/>
                    <a:gd name="connsiteY10" fmla="*/ 67524 h 70404"/>
                    <a:gd name="connsiteX11" fmla="*/ 8641 w 44802"/>
                    <a:gd name="connsiteY11" fmla="*/ 65604 h 70404"/>
                    <a:gd name="connsiteX12" fmla="*/ 6080 w 44802"/>
                    <a:gd name="connsiteY12" fmla="*/ 63044 h 70404"/>
                    <a:gd name="connsiteX13" fmla="*/ 4800 w 44802"/>
                    <a:gd name="connsiteY13" fmla="*/ 59844 h 70404"/>
                    <a:gd name="connsiteX14" fmla="*/ 6721 w 44802"/>
                    <a:gd name="connsiteY14" fmla="*/ 56644 h 70404"/>
                    <a:gd name="connsiteX15" fmla="*/ 9921 w 44802"/>
                    <a:gd name="connsiteY15" fmla="*/ 55364 h 70404"/>
                    <a:gd name="connsiteX16" fmla="*/ 14401 w 44802"/>
                    <a:gd name="connsiteY16" fmla="*/ 56644 h 70404"/>
                    <a:gd name="connsiteX17" fmla="*/ 16961 w 44802"/>
                    <a:gd name="connsiteY17" fmla="*/ 57924 h 70404"/>
                    <a:gd name="connsiteX18" fmla="*/ 20161 w 44802"/>
                    <a:gd name="connsiteY18" fmla="*/ 57924 h 70404"/>
                    <a:gd name="connsiteX19" fmla="*/ 25922 w 44802"/>
                    <a:gd name="connsiteY19" fmla="*/ 56644 h 70404"/>
                    <a:gd name="connsiteX20" fmla="*/ 29122 w 44802"/>
                    <a:gd name="connsiteY20" fmla="*/ 53444 h 70404"/>
                    <a:gd name="connsiteX21" fmla="*/ 30402 w 44802"/>
                    <a:gd name="connsiteY21" fmla="*/ 47043 h 70404"/>
                    <a:gd name="connsiteX22" fmla="*/ 29762 w 44802"/>
                    <a:gd name="connsiteY22" fmla="*/ 46403 h 70404"/>
                    <a:gd name="connsiteX23" fmla="*/ 21441 w 44802"/>
                    <a:gd name="connsiteY23" fmla="*/ 48323 h 70404"/>
                    <a:gd name="connsiteX24" fmla="*/ 14401 w 44802"/>
                    <a:gd name="connsiteY24" fmla="*/ 47043 h 70404"/>
                    <a:gd name="connsiteX25" fmla="*/ 8001 w 44802"/>
                    <a:gd name="connsiteY25" fmla="*/ 38083 h 70404"/>
                    <a:gd name="connsiteX26" fmla="*/ 6721 w 44802"/>
                    <a:gd name="connsiteY26" fmla="*/ 24002 h 70404"/>
                    <a:gd name="connsiteX27" fmla="*/ 12481 w 44802"/>
                    <a:gd name="connsiteY27" fmla="*/ 9921 h 70404"/>
                    <a:gd name="connsiteX28" fmla="*/ 23362 w 44802"/>
                    <a:gd name="connsiteY28" fmla="*/ 4800 h 70404"/>
                    <a:gd name="connsiteX29" fmla="*/ 24002 w 44802"/>
                    <a:gd name="connsiteY29" fmla="*/ 15041 h 70404"/>
                    <a:gd name="connsiteX30" fmla="*/ 22082 w 44802"/>
                    <a:gd name="connsiteY30" fmla="*/ 15041 h 70404"/>
                    <a:gd name="connsiteX31" fmla="*/ 19521 w 44802"/>
                    <a:gd name="connsiteY31" fmla="*/ 15681 h 70404"/>
                    <a:gd name="connsiteX32" fmla="*/ 18241 w 44802"/>
                    <a:gd name="connsiteY32" fmla="*/ 16961 h 70404"/>
                    <a:gd name="connsiteX33" fmla="*/ 15681 w 44802"/>
                    <a:gd name="connsiteY33" fmla="*/ 24002 h 70404"/>
                    <a:gd name="connsiteX34" fmla="*/ 15681 w 44802"/>
                    <a:gd name="connsiteY34" fmla="*/ 32962 h 70404"/>
                    <a:gd name="connsiteX35" fmla="*/ 17601 w 44802"/>
                    <a:gd name="connsiteY35" fmla="*/ 38083 h 70404"/>
                    <a:gd name="connsiteX36" fmla="*/ 20161 w 44802"/>
                    <a:gd name="connsiteY36" fmla="*/ 38723 h 70404"/>
                    <a:gd name="connsiteX37" fmla="*/ 23362 w 44802"/>
                    <a:gd name="connsiteY37" fmla="*/ 38083 h 70404"/>
                    <a:gd name="connsiteX38" fmla="*/ 26562 w 44802"/>
                    <a:gd name="connsiteY38" fmla="*/ 36162 h 70404"/>
                    <a:gd name="connsiteX39" fmla="*/ 29122 w 44802"/>
                    <a:gd name="connsiteY39" fmla="*/ 32962 h 70404"/>
                    <a:gd name="connsiteX40" fmla="*/ 29762 w 44802"/>
                    <a:gd name="connsiteY40" fmla="*/ 25282 h 70404"/>
                    <a:gd name="connsiteX41" fmla="*/ 29122 w 44802"/>
                    <a:gd name="connsiteY41" fmla="*/ 18241 h 70404"/>
                    <a:gd name="connsiteX42" fmla="*/ 24002 w 44802"/>
                    <a:gd name="connsiteY42" fmla="*/ 1504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802" h="70404">
                      <a:moveTo>
                        <a:pt x="23362" y="4800"/>
                      </a:moveTo>
                      <a:cubicBezTo>
                        <a:pt x="25282" y="4800"/>
                        <a:pt x="26562" y="4800"/>
                        <a:pt x="28482" y="5440"/>
                      </a:cubicBezTo>
                      <a:cubicBezTo>
                        <a:pt x="29762" y="6080"/>
                        <a:pt x="31682" y="6720"/>
                        <a:pt x="34242" y="8641"/>
                      </a:cubicBezTo>
                      <a:cubicBezTo>
                        <a:pt x="36802" y="10561"/>
                        <a:pt x="38723" y="13121"/>
                        <a:pt x="39363" y="16961"/>
                      </a:cubicBezTo>
                      <a:cubicBezTo>
                        <a:pt x="40003" y="20801"/>
                        <a:pt x="40003" y="27202"/>
                        <a:pt x="40003" y="37442"/>
                      </a:cubicBezTo>
                      <a:cubicBezTo>
                        <a:pt x="40003" y="44483"/>
                        <a:pt x="39363" y="48963"/>
                        <a:pt x="39363" y="51523"/>
                      </a:cubicBezTo>
                      <a:cubicBezTo>
                        <a:pt x="38723" y="54084"/>
                        <a:pt x="38083" y="56644"/>
                        <a:pt x="37442" y="58564"/>
                      </a:cubicBezTo>
                      <a:cubicBezTo>
                        <a:pt x="36163" y="60484"/>
                        <a:pt x="34882" y="62404"/>
                        <a:pt x="32322" y="64324"/>
                      </a:cubicBezTo>
                      <a:cubicBezTo>
                        <a:pt x="29762" y="66244"/>
                        <a:pt x="27202" y="66884"/>
                        <a:pt x="24642" y="67524"/>
                      </a:cubicBezTo>
                      <a:cubicBezTo>
                        <a:pt x="22722" y="68164"/>
                        <a:pt x="20801" y="68164"/>
                        <a:pt x="18241" y="68164"/>
                      </a:cubicBezTo>
                      <a:cubicBezTo>
                        <a:pt x="15681" y="68164"/>
                        <a:pt x="13761" y="68164"/>
                        <a:pt x="12481" y="67524"/>
                      </a:cubicBezTo>
                      <a:cubicBezTo>
                        <a:pt x="11201" y="66884"/>
                        <a:pt x="9921" y="66244"/>
                        <a:pt x="8641" y="65604"/>
                      </a:cubicBezTo>
                      <a:cubicBezTo>
                        <a:pt x="7361" y="64964"/>
                        <a:pt x="6080" y="64324"/>
                        <a:pt x="6080" y="63044"/>
                      </a:cubicBezTo>
                      <a:cubicBezTo>
                        <a:pt x="5440" y="61764"/>
                        <a:pt x="4800" y="61124"/>
                        <a:pt x="4800" y="59844"/>
                      </a:cubicBezTo>
                      <a:cubicBezTo>
                        <a:pt x="4800" y="58564"/>
                        <a:pt x="5440" y="57924"/>
                        <a:pt x="6721" y="56644"/>
                      </a:cubicBezTo>
                      <a:cubicBezTo>
                        <a:pt x="8001" y="55364"/>
                        <a:pt x="8641" y="55364"/>
                        <a:pt x="9921" y="55364"/>
                      </a:cubicBezTo>
                      <a:cubicBezTo>
                        <a:pt x="11201" y="55364"/>
                        <a:pt x="12481" y="56004"/>
                        <a:pt x="14401" y="56644"/>
                      </a:cubicBezTo>
                      <a:cubicBezTo>
                        <a:pt x="15681" y="57284"/>
                        <a:pt x="16321" y="57924"/>
                        <a:pt x="16961" y="57924"/>
                      </a:cubicBezTo>
                      <a:cubicBezTo>
                        <a:pt x="17601" y="57924"/>
                        <a:pt x="18881" y="57924"/>
                        <a:pt x="20161" y="57924"/>
                      </a:cubicBezTo>
                      <a:cubicBezTo>
                        <a:pt x="22722" y="57924"/>
                        <a:pt x="24642" y="57284"/>
                        <a:pt x="25922" y="56644"/>
                      </a:cubicBezTo>
                      <a:cubicBezTo>
                        <a:pt x="27202" y="56004"/>
                        <a:pt x="28482" y="54724"/>
                        <a:pt x="29122" y="53444"/>
                      </a:cubicBezTo>
                      <a:cubicBezTo>
                        <a:pt x="30402" y="51523"/>
                        <a:pt x="30402" y="48963"/>
                        <a:pt x="30402" y="47043"/>
                      </a:cubicBezTo>
                      <a:cubicBezTo>
                        <a:pt x="30402" y="46403"/>
                        <a:pt x="30402" y="46403"/>
                        <a:pt x="29762" y="46403"/>
                      </a:cubicBezTo>
                      <a:cubicBezTo>
                        <a:pt x="27202" y="47683"/>
                        <a:pt x="24642" y="47683"/>
                        <a:pt x="21441" y="48323"/>
                      </a:cubicBezTo>
                      <a:cubicBezTo>
                        <a:pt x="18241" y="48323"/>
                        <a:pt x="16321" y="47683"/>
                        <a:pt x="14401" y="47043"/>
                      </a:cubicBezTo>
                      <a:cubicBezTo>
                        <a:pt x="11201" y="45763"/>
                        <a:pt x="9281" y="42563"/>
                        <a:pt x="8001" y="38083"/>
                      </a:cubicBezTo>
                      <a:cubicBezTo>
                        <a:pt x="6721" y="33602"/>
                        <a:pt x="6080" y="28482"/>
                        <a:pt x="6721" y="24002"/>
                      </a:cubicBezTo>
                      <a:cubicBezTo>
                        <a:pt x="7361" y="17601"/>
                        <a:pt x="9281" y="13121"/>
                        <a:pt x="12481" y="9921"/>
                      </a:cubicBezTo>
                      <a:cubicBezTo>
                        <a:pt x="14401" y="6720"/>
                        <a:pt x="18241" y="4800"/>
                        <a:pt x="23362" y="4800"/>
                      </a:cubicBezTo>
                      <a:close/>
                      <a:moveTo>
                        <a:pt x="24002" y="15041"/>
                      </a:moveTo>
                      <a:cubicBezTo>
                        <a:pt x="23362" y="15041"/>
                        <a:pt x="22722" y="15041"/>
                        <a:pt x="22082" y="15041"/>
                      </a:cubicBezTo>
                      <a:cubicBezTo>
                        <a:pt x="20801" y="15041"/>
                        <a:pt x="20161" y="15041"/>
                        <a:pt x="19521" y="15681"/>
                      </a:cubicBezTo>
                      <a:cubicBezTo>
                        <a:pt x="18881" y="15681"/>
                        <a:pt x="18241" y="16321"/>
                        <a:pt x="18241" y="16961"/>
                      </a:cubicBezTo>
                      <a:cubicBezTo>
                        <a:pt x="16961" y="18241"/>
                        <a:pt x="16321" y="20801"/>
                        <a:pt x="15681" y="24002"/>
                      </a:cubicBezTo>
                      <a:cubicBezTo>
                        <a:pt x="15041" y="27202"/>
                        <a:pt x="15041" y="30402"/>
                        <a:pt x="15681" y="32962"/>
                      </a:cubicBezTo>
                      <a:cubicBezTo>
                        <a:pt x="16321" y="36162"/>
                        <a:pt x="16961" y="37442"/>
                        <a:pt x="17601" y="38083"/>
                      </a:cubicBezTo>
                      <a:cubicBezTo>
                        <a:pt x="18241" y="38083"/>
                        <a:pt x="19521" y="38723"/>
                        <a:pt x="20161" y="38723"/>
                      </a:cubicBezTo>
                      <a:cubicBezTo>
                        <a:pt x="21441" y="38723"/>
                        <a:pt x="22082" y="38723"/>
                        <a:pt x="23362" y="38083"/>
                      </a:cubicBezTo>
                      <a:cubicBezTo>
                        <a:pt x="24002" y="38083"/>
                        <a:pt x="25282" y="36802"/>
                        <a:pt x="26562" y="36162"/>
                      </a:cubicBezTo>
                      <a:cubicBezTo>
                        <a:pt x="27842" y="34882"/>
                        <a:pt x="28482" y="34242"/>
                        <a:pt x="29122" y="32962"/>
                      </a:cubicBezTo>
                      <a:cubicBezTo>
                        <a:pt x="29762" y="31682"/>
                        <a:pt x="29762" y="29122"/>
                        <a:pt x="29762" y="25282"/>
                      </a:cubicBezTo>
                      <a:cubicBezTo>
                        <a:pt x="29762" y="21441"/>
                        <a:pt x="29762" y="18881"/>
                        <a:pt x="29122" y="18241"/>
                      </a:cubicBezTo>
                      <a:cubicBezTo>
                        <a:pt x="27202" y="16321"/>
                        <a:pt x="25922" y="15681"/>
                        <a:pt x="24002" y="15041"/>
                      </a:cubicBezTo>
                      <a:close/>
                    </a:path>
                  </a:pathLst>
                </a:custGeom>
                <a:solidFill>
                  <a:schemeClr val="bg1"/>
                </a:solidFill>
                <a:ln w="9525" cap="flat">
                  <a:noFill/>
                  <a:prstDash val="solid"/>
                  <a:miter/>
                </a:ln>
              </p:spPr>
              <p:txBody>
                <a:bodyPr rtlCol="0" anchor="ctr"/>
                <a:lstStyle/>
                <a:p>
                  <a:endParaRPr lang="en-US"/>
                </a:p>
              </p:txBody>
            </p:sp>
            <p:sp>
              <p:nvSpPr>
                <p:cNvPr id="268" name="Freeform: Shape 267"/>
                <p:cNvSpPr/>
                <p:nvPr/>
              </p:nvSpPr>
              <p:spPr>
                <a:xfrm>
                  <a:off x="15405562" y="2895925"/>
                  <a:ext cx="24944" cy="75572"/>
                </a:xfrm>
                <a:custGeom>
                  <a:avLst/>
                  <a:gdLst>
                    <a:gd name="connsiteX0" fmla="*/ 7361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1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1764 h 64004"/>
                    <a:gd name="connsiteX14" fmla="*/ 7361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1"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1" y="4800"/>
                        <a:pt x="9281"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1764"/>
                      </a:cubicBezTo>
                      <a:cubicBezTo>
                        <a:pt x="10561" y="63044"/>
                        <a:pt x="9281" y="63044"/>
                        <a:pt x="7361" y="61764"/>
                      </a:cubicBezTo>
                      <a:close/>
                    </a:path>
                  </a:pathLst>
                </a:custGeom>
                <a:solidFill>
                  <a:schemeClr val="bg1"/>
                </a:solidFill>
                <a:ln w="9525" cap="flat">
                  <a:noFill/>
                  <a:prstDash val="solid"/>
                  <a:miter/>
                </a:ln>
              </p:spPr>
              <p:txBody>
                <a:bodyPr rtlCol="0" anchor="ctr"/>
                <a:lstStyle/>
                <a:p>
                  <a:endParaRPr lang="en-US"/>
                </a:p>
              </p:txBody>
            </p:sp>
            <p:sp>
              <p:nvSpPr>
                <p:cNvPr id="269" name="Freeform: Shape 268"/>
                <p:cNvSpPr/>
                <p:nvPr/>
              </p:nvSpPr>
              <p:spPr>
                <a:xfrm>
                  <a:off x="15423564" y="2911040"/>
                  <a:ext cx="49887" cy="60458"/>
                </a:xfrm>
                <a:custGeom>
                  <a:avLst/>
                  <a:gdLst>
                    <a:gd name="connsiteX0" fmla="*/ 22305 w 38402"/>
                    <a:gd name="connsiteY0" fmla="*/ 4800 h 51203"/>
                    <a:gd name="connsiteX1" fmla="*/ 29345 w 38402"/>
                    <a:gd name="connsiteY1" fmla="*/ 7360 h 51203"/>
                    <a:gd name="connsiteX2" fmla="*/ 35105 w 38402"/>
                    <a:gd name="connsiteY2" fmla="*/ 23361 h 51203"/>
                    <a:gd name="connsiteX3" fmla="*/ 35105 w 38402"/>
                    <a:gd name="connsiteY3" fmla="*/ 27202 h 51203"/>
                    <a:gd name="connsiteX4" fmla="*/ 34465 w 38402"/>
                    <a:gd name="connsiteY4" fmla="*/ 29762 h 51203"/>
                    <a:gd name="connsiteX5" fmla="*/ 33185 w 38402"/>
                    <a:gd name="connsiteY5" fmla="*/ 31682 h 51203"/>
                    <a:gd name="connsiteX6" fmla="*/ 31265 w 38402"/>
                    <a:gd name="connsiteY6" fmla="*/ 32962 h 51203"/>
                    <a:gd name="connsiteX7" fmla="*/ 28705 w 38402"/>
                    <a:gd name="connsiteY7" fmla="*/ 33602 h 51203"/>
                    <a:gd name="connsiteX8" fmla="*/ 24865 w 38402"/>
                    <a:gd name="connsiteY8" fmla="*/ 34242 h 51203"/>
                    <a:gd name="connsiteX9" fmla="*/ 1718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6 w 38402"/>
                    <a:gd name="connsiteY15" fmla="*/ 38082 h 51203"/>
                    <a:gd name="connsiteX16" fmla="*/ 38945 w 38402"/>
                    <a:gd name="connsiteY16" fmla="*/ 40003 h 51203"/>
                    <a:gd name="connsiteX17" fmla="*/ 38945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4 w 38402"/>
                    <a:gd name="connsiteY22" fmla="*/ 41283 h 51203"/>
                    <a:gd name="connsiteX23" fmla="*/ 5023 w 38402"/>
                    <a:gd name="connsiteY23" fmla="*/ 24002 h 51203"/>
                    <a:gd name="connsiteX24" fmla="*/ 6943 w 38402"/>
                    <a:gd name="connsiteY24" fmla="*/ 16961 h 51203"/>
                    <a:gd name="connsiteX25" fmla="*/ 10784 w 38402"/>
                    <a:gd name="connsiteY25" fmla="*/ 11841 h 51203"/>
                    <a:gd name="connsiteX26" fmla="*/ 22305 w 38402"/>
                    <a:gd name="connsiteY26" fmla="*/ 4800 h 51203"/>
                    <a:gd name="connsiteX27" fmla="*/ 22305 w 38402"/>
                    <a:gd name="connsiteY27" fmla="*/ 14401 h 51203"/>
                    <a:gd name="connsiteX28" fmla="*/ 18464 w 38402"/>
                    <a:gd name="connsiteY28" fmla="*/ 15681 h 51203"/>
                    <a:gd name="connsiteX29" fmla="*/ 15264 w 38402"/>
                    <a:gd name="connsiteY29" fmla="*/ 19521 h 51203"/>
                    <a:gd name="connsiteX30" fmla="*/ 14624 w 38402"/>
                    <a:gd name="connsiteY30" fmla="*/ 22721 h 51203"/>
                    <a:gd name="connsiteX31" fmla="*/ 17824 w 38402"/>
                    <a:gd name="connsiteY31" fmla="*/ 22721 h 51203"/>
                    <a:gd name="connsiteX32" fmla="*/ 22944 w 38402"/>
                    <a:gd name="connsiteY32" fmla="*/ 22081 h 51203"/>
                    <a:gd name="connsiteX33" fmla="*/ 25505 w 38402"/>
                    <a:gd name="connsiteY33" fmla="*/ 22081 h 51203"/>
                    <a:gd name="connsiteX34" fmla="*/ 25505 w 38402"/>
                    <a:gd name="connsiteY34" fmla="*/ 19521 h 51203"/>
                    <a:gd name="connsiteX35" fmla="*/ 22305 w 38402"/>
                    <a:gd name="connsiteY35" fmla="*/ 1440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305" y="4800"/>
                      </a:moveTo>
                      <a:cubicBezTo>
                        <a:pt x="24865" y="4800"/>
                        <a:pt x="27425" y="5440"/>
                        <a:pt x="29345" y="7360"/>
                      </a:cubicBezTo>
                      <a:cubicBezTo>
                        <a:pt x="33185" y="9921"/>
                        <a:pt x="35105" y="15041"/>
                        <a:pt x="35105" y="23361"/>
                      </a:cubicBezTo>
                      <a:cubicBezTo>
                        <a:pt x="35105" y="24642"/>
                        <a:pt x="35105" y="25922"/>
                        <a:pt x="35105" y="27202"/>
                      </a:cubicBezTo>
                      <a:cubicBezTo>
                        <a:pt x="35105" y="27842"/>
                        <a:pt x="35105" y="29122"/>
                        <a:pt x="34465" y="29762"/>
                      </a:cubicBezTo>
                      <a:cubicBezTo>
                        <a:pt x="34465" y="30402"/>
                        <a:pt x="33825" y="31042"/>
                        <a:pt x="33185" y="31682"/>
                      </a:cubicBezTo>
                      <a:cubicBezTo>
                        <a:pt x="32545" y="32322"/>
                        <a:pt x="31905" y="32322"/>
                        <a:pt x="31265" y="32962"/>
                      </a:cubicBezTo>
                      <a:cubicBezTo>
                        <a:pt x="30625" y="33602"/>
                        <a:pt x="29345" y="33602"/>
                        <a:pt x="28705" y="33602"/>
                      </a:cubicBezTo>
                      <a:cubicBezTo>
                        <a:pt x="28065" y="33602"/>
                        <a:pt x="26145" y="33602"/>
                        <a:pt x="24865" y="34242"/>
                      </a:cubicBezTo>
                      <a:cubicBezTo>
                        <a:pt x="20384" y="34882"/>
                        <a:pt x="17824" y="34882"/>
                        <a:pt x="17184" y="34882"/>
                      </a:cubicBezTo>
                      <a:lnTo>
                        <a:pt x="15904" y="34882"/>
                      </a:lnTo>
                      <a:lnTo>
                        <a:pt x="16544" y="36162"/>
                      </a:lnTo>
                      <a:cubicBezTo>
                        <a:pt x="17824" y="38082"/>
                        <a:pt x="20384" y="39363"/>
                        <a:pt x="23585" y="39363"/>
                      </a:cubicBezTo>
                      <a:cubicBezTo>
                        <a:pt x="24865" y="39363"/>
                        <a:pt x="26145" y="39363"/>
                        <a:pt x="27425" y="39363"/>
                      </a:cubicBezTo>
                      <a:cubicBezTo>
                        <a:pt x="28065" y="39363"/>
                        <a:pt x="29345" y="38082"/>
                        <a:pt x="31265" y="37442"/>
                      </a:cubicBezTo>
                      <a:cubicBezTo>
                        <a:pt x="33825" y="35522"/>
                        <a:pt x="35745" y="36162"/>
                        <a:pt x="37666" y="38082"/>
                      </a:cubicBezTo>
                      <a:cubicBezTo>
                        <a:pt x="38306" y="38723"/>
                        <a:pt x="38945" y="39363"/>
                        <a:pt x="38945" y="40003"/>
                      </a:cubicBezTo>
                      <a:cubicBezTo>
                        <a:pt x="38945" y="40643"/>
                        <a:pt x="38945" y="41283"/>
                        <a:pt x="38945" y="41923"/>
                      </a:cubicBezTo>
                      <a:cubicBezTo>
                        <a:pt x="38945" y="43843"/>
                        <a:pt x="37666" y="45123"/>
                        <a:pt x="35745" y="46403"/>
                      </a:cubicBezTo>
                      <a:cubicBezTo>
                        <a:pt x="33825" y="47683"/>
                        <a:pt x="31265" y="48963"/>
                        <a:pt x="28705" y="49603"/>
                      </a:cubicBezTo>
                      <a:cubicBezTo>
                        <a:pt x="27425" y="50243"/>
                        <a:pt x="26145" y="50243"/>
                        <a:pt x="25505" y="50243"/>
                      </a:cubicBezTo>
                      <a:cubicBezTo>
                        <a:pt x="24865" y="50243"/>
                        <a:pt x="22944" y="50243"/>
                        <a:pt x="21024" y="49603"/>
                      </a:cubicBezTo>
                      <a:cubicBezTo>
                        <a:pt x="15264" y="48963"/>
                        <a:pt x="11424" y="45763"/>
                        <a:pt x="8224" y="41283"/>
                      </a:cubicBezTo>
                      <a:cubicBezTo>
                        <a:pt x="5023" y="36802"/>
                        <a:pt x="4383" y="30402"/>
                        <a:pt x="5023" y="24002"/>
                      </a:cubicBezTo>
                      <a:cubicBezTo>
                        <a:pt x="5663" y="21441"/>
                        <a:pt x="6304" y="18881"/>
                        <a:pt x="6943" y="16961"/>
                      </a:cubicBezTo>
                      <a:cubicBezTo>
                        <a:pt x="7583" y="15041"/>
                        <a:pt x="8864" y="13121"/>
                        <a:pt x="10784" y="11841"/>
                      </a:cubicBezTo>
                      <a:cubicBezTo>
                        <a:pt x="13984" y="6720"/>
                        <a:pt x="17824" y="4800"/>
                        <a:pt x="22305" y="4800"/>
                      </a:cubicBezTo>
                      <a:close/>
                      <a:moveTo>
                        <a:pt x="22305" y="14401"/>
                      </a:moveTo>
                      <a:cubicBezTo>
                        <a:pt x="21664" y="14401"/>
                        <a:pt x="20384" y="15041"/>
                        <a:pt x="18464" y="15681"/>
                      </a:cubicBezTo>
                      <a:cubicBezTo>
                        <a:pt x="16544" y="16961"/>
                        <a:pt x="15904" y="17601"/>
                        <a:pt x="15264" y="19521"/>
                      </a:cubicBezTo>
                      <a:cubicBezTo>
                        <a:pt x="14624" y="21441"/>
                        <a:pt x="13984" y="22081"/>
                        <a:pt x="14624" y="22721"/>
                      </a:cubicBezTo>
                      <a:cubicBezTo>
                        <a:pt x="14624" y="23361"/>
                        <a:pt x="15904" y="23361"/>
                        <a:pt x="17824" y="22721"/>
                      </a:cubicBezTo>
                      <a:cubicBezTo>
                        <a:pt x="19744" y="22721"/>
                        <a:pt x="21664" y="22721"/>
                        <a:pt x="22944" y="22081"/>
                      </a:cubicBezTo>
                      <a:lnTo>
                        <a:pt x="25505" y="22081"/>
                      </a:lnTo>
                      <a:lnTo>
                        <a:pt x="25505" y="19521"/>
                      </a:lnTo>
                      <a:cubicBezTo>
                        <a:pt x="24865" y="16321"/>
                        <a:pt x="24225" y="14401"/>
                        <a:pt x="22305" y="14401"/>
                      </a:cubicBezTo>
                      <a:close/>
                    </a:path>
                  </a:pathLst>
                </a:custGeom>
                <a:solidFill>
                  <a:schemeClr val="bg1"/>
                </a:solidFill>
                <a:ln w="9525" cap="flat">
                  <a:noFill/>
                  <a:prstDash val="solid"/>
                  <a:miter/>
                </a:ln>
              </p:spPr>
              <p:txBody>
                <a:bodyPr rtlCol="0" anchor="ctr"/>
                <a:lstStyle/>
                <a:p>
                  <a:endParaRPr lang="en-US"/>
                </a:p>
              </p:txBody>
            </p:sp>
            <p:sp>
              <p:nvSpPr>
                <p:cNvPr id="270" name="Freeform: Shape 269"/>
                <p:cNvSpPr/>
                <p:nvPr/>
              </p:nvSpPr>
              <p:spPr>
                <a:xfrm>
                  <a:off x="15609478" y="2790010"/>
                  <a:ext cx="58203" cy="83130"/>
                </a:xfrm>
                <a:custGeom>
                  <a:avLst/>
                  <a:gdLst>
                    <a:gd name="connsiteX0" fmla="*/ 8481 w 44802"/>
                    <a:gd name="connsiteY0" fmla="*/ 8737 h 70404"/>
                    <a:gd name="connsiteX1" fmla="*/ 22562 w 44802"/>
                    <a:gd name="connsiteY1" fmla="*/ 4897 h 70404"/>
                    <a:gd name="connsiteX2" fmla="*/ 39203 w 44802"/>
                    <a:gd name="connsiteY2" fmla="*/ 11937 h 70404"/>
                    <a:gd name="connsiteX3" fmla="*/ 42403 w 44802"/>
                    <a:gd name="connsiteY3" fmla="*/ 20898 h 70404"/>
                    <a:gd name="connsiteX4" fmla="*/ 39843 w 44802"/>
                    <a:gd name="connsiteY4" fmla="*/ 29859 h 70404"/>
                    <a:gd name="connsiteX5" fmla="*/ 33442 w 44802"/>
                    <a:gd name="connsiteY5" fmla="*/ 36899 h 70404"/>
                    <a:gd name="connsiteX6" fmla="*/ 36642 w 44802"/>
                    <a:gd name="connsiteY6" fmla="*/ 38819 h 70404"/>
                    <a:gd name="connsiteX7" fmla="*/ 39203 w 44802"/>
                    <a:gd name="connsiteY7" fmla="*/ 40739 h 70404"/>
                    <a:gd name="connsiteX8" fmla="*/ 41763 w 44802"/>
                    <a:gd name="connsiteY8" fmla="*/ 43299 h 70404"/>
                    <a:gd name="connsiteX9" fmla="*/ 41123 w 44802"/>
                    <a:gd name="connsiteY9" fmla="*/ 58020 h 70404"/>
                    <a:gd name="connsiteX10" fmla="*/ 33442 w 44802"/>
                    <a:gd name="connsiteY10" fmla="*/ 68261 h 70404"/>
                    <a:gd name="connsiteX11" fmla="*/ 23842 w 44802"/>
                    <a:gd name="connsiteY11" fmla="*/ 70181 h 70404"/>
                    <a:gd name="connsiteX12" fmla="*/ 16801 w 44802"/>
                    <a:gd name="connsiteY12" fmla="*/ 68261 h 70404"/>
                    <a:gd name="connsiteX13" fmla="*/ 11681 w 44802"/>
                    <a:gd name="connsiteY13" fmla="*/ 66341 h 70404"/>
                    <a:gd name="connsiteX14" fmla="*/ 7840 w 44802"/>
                    <a:gd name="connsiteY14" fmla="*/ 63781 h 70404"/>
                    <a:gd name="connsiteX15" fmla="*/ 7201 w 44802"/>
                    <a:gd name="connsiteY15" fmla="*/ 59301 h 70404"/>
                    <a:gd name="connsiteX16" fmla="*/ 9761 w 44802"/>
                    <a:gd name="connsiteY16" fmla="*/ 55460 h 70404"/>
                    <a:gd name="connsiteX17" fmla="*/ 14241 w 44802"/>
                    <a:gd name="connsiteY17" fmla="*/ 54820 h 70404"/>
                    <a:gd name="connsiteX18" fmla="*/ 20641 w 44802"/>
                    <a:gd name="connsiteY18" fmla="*/ 56740 h 70404"/>
                    <a:gd name="connsiteX19" fmla="*/ 25122 w 44802"/>
                    <a:gd name="connsiteY19" fmla="*/ 58020 h 70404"/>
                    <a:gd name="connsiteX20" fmla="*/ 26402 w 44802"/>
                    <a:gd name="connsiteY20" fmla="*/ 58020 h 70404"/>
                    <a:gd name="connsiteX21" fmla="*/ 27042 w 44802"/>
                    <a:gd name="connsiteY21" fmla="*/ 58020 h 70404"/>
                    <a:gd name="connsiteX22" fmla="*/ 27682 w 44802"/>
                    <a:gd name="connsiteY22" fmla="*/ 58020 h 70404"/>
                    <a:gd name="connsiteX23" fmla="*/ 27682 w 44802"/>
                    <a:gd name="connsiteY23" fmla="*/ 58020 h 70404"/>
                    <a:gd name="connsiteX24" fmla="*/ 27682 w 44802"/>
                    <a:gd name="connsiteY24" fmla="*/ 58020 h 70404"/>
                    <a:gd name="connsiteX25" fmla="*/ 30882 w 44802"/>
                    <a:gd name="connsiteY25" fmla="*/ 52900 h 70404"/>
                    <a:gd name="connsiteX26" fmla="*/ 32162 w 44802"/>
                    <a:gd name="connsiteY26" fmla="*/ 49060 h 70404"/>
                    <a:gd name="connsiteX27" fmla="*/ 30882 w 44802"/>
                    <a:gd name="connsiteY27" fmla="*/ 48420 h 70404"/>
                    <a:gd name="connsiteX28" fmla="*/ 25762 w 44802"/>
                    <a:gd name="connsiteY28" fmla="*/ 45860 h 70404"/>
                    <a:gd name="connsiteX29" fmla="*/ 20641 w 44802"/>
                    <a:gd name="connsiteY29" fmla="*/ 43299 h 70404"/>
                    <a:gd name="connsiteX30" fmla="*/ 18721 w 44802"/>
                    <a:gd name="connsiteY30" fmla="*/ 42659 h 70404"/>
                    <a:gd name="connsiteX31" fmla="*/ 18081 w 44802"/>
                    <a:gd name="connsiteY31" fmla="*/ 42659 h 70404"/>
                    <a:gd name="connsiteX32" fmla="*/ 17441 w 44802"/>
                    <a:gd name="connsiteY32" fmla="*/ 42659 h 70404"/>
                    <a:gd name="connsiteX33" fmla="*/ 16801 w 44802"/>
                    <a:gd name="connsiteY33" fmla="*/ 42659 h 70404"/>
                    <a:gd name="connsiteX34" fmla="*/ 16161 w 44802"/>
                    <a:gd name="connsiteY34" fmla="*/ 42019 h 70404"/>
                    <a:gd name="connsiteX35" fmla="*/ 15521 w 44802"/>
                    <a:gd name="connsiteY35" fmla="*/ 41379 h 70404"/>
                    <a:gd name="connsiteX36" fmla="*/ 14241 w 44802"/>
                    <a:gd name="connsiteY36" fmla="*/ 38179 h 70404"/>
                    <a:gd name="connsiteX37" fmla="*/ 17441 w 44802"/>
                    <a:gd name="connsiteY37" fmla="*/ 31779 h 70404"/>
                    <a:gd name="connsiteX38" fmla="*/ 21281 w 44802"/>
                    <a:gd name="connsiteY38" fmla="*/ 30499 h 70404"/>
                    <a:gd name="connsiteX39" fmla="*/ 23202 w 44802"/>
                    <a:gd name="connsiteY39" fmla="*/ 30499 h 70404"/>
                    <a:gd name="connsiteX40" fmla="*/ 29602 w 44802"/>
                    <a:gd name="connsiteY40" fmla="*/ 25378 h 70404"/>
                    <a:gd name="connsiteX41" fmla="*/ 30882 w 44802"/>
                    <a:gd name="connsiteY41" fmla="*/ 22818 h 70404"/>
                    <a:gd name="connsiteX42" fmla="*/ 29602 w 44802"/>
                    <a:gd name="connsiteY42" fmla="*/ 20258 h 70404"/>
                    <a:gd name="connsiteX43" fmla="*/ 23842 w 44802"/>
                    <a:gd name="connsiteY43" fmla="*/ 18338 h 70404"/>
                    <a:gd name="connsiteX44" fmla="*/ 12961 w 44802"/>
                    <a:gd name="connsiteY44" fmla="*/ 21538 h 70404"/>
                    <a:gd name="connsiteX45" fmla="*/ 8481 w 44802"/>
                    <a:gd name="connsiteY45" fmla="*/ 21538 h 70404"/>
                    <a:gd name="connsiteX46" fmla="*/ 5280 w 44802"/>
                    <a:gd name="connsiteY46" fmla="*/ 18338 h 70404"/>
                    <a:gd name="connsiteX47" fmla="*/ 5280 w 44802"/>
                    <a:gd name="connsiteY47" fmla="*/ 13858 h 70404"/>
                    <a:gd name="connsiteX48" fmla="*/ 8481 w 44802"/>
                    <a:gd name="connsiteY48" fmla="*/ 8737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802" h="70404">
                      <a:moveTo>
                        <a:pt x="8481" y="8737"/>
                      </a:moveTo>
                      <a:cubicBezTo>
                        <a:pt x="14881" y="6177"/>
                        <a:pt x="19361" y="4897"/>
                        <a:pt x="22562" y="4897"/>
                      </a:cubicBezTo>
                      <a:cubicBezTo>
                        <a:pt x="30242" y="4257"/>
                        <a:pt x="35362" y="6817"/>
                        <a:pt x="39203" y="11937"/>
                      </a:cubicBezTo>
                      <a:cubicBezTo>
                        <a:pt x="41123" y="15138"/>
                        <a:pt x="42403" y="17698"/>
                        <a:pt x="42403" y="20898"/>
                      </a:cubicBezTo>
                      <a:cubicBezTo>
                        <a:pt x="42403" y="23458"/>
                        <a:pt x="41763" y="26658"/>
                        <a:pt x="39843" y="29859"/>
                      </a:cubicBezTo>
                      <a:cubicBezTo>
                        <a:pt x="38563" y="32419"/>
                        <a:pt x="36002" y="34979"/>
                        <a:pt x="33442" y="36899"/>
                      </a:cubicBezTo>
                      <a:cubicBezTo>
                        <a:pt x="34722" y="37539"/>
                        <a:pt x="36002" y="38179"/>
                        <a:pt x="36642" y="38819"/>
                      </a:cubicBezTo>
                      <a:cubicBezTo>
                        <a:pt x="37923" y="39459"/>
                        <a:pt x="38563" y="40099"/>
                        <a:pt x="39203" y="40739"/>
                      </a:cubicBezTo>
                      <a:cubicBezTo>
                        <a:pt x="40483" y="41379"/>
                        <a:pt x="41123" y="42659"/>
                        <a:pt x="41763" y="43299"/>
                      </a:cubicBezTo>
                      <a:cubicBezTo>
                        <a:pt x="44323" y="47140"/>
                        <a:pt x="43683" y="52260"/>
                        <a:pt x="41123" y="58020"/>
                      </a:cubicBezTo>
                      <a:cubicBezTo>
                        <a:pt x="39203" y="63141"/>
                        <a:pt x="36642" y="66341"/>
                        <a:pt x="33442" y="68261"/>
                      </a:cubicBezTo>
                      <a:cubicBezTo>
                        <a:pt x="30882" y="69541"/>
                        <a:pt x="27682" y="70181"/>
                        <a:pt x="23842" y="70181"/>
                      </a:cubicBezTo>
                      <a:cubicBezTo>
                        <a:pt x="21921" y="70181"/>
                        <a:pt x="19361" y="69541"/>
                        <a:pt x="16801" y="68261"/>
                      </a:cubicBezTo>
                      <a:cubicBezTo>
                        <a:pt x="14241" y="66981"/>
                        <a:pt x="12321" y="66981"/>
                        <a:pt x="11681" y="66341"/>
                      </a:cubicBezTo>
                      <a:cubicBezTo>
                        <a:pt x="10401" y="65701"/>
                        <a:pt x="9121" y="65061"/>
                        <a:pt x="7840" y="63781"/>
                      </a:cubicBezTo>
                      <a:cubicBezTo>
                        <a:pt x="7201" y="62501"/>
                        <a:pt x="6561" y="61221"/>
                        <a:pt x="7201" y="59301"/>
                      </a:cubicBezTo>
                      <a:cubicBezTo>
                        <a:pt x="7840" y="58020"/>
                        <a:pt x="8481" y="56740"/>
                        <a:pt x="9761" y="55460"/>
                      </a:cubicBezTo>
                      <a:cubicBezTo>
                        <a:pt x="11041" y="54820"/>
                        <a:pt x="12321" y="54180"/>
                        <a:pt x="14241" y="54820"/>
                      </a:cubicBezTo>
                      <a:cubicBezTo>
                        <a:pt x="15521" y="54820"/>
                        <a:pt x="17441" y="55460"/>
                        <a:pt x="20641" y="56740"/>
                      </a:cubicBezTo>
                      <a:cubicBezTo>
                        <a:pt x="22562" y="57380"/>
                        <a:pt x="23842" y="58020"/>
                        <a:pt x="25122" y="58020"/>
                      </a:cubicBezTo>
                      <a:cubicBezTo>
                        <a:pt x="25762" y="58020"/>
                        <a:pt x="25762" y="58020"/>
                        <a:pt x="26402" y="58020"/>
                      </a:cubicBezTo>
                      <a:cubicBezTo>
                        <a:pt x="26402" y="58020"/>
                        <a:pt x="27042" y="58020"/>
                        <a:pt x="27042" y="58020"/>
                      </a:cubicBezTo>
                      <a:lnTo>
                        <a:pt x="27682" y="58020"/>
                      </a:lnTo>
                      <a:lnTo>
                        <a:pt x="27682" y="58020"/>
                      </a:lnTo>
                      <a:lnTo>
                        <a:pt x="27682" y="58020"/>
                      </a:lnTo>
                      <a:cubicBezTo>
                        <a:pt x="28962" y="56740"/>
                        <a:pt x="30242" y="55460"/>
                        <a:pt x="30882" y="52900"/>
                      </a:cubicBezTo>
                      <a:cubicBezTo>
                        <a:pt x="31522" y="51620"/>
                        <a:pt x="32162" y="49700"/>
                        <a:pt x="32162" y="49060"/>
                      </a:cubicBezTo>
                      <a:cubicBezTo>
                        <a:pt x="32162" y="49060"/>
                        <a:pt x="31522" y="49060"/>
                        <a:pt x="30882" y="48420"/>
                      </a:cubicBezTo>
                      <a:cubicBezTo>
                        <a:pt x="29602" y="47780"/>
                        <a:pt x="27682" y="46500"/>
                        <a:pt x="25762" y="45860"/>
                      </a:cubicBezTo>
                      <a:lnTo>
                        <a:pt x="20641" y="43299"/>
                      </a:lnTo>
                      <a:lnTo>
                        <a:pt x="18721" y="42659"/>
                      </a:lnTo>
                      <a:lnTo>
                        <a:pt x="18081" y="42659"/>
                      </a:lnTo>
                      <a:lnTo>
                        <a:pt x="17441" y="42659"/>
                      </a:lnTo>
                      <a:cubicBezTo>
                        <a:pt x="17441" y="42659"/>
                        <a:pt x="17441" y="42659"/>
                        <a:pt x="16801" y="42659"/>
                      </a:cubicBezTo>
                      <a:cubicBezTo>
                        <a:pt x="16801" y="42659"/>
                        <a:pt x="16161" y="42019"/>
                        <a:pt x="16161" y="42019"/>
                      </a:cubicBezTo>
                      <a:cubicBezTo>
                        <a:pt x="16161" y="42019"/>
                        <a:pt x="15521" y="41379"/>
                        <a:pt x="15521" y="41379"/>
                      </a:cubicBezTo>
                      <a:cubicBezTo>
                        <a:pt x="14881" y="40739"/>
                        <a:pt x="14241" y="39459"/>
                        <a:pt x="14241" y="38179"/>
                      </a:cubicBezTo>
                      <a:cubicBezTo>
                        <a:pt x="14241" y="35619"/>
                        <a:pt x="14881" y="33059"/>
                        <a:pt x="17441" y="31779"/>
                      </a:cubicBezTo>
                      <a:cubicBezTo>
                        <a:pt x="18081" y="31139"/>
                        <a:pt x="19361" y="30499"/>
                        <a:pt x="21281" y="30499"/>
                      </a:cubicBezTo>
                      <a:lnTo>
                        <a:pt x="23202" y="30499"/>
                      </a:lnTo>
                      <a:cubicBezTo>
                        <a:pt x="27042" y="28578"/>
                        <a:pt x="28962" y="26658"/>
                        <a:pt x="29602" y="25378"/>
                      </a:cubicBezTo>
                      <a:cubicBezTo>
                        <a:pt x="30242" y="24098"/>
                        <a:pt x="30882" y="23458"/>
                        <a:pt x="30882" y="22818"/>
                      </a:cubicBezTo>
                      <a:cubicBezTo>
                        <a:pt x="30882" y="22178"/>
                        <a:pt x="30242" y="21538"/>
                        <a:pt x="29602" y="20258"/>
                      </a:cubicBezTo>
                      <a:cubicBezTo>
                        <a:pt x="28322" y="18338"/>
                        <a:pt x="26402" y="17698"/>
                        <a:pt x="23842" y="18338"/>
                      </a:cubicBezTo>
                      <a:cubicBezTo>
                        <a:pt x="21921" y="18338"/>
                        <a:pt x="18081" y="19618"/>
                        <a:pt x="12961" y="21538"/>
                      </a:cubicBezTo>
                      <a:cubicBezTo>
                        <a:pt x="11681" y="22178"/>
                        <a:pt x="9761" y="22178"/>
                        <a:pt x="8481" y="21538"/>
                      </a:cubicBezTo>
                      <a:cubicBezTo>
                        <a:pt x="7201" y="20898"/>
                        <a:pt x="5920" y="19618"/>
                        <a:pt x="5280" y="18338"/>
                      </a:cubicBezTo>
                      <a:cubicBezTo>
                        <a:pt x="4640" y="17058"/>
                        <a:pt x="4640" y="15138"/>
                        <a:pt x="5280" y="13858"/>
                      </a:cubicBezTo>
                      <a:cubicBezTo>
                        <a:pt x="5920" y="10657"/>
                        <a:pt x="7201" y="9377"/>
                        <a:pt x="8481" y="8737"/>
                      </a:cubicBezTo>
                      <a:close/>
                    </a:path>
                  </a:pathLst>
                </a:custGeom>
                <a:solidFill>
                  <a:schemeClr val="bg1"/>
                </a:solidFill>
                <a:ln w="9525" cap="flat">
                  <a:noFill/>
                  <a:prstDash val="solid"/>
                  <a:miter/>
                </a:ln>
              </p:spPr>
              <p:txBody>
                <a:bodyPr rtlCol="0" anchor="ctr"/>
                <a:lstStyle/>
                <a:p>
                  <a:endParaRPr lang="en-US"/>
                </a:p>
              </p:txBody>
            </p:sp>
            <p:sp>
              <p:nvSpPr>
                <p:cNvPr id="271" name="Freeform: Shape 270"/>
                <p:cNvSpPr/>
                <p:nvPr/>
              </p:nvSpPr>
              <p:spPr>
                <a:xfrm>
                  <a:off x="15695428" y="2791635"/>
                  <a:ext cx="49887" cy="98244"/>
                </a:xfrm>
                <a:custGeom>
                  <a:avLst/>
                  <a:gdLst>
                    <a:gd name="connsiteX0" fmla="*/ 34484 w 38402"/>
                    <a:gd name="connsiteY0" fmla="*/ 14401 h 83205"/>
                    <a:gd name="connsiteX1" fmla="*/ 19763 w 38402"/>
                    <a:gd name="connsiteY1" fmla="*/ 33602 h 83205"/>
                    <a:gd name="connsiteX2" fmla="*/ 17843 w 38402"/>
                    <a:gd name="connsiteY2" fmla="*/ 57284 h 83205"/>
                    <a:gd name="connsiteX3" fmla="*/ 18483 w 38402"/>
                    <a:gd name="connsiteY3" fmla="*/ 59844 h 83205"/>
                    <a:gd name="connsiteX4" fmla="*/ 19123 w 38402"/>
                    <a:gd name="connsiteY4" fmla="*/ 62404 h 83205"/>
                    <a:gd name="connsiteX5" fmla="*/ 19763 w 38402"/>
                    <a:gd name="connsiteY5" fmla="*/ 64964 h 83205"/>
                    <a:gd name="connsiteX6" fmla="*/ 21044 w 38402"/>
                    <a:gd name="connsiteY6" fmla="*/ 68164 h 83205"/>
                    <a:gd name="connsiteX7" fmla="*/ 22324 w 38402"/>
                    <a:gd name="connsiteY7" fmla="*/ 70725 h 83205"/>
                    <a:gd name="connsiteX8" fmla="*/ 22324 w 38402"/>
                    <a:gd name="connsiteY8" fmla="*/ 75205 h 83205"/>
                    <a:gd name="connsiteX9" fmla="*/ 19123 w 38402"/>
                    <a:gd name="connsiteY9" fmla="*/ 78405 h 83205"/>
                    <a:gd name="connsiteX10" fmla="*/ 14643 w 38402"/>
                    <a:gd name="connsiteY10" fmla="*/ 78405 h 83205"/>
                    <a:gd name="connsiteX11" fmla="*/ 11443 w 38402"/>
                    <a:gd name="connsiteY11" fmla="*/ 75205 h 83205"/>
                    <a:gd name="connsiteX12" fmla="*/ 10163 w 38402"/>
                    <a:gd name="connsiteY12" fmla="*/ 72645 h 83205"/>
                    <a:gd name="connsiteX13" fmla="*/ 8883 w 38402"/>
                    <a:gd name="connsiteY13" fmla="*/ 69445 h 83205"/>
                    <a:gd name="connsiteX14" fmla="*/ 7603 w 38402"/>
                    <a:gd name="connsiteY14" fmla="*/ 66244 h 83205"/>
                    <a:gd name="connsiteX15" fmla="*/ 6322 w 38402"/>
                    <a:gd name="connsiteY15" fmla="*/ 63044 h 83205"/>
                    <a:gd name="connsiteX16" fmla="*/ 5682 w 38402"/>
                    <a:gd name="connsiteY16" fmla="*/ 59844 h 83205"/>
                    <a:gd name="connsiteX17" fmla="*/ 8883 w 38402"/>
                    <a:gd name="connsiteY17" fmla="*/ 29762 h 83205"/>
                    <a:gd name="connsiteX18" fmla="*/ 27444 w 38402"/>
                    <a:gd name="connsiteY18" fmla="*/ 6080 h 83205"/>
                    <a:gd name="connsiteX19" fmla="*/ 31924 w 38402"/>
                    <a:gd name="connsiteY19" fmla="*/ 4800 h 83205"/>
                    <a:gd name="connsiteX20" fmla="*/ 35764 w 38402"/>
                    <a:gd name="connsiteY20" fmla="*/ 6720 h 83205"/>
                    <a:gd name="connsiteX21" fmla="*/ 37045 w 38402"/>
                    <a:gd name="connsiteY21" fmla="*/ 11201 h 83205"/>
                    <a:gd name="connsiteX22" fmla="*/ 34484 w 38402"/>
                    <a:gd name="connsiteY22" fmla="*/ 14401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02" h="83205">
                      <a:moveTo>
                        <a:pt x="34484" y="14401"/>
                      </a:moveTo>
                      <a:cubicBezTo>
                        <a:pt x="27444" y="19521"/>
                        <a:pt x="22324" y="25922"/>
                        <a:pt x="19763" y="33602"/>
                      </a:cubicBezTo>
                      <a:cubicBezTo>
                        <a:pt x="16563" y="40643"/>
                        <a:pt x="15923" y="48963"/>
                        <a:pt x="17843" y="57284"/>
                      </a:cubicBezTo>
                      <a:cubicBezTo>
                        <a:pt x="17843" y="57924"/>
                        <a:pt x="17843" y="59204"/>
                        <a:pt x="18483" y="59844"/>
                      </a:cubicBezTo>
                      <a:cubicBezTo>
                        <a:pt x="18483" y="60484"/>
                        <a:pt x="19123" y="61764"/>
                        <a:pt x="19123" y="62404"/>
                      </a:cubicBezTo>
                      <a:cubicBezTo>
                        <a:pt x="19763" y="63684"/>
                        <a:pt x="19763" y="64324"/>
                        <a:pt x="19763" y="64964"/>
                      </a:cubicBezTo>
                      <a:cubicBezTo>
                        <a:pt x="19763" y="65604"/>
                        <a:pt x="20403" y="66884"/>
                        <a:pt x="21044" y="68164"/>
                      </a:cubicBezTo>
                      <a:cubicBezTo>
                        <a:pt x="21683" y="69445"/>
                        <a:pt x="21683" y="70725"/>
                        <a:pt x="22324" y="70725"/>
                      </a:cubicBezTo>
                      <a:cubicBezTo>
                        <a:pt x="22964" y="72005"/>
                        <a:pt x="22964" y="73925"/>
                        <a:pt x="22324" y="75205"/>
                      </a:cubicBezTo>
                      <a:cubicBezTo>
                        <a:pt x="21683" y="76485"/>
                        <a:pt x="20403" y="77765"/>
                        <a:pt x="19123" y="78405"/>
                      </a:cubicBezTo>
                      <a:cubicBezTo>
                        <a:pt x="17843" y="79045"/>
                        <a:pt x="15923" y="79045"/>
                        <a:pt x="14643" y="78405"/>
                      </a:cubicBezTo>
                      <a:cubicBezTo>
                        <a:pt x="13363" y="77765"/>
                        <a:pt x="12083" y="76485"/>
                        <a:pt x="11443" y="75205"/>
                      </a:cubicBezTo>
                      <a:cubicBezTo>
                        <a:pt x="11443" y="74565"/>
                        <a:pt x="10803" y="73925"/>
                        <a:pt x="10163" y="72645"/>
                      </a:cubicBezTo>
                      <a:lnTo>
                        <a:pt x="8883" y="69445"/>
                      </a:lnTo>
                      <a:lnTo>
                        <a:pt x="7603" y="66244"/>
                      </a:lnTo>
                      <a:cubicBezTo>
                        <a:pt x="6963" y="64964"/>
                        <a:pt x="6963" y="63684"/>
                        <a:pt x="6322" y="63044"/>
                      </a:cubicBezTo>
                      <a:cubicBezTo>
                        <a:pt x="6322" y="61764"/>
                        <a:pt x="5682" y="61124"/>
                        <a:pt x="5682" y="59844"/>
                      </a:cubicBezTo>
                      <a:cubicBezTo>
                        <a:pt x="3762" y="48963"/>
                        <a:pt x="5043" y="38723"/>
                        <a:pt x="8883" y="29762"/>
                      </a:cubicBezTo>
                      <a:cubicBezTo>
                        <a:pt x="12723" y="20161"/>
                        <a:pt x="18483" y="12481"/>
                        <a:pt x="27444" y="6080"/>
                      </a:cubicBezTo>
                      <a:cubicBezTo>
                        <a:pt x="28724" y="4800"/>
                        <a:pt x="30004" y="4800"/>
                        <a:pt x="31924" y="4800"/>
                      </a:cubicBezTo>
                      <a:cubicBezTo>
                        <a:pt x="33844" y="4800"/>
                        <a:pt x="35124" y="5440"/>
                        <a:pt x="35764" y="6720"/>
                      </a:cubicBezTo>
                      <a:cubicBezTo>
                        <a:pt x="37045" y="8001"/>
                        <a:pt x="37045" y="9281"/>
                        <a:pt x="37045" y="11201"/>
                      </a:cubicBezTo>
                      <a:cubicBezTo>
                        <a:pt x="36405" y="12481"/>
                        <a:pt x="35764" y="13761"/>
                        <a:pt x="34484" y="14401"/>
                      </a:cubicBezTo>
                      <a:close/>
                    </a:path>
                  </a:pathLst>
                </a:custGeom>
                <a:solidFill>
                  <a:schemeClr val="bg1"/>
                </a:solidFill>
                <a:ln w="9525" cap="flat">
                  <a:noFill/>
                  <a:prstDash val="solid"/>
                  <a:miter/>
                </a:ln>
              </p:spPr>
              <p:txBody>
                <a:bodyPr rtlCol="0" anchor="ctr"/>
                <a:lstStyle/>
                <a:p>
                  <a:endParaRPr lang="en-US"/>
                </a:p>
              </p:txBody>
            </p:sp>
            <p:sp>
              <p:nvSpPr>
                <p:cNvPr id="272" name="Freeform: Shape 271"/>
                <p:cNvSpPr/>
                <p:nvPr/>
              </p:nvSpPr>
              <p:spPr>
                <a:xfrm>
                  <a:off x="15736485" y="2812796"/>
                  <a:ext cx="58203" cy="60458"/>
                </a:xfrm>
                <a:custGeom>
                  <a:avLst/>
                  <a:gdLst>
                    <a:gd name="connsiteX0" fmla="*/ 8001 w 44802"/>
                    <a:gd name="connsiteY0" fmla="*/ 12481 h 51203"/>
                    <a:gd name="connsiteX1" fmla="*/ 8641 w 44802"/>
                    <a:gd name="connsiteY1" fmla="*/ 11841 h 51203"/>
                    <a:gd name="connsiteX2" fmla="*/ 11841 w 44802"/>
                    <a:gd name="connsiteY2" fmla="*/ 9281 h 51203"/>
                    <a:gd name="connsiteX3" fmla="*/ 15681 w 44802"/>
                    <a:gd name="connsiteY3" fmla="*/ 6720 h 51203"/>
                    <a:gd name="connsiteX4" fmla="*/ 20161 w 44802"/>
                    <a:gd name="connsiteY4" fmla="*/ 4800 h 51203"/>
                    <a:gd name="connsiteX5" fmla="*/ 25282 w 44802"/>
                    <a:gd name="connsiteY5" fmla="*/ 4800 h 51203"/>
                    <a:gd name="connsiteX6" fmla="*/ 31042 w 44802"/>
                    <a:gd name="connsiteY6" fmla="*/ 6720 h 51203"/>
                    <a:gd name="connsiteX7" fmla="*/ 40643 w 44802"/>
                    <a:gd name="connsiteY7" fmla="*/ 25282 h 51203"/>
                    <a:gd name="connsiteX8" fmla="*/ 40003 w 44802"/>
                    <a:gd name="connsiteY8" fmla="*/ 29762 h 51203"/>
                    <a:gd name="connsiteX9" fmla="*/ 39363 w 44802"/>
                    <a:gd name="connsiteY9" fmla="*/ 33602 h 51203"/>
                    <a:gd name="connsiteX10" fmla="*/ 39363 w 44802"/>
                    <a:gd name="connsiteY10" fmla="*/ 38723 h 51203"/>
                    <a:gd name="connsiteX11" fmla="*/ 40003 w 44802"/>
                    <a:gd name="connsiteY11" fmla="*/ 39363 h 51203"/>
                    <a:gd name="connsiteX12" fmla="*/ 41923 w 44802"/>
                    <a:gd name="connsiteY12" fmla="*/ 41923 h 51203"/>
                    <a:gd name="connsiteX13" fmla="*/ 42563 w 44802"/>
                    <a:gd name="connsiteY13" fmla="*/ 46403 h 51203"/>
                    <a:gd name="connsiteX14" fmla="*/ 40003 w 44802"/>
                    <a:gd name="connsiteY14" fmla="*/ 50243 h 51203"/>
                    <a:gd name="connsiteX15" fmla="*/ 35522 w 44802"/>
                    <a:gd name="connsiteY15" fmla="*/ 50883 h 51203"/>
                    <a:gd name="connsiteX16" fmla="*/ 31682 w 44802"/>
                    <a:gd name="connsiteY16" fmla="*/ 48323 h 51203"/>
                    <a:gd name="connsiteX17" fmla="*/ 31682 w 44802"/>
                    <a:gd name="connsiteY17" fmla="*/ 47683 h 51203"/>
                    <a:gd name="connsiteX18" fmla="*/ 25922 w 44802"/>
                    <a:gd name="connsiteY18" fmla="*/ 49603 h 51203"/>
                    <a:gd name="connsiteX19" fmla="*/ 15681 w 44802"/>
                    <a:gd name="connsiteY19" fmla="*/ 48963 h 51203"/>
                    <a:gd name="connsiteX20" fmla="*/ 8641 w 44802"/>
                    <a:gd name="connsiteY20" fmla="*/ 43203 h 51203"/>
                    <a:gd name="connsiteX21" fmla="*/ 7360 w 44802"/>
                    <a:gd name="connsiteY21" fmla="*/ 36802 h 51203"/>
                    <a:gd name="connsiteX22" fmla="*/ 9921 w 44802"/>
                    <a:gd name="connsiteY22" fmla="*/ 31042 h 51203"/>
                    <a:gd name="connsiteX23" fmla="*/ 15041 w 44802"/>
                    <a:gd name="connsiteY23" fmla="*/ 25922 h 51203"/>
                    <a:gd name="connsiteX24" fmla="*/ 22721 w 44802"/>
                    <a:gd name="connsiteY24" fmla="*/ 22081 h 51203"/>
                    <a:gd name="connsiteX25" fmla="*/ 27842 w 44802"/>
                    <a:gd name="connsiteY25" fmla="*/ 22081 h 51203"/>
                    <a:gd name="connsiteX26" fmla="*/ 28482 w 44802"/>
                    <a:gd name="connsiteY26" fmla="*/ 22081 h 51203"/>
                    <a:gd name="connsiteX27" fmla="*/ 27842 w 44802"/>
                    <a:gd name="connsiteY27" fmla="*/ 18881 h 51203"/>
                    <a:gd name="connsiteX28" fmla="*/ 25922 w 44802"/>
                    <a:gd name="connsiteY28" fmla="*/ 16961 h 51203"/>
                    <a:gd name="connsiteX29" fmla="*/ 23361 w 44802"/>
                    <a:gd name="connsiteY29" fmla="*/ 16321 h 51203"/>
                    <a:gd name="connsiteX30" fmla="*/ 20801 w 44802"/>
                    <a:gd name="connsiteY30" fmla="*/ 16961 h 51203"/>
                    <a:gd name="connsiteX31" fmla="*/ 18241 w 44802"/>
                    <a:gd name="connsiteY31" fmla="*/ 18241 h 51203"/>
                    <a:gd name="connsiteX32" fmla="*/ 14401 w 44802"/>
                    <a:gd name="connsiteY32" fmla="*/ 21441 h 51203"/>
                    <a:gd name="connsiteX33" fmla="*/ 9921 w 44802"/>
                    <a:gd name="connsiteY33" fmla="*/ 22721 h 51203"/>
                    <a:gd name="connsiteX34" fmla="*/ 6080 w 44802"/>
                    <a:gd name="connsiteY34" fmla="*/ 20161 h 51203"/>
                    <a:gd name="connsiteX35" fmla="*/ 4800 w 44802"/>
                    <a:gd name="connsiteY35" fmla="*/ 15681 h 51203"/>
                    <a:gd name="connsiteX36" fmla="*/ 8001 w 44802"/>
                    <a:gd name="connsiteY36" fmla="*/ 12481 h 51203"/>
                    <a:gd name="connsiteX37" fmla="*/ 20801 w 44802"/>
                    <a:gd name="connsiteY37" fmla="*/ 38723 h 51203"/>
                    <a:gd name="connsiteX38" fmla="*/ 25282 w 44802"/>
                    <a:gd name="connsiteY38" fmla="*/ 39363 h 51203"/>
                    <a:gd name="connsiteX39" fmla="*/ 25922 w 44802"/>
                    <a:gd name="connsiteY39" fmla="*/ 39363 h 51203"/>
                    <a:gd name="connsiteX40" fmla="*/ 27202 w 44802"/>
                    <a:gd name="connsiteY40" fmla="*/ 38723 h 51203"/>
                    <a:gd name="connsiteX41" fmla="*/ 29122 w 44802"/>
                    <a:gd name="connsiteY41" fmla="*/ 38082 h 51203"/>
                    <a:gd name="connsiteX42" fmla="*/ 29122 w 44802"/>
                    <a:gd name="connsiteY42" fmla="*/ 34882 h 51203"/>
                    <a:gd name="connsiteX43" fmla="*/ 28482 w 44802"/>
                    <a:gd name="connsiteY43" fmla="*/ 34882 h 51203"/>
                    <a:gd name="connsiteX44" fmla="*/ 27842 w 44802"/>
                    <a:gd name="connsiteY44" fmla="*/ 34882 h 51203"/>
                    <a:gd name="connsiteX45" fmla="*/ 27202 w 44802"/>
                    <a:gd name="connsiteY45" fmla="*/ 34882 h 51203"/>
                    <a:gd name="connsiteX46" fmla="*/ 26562 w 44802"/>
                    <a:gd name="connsiteY46" fmla="*/ 34882 h 51203"/>
                    <a:gd name="connsiteX47" fmla="*/ 25922 w 44802"/>
                    <a:gd name="connsiteY47" fmla="*/ 34882 h 51203"/>
                    <a:gd name="connsiteX48" fmla="*/ 23361 w 44802"/>
                    <a:gd name="connsiteY48" fmla="*/ 36802 h 51203"/>
                    <a:gd name="connsiteX49" fmla="*/ 20801 w 44802"/>
                    <a:gd name="connsiteY49" fmla="*/ 3872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802" h="51203">
                      <a:moveTo>
                        <a:pt x="8001" y="12481"/>
                      </a:moveTo>
                      <a:lnTo>
                        <a:pt x="8641" y="11841"/>
                      </a:lnTo>
                      <a:lnTo>
                        <a:pt x="11841" y="9281"/>
                      </a:lnTo>
                      <a:cubicBezTo>
                        <a:pt x="12481" y="8641"/>
                        <a:pt x="13761" y="8001"/>
                        <a:pt x="15681" y="6720"/>
                      </a:cubicBezTo>
                      <a:cubicBezTo>
                        <a:pt x="17601" y="6080"/>
                        <a:pt x="18881" y="5440"/>
                        <a:pt x="20161" y="4800"/>
                      </a:cubicBezTo>
                      <a:cubicBezTo>
                        <a:pt x="21441" y="4800"/>
                        <a:pt x="23361" y="4800"/>
                        <a:pt x="25282" y="4800"/>
                      </a:cubicBezTo>
                      <a:cubicBezTo>
                        <a:pt x="27202" y="4800"/>
                        <a:pt x="29122" y="5440"/>
                        <a:pt x="31042" y="6720"/>
                      </a:cubicBezTo>
                      <a:cubicBezTo>
                        <a:pt x="38082" y="9921"/>
                        <a:pt x="41283" y="16321"/>
                        <a:pt x="40643" y="25282"/>
                      </a:cubicBezTo>
                      <a:cubicBezTo>
                        <a:pt x="40643" y="26562"/>
                        <a:pt x="40643" y="27842"/>
                        <a:pt x="40003" y="29762"/>
                      </a:cubicBezTo>
                      <a:lnTo>
                        <a:pt x="39363" y="33602"/>
                      </a:lnTo>
                      <a:cubicBezTo>
                        <a:pt x="39363" y="36162"/>
                        <a:pt x="39363" y="38082"/>
                        <a:pt x="39363" y="38723"/>
                      </a:cubicBezTo>
                      <a:cubicBezTo>
                        <a:pt x="39363" y="38723"/>
                        <a:pt x="39363" y="39363"/>
                        <a:pt x="40003" y="39363"/>
                      </a:cubicBezTo>
                      <a:cubicBezTo>
                        <a:pt x="41283" y="41283"/>
                        <a:pt x="41923" y="41923"/>
                        <a:pt x="41923" y="41923"/>
                      </a:cubicBezTo>
                      <a:cubicBezTo>
                        <a:pt x="42563" y="43203"/>
                        <a:pt x="43203" y="44483"/>
                        <a:pt x="42563" y="46403"/>
                      </a:cubicBezTo>
                      <a:cubicBezTo>
                        <a:pt x="41923" y="47683"/>
                        <a:pt x="41283" y="48963"/>
                        <a:pt x="40003" y="50243"/>
                      </a:cubicBezTo>
                      <a:cubicBezTo>
                        <a:pt x="38722" y="50883"/>
                        <a:pt x="37442" y="51523"/>
                        <a:pt x="35522" y="50883"/>
                      </a:cubicBezTo>
                      <a:cubicBezTo>
                        <a:pt x="34242" y="50243"/>
                        <a:pt x="32962" y="49603"/>
                        <a:pt x="31682" y="48323"/>
                      </a:cubicBezTo>
                      <a:lnTo>
                        <a:pt x="31682" y="47683"/>
                      </a:lnTo>
                      <a:cubicBezTo>
                        <a:pt x="29122" y="48963"/>
                        <a:pt x="27202" y="49603"/>
                        <a:pt x="25922" y="49603"/>
                      </a:cubicBezTo>
                      <a:cubicBezTo>
                        <a:pt x="22081" y="50243"/>
                        <a:pt x="18881" y="49603"/>
                        <a:pt x="15681" y="48963"/>
                      </a:cubicBezTo>
                      <a:cubicBezTo>
                        <a:pt x="12481" y="47683"/>
                        <a:pt x="10561" y="45763"/>
                        <a:pt x="8641" y="43203"/>
                      </a:cubicBezTo>
                      <a:cubicBezTo>
                        <a:pt x="7360" y="41283"/>
                        <a:pt x="7360" y="38723"/>
                        <a:pt x="7360" y="36802"/>
                      </a:cubicBezTo>
                      <a:cubicBezTo>
                        <a:pt x="8001" y="34882"/>
                        <a:pt x="8641" y="32322"/>
                        <a:pt x="9921" y="31042"/>
                      </a:cubicBezTo>
                      <a:cubicBezTo>
                        <a:pt x="11201" y="29122"/>
                        <a:pt x="12481" y="27842"/>
                        <a:pt x="15041" y="25922"/>
                      </a:cubicBezTo>
                      <a:cubicBezTo>
                        <a:pt x="18241" y="23361"/>
                        <a:pt x="20801" y="22081"/>
                        <a:pt x="22721" y="22081"/>
                      </a:cubicBezTo>
                      <a:cubicBezTo>
                        <a:pt x="24002" y="22081"/>
                        <a:pt x="25922" y="22081"/>
                        <a:pt x="27842" y="22081"/>
                      </a:cubicBezTo>
                      <a:lnTo>
                        <a:pt x="28482" y="22081"/>
                      </a:lnTo>
                      <a:cubicBezTo>
                        <a:pt x="28482" y="20801"/>
                        <a:pt x="28482" y="19521"/>
                        <a:pt x="27842" y="18881"/>
                      </a:cubicBezTo>
                      <a:cubicBezTo>
                        <a:pt x="27202" y="18241"/>
                        <a:pt x="26562" y="17601"/>
                        <a:pt x="25922" y="16961"/>
                      </a:cubicBezTo>
                      <a:cubicBezTo>
                        <a:pt x="25282" y="16321"/>
                        <a:pt x="24002" y="16321"/>
                        <a:pt x="23361" y="16321"/>
                      </a:cubicBezTo>
                      <a:cubicBezTo>
                        <a:pt x="22721" y="16321"/>
                        <a:pt x="21441" y="16321"/>
                        <a:pt x="20801" y="16961"/>
                      </a:cubicBezTo>
                      <a:cubicBezTo>
                        <a:pt x="20161" y="17601"/>
                        <a:pt x="18881" y="17601"/>
                        <a:pt x="18241" y="18241"/>
                      </a:cubicBezTo>
                      <a:cubicBezTo>
                        <a:pt x="17601" y="18881"/>
                        <a:pt x="15681" y="20161"/>
                        <a:pt x="14401" y="21441"/>
                      </a:cubicBezTo>
                      <a:cubicBezTo>
                        <a:pt x="13121" y="22081"/>
                        <a:pt x="11841" y="22721"/>
                        <a:pt x="9921" y="22721"/>
                      </a:cubicBezTo>
                      <a:cubicBezTo>
                        <a:pt x="8641" y="22721"/>
                        <a:pt x="7360" y="21441"/>
                        <a:pt x="6080" y="20161"/>
                      </a:cubicBezTo>
                      <a:cubicBezTo>
                        <a:pt x="5440" y="18881"/>
                        <a:pt x="4800" y="17601"/>
                        <a:pt x="4800" y="15681"/>
                      </a:cubicBezTo>
                      <a:cubicBezTo>
                        <a:pt x="6080" y="15041"/>
                        <a:pt x="6720" y="13761"/>
                        <a:pt x="8001" y="12481"/>
                      </a:cubicBezTo>
                      <a:close/>
                      <a:moveTo>
                        <a:pt x="20801" y="38723"/>
                      </a:moveTo>
                      <a:cubicBezTo>
                        <a:pt x="22081" y="39363"/>
                        <a:pt x="23361" y="39363"/>
                        <a:pt x="25282" y="39363"/>
                      </a:cubicBezTo>
                      <a:cubicBezTo>
                        <a:pt x="25922" y="39363"/>
                        <a:pt x="25922" y="39363"/>
                        <a:pt x="25922" y="39363"/>
                      </a:cubicBezTo>
                      <a:lnTo>
                        <a:pt x="27202" y="38723"/>
                      </a:lnTo>
                      <a:cubicBezTo>
                        <a:pt x="27842" y="38723"/>
                        <a:pt x="28482" y="38082"/>
                        <a:pt x="29122" y="38082"/>
                      </a:cubicBezTo>
                      <a:cubicBezTo>
                        <a:pt x="29122" y="37442"/>
                        <a:pt x="29122" y="36162"/>
                        <a:pt x="29122" y="34882"/>
                      </a:cubicBezTo>
                      <a:cubicBezTo>
                        <a:pt x="29122" y="34882"/>
                        <a:pt x="28482" y="34882"/>
                        <a:pt x="28482" y="34882"/>
                      </a:cubicBezTo>
                      <a:cubicBezTo>
                        <a:pt x="28482" y="34882"/>
                        <a:pt x="28482" y="34882"/>
                        <a:pt x="27842" y="34882"/>
                      </a:cubicBezTo>
                      <a:cubicBezTo>
                        <a:pt x="27842" y="34882"/>
                        <a:pt x="27202" y="34882"/>
                        <a:pt x="27202" y="34882"/>
                      </a:cubicBezTo>
                      <a:cubicBezTo>
                        <a:pt x="27202" y="34882"/>
                        <a:pt x="27202" y="34882"/>
                        <a:pt x="26562" y="34882"/>
                      </a:cubicBezTo>
                      <a:lnTo>
                        <a:pt x="25922" y="34882"/>
                      </a:lnTo>
                      <a:cubicBezTo>
                        <a:pt x="25922" y="34882"/>
                        <a:pt x="24642" y="35522"/>
                        <a:pt x="23361" y="36802"/>
                      </a:cubicBezTo>
                      <a:cubicBezTo>
                        <a:pt x="22081" y="36802"/>
                        <a:pt x="20801" y="37442"/>
                        <a:pt x="20801" y="38723"/>
                      </a:cubicBezTo>
                      <a:close/>
                    </a:path>
                  </a:pathLst>
                </a:custGeom>
                <a:solidFill>
                  <a:schemeClr val="bg1"/>
                </a:solidFill>
                <a:ln w="9525" cap="flat">
                  <a:noFill/>
                  <a:prstDash val="solid"/>
                  <a:miter/>
                </a:ln>
              </p:spPr>
              <p:txBody>
                <a:bodyPr rtlCol="0" anchor="ctr"/>
                <a:lstStyle/>
                <a:p>
                  <a:endParaRPr lang="en-US"/>
                </a:p>
              </p:txBody>
            </p:sp>
            <p:sp>
              <p:nvSpPr>
                <p:cNvPr id="273" name="Freeform: Shape 272"/>
                <p:cNvSpPr/>
                <p:nvPr/>
              </p:nvSpPr>
              <p:spPr>
                <a:xfrm>
                  <a:off x="15788035" y="2790879"/>
                  <a:ext cx="66517" cy="83130"/>
                </a:xfrm>
                <a:custGeom>
                  <a:avLst/>
                  <a:gdLst>
                    <a:gd name="connsiteX0" fmla="*/ 8001 w 51203"/>
                    <a:gd name="connsiteY0" fmla="*/ 12481 h 70404"/>
                    <a:gd name="connsiteX1" fmla="*/ 25922 w 51203"/>
                    <a:gd name="connsiteY1" fmla="*/ 4800 h 70404"/>
                    <a:gd name="connsiteX2" fmla="*/ 36802 w 51203"/>
                    <a:gd name="connsiteY2" fmla="*/ 8001 h 70404"/>
                    <a:gd name="connsiteX3" fmla="*/ 41923 w 51203"/>
                    <a:gd name="connsiteY3" fmla="*/ 19521 h 70404"/>
                    <a:gd name="connsiteX4" fmla="*/ 41283 w 51203"/>
                    <a:gd name="connsiteY4" fmla="*/ 29122 h 70404"/>
                    <a:gd name="connsiteX5" fmla="*/ 40643 w 51203"/>
                    <a:gd name="connsiteY5" fmla="*/ 31042 h 70404"/>
                    <a:gd name="connsiteX6" fmla="*/ 40003 w 51203"/>
                    <a:gd name="connsiteY6" fmla="*/ 32322 h 70404"/>
                    <a:gd name="connsiteX7" fmla="*/ 39363 w 51203"/>
                    <a:gd name="connsiteY7" fmla="*/ 34242 h 70404"/>
                    <a:gd name="connsiteX8" fmla="*/ 38083 w 51203"/>
                    <a:gd name="connsiteY8" fmla="*/ 39363 h 70404"/>
                    <a:gd name="connsiteX9" fmla="*/ 36163 w 51203"/>
                    <a:gd name="connsiteY9" fmla="*/ 46403 h 70404"/>
                    <a:gd name="connsiteX10" fmla="*/ 33602 w 51203"/>
                    <a:gd name="connsiteY10" fmla="*/ 52803 h 70404"/>
                    <a:gd name="connsiteX11" fmla="*/ 36163 w 51203"/>
                    <a:gd name="connsiteY11" fmla="*/ 53444 h 70404"/>
                    <a:gd name="connsiteX12" fmla="*/ 44483 w 51203"/>
                    <a:gd name="connsiteY12" fmla="*/ 54724 h 70404"/>
                    <a:gd name="connsiteX13" fmla="*/ 48323 w 51203"/>
                    <a:gd name="connsiteY13" fmla="*/ 56644 h 70404"/>
                    <a:gd name="connsiteX14" fmla="*/ 49603 w 51203"/>
                    <a:gd name="connsiteY14" fmla="*/ 61124 h 70404"/>
                    <a:gd name="connsiteX15" fmla="*/ 47683 w 51203"/>
                    <a:gd name="connsiteY15" fmla="*/ 64964 h 70404"/>
                    <a:gd name="connsiteX16" fmla="*/ 43203 w 51203"/>
                    <a:gd name="connsiteY16" fmla="*/ 66244 h 70404"/>
                    <a:gd name="connsiteX17" fmla="*/ 33602 w 51203"/>
                    <a:gd name="connsiteY17" fmla="*/ 64324 h 70404"/>
                    <a:gd name="connsiteX18" fmla="*/ 25922 w 51203"/>
                    <a:gd name="connsiteY18" fmla="*/ 63684 h 70404"/>
                    <a:gd name="connsiteX19" fmla="*/ 25282 w 51203"/>
                    <a:gd name="connsiteY19" fmla="*/ 64324 h 70404"/>
                    <a:gd name="connsiteX20" fmla="*/ 24642 w 51203"/>
                    <a:gd name="connsiteY20" fmla="*/ 64964 h 70404"/>
                    <a:gd name="connsiteX21" fmla="*/ 20801 w 51203"/>
                    <a:gd name="connsiteY21" fmla="*/ 65604 h 70404"/>
                    <a:gd name="connsiteX22" fmla="*/ 16961 w 51203"/>
                    <a:gd name="connsiteY22" fmla="*/ 64324 h 70404"/>
                    <a:gd name="connsiteX23" fmla="*/ 14401 w 51203"/>
                    <a:gd name="connsiteY23" fmla="*/ 61124 h 70404"/>
                    <a:gd name="connsiteX24" fmla="*/ 14401 w 51203"/>
                    <a:gd name="connsiteY24" fmla="*/ 56644 h 70404"/>
                    <a:gd name="connsiteX25" fmla="*/ 16321 w 51203"/>
                    <a:gd name="connsiteY25" fmla="*/ 53444 h 70404"/>
                    <a:gd name="connsiteX26" fmla="*/ 19521 w 51203"/>
                    <a:gd name="connsiteY26" fmla="*/ 51523 h 70404"/>
                    <a:gd name="connsiteX27" fmla="*/ 20161 w 51203"/>
                    <a:gd name="connsiteY27" fmla="*/ 51523 h 70404"/>
                    <a:gd name="connsiteX28" fmla="*/ 20801 w 51203"/>
                    <a:gd name="connsiteY28" fmla="*/ 51523 h 70404"/>
                    <a:gd name="connsiteX29" fmla="*/ 22722 w 51203"/>
                    <a:gd name="connsiteY29" fmla="*/ 48323 h 70404"/>
                    <a:gd name="connsiteX30" fmla="*/ 25282 w 51203"/>
                    <a:gd name="connsiteY30" fmla="*/ 39363 h 70404"/>
                    <a:gd name="connsiteX31" fmla="*/ 27202 w 51203"/>
                    <a:gd name="connsiteY31" fmla="*/ 31042 h 70404"/>
                    <a:gd name="connsiteX32" fmla="*/ 29762 w 51203"/>
                    <a:gd name="connsiteY32" fmla="*/ 24642 h 70404"/>
                    <a:gd name="connsiteX33" fmla="*/ 29762 w 51203"/>
                    <a:gd name="connsiteY33" fmla="*/ 24642 h 70404"/>
                    <a:gd name="connsiteX34" fmla="*/ 29762 w 51203"/>
                    <a:gd name="connsiteY34" fmla="*/ 22082 h 70404"/>
                    <a:gd name="connsiteX35" fmla="*/ 29762 w 51203"/>
                    <a:gd name="connsiteY35" fmla="*/ 21441 h 70404"/>
                    <a:gd name="connsiteX36" fmla="*/ 27842 w 51203"/>
                    <a:gd name="connsiteY36" fmla="*/ 16961 h 70404"/>
                    <a:gd name="connsiteX37" fmla="*/ 25922 w 51203"/>
                    <a:gd name="connsiteY37" fmla="*/ 16321 h 70404"/>
                    <a:gd name="connsiteX38" fmla="*/ 14401 w 51203"/>
                    <a:gd name="connsiteY38" fmla="*/ 21441 h 70404"/>
                    <a:gd name="connsiteX39" fmla="*/ 9921 w 51203"/>
                    <a:gd name="connsiteY39" fmla="*/ 22721 h 70404"/>
                    <a:gd name="connsiteX40" fmla="*/ 6080 w 51203"/>
                    <a:gd name="connsiteY40" fmla="*/ 20161 h 70404"/>
                    <a:gd name="connsiteX41" fmla="*/ 4800 w 51203"/>
                    <a:gd name="connsiteY41" fmla="*/ 15681 h 70404"/>
                    <a:gd name="connsiteX42" fmla="*/ 8001 w 51203"/>
                    <a:gd name="connsiteY42" fmla="*/ 124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203" h="70404">
                      <a:moveTo>
                        <a:pt x="8001" y="12481"/>
                      </a:moveTo>
                      <a:cubicBezTo>
                        <a:pt x="14401" y="8001"/>
                        <a:pt x="20161" y="5440"/>
                        <a:pt x="25922" y="4800"/>
                      </a:cubicBezTo>
                      <a:cubicBezTo>
                        <a:pt x="30402" y="4800"/>
                        <a:pt x="33602" y="5440"/>
                        <a:pt x="36802" y="8001"/>
                      </a:cubicBezTo>
                      <a:cubicBezTo>
                        <a:pt x="40003" y="10561"/>
                        <a:pt x="41283" y="14401"/>
                        <a:pt x="41923" y="19521"/>
                      </a:cubicBezTo>
                      <a:cubicBezTo>
                        <a:pt x="42563" y="23362"/>
                        <a:pt x="41923" y="26562"/>
                        <a:pt x="41283" y="29122"/>
                      </a:cubicBezTo>
                      <a:cubicBezTo>
                        <a:pt x="41283" y="29762"/>
                        <a:pt x="40643" y="30402"/>
                        <a:pt x="40643" y="31042"/>
                      </a:cubicBezTo>
                      <a:cubicBezTo>
                        <a:pt x="40643" y="31682"/>
                        <a:pt x="40003" y="31682"/>
                        <a:pt x="40003" y="32322"/>
                      </a:cubicBezTo>
                      <a:cubicBezTo>
                        <a:pt x="40003" y="32962"/>
                        <a:pt x="39363" y="33602"/>
                        <a:pt x="39363" y="34242"/>
                      </a:cubicBezTo>
                      <a:cubicBezTo>
                        <a:pt x="39363" y="34882"/>
                        <a:pt x="38723" y="36802"/>
                        <a:pt x="38083" y="39363"/>
                      </a:cubicBezTo>
                      <a:cubicBezTo>
                        <a:pt x="37442" y="41923"/>
                        <a:pt x="36802" y="44483"/>
                        <a:pt x="36163" y="46403"/>
                      </a:cubicBezTo>
                      <a:cubicBezTo>
                        <a:pt x="35522" y="48963"/>
                        <a:pt x="34882" y="50883"/>
                        <a:pt x="33602" y="52803"/>
                      </a:cubicBezTo>
                      <a:cubicBezTo>
                        <a:pt x="34242" y="52803"/>
                        <a:pt x="34882" y="52803"/>
                        <a:pt x="36163" y="53444"/>
                      </a:cubicBezTo>
                      <a:cubicBezTo>
                        <a:pt x="41283" y="54084"/>
                        <a:pt x="43843" y="54724"/>
                        <a:pt x="44483" y="54724"/>
                      </a:cubicBezTo>
                      <a:cubicBezTo>
                        <a:pt x="46403" y="54724"/>
                        <a:pt x="47683" y="56004"/>
                        <a:pt x="48323" y="56644"/>
                      </a:cubicBezTo>
                      <a:cubicBezTo>
                        <a:pt x="49603" y="57924"/>
                        <a:pt x="49603" y="59204"/>
                        <a:pt x="49603" y="61124"/>
                      </a:cubicBezTo>
                      <a:cubicBezTo>
                        <a:pt x="49603" y="63044"/>
                        <a:pt x="48963" y="64324"/>
                        <a:pt x="47683" y="64964"/>
                      </a:cubicBezTo>
                      <a:cubicBezTo>
                        <a:pt x="46403" y="66244"/>
                        <a:pt x="45123" y="66244"/>
                        <a:pt x="43203" y="66244"/>
                      </a:cubicBezTo>
                      <a:cubicBezTo>
                        <a:pt x="41923" y="66244"/>
                        <a:pt x="38723" y="65604"/>
                        <a:pt x="33602" y="64324"/>
                      </a:cubicBezTo>
                      <a:cubicBezTo>
                        <a:pt x="30402" y="63684"/>
                        <a:pt x="27842" y="63684"/>
                        <a:pt x="25922" y="63684"/>
                      </a:cubicBezTo>
                      <a:cubicBezTo>
                        <a:pt x="25922" y="63684"/>
                        <a:pt x="25282" y="63684"/>
                        <a:pt x="25282" y="64324"/>
                      </a:cubicBezTo>
                      <a:cubicBezTo>
                        <a:pt x="24642" y="64324"/>
                        <a:pt x="24642" y="64324"/>
                        <a:pt x="24642" y="64964"/>
                      </a:cubicBezTo>
                      <a:cubicBezTo>
                        <a:pt x="23362" y="65604"/>
                        <a:pt x="22082" y="65604"/>
                        <a:pt x="20801" y="65604"/>
                      </a:cubicBezTo>
                      <a:cubicBezTo>
                        <a:pt x="19521" y="65604"/>
                        <a:pt x="18241" y="64964"/>
                        <a:pt x="16961" y="64324"/>
                      </a:cubicBezTo>
                      <a:cubicBezTo>
                        <a:pt x="15681" y="63684"/>
                        <a:pt x="15041" y="62404"/>
                        <a:pt x="14401" y="61124"/>
                      </a:cubicBezTo>
                      <a:cubicBezTo>
                        <a:pt x="13761" y="59204"/>
                        <a:pt x="13761" y="57924"/>
                        <a:pt x="14401" y="56644"/>
                      </a:cubicBezTo>
                      <a:cubicBezTo>
                        <a:pt x="15041" y="55364"/>
                        <a:pt x="15681" y="54084"/>
                        <a:pt x="16321" y="53444"/>
                      </a:cubicBezTo>
                      <a:cubicBezTo>
                        <a:pt x="16961" y="52803"/>
                        <a:pt x="18241" y="52163"/>
                        <a:pt x="19521" y="51523"/>
                      </a:cubicBezTo>
                      <a:cubicBezTo>
                        <a:pt x="19521" y="51523"/>
                        <a:pt x="20161" y="51523"/>
                        <a:pt x="20161" y="51523"/>
                      </a:cubicBezTo>
                      <a:cubicBezTo>
                        <a:pt x="20161" y="51523"/>
                        <a:pt x="20801" y="51523"/>
                        <a:pt x="20801" y="51523"/>
                      </a:cubicBezTo>
                      <a:cubicBezTo>
                        <a:pt x="21441" y="50883"/>
                        <a:pt x="22082" y="49603"/>
                        <a:pt x="22722" y="48323"/>
                      </a:cubicBezTo>
                      <a:cubicBezTo>
                        <a:pt x="24002" y="46403"/>
                        <a:pt x="24642" y="43203"/>
                        <a:pt x="25282" y="39363"/>
                      </a:cubicBezTo>
                      <a:cubicBezTo>
                        <a:pt x="25922" y="35522"/>
                        <a:pt x="26562" y="32962"/>
                        <a:pt x="27202" y="31042"/>
                      </a:cubicBezTo>
                      <a:cubicBezTo>
                        <a:pt x="27842" y="29122"/>
                        <a:pt x="29122" y="26562"/>
                        <a:pt x="29762" y="24642"/>
                      </a:cubicBezTo>
                      <a:lnTo>
                        <a:pt x="29762" y="24642"/>
                      </a:lnTo>
                      <a:lnTo>
                        <a:pt x="29762" y="22082"/>
                      </a:lnTo>
                      <a:lnTo>
                        <a:pt x="29762" y="21441"/>
                      </a:lnTo>
                      <a:cubicBezTo>
                        <a:pt x="29122" y="18881"/>
                        <a:pt x="29122" y="17601"/>
                        <a:pt x="27842" y="16961"/>
                      </a:cubicBezTo>
                      <a:cubicBezTo>
                        <a:pt x="27202" y="16321"/>
                        <a:pt x="26562" y="16321"/>
                        <a:pt x="25922" y="16321"/>
                      </a:cubicBezTo>
                      <a:cubicBezTo>
                        <a:pt x="22722" y="16321"/>
                        <a:pt x="18881" y="18241"/>
                        <a:pt x="14401" y="21441"/>
                      </a:cubicBezTo>
                      <a:cubicBezTo>
                        <a:pt x="13121" y="22082"/>
                        <a:pt x="11841" y="22721"/>
                        <a:pt x="9921" y="22721"/>
                      </a:cubicBezTo>
                      <a:cubicBezTo>
                        <a:pt x="8641" y="22721"/>
                        <a:pt x="7361" y="21441"/>
                        <a:pt x="6080" y="20161"/>
                      </a:cubicBezTo>
                      <a:cubicBezTo>
                        <a:pt x="5440" y="18881"/>
                        <a:pt x="4800" y="17601"/>
                        <a:pt x="4800" y="15681"/>
                      </a:cubicBezTo>
                      <a:cubicBezTo>
                        <a:pt x="6080" y="15041"/>
                        <a:pt x="6721" y="13761"/>
                        <a:pt x="8001" y="12481"/>
                      </a:cubicBezTo>
                      <a:close/>
                    </a:path>
                  </a:pathLst>
                </a:custGeom>
                <a:solidFill>
                  <a:schemeClr val="bg1"/>
                </a:solidFill>
                <a:ln w="9525" cap="flat">
                  <a:noFill/>
                  <a:prstDash val="solid"/>
                  <a:miter/>
                </a:ln>
              </p:spPr>
              <p:txBody>
                <a:bodyPr rtlCol="0" anchor="ctr"/>
                <a:lstStyle/>
                <a:p>
                  <a:endParaRPr lang="en-US"/>
                </a:p>
              </p:txBody>
            </p:sp>
            <p:sp>
              <p:nvSpPr>
                <p:cNvPr id="274" name="Freeform: Shape 273"/>
                <p:cNvSpPr/>
                <p:nvPr/>
              </p:nvSpPr>
              <p:spPr>
                <a:xfrm>
                  <a:off x="15850881" y="2789810"/>
                  <a:ext cx="41573" cy="98244"/>
                </a:xfrm>
                <a:custGeom>
                  <a:avLst/>
                  <a:gdLst>
                    <a:gd name="connsiteX0" fmla="*/ 15306 w 32002"/>
                    <a:gd name="connsiteY0" fmla="*/ 6346 h 83205"/>
                    <a:gd name="connsiteX1" fmla="*/ 26827 w 32002"/>
                    <a:gd name="connsiteY1" fmla="*/ 26187 h 83205"/>
                    <a:gd name="connsiteX2" fmla="*/ 31307 w 32002"/>
                    <a:gd name="connsiteY2" fmla="*/ 42828 h 83205"/>
                    <a:gd name="connsiteX3" fmla="*/ 28107 w 32002"/>
                    <a:gd name="connsiteY3" fmla="*/ 60109 h 83205"/>
                    <a:gd name="connsiteX4" fmla="*/ 17226 w 32002"/>
                    <a:gd name="connsiteY4" fmla="*/ 79950 h 83205"/>
                    <a:gd name="connsiteX5" fmla="*/ 13386 w 32002"/>
                    <a:gd name="connsiteY5" fmla="*/ 82510 h 83205"/>
                    <a:gd name="connsiteX6" fmla="*/ 8906 w 32002"/>
                    <a:gd name="connsiteY6" fmla="*/ 81870 h 83205"/>
                    <a:gd name="connsiteX7" fmla="*/ 6346 w 32002"/>
                    <a:gd name="connsiteY7" fmla="*/ 78030 h 83205"/>
                    <a:gd name="connsiteX8" fmla="*/ 7626 w 32002"/>
                    <a:gd name="connsiteY8" fmla="*/ 73550 h 83205"/>
                    <a:gd name="connsiteX9" fmla="*/ 17226 w 32002"/>
                    <a:gd name="connsiteY9" fmla="*/ 56909 h 83205"/>
                    <a:gd name="connsiteX10" fmla="*/ 19787 w 32002"/>
                    <a:gd name="connsiteY10" fmla="*/ 44108 h 83205"/>
                    <a:gd name="connsiteX11" fmla="*/ 15946 w 32002"/>
                    <a:gd name="connsiteY11" fmla="*/ 31307 h 83205"/>
                    <a:gd name="connsiteX12" fmla="*/ 5706 w 32002"/>
                    <a:gd name="connsiteY12" fmla="*/ 14026 h 83205"/>
                    <a:gd name="connsiteX13" fmla="*/ 5065 w 32002"/>
                    <a:gd name="connsiteY13" fmla="*/ 9546 h 83205"/>
                    <a:gd name="connsiteX14" fmla="*/ 7626 w 32002"/>
                    <a:gd name="connsiteY14" fmla="*/ 5705 h 83205"/>
                    <a:gd name="connsiteX15" fmla="*/ 12106 w 32002"/>
                    <a:gd name="connsiteY15" fmla="*/ 5065 h 83205"/>
                    <a:gd name="connsiteX16" fmla="*/ 15306 w 32002"/>
                    <a:gd name="connsiteY16" fmla="*/ 6346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02" h="83205">
                      <a:moveTo>
                        <a:pt x="15306" y="6346"/>
                      </a:moveTo>
                      <a:cubicBezTo>
                        <a:pt x="20426" y="14026"/>
                        <a:pt x="24267" y="20426"/>
                        <a:pt x="26827" y="26187"/>
                      </a:cubicBezTo>
                      <a:cubicBezTo>
                        <a:pt x="29387" y="31947"/>
                        <a:pt x="30667" y="37068"/>
                        <a:pt x="31307" y="42828"/>
                      </a:cubicBezTo>
                      <a:cubicBezTo>
                        <a:pt x="31947" y="48588"/>
                        <a:pt x="30667" y="54349"/>
                        <a:pt x="28107" y="60109"/>
                      </a:cubicBezTo>
                      <a:cubicBezTo>
                        <a:pt x="25547" y="65869"/>
                        <a:pt x="22347" y="72270"/>
                        <a:pt x="17226" y="79950"/>
                      </a:cubicBezTo>
                      <a:cubicBezTo>
                        <a:pt x="16586" y="81230"/>
                        <a:pt x="15306" y="81870"/>
                        <a:pt x="13386" y="82510"/>
                      </a:cubicBezTo>
                      <a:cubicBezTo>
                        <a:pt x="12106" y="82510"/>
                        <a:pt x="10186" y="82510"/>
                        <a:pt x="8906" y="81870"/>
                      </a:cubicBezTo>
                      <a:cubicBezTo>
                        <a:pt x="7626" y="81230"/>
                        <a:pt x="6986" y="79950"/>
                        <a:pt x="6346" y="78030"/>
                      </a:cubicBezTo>
                      <a:cubicBezTo>
                        <a:pt x="6346" y="76750"/>
                        <a:pt x="6346" y="74830"/>
                        <a:pt x="7626" y="73550"/>
                      </a:cubicBezTo>
                      <a:cubicBezTo>
                        <a:pt x="12106" y="66509"/>
                        <a:pt x="15306" y="61389"/>
                        <a:pt x="17226" y="56909"/>
                      </a:cubicBezTo>
                      <a:cubicBezTo>
                        <a:pt x="19146" y="52428"/>
                        <a:pt x="19787" y="47948"/>
                        <a:pt x="19787" y="44108"/>
                      </a:cubicBezTo>
                      <a:cubicBezTo>
                        <a:pt x="19787" y="40268"/>
                        <a:pt x="18506" y="35787"/>
                        <a:pt x="15946" y="31307"/>
                      </a:cubicBezTo>
                      <a:cubicBezTo>
                        <a:pt x="14026" y="26827"/>
                        <a:pt x="10186" y="21066"/>
                        <a:pt x="5706" y="14026"/>
                      </a:cubicBezTo>
                      <a:cubicBezTo>
                        <a:pt x="5065" y="12746"/>
                        <a:pt x="4425" y="11466"/>
                        <a:pt x="5065" y="9546"/>
                      </a:cubicBezTo>
                      <a:cubicBezTo>
                        <a:pt x="5065" y="8266"/>
                        <a:pt x="6346" y="6986"/>
                        <a:pt x="7626" y="5705"/>
                      </a:cubicBezTo>
                      <a:cubicBezTo>
                        <a:pt x="8906" y="5065"/>
                        <a:pt x="10186" y="4425"/>
                        <a:pt x="12106" y="5065"/>
                      </a:cubicBezTo>
                      <a:cubicBezTo>
                        <a:pt x="13386" y="4425"/>
                        <a:pt x="14666" y="5065"/>
                        <a:pt x="15306" y="6346"/>
                      </a:cubicBezTo>
                      <a:close/>
                    </a:path>
                  </a:pathLst>
                </a:custGeom>
                <a:solidFill>
                  <a:schemeClr val="bg1"/>
                </a:solidFill>
                <a:ln w="9525" cap="flat">
                  <a:noFill/>
                  <a:prstDash val="solid"/>
                  <a:miter/>
                </a:ln>
              </p:spPr>
              <p:txBody>
                <a:bodyPr rtlCol="0" anchor="ctr"/>
                <a:lstStyle/>
                <a:p>
                  <a:endParaRPr lang="en-US"/>
                </a:p>
              </p:txBody>
            </p:sp>
            <p:sp>
              <p:nvSpPr>
                <p:cNvPr id="275" name="Freeform: Shape 274"/>
                <p:cNvSpPr/>
                <p:nvPr/>
              </p:nvSpPr>
              <p:spPr>
                <a:xfrm>
                  <a:off x="15625276" y="2913164"/>
                  <a:ext cx="49887" cy="83130"/>
                </a:xfrm>
                <a:custGeom>
                  <a:avLst/>
                  <a:gdLst>
                    <a:gd name="connsiteX0" fmla="*/ 28322 w 38402"/>
                    <a:gd name="connsiteY0" fmla="*/ 61885 h 70404"/>
                    <a:gd name="connsiteX1" fmla="*/ 27682 w 38402"/>
                    <a:gd name="connsiteY1" fmla="*/ 61245 h 70404"/>
                    <a:gd name="connsiteX2" fmla="*/ 26402 w 38402"/>
                    <a:gd name="connsiteY2" fmla="*/ 59325 h 70404"/>
                    <a:gd name="connsiteX3" fmla="*/ 25762 w 38402"/>
                    <a:gd name="connsiteY3" fmla="*/ 57405 h 70404"/>
                    <a:gd name="connsiteX4" fmla="*/ 25122 w 38402"/>
                    <a:gd name="connsiteY4" fmla="*/ 55485 h 70404"/>
                    <a:gd name="connsiteX5" fmla="*/ 23842 w 38402"/>
                    <a:gd name="connsiteY5" fmla="*/ 44604 h 70404"/>
                    <a:gd name="connsiteX6" fmla="*/ 21921 w 38402"/>
                    <a:gd name="connsiteY6" fmla="*/ 44604 h 70404"/>
                    <a:gd name="connsiteX7" fmla="*/ 13601 w 38402"/>
                    <a:gd name="connsiteY7" fmla="*/ 43964 h 70404"/>
                    <a:gd name="connsiteX8" fmla="*/ 9761 w 38402"/>
                    <a:gd name="connsiteY8" fmla="*/ 42684 h 70404"/>
                    <a:gd name="connsiteX9" fmla="*/ 5280 w 38402"/>
                    <a:gd name="connsiteY9" fmla="*/ 38204 h 70404"/>
                    <a:gd name="connsiteX10" fmla="*/ 5280 w 38402"/>
                    <a:gd name="connsiteY10" fmla="*/ 33723 h 70404"/>
                    <a:gd name="connsiteX11" fmla="*/ 5920 w 38402"/>
                    <a:gd name="connsiteY11" fmla="*/ 32443 h 70404"/>
                    <a:gd name="connsiteX12" fmla="*/ 7841 w 38402"/>
                    <a:gd name="connsiteY12" fmla="*/ 29883 h 70404"/>
                    <a:gd name="connsiteX13" fmla="*/ 12961 w 38402"/>
                    <a:gd name="connsiteY13" fmla="*/ 22843 h 70404"/>
                    <a:gd name="connsiteX14" fmla="*/ 16161 w 38402"/>
                    <a:gd name="connsiteY14" fmla="*/ 18362 h 70404"/>
                    <a:gd name="connsiteX15" fmla="*/ 19361 w 38402"/>
                    <a:gd name="connsiteY15" fmla="*/ 13882 h 70404"/>
                    <a:gd name="connsiteX16" fmla="*/ 20641 w 38402"/>
                    <a:gd name="connsiteY16" fmla="*/ 11962 h 70404"/>
                    <a:gd name="connsiteX17" fmla="*/ 20641 w 38402"/>
                    <a:gd name="connsiteY17" fmla="*/ 11962 h 70404"/>
                    <a:gd name="connsiteX18" fmla="*/ 20641 w 38402"/>
                    <a:gd name="connsiteY18" fmla="*/ 11962 h 70404"/>
                    <a:gd name="connsiteX19" fmla="*/ 20641 w 38402"/>
                    <a:gd name="connsiteY19" fmla="*/ 11322 h 70404"/>
                    <a:gd name="connsiteX20" fmla="*/ 21281 w 38402"/>
                    <a:gd name="connsiteY20" fmla="*/ 10042 h 70404"/>
                    <a:gd name="connsiteX21" fmla="*/ 29602 w 38402"/>
                    <a:gd name="connsiteY21" fmla="*/ 4922 h 70404"/>
                    <a:gd name="connsiteX22" fmla="*/ 33442 w 38402"/>
                    <a:gd name="connsiteY22" fmla="*/ 7482 h 70404"/>
                    <a:gd name="connsiteX23" fmla="*/ 34082 w 38402"/>
                    <a:gd name="connsiteY23" fmla="*/ 9402 h 70404"/>
                    <a:gd name="connsiteX24" fmla="*/ 34722 w 38402"/>
                    <a:gd name="connsiteY24" fmla="*/ 10682 h 70404"/>
                    <a:gd name="connsiteX25" fmla="*/ 34722 w 38402"/>
                    <a:gd name="connsiteY25" fmla="*/ 11322 h 70404"/>
                    <a:gd name="connsiteX26" fmla="*/ 34722 w 38402"/>
                    <a:gd name="connsiteY26" fmla="*/ 12602 h 70404"/>
                    <a:gd name="connsiteX27" fmla="*/ 34722 w 38402"/>
                    <a:gd name="connsiteY27" fmla="*/ 13882 h 70404"/>
                    <a:gd name="connsiteX28" fmla="*/ 34722 w 38402"/>
                    <a:gd name="connsiteY28" fmla="*/ 15162 h 70404"/>
                    <a:gd name="connsiteX29" fmla="*/ 34722 w 38402"/>
                    <a:gd name="connsiteY29" fmla="*/ 22843 h 70404"/>
                    <a:gd name="connsiteX30" fmla="*/ 35362 w 38402"/>
                    <a:gd name="connsiteY30" fmla="*/ 27963 h 70404"/>
                    <a:gd name="connsiteX31" fmla="*/ 35362 w 38402"/>
                    <a:gd name="connsiteY31" fmla="*/ 29243 h 70404"/>
                    <a:gd name="connsiteX32" fmla="*/ 35362 w 38402"/>
                    <a:gd name="connsiteY32" fmla="*/ 30523 h 70404"/>
                    <a:gd name="connsiteX33" fmla="*/ 35362 w 38402"/>
                    <a:gd name="connsiteY33" fmla="*/ 33723 h 70404"/>
                    <a:gd name="connsiteX34" fmla="*/ 38562 w 38402"/>
                    <a:gd name="connsiteY34" fmla="*/ 35644 h 70404"/>
                    <a:gd name="connsiteX35" fmla="*/ 39843 w 38402"/>
                    <a:gd name="connsiteY35" fmla="*/ 38844 h 70404"/>
                    <a:gd name="connsiteX36" fmla="*/ 38562 w 38402"/>
                    <a:gd name="connsiteY36" fmla="*/ 43324 h 70404"/>
                    <a:gd name="connsiteX37" fmla="*/ 34722 w 38402"/>
                    <a:gd name="connsiteY37" fmla="*/ 45244 h 70404"/>
                    <a:gd name="connsiteX38" fmla="*/ 34722 w 38402"/>
                    <a:gd name="connsiteY38" fmla="*/ 45244 h 70404"/>
                    <a:gd name="connsiteX39" fmla="*/ 35362 w 38402"/>
                    <a:gd name="connsiteY39" fmla="*/ 52925 h 70404"/>
                    <a:gd name="connsiteX40" fmla="*/ 36002 w 38402"/>
                    <a:gd name="connsiteY40" fmla="*/ 54205 h 70404"/>
                    <a:gd name="connsiteX41" fmla="*/ 36642 w 38402"/>
                    <a:gd name="connsiteY41" fmla="*/ 55485 h 70404"/>
                    <a:gd name="connsiteX42" fmla="*/ 37922 w 38402"/>
                    <a:gd name="connsiteY42" fmla="*/ 58045 h 70404"/>
                    <a:gd name="connsiteX43" fmla="*/ 37922 w 38402"/>
                    <a:gd name="connsiteY43" fmla="*/ 62525 h 70404"/>
                    <a:gd name="connsiteX44" fmla="*/ 34722 w 38402"/>
                    <a:gd name="connsiteY44" fmla="*/ 65726 h 70404"/>
                    <a:gd name="connsiteX45" fmla="*/ 30242 w 38402"/>
                    <a:gd name="connsiteY45" fmla="*/ 65726 h 70404"/>
                    <a:gd name="connsiteX46" fmla="*/ 28322 w 38402"/>
                    <a:gd name="connsiteY46" fmla="*/ 61885 h 70404"/>
                    <a:gd name="connsiteX47" fmla="*/ 19361 w 38402"/>
                    <a:gd name="connsiteY47" fmla="*/ 32443 h 70404"/>
                    <a:gd name="connsiteX48" fmla="*/ 21921 w 38402"/>
                    <a:gd name="connsiteY48" fmla="*/ 32443 h 70404"/>
                    <a:gd name="connsiteX49" fmla="*/ 23842 w 38402"/>
                    <a:gd name="connsiteY49" fmla="*/ 32443 h 70404"/>
                    <a:gd name="connsiteX50" fmla="*/ 23842 w 38402"/>
                    <a:gd name="connsiteY50" fmla="*/ 29243 h 70404"/>
                    <a:gd name="connsiteX51" fmla="*/ 23842 w 38402"/>
                    <a:gd name="connsiteY51" fmla="*/ 27963 h 70404"/>
                    <a:gd name="connsiteX52" fmla="*/ 23842 w 38402"/>
                    <a:gd name="connsiteY52" fmla="*/ 26683 h 70404"/>
                    <a:gd name="connsiteX53" fmla="*/ 21921 w 38402"/>
                    <a:gd name="connsiteY53" fmla="*/ 29243 h 70404"/>
                    <a:gd name="connsiteX54" fmla="*/ 19361 w 38402"/>
                    <a:gd name="connsiteY54" fmla="*/ 32443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402" h="70404">
                      <a:moveTo>
                        <a:pt x="28322" y="61885"/>
                      </a:moveTo>
                      <a:cubicBezTo>
                        <a:pt x="28322" y="61885"/>
                        <a:pt x="28322" y="61245"/>
                        <a:pt x="27682" y="61245"/>
                      </a:cubicBezTo>
                      <a:lnTo>
                        <a:pt x="26402" y="59325"/>
                      </a:lnTo>
                      <a:cubicBezTo>
                        <a:pt x="26402" y="58685"/>
                        <a:pt x="25762" y="58045"/>
                        <a:pt x="25762" y="57405"/>
                      </a:cubicBezTo>
                      <a:cubicBezTo>
                        <a:pt x="25122" y="56765"/>
                        <a:pt x="25122" y="56125"/>
                        <a:pt x="25122" y="55485"/>
                      </a:cubicBezTo>
                      <a:cubicBezTo>
                        <a:pt x="24481" y="52925"/>
                        <a:pt x="23842" y="49084"/>
                        <a:pt x="23842" y="44604"/>
                      </a:cubicBezTo>
                      <a:cubicBezTo>
                        <a:pt x="23202" y="44604"/>
                        <a:pt x="22561" y="44604"/>
                        <a:pt x="21921" y="44604"/>
                      </a:cubicBezTo>
                      <a:cubicBezTo>
                        <a:pt x="18721" y="44604"/>
                        <a:pt x="15521" y="43964"/>
                        <a:pt x="13601" y="43964"/>
                      </a:cubicBezTo>
                      <a:cubicBezTo>
                        <a:pt x="12321" y="43964"/>
                        <a:pt x="11041" y="43324"/>
                        <a:pt x="9761" y="42684"/>
                      </a:cubicBezTo>
                      <a:cubicBezTo>
                        <a:pt x="7841" y="41404"/>
                        <a:pt x="5920" y="40124"/>
                        <a:pt x="5280" y="38204"/>
                      </a:cubicBezTo>
                      <a:cubicBezTo>
                        <a:pt x="4640" y="36924"/>
                        <a:pt x="4640" y="35644"/>
                        <a:pt x="5280" y="33723"/>
                      </a:cubicBezTo>
                      <a:cubicBezTo>
                        <a:pt x="5280" y="33083"/>
                        <a:pt x="5920" y="32443"/>
                        <a:pt x="5920" y="32443"/>
                      </a:cubicBezTo>
                      <a:cubicBezTo>
                        <a:pt x="6560" y="31803"/>
                        <a:pt x="7200" y="30523"/>
                        <a:pt x="7841" y="29883"/>
                      </a:cubicBezTo>
                      <a:cubicBezTo>
                        <a:pt x="9121" y="27963"/>
                        <a:pt x="10401" y="26043"/>
                        <a:pt x="12961" y="22843"/>
                      </a:cubicBezTo>
                      <a:lnTo>
                        <a:pt x="16161" y="18362"/>
                      </a:lnTo>
                      <a:lnTo>
                        <a:pt x="19361" y="13882"/>
                      </a:lnTo>
                      <a:cubicBezTo>
                        <a:pt x="20001" y="12602"/>
                        <a:pt x="20641" y="11962"/>
                        <a:pt x="20641" y="11962"/>
                      </a:cubicBezTo>
                      <a:cubicBezTo>
                        <a:pt x="20641" y="11962"/>
                        <a:pt x="20641" y="11962"/>
                        <a:pt x="20641" y="11962"/>
                      </a:cubicBezTo>
                      <a:cubicBezTo>
                        <a:pt x="20641" y="11962"/>
                        <a:pt x="20641" y="11962"/>
                        <a:pt x="20641" y="11962"/>
                      </a:cubicBezTo>
                      <a:cubicBezTo>
                        <a:pt x="20641" y="11962"/>
                        <a:pt x="20641" y="11322"/>
                        <a:pt x="20641" y="11322"/>
                      </a:cubicBezTo>
                      <a:cubicBezTo>
                        <a:pt x="20641" y="10682"/>
                        <a:pt x="21281" y="10682"/>
                        <a:pt x="21281" y="10042"/>
                      </a:cubicBezTo>
                      <a:cubicBezTo>
                        <a:pt x="23202" y="6202"/>
                        <a:pt x="25762" y="4282"/>
                        <a:pt x="29602" y="4922"/>
                      </a:cubicBezTo>
                      <a:cubicBezTo>
                        <a:pt x="31522" y="4922"/>
                        <a:pt x="32802" y="5562"/>
                        <a:pt x="33442" y="7482"/>
                      </a:cubicBezTo>
                      <a:cubicBezTo>
                        <a:pt x="34082" y="8122"/>
                        <a:pt x="34082" y="8762"/>
                        <a:pt x="34082" y="9402"/>
                      </a:cubicBezTo>
                      <a:cubicBezTo>
                        <a:pt x="34082" y="10042"/>
                        <a:pt x="34082" y="10042"/>
                        <a:pt x="34722" y="10682"/>
                      </a:cubicBezTo>
                      <a:lnTo>
                        <a:pt x="34722" y="11322"/>
                      </a:lnTo>
                      <a:cubicBezTo>
                        <a:pt x="34722" y="11322"/>
                        <a:pt x="34722" y="11962"/>
                        <a:pt x="34722" y="12602"/>
                      </a:cubicBezTo>
                      <a:cubicBezTo>
                        <a:pt x="34722" y="12602"/>
                        <a:pt x="34722" y="13242"/>
                        <a:pt x="34722" y="13882"/>
                      </a:cubicBezTo>
                      <a:cubicBezTo>
                        <a:pt x="34722" y="14522"/>
                        <a:pt x="34722" y="15162"/>
                        <a:pt x="34722" y="15162"/>
                      </a:cubicBezTo>
                      <a:cubicBezTo>
                        <a:pt x="34722" y="18362"/>
                        <a:pt x="34722" y="20923"/>
                        <a:pt x="34722" y="22843"/>
                      </a:cubicBezTo>
                      <a:cubicBezTo>
                        <a:pt x="34722" y="25403"/>
                        <a:pt x="34722" y="27323"/>
                        <a:pt x="35362" y="27963"/>
                      </a:cubicBezTo>
                      <a:cubicBezTo>
                        <a:pt x="35362" y="28603"/>
                        <a:pt x="35362" y="28603"/>
                        <a:pt x="35362" y="29243"/>
                      </a:cubicBezTo>
                      <a:cubicBezTo>
                        <a:pt x="35362" y="29883"/>
                        <a:pt x="35362" y="29883"/>
                        <a:pt x="35362" y="30523"/>
                      </a:cubicBezTo>
                      <a:cubicBezTo>
                        <a:pt x="35362" y="31163"/>
                        <a:pt x="35362" y="32443"/>
                        <a:pt x="35362" y="33723"/>
                      </a:cubicBezTo>
                      <a:cubicBezTo>
                        <a:pt x="36642" y="33723"/>
                        <a:pt x="37922" y="34363"/>
                        <a:pt x="38562" y="35644"/>
                      </a:cubicBezTo>
                      <a:cubicBezTo>
                        <a:pt x="39203" y="36924"/>
                        <a:pt x="39843" y="37564"/>
                        <a:pt x="39843" y="38844"/>
                      </a:cubicBezTo>
                      <a:cubicBezTo>
                        <a:pt x="39843" y="40764"/>
                        <a:pt x="39203" y="42044"/>
                        <a:pt x="38562" y="43324"/>
                      </a:cubicBezTo>
                      <a:cubicBezTo>
                        <a:pt x="37282" y="44604"/>
                        <a:pt x="36002" y="45244"/>
                        <a:pt x="34722" y="45244"/>
                      </a:cubicBezTo>
                      <a:lnTo>
                        <a:pt x="34722" y="45244"/>
                      </a:lnTo>
                      <a:cubicBezTo>
                        <a:pt x="34722" y="48444"/>
                        <a:pt x="34722" y="51005"/>
                        <a:pt x="35362" y="52925"/>
                      </a:cubicBezTo>
                      <a:cubicBezTo>
                        <a:pt x="35362" y="53565"/>
                        <a:pt x="35362" y="53565"/>
                        <a:pt x="36002" y="54205"/>
                      </a:cubicBezTo>
                      <a:lnTo>
                        <a:pt x="36642" y="55485"/>
                      </a:lnTo>
                      <a:cubicBezTo>
                        <a:pt x="37282" y="56125"/>
                        <a:pt x="37282" y="56765"/>
                        <a:pt x="37922" y="58045"/>
                      </a:cubicBezTo>
                      <a:cubicBezTo>
                        <a:pt x="38562" y="59325"/>
                        <a:pt x="38562" y="61245"/>
                        <a:pt x="37922" y="62525"/>
                      </a:cubicBezTo>
                      <a:cubicBezTo>
                        <a:pt x="37282" y="63805"/>
                        <a:pt x="36642" y="65085"/>
                        <a:pt x="34722" y="65726"/>
                      </a:cubicBezTo>
                      <a:cubicBezTo>
                        <a:pt x="33442" y="66366"/>
                        <a:pt x="31522" y="66366"/>
                        <a:pt x="30242" y="65726"/>
                      </a:cubicBezTo>
                      <a:cubicBezTo>
                        <a:pt x="29602" y="64445"/>
                        <a:pt x="28962" y="63165"/>
                        <a:pt x="28322" y="61885"/>
                      </a:cubicBezTo>
                      <a:close/>
                      <a:moveTo>
                        <a:pt x="19361" y="32443"/>
                      </a:moveTo>
                      <a:cubicBezTo>
                        <a:pt x="20001" y="32443"/>
                        <a:pt x="21281" y="32443"/>
                        <a:pt x="21921" y="32443"/>
                      </a:cubicBezTo>
                      <a:cubicBezTo>
                        <a:pt x="22561" y="32443"/>
                        <a:pt x="23202" y="32443"/>
                        <a:pt x="23842" y="32443"/>
                      </a:cubicBezTo>
                      <a:cubicBezTo>
                        <a:pt x="23842" y="30523"/>
                        <a:pt x="23842" y="29883"/>
                        <a:pt x="23842" y="29243"/>
                      </a:cubicBezTo>
                      <a:cubicBezTo>
                        <a:pt x="23842" y="28603"/>
                        <a:pt x="23842" y="28603"/>
                        <a:pt x="23842" y="27963"/>
                      </a:cubicBezTo>
                      <a:cubicBezTo>
                        <a:pt x="23842" y="27323"/>
                        <a:pt x="23842" y="27323"/>
                        <a:pt x="23842" y="26683"/>
                      </a:cubicBezTo>
                      <a:lnTo>
                        <a:pt x="21921" y="29243"/>
                      </a:lnTo>
                      <a:lnTo>
                        <a:pt x="19361" y="32443"/>
                      </a:lnTo>
                      <a:close/>
                    </a:path>
                  </a:pathLst>
                </a:custGeom>
                <a:solidFill>
                  <a:schemeClr val="bg1"/>
                </a:solidFill>
                <a:ln w="9525" cap="flat">
                  <a:noFill/>
                  <a:prstDash val="solid"/>
                  <a:miter/>
                </a:ln>
              </p:spPr>
              <p:txBody>
                <a:bodyPr rtlCol="0" anchor="ctr"/>
                <a:lstStyle/>
                <a:p>
                  <a:endParaRPr lang="en-US"/>
                </a:p>
              </p:txBody>
            </p:sp>
            <p:sp>
              <p:nvSpPr>
                <p:cNvPr id="276" name="Freeform: Shape 275"/>
                <p:cNvSpPr/>
                <p:nvPr/>
              </p:nvSpPr>
              <p:spPr>
                <a:xfrm>
                  <a:off x="15579141" y="2865517"/>
                  <a:ext cx="141349" cy="52901"/>
                </a:xfrm>
                <a:custGeom>
                  <a:avLst/>
                  <a:gdLst>
                    <a:gd name="connsiteX0" fmla="*/ 21592 w 108807"/>
                    <a:gd name="connsiteY0" fmla="*/ 45914 h 44802"/>
                    <a:gd name="connsiteX1" fmla="*/ 4951 w 108807"/>
                    <a:gd name="connsiteY1" fmla="*/ 31193 h 44802"/>
                    <a:gd name="connsiteX2" fmla="*/ 19672 w 108807"/>
                    <a:gd name="connsiteY2" fmla="*/ 12632 h 44802"/>
                    <a:gd name="connsiteX3" fmla="*/ 91357 w 108807"/>
                    <a:gd name="connsiteY3" fmla="*/ 4951 h 44802"/>
                    <a:gd name="connsiteX4" fmla="*/ 109918 w 108807"/>
                    <a:gd name="connsiteY4" fmla="*/ 19672 h 44802"/>
                    <a:gd name="connsiteX5" fmla="*/ 95197 w 108807"/>
                    <a:gd name="connsiteY5" fmla="*/ 38233 h 44802"/>
                    <a:gd name="connsiteX6" fmla="*/ 23512 w 108807"/>
                    <a:gd name="connsiteY6" fmla="*/ 45914 h 44802"/>
                    <a:gd name="connsiteX7" fmla="*/ 21592 w 108807"/>
                    <a:gd name="connsiteY7" fmla="*/ 45914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807" h="44802">
                      <a:moveTo>
                        <a:pt x="21592" y="45914"/>
                      </a:moveTo>
                      <a:cubicBezTo>
                        <a:pt x="13272" y="45914"/>
                        <a:pt x="6231" y="39513"/>
                        <a:pt x="4951" y="31193"/>
                      </a:cubicBezTo>
                      <a:cubicBezTo>
                        <a:pt x="3671" y="22232"/>
                        <a:pt x="10711" y="13912"/>
                        <a:pt x="19672" y="12632"/>
                      </a:cubicBezTo>
                      <a:lnTo>
                        <a:pt x="91357" y="4951"/>
                      </a:lnTo>
                      <a:cubicBezTo>
                        <a:pt x="100317" y="3671"/>
                        <a:pt x="108638" y="10711"/>
                        <a:pt x="109918" y="19672"/>
                      </a:cubicBezTo>
                      <a:cubicBezTo>
                        <a:pt x="111198" y="28633"/>
                        <a:pt x="104158" y="36953"/>
                        <a:pt x="95197" y="38233"/>
                      </a:cubicBezTo>
                      <a:lnTo>
                        <a:pt x="23512" y="45914"/>
                      </a:lnTo>
                      <a:cubicBezTo>
                        <a:pt x="22872" y="45914"/>
                        <a:pt x="22232" y="45914"/>
                        <a:pt x="21592" y="45914"/>
                      </a:cubicBezTo>
                      <a:close/>
                    </a:path>
                  </a:pathLst>
                </a:custGeom>
                <a:solidFill>
                  <a:schemeClr val="bg1"/>
                </a:solidFill>
                <a:ln w="9525" cap="flat">
                  <a:noFill/>
                  <a:prstDash val="solid"/>
                  <a:miter/>
                </a:ln>
              </p:spPr>
              <p:txBody>
                <a:bodyPr rtlCol="0" anchor="ctr"/>
                <a:lstStyle/>
                <a:p>
                  <a:endParaRPr lang="en-US"/>
                </a:p>
              </p:txBody>
            </p:sp>
            <p:sp>
              <p:nvSpPr>
                <p:cNvPr id="277" name="Freeform: Shape 276"/>
                <p:cNvSpPr/>
                <p:nvPr/>
              </p:nvSpPr>
              <p:spPr>
                <a:xfrm>
                  <a:off x="15505337" y="2864184"/>
                  <a:ext cx="58203" cy="45343"/>
                </a:xfrm>
                <a:custGeom>
                  <a:avLst/>
                  <a:gdLst>
                    <a:gd name="connsiteX0" fmla="*/ 36802 w 44802"/>
                    <a:gd name="connsiteY0" fmla="*/ 34882 h 38402"/>
                    <a:gd name="connsiteX1" fmla="*/ 10561 w 44802"/>
                    <a:gd name="connsiteY1" fmla="*/ 33602 h 38402"/>
                    <a:gd name="connsiteX2" fmla="*/ 6721 w 44802"/>
                    <a:gd name="connsiteY2" fmla="*/ 31682 h 38402"/>
                    <a:gd name="connsiteX3" fmla="*/ 4800 w 44802"/>
                    <a:gd name="connsiteY3" fmla="*/ 27842 h 38402"/>
                    <a:gd name="connsiteX4" fmla="*/ 6721 w 44802"/>
                    <a:gd name="connsiteY4" fmla="*/ 24002 h 38402"/>
                    <a:gd name="connsiteX5" fmla="*/ 10561 w 44802"/>
                    <a:gd name="connsiteY5" fmla="*/ 22081 h 38402"/>
                    <a:gd name="connsiteX6" fmla="*/ 38083 w 44802"/>
                    <a:gd name="connsiteY6" fmla="*/ 23361 h 38402"/>
                    <a:gd name="connsiteX7" fmla="*/ 41923 w 44802"/>
                    <a:gd name="connsiteY7" fmla="*/ 25282 h 38402"/>
                    <a:gd name="connsiteX8" fmla="*/ 43203 w 44802"/>
                    <a:gd name="connsiteY8" fmla="*/ 29762 h 38402"/>
                    <a:gd name="connsiteX9" fmla="*/ 41283 w 44802"/>
                    <a:gd name="connsiteY9" fmla="*/ 33602 h 38402"/>
                    <a:gd name="connsiteX10" fmla="*/ 36802 w 44802"/>
                    <a:gd name="connsiteY10" fmla="*/ 34882 h 38402"/>
                    <a:gd name="connsiteX11" fmla="*/ 36802 w 44802"/>
                    <a:gd name="connsiteY11" fmla="*/ 16321 h 38402"/>
                    <a:gd name="connsiteX12" fmla="*/ 24642 w 44802"/>
                    <a:gd name="connsiteY12" fmla="*/ 16321 h 38402"/>
                    <a:gd name="connsiteX13" fmla="*/ 12481 w 44802"/>
                    <a:gd name="connsiteY13" fmla="*/ 16321 h 38402"/>
                    <a:gd name="connsiteX14" fmla="*/ 8641 w 44802"/>
                    <a:gd name="connsiteY14" fmla="*/ 14401 h 38402"/>
                    <a:gd name="connsiteX15" fmla="*/ 6721 w 44802"/>
                    <a:gd name="connsiteY15" fmla="*/ 10561 h 38402"/>
                    <a:gd name="connsiteX16" fmla="*/ 8641 w 44802"/>
                    <a:gd name="connsiteY16" fmla="*/ 6720 h 38402"/>
                    <a:gd name="connsiteX17" fmla="*/ 12481 w 44802"/>
                    <a:gd name="connsiteY17" fmla="*/ 4800 h 38402"/>
                    <a:gd name="connsiteX18" fmla="*/ 24642 w 44802"/>
                    <a:gd name="connsiteY18" fmla="*/ 4800 h 38402"/>
                    <a:gd name="connsiteX19" fmla="*/ 36802 w 44802"/>
                    <a:gd name="connsiteY19" fmla="*/ 4800 h 38402"/>
                    <a:gd name="connsiteX20" fmla="*/ 40643 w 44802"/>
                    <a:gd name="connsiteY20" fmla="*/ 6720 h 38402"/>
                    <a:gd name="connsiteX21" fmla="*/ 42563 w 44802"/>
                    <a:gd name="connsiteY21" fmla="*/ 10561 h 38402"/>
                    <a:gd name="connsiteX22" fmla="*/ 40643 w 44802"/>
                    <a:gd name="connsiteY22" fmla="*/ 14401 h 38402"/>
                    <a:gd name="connsiteX23" fmla="*/ 36802 w 44802"/>
                    <a:gd name="connsiteY23" fmla="*/ 163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6802" y="34882"/>
                      </a:moveTo>
                      <a:cubicBezTo>
                        <a:pt x="28482" y="34242"/>
                        <a:pt x="20161" y="33602"/>
                        <a:pt x="10561" y="33602"/>
                      </a:cubicBezTo>
                      <a:cubicBezTo>
                        <a:pt x="8641" y="33602"/>
                        <a:pt x="7361" y="32962"/>
                        <a:pt x="6721" y="31682"/>
                      </a:cubicBezTo>
                      <a:cubicBezTo>
                        <a:pt x="5440" y="30402"/>
                        <a:pt x="4800" y="29122"/>
                        <a:pt x="4800" y="27842"/>
                      </a:cubicBezTo>
                      <a:cubicBezTo>
                        <a:pt x="4800" y="25922"/>
                        <a:pt x="5440" y="24642"/>
                        <a:pt x="6721" y="24002"/>
                      </a:cubicBezTo>
                      <a:cubicBezTo>
                        <a:pt x="8001" y="22721"/>
                        <a:pt x="9281" y="22081"/>
                        <a:pt x="10561" y="22081"/>
                      </a:cubicBezTo>
                      <a:cubicBezTo>
                        <a:pt x="20161" y="22081"/>
                        <a:pt x="29122" y="22721"/>
                        <a:pt x="38083" y="23361"/>
                      </a:cubicBezTo>
                      <a:cubicBezTo>
                        <a:pt x="39363" y="23361"/>
                        <a:pt x="41283" y="24002"/>
                        <a:pt x="41923" y="25282"/>
                      </a:cubicBezTo>
                      <a:cubicBezTo>
                        <a:pt x="43203" y="26562"/>
                        <a:pt x="43203" y="27842"/>
                        <a:pt x="43203" y="29762"/>
                      </a:cubicBezTo>
                      <a:cubicBezTo>
                        <a:pt x="43203" y="31042"/>
                        <a:pt x="42563" y="32962"/>
                        <a:pt x="41283" y="33602"/>
                      </a:cubicBezTo>
                      <a:cubicBezTo>
                        <a:pt x="40003" y="34242"/>
                        <a:pt x="38723" y="34882"/>
                        <a:pt x="36802" y="34882"/>
                      </a:cubicBezTo>
                      <a:close/>
                      <a:moveTo>
                        <a:pt x="36802" y="16321"/>
                      </a:moveTo>
                      <a:cubicBezTo>
                        <a:pt x="34242" y="16321"/>
                        <a:pt x="30402" y="16321"/>
                        <a:pt x="24642" y="16321"/>
                      </a:cubicBezTo>
                      <a:cubicBezTo>
                        <a:pt x="19521" y="16321"/>
                        <a:pt x="15041" y="16321"/>
                        <a:pt x="12481" y="16321"/>
                      </a:cubicBezTo>
                      <a:cubicBezTo>
                        <a:pt x="10561" y="16321"/>
                        <a:pt x="9281" y="15681"/>
                        <a:pt x="8641" y="14401"/>
                      </a:cubicBezTo>
                      <a:cubicBezTo>
                        <a:pt x="7361" y="13121"/>
                        <a:pt x="6721" y="11841"/>
                        <a:pt x="6721" y="10561"/>
                      </a:cubicBezTo>
                      <a:cubicBezTo>
                        <a:pt x="6721" y="8641"/>
                        <a:pt x="7361" y="7360"/>
                        <a:pt x="8641" y="6720"/>
                      </a:cubicBezTo>
                      <a:cubicBezTo>
                        <a:pt x="9921" y="5440"/>
                        <a:pt x="11201" y="4800"/>
                        <a:pt x="12481" y="4800"/>
                      </a:cubicBezTo>
                      <a:cubicBezTo>
                        <a:pt x="15041" y="4800"/>
                        <a:pt x="18881" y="4800"/>
                        <a:pt x="24642" y="4800"/>
                      </a:cubicBezTo>
                      <a:cubicBezTo>
                        <a:pt x="29762" y="4800"/>
                        <a:pt x="34242" y="4800"/>
                        <a:pt x="36802" y="4800"/>
                      </a:cubicBezTo>
                      <a:cubicBezTo>
                        <a:pt x="38723" y="4800"/>
                        <a:pt x="40003" y="5440"/>
                        <a:pt x="40643" y="6720"/>
                      </a:cubicBezTo>
                      <a:cubicBezTo>
                        <a:pt x="41923" y="8001"/>
                        <a:pt x="42563" y="9281"/>
                        <a:pt x="42563" y="10561"/>
                      </a:cubicBezTo>
                      <a:cubicBezTo>
                        <a:pt x="42563" y="12481"/>
                        <a:pt x="41923" y="13761"/>
                        <a:pt x="40643" y="14401"/>
                      </a:cubicBezTo>
                      <a:cubicBezTo>
                        <a:pt x="39363" y="15681"/>
                        <a:pt x="38083" y="16321"/>
                        <a:pt x="36802" y="16321"/>
                      </a:cubicBezTo>
                      <a:close/>
                    </a:path>
                  </a:pathLst>
                </a:custGeom>
                <a:solidFill>
                  <a:schemeClr val="bg1"/>
                </a:solidFill>
                <a:ln w="9525" cap="flat">
                  <a:noFill/>
                  <a:prstDash val="solid"/>
                  <a:miter/>
                </a:ln>
              </p:spPr>
              <p:txBody>
                <a:bodyPr rtlCol="0" anchor="ctr"/>
                <a:lstStyle/>
                <a:p>
                  <a:endParaRPr lang="en-US"/>
                </a:p>
              </p:txBody>
            </p:sp>
            <p:sp>
              <p:nvSpPr>
                <p:cNvPr id="278" name="Freeform: Shape 277"/>
                <p:cNvSpPr/>
                <p:nvPr/>
              </p:nvSpPr>
              <p:spPr>
                <a:xfrm>
                  <a:off x="14944098" y="2709450"/>
                  <a:ext cx="1039331" cy="355192"/>
                </a:xfrm>
                <a:custGeom>
                  <a:avLst/>
                  <a:gdLst>
                    <a:gd name="connsiteX0" fmla="*/ 784371 w 800051"/>
                    <a:gd name="connsiteY0" fmla="*/ 287539 h 300819"/>
                    <a:gd name="connsiteX1" fmla="*/ 596839 w 800051"/>
                    <a:gd name="connsiteY1" fmla="*/ 295859 h 300819"/>
                    <a:gd name="connsiteX2" fmla="*/ 403546 w 800051"/>
                    <a:gd name="connsiteY2" fmla="*/ 300340 h 300819"/>
                    <a:gd name="connsiteX3" fmla="*/ 207694 w 800051"/>
                    <a:gd name="connsiteY3" fmla="*/ 298419 h 300819"/>
                    <a:gd name="connsiteX4" fmla="*/ 13121 w 800051"/>
                    <a:gd name="connsiteY4" fmla="*/ 292019 h 300819"/>
                    <a:gd name="connsiteX5" fmla="*/ 13121 w 800051"/>
                    <a:gd name="connsiteY5" fmla="*/ 292019 h 300819"/>
                    <a:gd name="connsiteX6" fmla="*/ 8001 w 800051"/>
                    <a:gd name="connsiteY6" fmla="*/ 286259 h 300819"/>
                    <a:gd name="connsiteX7" fmla="*/ 8641 w 800051"/>
                    <a:gd name="connsiteY7" fmla="*/ 220334 h 300819"/>
                    <a:gd name="connsiteX8" fmla="*/ 8001 w 800051"/>
                    <a:gd name="connsiteY8" fmla="*/ 154410 h 300819"/>
                    <a:gd name="connsiteX9" fmla="*/ 6721 w 800051"/>
                    <a:gd name="connsiteY9" fmla="*/ 88486 h 300819"/>
                    <a:gd name="connsiteX10" fmla="*/ 4800 w 800051"/>
                    <a:gd name="connsiteY10" fmla="*/ 22561 h 300819"/>
                    <a:gd name="connsiteX11" fmla="*/ 13121 w 800051"/>
                    <a:gd name="connsiteY11" fmla="*/ 13601 h 300819"/>
                    <a:gd name="connsiteX12" fmla="*/ 13761 w 800051"/>
                    <a:gd name="connsiteY12" fmla="*/ 13601 h 300819"/>
                    <a:gd name="connsiteX13" fmla="*/ 206413 w 800051"/>
                    <a:gd name="connsiteY13" fmla="*/ 7841 h 300819"/>
                    <a:gd name="connsiteX14" fmla="*/ 399066 w 800051"/>
                    <a:gd name="connsiteY14" fmla="*/ 5280 h 300819"/>
                    <a:gd name="connsiteX15" fmla="*/ 591719 w 800051"/>
                    <a:gd name="connsiteY15" fmla="*/ 5280 h 300819"/>
                    <a:gd name="connsiteX16" fmla="*/ 687725 w 800051"/>
                    <a:gd name="connsiteY16" fmla="*/ 6560 h 300819"/>
                    <a:gd name="connsiteX17" fmla="*/ 783731 w 800051"/>
                    <a:gd name="connsiteY17" fmla="*/ 9121 h 300819"/>
                    <a:gd name="connsiteX18" fmla="*/ 784371 w 800051"/>
                    <a:gd name="connsiteY18" fmla="*/ 9121 h 300819"/>
                    <a:gd name="connsiteX19" fmla="*/ 797172 w 800051"/>
                    <a:gd name="connsiteY19" fmla="*/ 22561 h 300819"/>
                    <a:gd name="connsiteX20" fmla="*/ 794612 w 800051"/>
                    <a:gd name="connsiteY20" fmla="*/ 90406 h 300819"/>
                    <a:gd name="connsiteX21" fmla="*/ 791412 w 800051"/>
                    <a:gd name="connsiteY21" fmla="*/ 157610 h 300819"/>
                    <a:gd name="connsiteX22" fmla="*/ 784371 w 800051"/>
                    <a:gd name="connsiteY22" fmla="*/ 287539 h 300819"/>
                    <a:gd name="connsiteX23" fmla="*/ 782451 w 800051"/>
                    <a:gd name="connsiteY23" fmla="*/ 284978 h 300819"/>
                    <a:gd name="connsiteX24" fmla="*/ 775411 w 800051"/>
                    <a:gd name="connsiteY24" fmla="*/ 151210 h 300819"/>
                    <a:gd name="connsiteX25" fmla="*/ 772210 w 800051"/>
                    <a:gd name="connsiteY25" fmla="*/ 86566 h 300819"/>
                    <a:gd name="connsiteX26" fmla="*/ 769650 w 800051"/>
                    <a:gd name="connsiteY26" fmla="*/ 23201 h 300819"/>
                    <a:gd name="connsiteX27" fmla="*/ 783091 w 800051"/>
                    <a:gd name="connsiteY27" fmla="*/ 36642 h 300819"/>
                    <a:gd name="connsiteX28" fmla="*/ 687085 w 800051"/>
                    <a:gd name="connsiteY28" fmla="*/ 39203 h 300819"/>
                    <a:gd name="connsiteX29" fmla="*/ 591078 w 800051"/>
                    <a:gd name="connsiteY29" fmla="*/ 40483 h 300819"/>
                    <a:gd name="connsiteX30" fmla="*/ 398426 w 800051"/>
                    <a:gd name="connsiteY30" fmla="*/ 40483 h 300819"/>
                    <a:gd name="connsiteX31" fmla="*/ 205774 w 800051"/>
                    <a:gd name="connsiteY31" fmla="*/ 37922 h 300819"/>
                    <a:gd name="connsiteX32" fmla="*/ 13121 w 800051"/>
                    <a:gd name="connsiteY32" fmla="*/ 32162 h 300819"/>
                    <a:gd name="connsiteX33" fmla="*/ 22082 w 800051"/>
                    <a:gd name="connsiteY33" fmla="*/ 23201 h 300819"/>
                    <a:gd name="connsiteX34" fmla="*/ 20161 w 800051"/>
                    <a:gd name="connsiteY34" fmla="*/ 89126 h 300819"/>
                    <a:gd name="connsiteX35" fmla="*/ 18881 w 800051"/>
                    <a:gd name="connsiteY35" fmla="*/ 155050 h 300819"/>
                    <a:gd name="connsiteX36" fmla="*/ 18241 w 800051"/>
                    <a:gd name="connsiteY36" fmla="*/ 220974 h 300819"/>
                    <a:gd name="connsiteX37" fmla="*/ 18881 w 800051"/>
                    <a:gd name="connsiteY37" fmla="*/ 286899 h 300819"/>
                    <a:gd name="connsiteX38" fmla="*/ 13121 w 800051"/>
                    <a:gd name="connsiteY38" fmla="*/ 281138 h 300819"/>
                    <a:gd name="connsiteX39" fmla="*/ 203213 w 800051"/>
                    <a:gd name="connsiteY39" fmla="*/ 274738 h 300819"/>
                    <a:gd name="connsiteX40" fmla="*/ 392025 w 800051"/>
                    <a:gd name="connsiteY40" fmla="*/ 272818 h 300819"/>
                    <a:gd name="connsiteX41" fmla="*/ 584038 w 800051"/>
                    <a:gd name="connsiteY41" fmla="*/ 277298 h 300819"/>
                    <a:gd name="connsiteX42" fmla="*/ 782451 w 800051"/>
                    <a:gd name="connsiteY42" fmla="*/ 284978 h 3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051" h="300819">
                      <a:moveTo>
                        <a:pt x="784371" y="287539"/>
                      </a:moveTo>
                      <a:cubicBezTo>
                        <a:pt x="723567" y="290739"/>
                        <a:pt x="660843" y="293299"/>
                        <a:pt x="596839" y="295859"/>
                      </a:cubicBezTo>
                      <a:cubicBezTo>
                        <a:pt x="533475" y="297779"/>
                        <a:pt x="468830" y="299699"/>
                        <a:pt x="403546" y="300340"/>
                      </a:cubicBezTo>
                      <a:cubicBezTo>
                        <a:pt x="338902" y="301620"/>
                        <a:pt x="272978" y="300980"/>
                        <a:pt x="207694" y="298419"/>
                      </a:cubicBezTo>
                      <a:cubicBezTo>
                        <a:pt x="142409" y="295859"/>
                        <a:pt x="77125" y="293299"/>
                        <a:pt x="13121" y="292019"/>
                      </a:cubicBezTo>
                      <a:lnTo>
                        <a:pt x="13121" y="292019"/>
                      </a:lnTo>
                      <a:cubicBezTo>
                        <a:pt x="9921" y="292019"/>
                        <a:pt x="8001" y="289459"/>
                        <a:pt x="8001" y="286259"/>
                      </a:cubicBezTo>
                      <a:cubicBezTo>
                        <a:pt x="8001" y="264497"/>
                        <a:pt x="8641" y="242736"/>
                        <a:pt x="8641" y="220334"/>
                      </a:cubicBezTo>
                      <a:cubicBezTo>
                        <a:pt x="8641" y="198573"/>
                        <a:pt x="8641" y="176811"/>
                        <a:pt x="8001" y="154410"/>
                      </a:cubicBezTo>
                      <a:cubicBezTo>
                        <a:pt x="8001" y="132649"/>
                        <a:pt x="7361" y="110887"/>
                        <a:pt x="6721" y="88486"/>
                      </a:cubicBezTo>
                      <a:lnTo>
                        <a:pt x="4800" y="22561"/>
                      </a:lnTo>
                      <a:cubicBezTo>
                        <a:pt x="4800" y="17441"/>
                        <a:pt x="8641" y="13601"/>
                        <a:pt x="13121" y="13601"/>
                      </a:cubicBezTo>
                      <a:lnTo>
                        <a:pt x="13761" y="13601"/>
                      </a:lnTo>
                      <a:cubicBezTo>
                        <a:pt x="77765" y="11681"/>
                        <a:pt x="141769" y="9121"/>
                        <a:pt x="206413" y="7841"/>
                      </a:cubicBezTo>
                      <a:lnTo>
                        <a:pt x="399066" y="5280"/>
                      </a:lnTo>
                      <a:cubicBezTo>
                        <a:pt x="463070" y="4640"/>
                        <a:pt x="527074" y="4640"/>
                        <a:pt x="591719" y="5280"/>
                      </a:cubicBezTo>
                      <a:cubicBezTo>
                        <a:pt x="623721" y="5280"/>
                        <a:pt x="655723" y="5920"/>
                        <a:pt x="687725" y="6560"/>
                      </a:cubicBezTo>
                      <a:cubicBezTo>
                        <a:pt x="719727" y="7200"/>
                        <a:pt x="751729" y="7841"/>
                        <a:pt x="783731" y="9121"/>
                      </a:cubicBezTo>
                      <a:lnTo>
                        <a:pt x="784371" y="9121"/>
                      </a:lnTo>
                      <a:cubicBezTo>
                        <a:pt x="791412" y="9121"/>
                        <a:pt x="797172" y="15521"/>
                        <a:pt x="797172" y="22561"/>
                      </a:cubicBezTo>
                      <a:cubicBezTo>
                        <a:pt x="796532" y="44963"/>
                        <a:pt x="795892" y="68004"/>
                        <a:pt x="794612" y="90406"/>
                      </a:cubicBezTo>
                      <a:cubicBezTo>
                        <a:pt x="793972" y="112807"/>
                        <a:pt x="792692" y="135209"/>
                        <a:pt x="791412" y="157610"/>
                      </a:cubicBezTo>
                      <a:lnTo>
                        <a:pt x="784371" y="287539"/>
                      </a:lnTo>
                      <a:close/>
                      <a:moveTo>
                        <a:pt x="782451" y="284978"/>
                      </a:moveTo>
                      <a:lnTo>
                        <a:pt x="775411" y="151210"/>
                      </a:lnTo>
                      <a:cubicBezTo>
                        <a:pt x="774130" y="129448"/>
                        <a:pt x="773490" y="107687"/>
                        <a:pt x="772210" y="86566"/>
                      </a:cubicBezTo>
                      <a:cubicBezTo>
                        <a:pt x="771570" y="65444"/>
                        <a:pt x="770290" y="44323"/>
                        <a:pt x="769650" y="23201"/>
                      </a:cubicBezTo>
                      <a:lnTo>
                        <a:pt x="783091" y="36642"/>
                      </a:lnTo>
                      <a:cubicBezTo>
                        <a:pt x="751089" y="37282"/>
                        <a:pt x="719087" y="38562"/>
                        <a:pt x="687085" y="39203"/>
                      </a:cubicBezTo>
                      <a:cubicBezTo>
                        <a:pt x="655083" y="39843"/>
                        <a:pt x="623081" y="40483"/>
                        <a:pt x="591078" y="40483"/>
                      </a:cubicBezTo>
                      <a:cubicBezTo>
                        <a:pt x="527074" y="41123"/>
                        <a:pt x="463070" y="41123"/>
                        <a:pt x="398426" y="40483"/>
                      </a:cubicBezTo>
                      <a:lnTo>
                        <a:pt x="205774" y="37922"/>
                      </a:lnTo>
                      <a:cubicBezTo>
                        <a:pt x="141769" y="37282"/>
                        <a:pt x="77765" y="34722"/>
                        <a:pt x="13121" y="32162"/>
                      </a:cubicBezTo>
                      <a:lnTo>
                        <a:pt x="22082" y="23201"/>
                      </a:lnTo>
                      <a:lnTo>
                        <a:pt x="20161" y="89126"/>
                      </a:lnTo>
                      <a:cubicBezTo>
                        <a:pt x="19521" y="110887"/>
                        <a:pt x="18881" y="132649"/>
                        <a:pt x="18881" y="155050"/>
                      </a:cubicBezTo>
                      <a:cubicBezTo>
                        <a:pt x="18241" y="176811"/>
                        <a:pt x="18241" y="198573"/>
                        <a:pt x="18241" y="220974"/>
                      </a:cubicBezTo>
                      <a:cubicBezTo>
                        <a:pt x="18241" y="242736"/>
                        <a:pt x="18241" y="264497"/>
                        <a:pt x="18881" y="286899"/>
                      </a:cubicBezTo>
                      <a:lnTo>
                        <a:pt x="13121" y="281138"/>
                      </a:lnTo>
                      <a:cubicBezTo>
                        <a:pt x="77125" y="280498"/>
                        <a:pt x="140489" y="277298"/>
                        <a:pt x="203213" y="274738"/>
                      </a:cubicBezTo>
                      <a:cubicBezTo>
                        <a:pt x="265937" y="272178"/>
                        <a:pt x="328661" y="272178"/>
                        <a:pt x="392025" y="272818"/>
                      </a:cubicBezTo>
                      <a:cubicBezTo>
                        <a:pt x="455390" y="273458"/>
                        <a:pt x="519394" y="274738"/>
                        <a:pt x="584038" y="277298"/>
                      </a:cubicBezTo>
                      <a:cubicBezTo>
                        <a:pt x="649322" y="279218"/>
                        <a:pt x="714607" y="281778"/>
                        <a:pt x="782451" y="284978"/>
                      </a:cubicBezTo>
                      <a:close/>
                    </a:path>
                  </a:pathLst>
                </a:custGeom>
                <a:solidFill>
                  <a:schemeClr val="bg1"/>
                </a:solidFill>
                <a:ln w="9525" cap="flat">
                  <a:noFill/>
                  <a:prstDash val="solid"/>
                  <a:miter/>
                </a:ln>
              </p:spPr>
              <p:txBody>
                <a:bodyPr rtlCol="0" anchor="ctr"/>
                <a:lstStyle/>
                <a:p>
                  <a:endParaRPr lang="en-US"/>
                </a:p>
              </p:txBody>
            </p:sp>
          </p:grpSp>
          <p:grpSp>
            <p:nvGrpSpPr>
              <p:cNvPr id="304" name="Group 303"/>
              <p:cNvGrpSpPr/>
              <p:nvPr/>
            </p:nvGrpSpPr>
            <p:grpSpPr>
              <a:xfrm>
                <a:off x="11415748" y="269166"/>
                <a:ext cx="615283" cy="385420"/>
                <a:chOff x="12477148" y="2923132"/>
                <a:chExt cx="615283" cy="385420"/>
              </a:xfrm>
            </p:grpSpPr>
            <p:sp>
              <p:nvSpPr>
                <p:cNvPr id="279" name="Freeform: Shape 278"/>
                <p:cNvSpPr/>
                <p:nvPr/>
              </p:nvSpPr>
              <p:spPr>
                <a:xfrm>
                  <a:off x="12477148" y="2923132"/>
                  <a:ext cx="615283" cy="385420"/>
                </a:xfrm>
                <a:custGeom>
                  <a:avLst/>
                  <a:gdLst>
                    <a:gd name="connsiteX0" fmla="*/ 158410 w 473630"/>
                    <a:gd name="connsiteY0" fmla="*/ 325461 h 326421"/>
                    <a:gd name="connsiteX1" fmla="*/ 143049 w 473630"/>
                    <a:gd name="connsiteY1" fmla="*/ 295379 h 326421"/>
                    <a:gd name="connsiteX2" fmla="*/ 106567 w 473630"/>
                    <a:gd name="connsiteY2" fmla="*/ 216654 h 326421"/>
                    <a:gd name="connsiteX3" fmla="*/ 58564 w 473630"/>
                    <a:gd name="connsiteY3" fmla="*/ 118088 h 326421"/>
                    <a:gd name="connsiteX4" fmla="*/ 20801 w 473630"/>
                    <a:gd name="connsiteY4" fmla="*/ 38083 h 326421"/>
                    <a:gd name="connsiteX5" fmla="*/ 4800 w 473630"/>
                    <a:gd name="connsiteY5" fmla="*/ 9921 h 326421"/>
                    <a:gd name="connsiteX6" fmla="*/ 6080 w 473630"/>
                    <a:gd name="connsiteY6" fmla="*/ 4800 h 326421"/>
                    <a:gd name="connsiteX7" fmla="*/ 48963 w 473630"/>
                    <a:gd name="connsiteY7" fmla="*/ 20161 h 326421"/>
                    <a:gd name="connsiteX8" fmla="*/ 140489 w 473630"/>
                    <a:gd name="connsiteY8" fmla="*/ 52163 h 326421"/>
                    <a:gd name="connsiteX9" fmla="*/ 225615 w 473630"/>
                    <a:gd name="connsiteY9" fmla="*/ 82245 h 326421"/>
                    <a:gd name="connsiteX10" fmla="*/ 268497 w 473630"/>
                    <a:gd name="connsiteY10" fmla="*/ 96326 h 326421"/>
                    <a:gd name="connsiteX11" fmla="*/ 351063 w 473630"/>
                    <a:gd name="connsiteY11" fmla="*/ 125768 h 326421"/>
                    <a:gd name="connsiteX12" fmla="*/ 428508 w 473630"/>
                    <a:gd name="connsiteY12" fmla="*/ 152010 h 326421"/>
                    <a:gd name="connsiteX13" fmla="*/ 466270 w 473630"/>
                    <a:gd name="connsiteY13" fmla="*/ 169291 h 326421"/>
                    <a:gd name="connsiteX14" fmla="*/ 469470 w 473630"/>
                    <a:gd name="connsiteY14" fmla="*/ 174411 h 326421"/>
                    <a:gd name="connsiteX15" fmla="*/ 466270 w 473630"/>
                    <a:gd name="connsiteY15" fmla="*/ 178252 h 326421"/>
                    <a:gd name="connsiteX16" fmla="*/ 412507 w 473630"/>
                    <a:gd name="connsiteY16" fmla="*/ 202573 h 326421"/>
                    <a:gd name="connsiteX17" fmla="*/ 339542 w 473630"/>
                    <a:gd name="connsiteY17" fmla="*/ 239056 h 326421"/>
                    <a:gd name="connsiteX18" fmla="*/ 308180 w 473630"/>
                    <a:gd name="connsiteY18" fmla="*/ 253137 h 326421"/>
                    <a:gd name="connsiteX19" fmla="*/ 248016 w 473630"/>
                    <a:gd name="connsiteY19" fmla="*/ 282578 h 326421"/>
                    <a:gd name="connsiteX20" fmla="*/ 219214 w 473630"/>
                    <a:gd name="connsiteY20" fmla="*/ 296019 h 326421"/>
                    <a:gd name="connsiteX21" fmla="*/ 158410 w 473630"/>
                    <a:gd name="connsiteY21" fmla="*/ 325461 h 326421"/>
                    <a:gd name="connsiteX22" fmla="*/ 21441 w 473630"/>
                    <a:gd name="connsiteY22" fmla="*/ 17601 h 326421"/>
                    <a:gd name="connsiteX23" fmla="*/ 18881 w 473630"/>
                    <a:gd name="connsiteY23" fmla="*/ 20161 h 326421"/>
                    <a:gd name="connsiteX24" fmla="*/ 42563 w 473630"/>
                    <a:gd name="connsiteY24" fmla="*/ 68164 h 326421"/>
                    <a:gd name="connsiteX25" fmla="*/ 83525 w 473630"/>
                    <a:gd name="connsiteY25" fmla="*/ 152010 h 326421"/>
                    <a:gd name="connsiteX26" fmla="*/ 118088 w 473630"/>
                    <a:gd name="connsiteY26" fmla="*/ 225615 h 326421"/>
                    <a:gd name="connsiteX27" fmla="*/ 153290 w 473630"/>
                    <a:gd name="connsiteY27" fmla="*/ 300500 h 326421"/>
                    <a:gd name="connsiteX28" fmla="*/ 164171 w 473630"/>
                    <a:gd name="connsiteY28" fmla="*/ 303060 h 326421"/>
                    <a:gd name="connsiteX29" fmla="*/ 169931 w 473630"/>
                    <a:gd name="connsiteY29" fmla="*/ 299860 h 326421"/>
                    <a:gd name="connsiteX30" fmla="*/ 259537 w 473630"/>
                    <a:gd name="connsiteY30" fmla="*/ 256337 h 326421"/>
                    <a:gd name="connsiteX31" fmla="*/ 347863 w 473630"/>
                    <a:gd name="connsiteY31" fmla="*/ 214734 h 326421"/>
                    <a:gd name="connsiteX32" fmla="*/ 448989 w 473630"/>
                    <a:gd name="connsiteY32" fmla="*/ 166731 h 326421"/>
                    <a:gd name="connsiteX33" fmla="*/ 411867 w 473630"/>
                    <a:gd name="connsiteY33" fmla="*/ 154570 h 326421"/>
                    <a:gd name="connsiteX34" fmla="*/ 406746 w 473630"/>
                    <a:gd name="connsiteY34" fmla="*/ 166091 h 326421"/>
                    <a:gd name="connsiteX35" fmla="*/ 404186 w 473630"/>
                    <a:gd name="connsiteY35" fmla="*/ 165451 h 326421"/>
                    <a:gd name="connsiteX36" fmla="*/ 406106 w 473630"/>
                    <a:gd name="connsiteY36" fmla="*/ 150730 h 326421"/>
                    <a:gd name="connsiteX37" fmla="*/ 379225 w 473630"/>
                    <a:gd name="connsiteY37" fmla="*/ 143689 h 326421"/>
                    <a:gd name="connsiteX38" fmla="*/ 375384 w 473630"/>
                    <a:gd name="connsiteY38" fmla="*/ 168011 h 326421"/>
                    <a:gd name="connsiteX39" fmla="*/ 372184 w 473630"/>
                    <a:gd name="connsiteY39" fmla="*/ 167371 h 326421"/>
                    <a:gd name="connsiteX40" fmla="*/ 373464 w 473630"/>
                    <a:gd name="connsiteY40" fmla="*/ 137929 h 326421"/>
                    <a:gd name="connsiteX41" fmla="*/ 345302 w 473630"/>
                    <a:gd name="connsiteY41" fmla="*/ 135369 h 326421"/>
                    <a:gd name="connsiteX42" fmla="*/ 340822 w 473630"/>
                    <a:gd name="connsiteY42" fmla="*/ 128968 h 326421"/>
                    <a:gd name="connsiteX43" fmla="*/ 312660 w 473630"/>
                    <a:gd name="connsiteY43" fmla="*/ 118728 h 326421"/>
                    <a:gd name="connsiteX44" fmla="*/ 303060 w 473630"/>
                    <a:gd name="connsiteY44" fmla="*/ 140489 h 326421"/>
                    <a:gd name="connsiteX45" fmla="*/ 303700 w 473630"/>
                    <a:gd name="connsiteY45" fmla="*/ 121928 h 326421"/>
                    <a:gd name="connsiteX46" fmla="*/ 288979 w 473630"/>
                    <a:gd name="connsiteY46" fmla="*/ 110407 h 326421"/>
                    <a:gd name="connsiteX47" fmla="*/ 276818 w 473630"/>
                    <a:gd name="connsiteY47" fmla="*/ 116808 h 326421"/>
                    <a:gd name="connsiteX48" fmla="*/ 276178 w 473630"/>
                    <a:gd name="connsiteY48" fmla="*/ 107207 h 326421"/>
                    <a:gd name="connsiteX49" fmla="*/ 245456 w 473630"/>
                    <a:gd name="connsiteY49" fmla="*/ 95046 h 326421"/>
                    <a:gd name="connsiteX50" fmla="*/ 236495 w 473630"/>
                    <a:gd name="connsiteY50" fmla="*/ 120648 h 326421"/>
                    <a:gd name="connsiteX51" fmla="*/ 232015 w 473630"/>
                    <a:gd name="connsiteY51" fmla="*/ 118728 h 326421"/>
                    <a:gd name="connsiteX52" fmla="*/ 235215 w 473630"/>
                    <a:gd name="connsiteY52" fmla="*/ 109127 h 326421"/>
                    <a:gd name="connsiteX53" fmla="*/ 228175 w 473630"/>
                    <a:gd name="connsiteY53" fmla="*/ 89926 h 326421"/>
                    <a:gd name="connsiteX54" fmla="*/ 200013 w 473630"/>
                    <a:gd name="connsiteY54" fmla="*/ 79045 h 326421"/>
                    <a:gd name="connsiteX55" fmla="*/ 192332 w 473630"/>
                    <a:gd name="connsiteY55" fmla="*/ 95046 h 326421"/>
                    <a:gd name="connsiteX56" fmla="*/ 187852 w 473630"/>
                    <a:gd name="connsiteY56" fmla="*/ 93126 h 326421"/>
                    <a:gd name="connsiteX57" fmla="*/ 192332 w 473630"/>
                    <a:gd name="connsiteY57" fmla="*/ 77125 h 326421"/>
                    <a:gd name="connsiteX58" fmla="*/ 156490 w 473630"/>
                    <a:gd name="connsiteY58" fmla="*/ 64324 h 326421"/>
                    <a:gd name="connsiteX59" fmla="*/ 150090 w 473630"/>
                    <a:gd name="connsiteY59" fmla="*/ 95046 h 326421"/>
                    <a:gd name="connsiteX60" fmla="*/ 150090 w 473630"/>
                    <a:gd name="connsiteY60" fmla="*/ 63044 h 326421"/>
                    <a:gd name="connsiteX61" fmla="*/ 128328 w 473630"/>
                    <a:gd name="connsiteY61" fmla="*/ 54724 h 326421"/>
                    <a:gd name="connsiteX62" fmla="*/ 116808 w 473630"/>
                    <a:gd name="connsiteY62" fmla="*/ 62404 h 326421"/>
                    <a:gd name="connsiteX63" fmla="*/ 117448 w 473630"/>
                    <a:gd name="connsiteY63" fmla="*/ 51523 h 326421"/>
                    <a:gd name="connsiteX64" fmla="*/ 112327 w 473630"/>
                    <a:gd name="connsiteY64" fmla="*/ 48963 h 326421"/>
                    <a:gd name="connsiteX65" fmla="*/ 86726 w 473630"/>
                    <a:gd name="connsiteY65" fmla="*/ 57284 h 326421"/>
                    <a:gd name="connsiteX66" fmla="*/ 82885 w 473630"/>
                    <a:gd name="connsiteY66" fmla="*/ 64964 h 326421"/>
                    <a:gd name="connsiteX67" fmla="*/ 78405 w 473630"/>
                    <a:gd name="connsiteY67" fmla="*/ 63044 h 326421"/>
                    <a:gd name="connsiteX68" fmla="*/ 85446 w 473630"/>
                    <a:gd name="connsiteY68" fmla="*/ 40643 h 326421"/>
                    <a:gd name="connsiteX69" fmla="*/ 70085 w 473630"/>
                    <a:gd name="connsiteY69" fmla="*/ 34882 h 326421"/>
                    <a:gd name="connsiteX70" fmla="*/ 54724 w 473630"/>
                    <a:gd name="connsiteY70" fmla="*/ 40643 h 326421"/>
                    <a:gd name="connsiteX71" fmla="*/ 54724 w 473630"/>
                    <a:gd name="connsiteY71" fmla="*/ 29762 h 326421"/>
                    <a:gd name="connsiteX72" fmla="*/ 21441 w 473630"/>
                    <a:gd name="connsiteY72" fmla="*/ 17601 h 3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73630" h="326421">
                      <a:moveTo>
                        <a:pt x="158410" y="325461"/>
                      </a:moveTo>
                      <a:cubicBezTo>
                        <a:pt x="153290" y="315220"/>
                        <a:pt x="147530" y="305620"/>
                        <a:pt x="143049" y="295379"/>
                      </a:cubicBezTo>
                      <a:cubicBezTo>
                        <a:pt x="130888" y="269138"/>
                        <a:pt x="119368" y="242896"/>
                        <a:pt x="106567" y="216654"/>
                      </a:cubicBezTo>
                      <a:cubicBezTo>
                        <a:pt x="90566" y="184012"/>
                        <a:pt x="73925" y="151370"/>
                        <a:pt x="58564" y="118088"/>
                      </a:cubicBezTo>
                      <a:cubicBezTo>
                        <a:pt x="45763" y="91206"/>
                        <a:pt x="34242" y="64324"/>
                        <a:pt x="20801" y="38083"/>
                      </a:cubicBezTo>
                      <a:cubicBezTo>
                        <a:pt x="15681" y="28482"/>
                        <a:pt x="16321" y="15681"/>
                        <a:pt x="4800" y="9921"/>
                      </a:cubicBezTo>
                      <a:cubicBezTo>
                        <a:pt x="4800" y="9921"/>
                        <a:pt x="5440" y="6720"/>
                        <a:pt x="6080" y="4800"/>
                      </a:cubicBezTo>
                      <a:cubicBezTo>
                        <a:pt x="20801" y="9921"/>
                        <a:pt x="34882" y="15041"/>
                        <a:pt x="48963" y="20161"/>
                      </a:cubicBezTo>
                      <a:cubicBezTo>
                        <a:pt x="79685" y="31042"/>
                        <a:pt x="109767" y="41283"/>
                        <a:pt x="140489" y="52163"/>
                      </a:cubicBezTo>
                      <a:cubicBezTo>
                        <a:pt x="168651" y="62404"/>
                        <a:pt x="197453" y="72645"/>
                        <a:pt x="225615" y="82245"/>
                      </a:cubicBezTo>
                      <a:cubicBezTo>
                        <a:pt x="239696" y="87366"/>
                        <a:pt x="254417" y="91206"/>
                        <a:pt x="268497" y="96326"/>
                      </a:cubicBezTo>
                      <a:cubicBezTo>
                        <a:pt x="296019" y="105927"/>
                        <a:pt x="323541" y="116168"/>
                        <a:pt x="351063" y="125768"/>
                      </a:cubicBezTo>
                      <a:cubicBezTo>
                        <a:pt x="376664" y="134729"/>
                        <a:pt x="402906" y="143049"/>
                        <a:pt x="428508" y="152010"/>
                      </a:cubicBezTo>
                      <a:cubicBezTo>
                        <a:pt x="441309" y="156490"/>
                        <a:pt x="453469" y="162891"/>
                        <a:pt x="466270" y="169291"/>
                      </a:cubicBezTo>
                      <a:cubicBezTo>
                        <a:pt x="468190" y="169931"/>
                        <a:pt x="469470" y="172491"/>
                        <a:pt x="469470" y="174411"/>
                      </a:cubicBezTo>
                      <a:cubicBezTo>
                        <a:pt x="469470" y="175692"/>
                        <a:pt x="467550" y="177612"/>
                        <a:pt x="466270" y="178252"/>
                      </a:cubicBezTo>
                      <a:cubicBezTo>
                        <a:pt x="448349" y="186572"/>
                        <a:pt x="430428" y="194253"/>
                        <a:pt x="412507" y="202573"/>
                      </a:cubicBezTo>
                      <a:cubicBezTo>
                        <a:pt x="388185" y="214734"/>
                        <a:pt x="363864" y="226895"/>
                        <a:pt x="339542" y="239056"/>
                      </a:cubicBezTo>
                      <a:cubicBezTo>
                        <a:pt x="329301" y="244176"/>
                        <a:pt x="318421" y="248656"/>
                        <a:pt x="308180" y="253137"/>
                      </a:cubicBezTo>
                      <a:cubicBezTo>
                        <a:pt x="288339" y="262737"/>
                        <a:pt x="267857" y="272338"/>
                        <a:pt x="248016" y="282578"/>
                      </a:cubicBezTo>
                      <a:cubicBezTo>
                        <a:pt x="238415" y="287059"/>
                        <a:pt x="228815" y="291539"/>
                        <a:pt x="219214" y="296019"/>
                      </a:cubicBezTo>
                      <a:cubicBezTo>
                        <a:pt x="199373" y="305620"/>
                        <a:pt x="179532" y="315220"/>
                        <a:pt x="158410" y="325461"/>
                      </a:cubicBezTo>
                      <a:close/>
                      <a:moveTo>
                        <a:pt x="21441" y="17601"/>
                      </a:moveTo>
                      <a:cubicBezTo>
                        <a:pt x="20801" y="18241"/>
                        <a:pt x="19521" y="19521"/>
                        <a:pt x="18881" y="20161"/>
                      </a:cubicBezTo>
                      <a:cubicBezTo>
                        <a:pt x="26562" y="36162"/>
                        <a:pt x="34882" y="52163"/>
                        <a:pt x="42563" y="68164"/>
                      </a:cubicBezTo>
                      <a:cubicBezTo>
                        <a:pt x="56004" y="96326"/>
                        <a:pt x="70085" y="123848"/>
                        <a:pt x="83525" y="152010"/>
                      </a:cubicBezTo>
                      <a:cubicBezTo>
                        <a:pt x="95046" y="176332"/>
                        <a:pt x="106567" y="201293"/>
                        <a:pt x="118088" y="225615"/>
                      </a:cubicBezTo>
                      <a:cubicBezTo>
                        <a:pt x="129608" y="250576"/>
                        <a:pt x="141769" y="275538"/>
                        <a:pt x="153290" y="300500"/>
                      </a:cubicBezTo>
                      <a:cubicBezTo>
                        <a:pt x="155850" y="306260"/>
                        <a:pt x="159050" y="307540"/>
                        <a:pt x="164171" y="303060"/>
                      </a:cubicBezTo>
                      <a:cubicBezTo>
                        <a:pt x="165451" y="301780"/>
                        <a:pt x="168011" y="301140"/>
                        <a:pt x="169931" y="299860"/>
                      </a:cubicBezTo>
                      <a:cubicBezTo>
                        <a:pt x="200013" y="285139"/>
                        <a:pt x="229455" y="271058"/>
                        <a:pt x="259537" y="256337"/>
                      </a:cubicBezTo>
                      <a:cubicBezTo>
                        <a:pt x="288979" y="242256"/>
                        <a:pt x="318421" y="228175"/>
                        <a:pt x="347863" y="214734"/>
                      </a:cubicBezTo>
                      <a:cubicBezTo>
                        <a:pt x="380505" y="199373"/>
                        <a:pt x="413147" y="184012"/>
                        <a:pt x="448989" y="166731"/>
                      </a:cubicBezTo>
                      <a:cubicBezTo>
                        <a:pt x="434268" y="162251"/>
                        <a:pt x="422747" y="158410"/>
                        <a:pt x="411867" y="154570"/>
                      </a:cubicBezTo>
                      <a:cubicBezTo>
                        <a:pt x="409307" y="159690"/>
                        <a:pt x="408027" y="162891"/>
                        <a:pt x="406746" y="166091"/>
                      </a:cubicBezTo>
                      <a:cubicBezTo>
                        <a:pt x="406106" y="166091"/>
                        <a:pt x="404826" y="165451"/>
                        <a:pt x="404186" y="165451"/>
                      </a:cubicBezTo>
                      <a:cubicBezTo>
                        <a:pt x="404826" y="160970"/>
                        <a:pt x="405466" y="155850"/>
                        <a:pt x="406106" y="150730"/>
                      </a:cubicBezTo>
                      <a:cubicBezTo>
                        <a:pt x="397146" y="148170"/>
                        <a:pt x="388825" y="146250"/>
                        <a:pt x="379225" y="143689"/>
                      </a:cubicBezTo>
                      <a:cubicBezTo>
                        <a:pt x="377945" y="152650"/>
                        <a:pt x="376664" y="160331"/>
                        <a:pt x="375384" y="168011"/>
                      </a:cubicBezTo>
                      <a:cubicBezTo>
                        <a:pt x="374104" y="168011"/>
                        <a:pt x="372824" y="168011"/>
                        <a:pt x="372184" y="167371"/>
                      </a:cubicBezTo>
                      <a:cubicBezTo>
                        <a:pt x="372824" y="157770"/>
                        <a:pt x="372824" y="148810"/>
                        <a:pt x="373464" y="137929"/>
                      </a:cubicBezTo>
                      <a:cubicBezTo>
                        <a:pt x="363864" y="136649"/>
                        <a:pt x="354263" y="136009"/>
                        <a:pt x="345302" y="135369"/>
                      </a:cubicBezTo>
                      <a:cubicBezTo>
                        <a:pt x="343382" y="135369"/>
                        <a:pt x="343382" y="130249"/>
                        <a:pt x="340822" y="128968"/>
                      </a:cubicBezTo>
                      <a:cubicBezTo>
                        <a:pt x="331862" y="125128"/>
                        <a:pt x="322261" y="121928"/>
                        <a:pt x="312660" y="118728"/>
                      </a:cubicBezTo>
                      <a:cubicBezTo>
                        <a:pt x="310100" y="139209"/>
                        <a:pt x="310100" y="139209"/>
                        <a:pt x="303060" y="140489"/>
                      </a:cubicBezTo>
                      <a:cubicBezTo>
                        <a:pt x="303700" y="134089"/>
                        <a:pt x="305620" y="126408"/>
                        <a:pt x="303700" y="121928"/>
                      </a:cubicBezTo>
                      <a:cubicBezTo>
                        <a:pt x="301140" y="116808"/>
                        <a:pt x="294739" y="112327"/>
                        <a:pt x="288979" y="110407"/>
                      </a:cubicBezTo>
                      <a:cubicBezTo>
                        <a:pt x="285779" y="109127"/>
                        <a:pt x="280658" y="114247"/>
                        <a:pt x="276818" y="116808"/>
                      </a:cubicBezTo>
                      <a:cubicBezTo>
                        <a:pt x="276818" y="113607"/>
                        <a:pt x="276178" y="109767"/>
                        <a:pt x="276178" y="107207"/>
                      </a:cubicBezTo>
                      <a:cubicBezTo>
                        <a:pt x="265297" y="103367"/>
                        <a:pt x="255697" y="99526"/>
                        <a:pt x="245456" y="95046"/>
                      </a:cubicBezTo>
                      <a:cubicBezTo>
                        <a:pt x="242256" y="104007"/>
                        <a:pt x="239056" y="112327"/>
                        <a:pt x="236495" y="120648"/>
                      </a:cubicBezTo>
                      <a:cubicBezTo>
                        <a:pt x="235215" y="120008"/>
                        <a:pt x="233295" y="119368"/>
                        <a:pt x="232015" y="118728"/>
                      </a:cubicBezTo>
                      <a:cubicBezTo>
                        <a:pt x="233295" y="115528"/>
                        <a:pt x="234575" y="112327"/>
                        <a:pt x="235215" y="109127"/>
                      </a:cubicBezTo>
                      <a:cubicBezTo>
                        <a:pt x="236495" y="101447"/>
                        <a:pt x="240976" y="93126"/>
                        <a:pt x="228175" y="89926"/>
                      </a:cubicBezTo>
                      <a:cubicBezTo>
                        <a:pt x="218574" y="87366"/>
                        <a:pt x="209614" y="82885"/>
                        <a:pt x="200013" y="79045"/>
                      </a:cubicBezTo>
                      <a:cubicBezTo>
                        <a:pt x="197453" y="84806"/>
                        <a:pt x="194893" y="89926"/>
                        <a:pt x="192332" y="95046"/>
                      </a:cubicBezTo>
                      <a:cubicBezTo>
                        <a:pt x="191052" y="94406"/>
                        <a:pt x="189132" y="93766"/>
                        <a:pt x="187852" y="93126"/>
                      </a:cubicBezTo>
                      <a:cubicBezTo>
                        <a:pt x="189132" y="88006"/>
                        <a:pt x="191052" y="82885"/>
                        <a:pt x="192332" y="77125"/>
                      </a:cubicBezTo>
                      <a:cubicBezTo>
                        <a:pt x="180172" y="72645"/>
                        <a:pt x="168651" y="68164"/>
                        <a:pt x="156490" y="64324"/>
                      </a:cubicBezTo>
                      <a:cubicBezTo>
                        <a:pt x="153930" y="74565"/>
                        <a:pt x="152010" y="83525"/>
                        <a:pt x="150090" y="95046"/>
                      </a:cubicBezTo>
                      <a:cubicBezTo>
                        <a:pt x="139209" y="81605"/>
                        <a:pt x="153290" y="72645"/>
                        <a:pt x="150090" y="63044"/>
                      </a:cubicBezTo>
                      <a:cubicBezTo>
                        <a:pt x="141769" y="59844"/>
                        <a:pt x="133449" y="56644"/>
                        <a:pt x="128328" y="54724"/>
                      </a:cubicBezTo>
                      <a:cubicBezTo>
                        <a:pt x="122568" y="58564"/>
                        <a:pt x="120008" y="60484"/>
                        <a:pt x="116808" y="62404"/>
                      </a:cubicBezTo>
                      <a:cubicBezTo>
                        <a:pt x="116808" y="59204"/>
                        <a:pt x="117448" y="55364"/>
                        <a:pt x="117448" y="51523"/>
                      </a:cubicBezTo>
                      <a:cubicBezTo>
                        <a:pt x="116168" y="50883"/>
                        <a:pt x="114247" y="50243"/>
                        <a:pt x="112327" y="48963"/>
                      </a:cubicBezTo>
                      <a:cubicBezTo>
                        <a:pt x="96966" y="38723"/>
                        <a:pt x="92486" y="40003"/>
                        <a:pt x="86726" y="57284"/>
                      </a:cubicBezTo>
                      <a:cubicBezTo>
                        <a:pt x="86086" y="59844"/>
                        <a:pt x="84165" y="62404"/>
                        <a:pt x="82885" y="64964"/>
                      </a:cubicBezTo>
                      <a:cubicBezTo>
                        <a:pt x="81605" y="64324"/>
                        <a:pt x="79685" y="63684"/>
                        <a:pt x="78405" y="63044"/>
                      </a:cubicBezTo>
                      <a:cubicBezTo>
                        <a:pt x="80965" y="56004"/>
                        <a:pt x="82885" y="48963"/>
                        <a:pt x="85446" y="40643"/>
                      </a:cubicBezTo>
                      <a:cubicBezTo>
                        <a:pt x="80965" y="38723"/>
                        <a:pt x="75845" y="34882"/>
                        <a:pt x="70085" y="34882"/>
                      </a:cubicBezTo>
                      <a:cubicBezTo>
                        <a:pt x="64964" y="34882"/>
                        <a:pt x="60484" y="38083"/>
                        <a:pt x="54724" y="40643"/>
                      </a:cubicBezTo>
                      <a:cubicBezTo>
                        <a:pt x="54724" y="38083"/>
                        <a:pt x="54724" y="34882"/>
                        <a:pt x="54724" y="29762"/>
                      </a:cubicBezTo>
                      <a:cubicBezTo>
                        <a:pt x="43203" y="25282"/>
                        <a:pt x="32322" y="21441"/>
                        <a:pt x="21441" y="17601"/>
                      </a:cubicBezTo>
                      <a:close/>
                    </a:path>
                  </a:pathLst>
                </a:custGeom>
                <a:solidFill>
                  <a:schemeClr val="bg1"/>
                </a:solidFill>
                <a:ln w="9525" cap="flat">
                  <a:noFill/>
                  <a:prstDash val="solid"/>
                  <a:miter/>
                </a:ln>
              </p:spPr>
              <p:txBody>
                <a:bodyPr rtlCol="0" anchor="ctr"/>
                <a:lstStyle/>
                <a:p>
                  <a:endParaRPr lang="en-US"/>
                </a:p>
              </p:txBody>
            </p:sp>
            <p:sp>
              <p:nvSpPr>
                <p:cNvPr id="280" name="Freeform: Shape 279"/>
                <p:cNvSpPr/>
                <p:nvPr/>
              </p:nvSpPr>
              <p:spPr>
                <a:xfrm>
                  <a:off x="12653419" y="3072765"/>
                  <a:ext cx="174608" cy="120915"/>
                </a:xfrm>
                <a:custGeom>
                  <a:avLst/>
                  <a:gdLst>
                    <a:gd name="connsiteX0" fmla="*/ 27202 w 134408"/>
                    <a:gd name="connsiteY0" fmla="*/ 56644 h 102406"/>
                    <a:gd name="connsiteX1" fmla="*/ 9921 w 134408"/>
                    <a:gd name="connsiteY1" fmla="*/ 13761 h 102406"/>
                    <a:gd name="connsiteX2" fmla="*/ 4800 w 134408"/>
                    <a:gd name="connsiteY2" fmla="*/ 4800 h 102406"/>
                    <a:gd name="connsiteX3" fmla="*/ 40643 w 134408"/>
                    <a:gd name="connsiteY3" fmla="*/ 15681 h 102406"/>
                    <a:gd name="connsiteX4" fmla="*/ 63044 w 134408"/>
                    <a:gd name="connsiteY4" fmla="*/ 20801 h 102406"/>
                    <a:gd name="connsiteX5" fmla="*/ 123208 w 134408"/>
                    <a:gd name="connsiteY5" fmla="*/ 44483 h 102406"/>
                    <a:gd name="connsiteX6" fmla="*/ 134729 w 134408"/>
                    <a:gd name="connsiteY6" fmla="*/ 52804 h 102406"/>
                    <a:gd name="connsiteX7" fmla="*/ 123208 w 134408"/>
                    <a:gd name="connsiteY7" fmla="*/ 63044 h 102406"/>
                    <a:gd name="connsiteX8" fmla="*/ 64324 w 134408"/>
                    <a:gd name="connsiteY8" fmla="*/ 92486 h 102406"/>
                    <a:gd name="connsiteX9" fmla="*/ 50243 w 134408"/>
                    <a:gd name="connsiteY9" fmla="*/ 97606 h 102406"/>
                    <a:gd name="connsiteX10" fmla="*/ 34242 w 134408"/>
                    <a:gd name="connsiteY10" fmla="*/ 63684 h 102406"/>
                    <a:gd name="connsiteX11" fmla="*/ 27202 w 134408"/>
                    <a:gd name="connsiteY11" fmla="*/ 56644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408" h="102406">
                      <a:moveTo>
                        <a:pt x="27202" y="56644"/>
                      </a:moveTo>
                      <a:cubicBezTo>
                        <a:pt x="21441" y="42563"/>
                        <a:pt x="15681" y="28482"/>
                        <a:pt x="9921" y="13761"/>
                      </a:cubicBezTo>
                      <a:cubicBezTo>
                        <a:pt x="9281" y="11841"/>
                        <a:pt x="8001" y="9921"/>
                        <a:pt x="4800" y="4800"/>
                      </a:cubicBezTo>
                      <a:cubicBezTo>
                        <a:pt x="18241" y="9281"/>
                        <a:pt x="29122" y="13121"/>
                        <a:pt x="40643" y="15681"/>
                      </a:cubicBezTo>
                      <a:cubicBezTo>
                        <a:pt x="47683" y="17601"/>
                        <a:pt x="55364" y="18881"/>
                        <a:pt x="63044" y="20801"/>
                      </a:cubicBezTo>
                      <a:cubicBezTo>
                        <a:pt x="82885" y="28482"/>
                        <a:pt x="103367" y="36162"/>
                        <a:pt x="123208" y="44483"/>
                      </a:cubicBezTo>
                      <a:cubicBezTo>
                        <a:pt x="127688" y="46403"/>
                        <a:pt x="130889" y="50243"/>
                        <a:pt x="134729" y="52804"/>
                      </a:cubicBezTo>
                      <a:cubicBezTo>
                        <a:pt x="130889" y="56004"/>
                        <a:pt x="127688" y="60484"/>
                        <a:pt x="123208" y="63044"/>
                      </a:cubicBezTo>
                      <a:cubicBezTo>
                        <a:pt x="104007" y="73285"/>
                        <a:pt x="84165" y="82885"/>
                        <a:pt x="64324" y="92486"/>
                      </a:cubicBezTo>
                      <a:cubicBezTo>
                        <a:pt x="59844" y="94406"/>
                        <a:pt x="55364" y="95686"/>
                        <a:pt x="50243" y="97606"/>
                      </a:cubicBezTo>
                      <a:cubicBezTo>
                        <a:pt x="45123" y="86086"/>
                        <a:pt x="40003" y="74565"/>
                        <a:pt x="34242" y="63684"/>
                      </a:cubicBezTo>
                      <a:cubicBezTo>
                        <a:pt x="32962" y="60484"/>
                        <a:pt x="29122" y="59204"/>
                        <a:pt x="27202" y="56644"/>
                      </a:cubicBezTo>
                      <a:close/>
                    </a:path>
                  </a:pathLst>
                </a:custGeom>
                <a:solidFill>
                  <a:schemeClr val="bg1"/>
                </a:solidFill>
                <a:ln w="9525" cap="flat">
                  <a:noFill/>
                  <a:prstDash val="solid"/>
                  <a:miter/>
                </a:ln>
              </p:spPr>
              <p:txBody>
                <a:bodyPr rtlCol="0" anchor="ctr"/>
                <a:lstStyle/>
                <a:p>
                  <a:endParaRPr lang="en-US"/>
                </a:p>
              </p:txBody>
            </p:sp>
          </p:grpSp>
          <p:grpSp>
            <p:nvGrpSpPr>
              <p:cNvPr id="295" name="Group 294"/>
              <p:cNvGrpSpPr/>
              <p:nvPr/>
            </p:nvGrpSpPr>
            <p:grpSpPr>
              <a:xfrm>
                <a:off x="7465492" y="3015865"/>
                <a:ext cx="337239" cy="302291"/>
                <a:chOff x="15043342" y="1473919"/>
                <a:chExt cx="337239" cy="302291"/>
              </a:xfrm>
            </p:grpSpPr>
            <p:sp>
              <p:nvSpPr>
                <p:cNvPr id="281" name="Freeform: Shape 280"/>
                <p:cNvSpPr/>
                <p:nvPr/>
              </p:nvSpPr>
              <p:spPr>
                <a:xfrm>
                  <a:off x="15043342" y="1473919"/>
                  <a:ext cx="332586" cy="302291"/>
                </a:xfrm>
                <a:custGeom>
                  <a:avLst/>
                  <a:gdLst>
                    <a:gd name="connsiteX0" fmla="*/ 146662 w 256016"/>
                    <a:gd name="connsiteY0" fmla="*/ 256109 h 256016"/>
                    <a:gd name="connsiteX1" fmla="*/ 5852 w 256016"/>
                    <a:gd name="connsiteY1" fmla="*/ 146662 h 256016"/>
                    <a:gd name="connsiteX2" fmla="*/ 115300 w 256016"/>
                    <a:gd name="connsiteY2" fmla="*/ 5852 h 256016"/>
                    <a:gd name="connsiteX3" fmla="*/ 256109 w 256016"/>
                    <a:gd name="connsiteY3" fmla="*/ 115300 h 256016"/>
                    <a:gd name="connsiteX4" fmla="*/ 146662 w 256016"/>
                    <a:gd name="connsiteY4" fmla="*/ 256109 h 256016"/>
                    <a:gd name="connsiteX5" fmla="*/ 116580 w 256016"/>
                    <a:gd name="connsiteY5" fmla="*/ 16733 h 256016"/>
                    <a:gd name="connsiteX6" fmla="*/ 16733 w 256016"/>
                    <a:gd name="connsiteY6" fmla="*/ 146022 h 256016"/>
                    <a:gd name="connsiteX7" fmla="*/ 146021 w 256016"/>
                    <a:gd name="connsiteY7" fmla="*/ 245868 h 256016"/>
                    <a:gd name="connsiteX8" fmla="*/ 245868 w 256016"/>
                    <a:gd name="connsiteY8" fmla="*/ 116580 h 256016"/>
                    <a:gd name="connsiteX9" fmla="*/ 116580 w 256016"/>
                    <a:gd name="connsiteY9" fmla="*/ 16733 h 25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16" h="256016">
                      <a:moveTo>
                        <a:pt x="146662" y="256109"/>
                      </a:moveTo>
                      <a:cubicBezTo>
                        <a:pt x="77537" y="265069"/>
                        <a:pt x="14173" y="215786"/>
                        <a:pt x="5852" y="146662"/>
                      </a:cubicBezTo>
                      <a:cubicBezTo>
                        <a:pt x="-3108" y="77537"/>
                        <a:pt x="46175" y="14173"/>
                        <a:pt x="115300" y="5852"/>
                      </a:cubicBezTo>
                      <a:cubicBezTo>
                        <a:pt x="184424" y="-3108"/>
                        <a:pt x="247788" y="46175"/>
                        <a:pt x="256109" y="115300"/>
                      </a:cubicBezTo>
                      <a:cubicBezTo>
                        <a:pt x="265069" y="183784"/>
                        <a:pt x="215786" y="247148"/>
                        <a:pt x="146662" y="256109"/>
                      </a:cubicBezTo>
                      <a:close/>
                      <a:moveTo>
                        <a:pt x="116580" y="16733"/>
                      </a:moveTo>
                      <a:cubicBezTo>
                        <a:pt x="53215" y="25054"/>
                        <a:pt x="8413" y="82657"/>
                        <a:pt x="16733" y="146022"/>
                      </a:cubicBezTo>
                      <a:cubicBezTo>
                        <a:pt x="25054" y="209386"/>
                        <a:pt x="82657" y="254189"/>
                        <a:pt x="146021" y="245868"/>
                      </a:cubicBezTo>
                      <a:cubicBezTo>
                        <a:pt x="209386" y="237547"/>
                        <a:pt x="254189" y="179944"/>
                        <a:pt x="245868" y="116580"/>
                      </a:cubicBezTo>
                      <a:cubicBezTo>
                        <a:pt x="237548" y="53215"/>
                        <a:pt x="179304" y="8413"/>
                        <a:pt x="116580" y="16733"/>
                      </a:cubicBezTo>
                      <a:close/>
                    </a:path>
                  </a:pathLst>
                </a:custGeom>
                <a:solidFill>
                  <a:schemeClr val="bg1"/>
                </a:solidFill>
                <a:ln w="9525" cap="flat">
                  <a:noFill/>
                  <a:prstDash val="solid"/>
                  <a:miter/>
                </a:ln>
              </p:spPr>
              <p:txBody>
                <a:bodyPr rtlCol="0" anchor="ctr"/>
                <a:lstStyle/>
                <a:p>
                  <a:endParaRPr lang="en-US"/>
                </a:p>
              </p:txBody>
            </p:sp>
            <p:sp>
              <p:nvSpPr>
                <p:cNvPr id="282" name="Freeform: Shape 281"/>
                <p:cNvSpPr/>
                <p:nvPr/>
              </p:nvSpPr>
              <p:spPr>
                <a:xfrm>
                  <a:off x="15047995" y="1614674"/>
                  <a:ext cx="332586" cy="75572"/>
                </a:xfrm>
                <a:custGeom>
                  <a:avLst/>
                  <a:gdLst>
                    <a:gd name="connsiteX0" fmla="*/ 141795 w 256016"/>
                    <a:gd name="connsiteY0" fmla="*/ 60096 h 64004"/>
                    <a:gd name="connsiteX1" fmla="*/ 6746 w 256016"/>
                    <a:gd name="connsiteY1" fmla="*/ 35774 h 64004"/>
                    <a:gd name="connsiteX2" fmla="*/ 5466 w 256016"/>
                    <a:gd name="connsiteY2" fmla="*/ 30654 h 64004"/>
                    <a:gd name="connsiteX3" fmla="*/ 10587 w 256016"/>
                    <a:gd name="connsiteY3" fmla="*/ 29374 h 64004"/>
                    <a:gd name="connsiteX4" fmla="*/ 246762 w 256016"/>
                    <a:gd name="connsiteY4" fmla="*/ 5692 h 64004"/>
                    <a:gd name="connsiteX5" fmla="*/ 251882 w 256016"/>
                    <a:gd name="connsiteY5" fmla="*/ 6332 h 64004"/>
                    <a:gd name="connsiteX6" fmla="*/ 251242 w 256016"/>
                    <a:gd name="connsiteY6" fmla="*/ 11453 h 64004"/>
                    <a:gd name="connsiteX7" fmla="*/ 141795 w 256016"/>
                    <a:gd name="connsiteY7" fmla="*/ 60096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6" h="64004">
                      <a:moveTo>
                        <a:pt x="141795" y="60096"/>
                      </a:moveTo>
                      <a:cubicBezTo>
                        <a:pt x="66910" y="69697"/>
                        <a:pt x="7386" y="36414"/>
                        <a:pt x="6746" y="35774"/>
                      </a:cubicBezTo>
                      <a:cubicBezTo>
                        <a:pt x="4826" y="34494"/>
                        <a:pt x="4186" y="32574"/>
                        <a:pt x="5466" y="30654"/>
                      </a:cubicBezTo>
                      <a:cubicBezTo>
                        <a:pt x="6746" y="28734"/>
                        <a:pt x="8666" y="28094"/>
                        <a:pt x="10587" y="29374"/>
                      </a:cubicBezTo>
                      <a:cubicBezTo>
                        <a:pt x="11867" y="30014"/>
                        <a:pt x="135395" y="99139"/>
                        <a:pt x="246762" y="5692"/>
                      </a:cubicBezTo>
                      <a:cubicBezTo>
                        <a:pt x="248042" y="4412"/>
                        <a:pt x="250602" y="4412"/>
                        <a:pt x="251882" y="6332"/>
                      </a:cubicBezTo>
                      <a:cubicBezTo>
                        <a:pt x="253162" y="7613"/>
                        <a:pt x="253162" y="10173"/>
                        <a:pt x="251242" y="11453"/>
                      </a:cubicBezTo>
                      <a:cubicBezTo>
                        <a:pt x="214120" y="42175"/>
                        <a:pt x="176357" y="55616"/>
                        <a:pt x="141795" y="60096"/>
                      </a:cubicBezTo>
                      <a:close/>
                    </a:path>
                  </a:pathLst>
                </a:custGeom>
                <a:solidFill>
                  <a:schemeClr val="bg1"/>
                </a:solidFill>
                <a:ln w="9525" cap="flat">
                  <a:noFill/>
                  <a:prstDash val="solid"/>
                  <a:miter/>
                </a:ln>
              </p:spPr>
              <p:txBody>
                <a:bodyPr rtlCol="0" anchor="ctr"/>
                <a:lstStyle/>
                <a:p>
                  <a:endParaRPr lang="en-US"/>
                </a:p>
              </p:txBody>
            </p:sp>
            <p:sp>
              <p:nvSpPr>
                <p:cNvPr id="283" name="Freeform: Shape 282"/>
                <p:cNvSpPr/>
                <p:nvPr/>
              </p:nvSpPr>
              <p:spPr>
                <a:xfrm>
                  <a:off x="15043662" y="1549977"/>
                  <a:ext cx="332586" cy="90687"/>
                </a:xfrm>
                <a:custGeom>
                  <a:avLst/>
                  <a:gdLst>
                    <a:gd name="connsiteX0" fmla="*/ 10721 w 256016"/>
                    <a:gd name="connsiteY0" fmla="*/ 73925 h 76804"/>
                    <a:gd name="connsiteX1" fmla="*/ 6240 w 256016"/>
                    <a:gd name="connsiteY1" fmla="*/ 72005 h 76804"/>
                    <a:gd name="connsiteX2" fmla="*/ 6240 w 256016"/>
                    <a:gd name="connsiteY2" fmla="*/ 64324 h 76804"/>
                    <a:gd name="connsiteX3" fmla="*/ 29282 w 256016"/>
                    <a:gd name="connsiteY3" fmla="*/ 46403 h 76804"/>
                    <a:gd name="connsiteX4" fmla="*/ 36962 w 256016"/>
                    <a:gd name="connsiteY4" fmla="*/ 47683 h 76804"/>
                    <a:gd name="connsiteX5" fmla="*/ 35682 w 256016"/>
                    <a:gd name="connsiteY5" fmla="*/ 55364 h 76804"/>
                    <a:gd name="connsiteX6" fmla="*/ 13921 w 256016"/>
                    <a:gd name="connsiteY6" fmla="*/ 72645 h 76804"/>
                    <a:gd name="connsiteX7" fmla="*/ 10721 w 256016"/>
                    <a:gd name="connsiteY7" fmla="*/ 73925 h 76804"/>
                    <a:gd name="connsiteX8" fmla="*/ 248176 w 256016"/>
                    <a:gd name="connsiteY8" fmla="*/ 40643 h 76804"/>
                    <a:gd name="connsiteX9" fmla="*/ 244976 w 256016"/>
                    <a:gd name="connsiteY9" fmla="*/ 40003 h 76804"/>
                    <a:gd name="connsiteX10" fmla="*/ 220654 w 256016"/>
                    <a:gd name="connsiteY10" fmla="*/ 27842 h 76804"/>
                    <a:gd name="connsiteX11" fmla="*/ 217454 w 256016"/>
                    <a:gd name="connsiteY11" fmla="*/ 20801 h 76804"/>
                    <a:gd name="connsiteX12" fmla="*/ 224495 w 256016"/>
                    <a:gd name="connsiteY12" fmla="*/ 17601 h 76804"/>
                    <a:gd name="connsiteX13" fmla="*/ 250736 w 256016"/>
                    <a:gd name="connsiteY13" fmla="*/ 30402 h 76804"/>
                    <a:gd name="connsiteX14" fmla="*/ 252656 w 256016"/>
                    <a:gd name="connsiteY14" fmla="*/ 37442 h 76804"/>
                    <a:gd name="connsiteX15" fmla="*/ 248176 w 256016"/>
                    <a:gd name="connsiteY15" fmla="*/ 40643 h 76804"/>
                    <a:gd name="connsiteX16" fmla="*/ 57444 w 256016"/>
                    <a:gd name="connsiteY16" fmla="*/ 41923 h 76804"/>
                    <a:gd name="connsiteX17" fmla="*/ 52323 w 256016"/>
                    <a:gd name="connsiteY17" fmla="*/ 39363 h 76804"/>
                    <a:gd name="connsiteX18" fmla="*/ 54243 w 256016"/>
                    <a:gd name="connsiteY18" fmla="*/ 32322 h 76804"/>
                    <a:gd name="connsiteX19" fmla="*/ 80485 w 256016"/>
                    <a:gd name="connsiteY19" fmla="*/ 20161 h 76804"/>
                    <a:gd name="connsiteX20" fmla="*/ 87526 w 256016"/>
                    <a:gd name="connsiteY20" fmla="*/ 23362 h 76804"/>
                    <a:gd name="connsiteX21" fmla="*/ 84325 w 256016"/>
                    <a:gd name="connsiteY21" fmla="*/ 30402 h 76804"/>
                    <a:gd name="connsiteX22" fmla="*/ 58724 w 256016"/>
                    <a:gd name="connsiteY22" fmla="*/ 41923 h 76804"/>
                    <a:gd name="connsiteX23" fmla="*/ 57444 w 256016"/>
                    <a:gd name="connsiteY23" fmla="*/ 41923 h 76804"/>
                    <a:gd name="connsiteX24" fmla="*/ 195693 w 256016"/>
                    <a:gd name="connsiteY24" fmla="*/ 19521 h 76804"/>
                    <a:gd name="connsiteX25" fmla="*/ 193772 w 256016"/>
                    <a:gd name="connsiteY25" fmla="*/ 19521 h 76804"/>
                    <a:gd name="connsiteX26" fmla="*/ 166251 w 256016"/>
                    <a:gd name="connsiteY26" fmla="*/ 15681 h 76804"/>
                    <a:gd name="connsiteX27" fmla="*/ 161130 w 256016"/>
                    <a:gd name="connsiteY27" fmla="*/ 9921 h 76804"/>
                    <a:gd name="connsiteX28" fmla="*/ 166891 w 256016"/>
                    <a:gd name="connsiteY28" fmla="*/ 4800 h 76804"/>
                    <a:gd name="connsiteX29" fmla="*/ 195693 w 256016"/>
                    <a:gd name="connsiteY29" fmla="*/ 9281 h 76804"/>
                    <a:gd name="connsiteX30" fmla="*/ 199533 w 256016"/>
                    <a:gd name="connsiteY30" fmla="*/ 15681 h 76804"/>
                    <a:gd name="connsiteX31" fmla="*/ 195693 w 256016"/>
                    <a:gd name="connsiteY31" fmla="*/ 19521 h 76804"/>
                    <a:gd name="connsiteX32" fmla="*/ 110567 w 256016"/>
                    <a:gd name="connsiteY32" fmla="*/ 20801 h 76804"/>
                    <a:gd name="connsiteX33" fmla="*/ 104807 w 256016"/>
                    <a:gd name="connsiteY33" fmla="*/ 16961 h 76804"/>
                    <a:gd name="connsiteX34" fmla="*/ 108647 w 256016"/>
                    <a:gd name="connsiteY34" fmla="*/ 10561 h 76804"/>
                    <a:gd name="connsiteX35" fmla="*/ 131689 w 256016"/>
                    <a:gd name="connsiteY35" fmla="*/ 6080 h 76804"/>
                    <a:gd name="connsiteX36" fmla="*/ 137449 w 256016"/>
                    <a:gd name="connsiteY36" fmla="*/ 5440 h 76804"/>
                    <a:gd name="connsiteX37" fmla="*/ 143209 w 256016"/>
                    <a:gd name="connsiteY37" fmla="*/ 10561 h 76804"/>
                    <a:gd name="connsiteX38" fmla="*/ 138089 w 256016"/>
                    <a:gd name="connsiteY38" fmla="*/ 16321 h 76804"/>
                    <a:gd name="connsiteX39" fmla="*/ 132969 w 256016"/>
                    <a:gd name="connsiteY39" fmla="*/ 16961 h 76804"/>
                    <a:gd name="connsiteX40" fmla="*/ 110567 w 256016"/>
                    <a:gd name="connsiteY40" fmla="*/ 20801 h 76804"/>
                    <a:gd name="connsiteX41" fmla="*/ 110567 w 256016"/>
                    <a:gd name="connsiteY41" fmla="*/ 20801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6016" h="76804">
                      <a:moveTo>
                        <a:pt x="10721" y="73925"/>
                      </a:moveTo>
                      <a:cubicBezTo>
                        <a:pt x="8800" y="73925"/>
                        <a:pt x="7521" y="73285"/>
                        <a:pt x="6240" y="72005"/>
                      </a:cubicBezTo>
                      <a:cubicBezTo>
                        <a:pt x="4320" y="70085"/>
                        <a:pt x="4320" y="66244"/>
                        <a:pt x="6240" y="64324"/>
                      </a:cubicBezTo>
                      <a:cubicBezTo>
                        <a:pt x="6880" y="63684"/>
                        <a:pt x="14561" y="56004"/>
                        <a:pt x="29282" y="46403"/>
                      </a:cubicBezTo>
                      <a:cubicBezTo>
                        <a:pt x="31842" y="44483"/>
                        <a:pt x="35042" y="45123"/>
                        <a:pt x="36962" y="47683"/>
                      </a:cubicBezTo>
                      <a:cubicBezTo>
                        <a:pt x="38883" y="50243"/>
                        <a:pt x="38242" y="53443"/>
                        <a:pt x="35682" y="55364"/>
                      </a:cubicBezTo>
                      <a:cubicBezTo>
                        <a:pt x="21601" y="64964"/>
                        <a:pt x="13921" y="72645"/>
                        <a:pt x="13921" y="72645"/>
                      </a:cubicBezTo>
                      <a:cubicBezTo>
                        <a:pt x="12641" y="73925"/>
                        <a:pt x="12001" y="73925"/>
                        <a:pt x="10721" y="73925"/>
                      </a:cubicBezTo>
                      <a:close/>
                      <a:moveTo>
                        <a:pt x="248176" y="40643"/>
                      </a:moveTo>
                      <a:cubicBezTo>
                        <a:pt x="246896" y="40643"/>
                        <a:pt x="245616" y="40643"/>
                        <a:pt x="244976" y="40003"/>
                      </a:cubicBezTo>
                      <a:cubicBezTo>
                        <a:pt x="236655" y="35522"/>
                        <a:pt x="228335" y="31042"/>
                        <a:pt x="220654" y="27842"/>
                      </a:cubicBezTo>
                      <a:cubicBezTo>
                        <a:pt x="218094" y="26562"/>
                        <a:pt x="216814" y="23362"/>
                        <a:pt x="217454" y="20801"/>
                      </a:cubicBezTo>
                      <a:cubicBezTo>
                        <a:pt x="218734" y="18241"/>
                        <a:pt x="221934" y="16961"/>
                        <a:pt x="224495" y="17601"/>
                      </a:cubicBezTo>
                      <a:cubicBezTo>
                        <a:pt x="233455" y="20801"/>
                        <a:pt x="241776" y="25282"/>
                        <a:pt x="250736" y="30402"/>
                      </a:cubicBezTo>
                      <a:cubicBezTo>
                        <a:pt x="253296" y="31682"/>
                        <a:pt x="253937" y="34882"/>
                        <a:pt x="252656" y="37442"/>
                      </a:cubicBezTo>
                      <a:cubicBezTo>
                        <a:pt x="251376" y="39363"/>
                        <a:pt x="249456" y="40003"/>
                        <a:pt x="248176" y="40643"/>
                      </a:cubicBezTo>
                      <a:close/>
                      <a:moveTo>
                        <a:pt x="57444" y="41923"/>
                      </a:moveTo>
                      <a:cubicBezTo>
                        <a:pt x="55524" y="41923"/>
                        <a:pt x="52963" y="41283"/>
                        <a:pt x="52323" y="39363"/>
                      </a:cubicBezTo>
                      <a:cubicBezTo>
                        <a:pt x="51043" y="36802"/>
                        <a:pt x="51683" y="33602"/>
                        <a:pt x="54243" y="32322"/>
                      </a:cubicBezTo>
                      <a:cubicBezTo>
                        <a:pt x="63204" y="27842"/>
                        <a:pt x="71525" y="23362"/>
                        <a:pt x="80485" y="20161"/>
                      </a:cubicBezTo>
                      <a:cubicBezTo>
                        <a:pt x="83045" y="18881"/>
                        <a:pt x="86246" y="20161"/>
                        <a:pt x="87526" y="23362"/>
                      </a:cubicBezTo>
                      <a:cubicBezTo>
                        <a:pt x="88806" y="25922"/>
                        <a:pt x="87526" y="29122"/>
                        <a:pt x="84325" y="30402"/>
                      </a:cubicBezTo>
                      <a:cubicBezTo>
                        <a:pt x="76005" y="33602"/>
                        <a:pt x="67044" y="37442"/>
                        <a:pt x="58724" y="41923"/>
                      </a:cubicBezTo>
                      <a:cubicBezTo>
                        <a:pt x="58724" y="41283"/>
                        <a:pt x="58084" y="41923"/>
                        <a:pt x="57444" y="41923"/>
                      </a:cubicBezTo>
                      <a:close/>
                      <a:moveTo>
                        <a:pt x="195693" y="19521"/>
                      </a:moveTo>
                      <a:cubicBezTo>
                        <a:pt x="195053" y="19521"/>
                        <a:pt x="194413" y="19521"/>
                        <a:pt x="193772" y="19521"/>
                      </a:cubicBezTo>
                      <a:cubicBezTo>
                        <a:pt x="184812" y="17601"/>
                        <a:pt x="175851" y="16321"/>
                        <a:pt x="166251" y="15681"/>
                      </a:cubicBezTo>
                      <a:cubicBezTo>
                        <a:pt x="163051" y="15681"/>
                        <a:pt x="161130" y="13121"/>
                        <a:pt x="161130" y="9921"/>
                      </a:cubicBezTo>
                      <a:cubicBezTo>
                        <a:pt x="161130" y="6720"/>
                        <a:pt x="163691" y="4800"/>
                        <a:pt x="166891" y="4800"/>
                      </a:cubicBezTo>
                      <a:cubicBezTo>
                        <a:pt x="176491" y="5440"/>
                        <a:pt x="186732" y="6720"/>
                        <a:pt x="195693" y="9281"/>
                      </a:cubicBezTo>
                      <a:cubicBezTo>
                        <a:pt x="198893" y="9921"/>
                        <a:pt x="200173" y="13121"/>
                        <a:pt x="199533" y="15681"/>
                      </a:cubicBezTo>
                      <a:cubicBezTo>
                        <a:pt x="199533" y="17601"/>
                        <a:pt x="197613" y="19521"/>
                        <a:pt x="195693" y="19521"/>
                      </a:cubicBezTo>
                      <a:close/>
                      <a:moveTo>
                        <a:pt x="110567" y="20801"/>
                      </a:moveTo>
                      <a:cubicBezTo>
                        <a:pt x="108007" y="21441"/>
                        <a:pt x="105447" y="19521"/>
                        <a:pt x="104807" y="16961"/>
                      </a:cubicBezTo>
                      <a:cubicBezTo>
                        <a:pt x="104167" y="14401"/>
                        <a:pt x="106087" y="11201"/>
                        <a:pt x="108647" y="10561"/>
                      </a:cubicBezTo>
                      <a:cubicBezTo>
                        <a:pt x="116328" y="8641"/>
                        <a:pt x="124008" y="7360"/>
                        <a:pt x="131689" y="6080"/>
                      </a:cubicBezTo>
                      <a:cubicBezTo>
                        <a:pt x="133609" y="6080"/>
                        <a:pt x="135529" y="5440"/>
                        <a:pt x="137449" y="5440"/>
                      </a:cubicBezTo>
                      <a:cubicBezTo>
                        <a:pt x="140649" y="5440"/>
                        <a:pt x="143209" y="7360"/>
                        <a:pt x="143209" y="10561"/>
                      </a:cubicBezTo>
                      <a:cubicBezTo>
                        <a:pt x="143209" y="13761"/>
                        <a:pt x="141289" y="16321"/>
                        <a:pt x="138089" y="16321"/>
                      </a:cubicBezTo>
                      <a:cubicBezTo>
                        <a:pt x="136169" y="16321"/>
                        <a:pt x="134249" y="16961"/>
                        <a:pt x="132969" y="16961"/>
                      </a:cubicBezTo>
                      <a:cubicBezTo>
                        <a:pt x="125928" y="17601"/>
                        <a:pt x="118888" y="18881"/>
                        <a:pt x="110567" y="20801"/>
                      </a:cubicBezTo>
                      <a:cubicBezTo>
                        <a:pt x="111207" y="20801"/>
                        <a:pt x="110567" y="20801"/>
                        <a:pt x="110567" y="20801"/>
                      </a:cubicBezTo>
                      <a:close/>
                    </a:path>
                  </a:pathLst>
                </a:custGeom>
                <a:solidFill>
                  <a:schemeClr val="bg1"/>
                </a:solidFill>
                <a:ln w="9525" cap="flat">
                  <a:noFill/>
                  <a:prstDash val="solid"/>
                  <a:miter/>
                </a:ln>
              </p:spPr>
              <p:txBody>
                <a:bodyPr rtlCol="0" anchor="ctr"/>
                <a:lstStyle/>
                <a:p>
                  <a:endParaRPr lang="en-US"/>
                </a:p>
              </p:txBody>
            </p:sp>
          </p:grpSp>
        </p:grpSp>
      </p:grpSp>
      <p:grpSp>
        <p:nvGrpSpPr>
          <p:cNvPr id="97" name="Group 96"/>
          <p:cNvGrpSpPr/>
          <p:nvPr/>
        </p:nvGrpSpPr>
        <p:grpSpPr>
          <a:xfrm>
            <a:off x="6244271" y="2917319"/>
            <a:ext cx="5134864" cy="3707001"/>
            <a:chOff x="6100618" y="3078086"/>
            <a:chExt cx="5134864" cy="3707001"/>
          </a:xfrm>
        </p:grpSpPr>
        <p:sp>
          <p:nvSpPr>
            <p:cNvPr id="8" name="Freeform: Shape 7"/>
            <p:cNvSpPr/>
            <p:nvPr/>
          </p:nvSpPr>
          <p:spPr>
            <a:xfrm>
              <a:off x="8588996" y="5059929"/>
              <a:ext cx="24569" cy="515943"/>
            </a:xfrm>
            <a:custGeom>
              <a:avLst/>
              <a:gdLst>
                <a:gd name="connsiteX0" fmla="*/ 25797 w 24568"/>
                <a:gd name="connsiteY0" fmla="*/ 504887 h 515943"/>
                <a:gd name="connsiteX1" fmla="*/ 20883 w 24568"/>
                <a:gd name="connsiteY1" fmla="*/ 18427 h 515943"/>
                <a:gd name="connsiteX2" fmla="*/ 18427 w 24568"/>
                <a:gd name="connsiteY2" fmla="*/ 18427 h 515943"/>
                <a:gd name="connsiteX3" fmla="*/ 25797 w 24568"/>
                <a:gd name="connsiteY3" fmla="*/ 504887 h 515943"/>
              </a:gdLst>
              <a:ahLst/>
              <a:cxnLst>
                <a:cxn ang="0">
                  <a:pos x="connsiteX0" y="connsiteY0"/>
                </a:cxn>
                <a:cxn ang="0">
                  <a:pos x="connsiteX1" y="connsiteY1"/>
                </a:cxn>
                <a:cxn ang="0">
                  <a:pos x="connsiteX2" y="connsiteY2"/>
                </a:cxn>
                <a:cxn ang="0">
                  <a:pos x="connsiteX3" y="connsiteY3"/>
                </a:cxn>
              </a:cxnLst>
              <a:rect l="l" t="t" r="r" b="b"/>
              <a:pathLst>
                <a:path w="24568" h="515943">
                  <a:moveTo>
                    <a:pt x="25797" y="504887"/>
                  </a:moveTo>
                  <a:cubicBezTo>
                    <a:pt x="25797" y="504887"/>
                    <a:pt x="23340" y="320622"/>
                    <a:pt x="20883" y="18427"/>
                  </a:cubicBezTo>
                  <a:cubicBezTo>
                    <a:pt x="20883" y="18427"/>
                    <a:pt x="18427" y="18427"/>
                    <a:pt x="18427" y="18427"/>
                  </a:cubicBezTo>
                  <a:lnTo>
                    <a:pt x="25797" y="504887"/>
                  </a:lnTo>
                  <a:close/>
                </a:path>
              </a:pathLst>
            </a:custGeom>
            <a:solidFill>
              <a:srgbClr val="F79828"/>
            </a:solidFill>
            <a:ln w="9525" cap="flat">
              <a:noFill/>
              <a:prstDash val="solid"/>
              <a:miter/>
            </a:ln>
          </p:spPr>
          <p:txBody>
            <a:bodyPr rtlCol="0" anchor="ctr"/>
            <a:lstStyle/>
            <a:p>
              <a:endParaRPr lang="en-US"/>
            </a:p>
          </p:txBody>
        </p:sp>
        <p:sp>
          <p:nvSpPr>
            <p:cNvPr id="10" name="Freeform: Shape 9"/>
            <p:cNvSpPr/>
            <p:nvPr/>
          </p:nvSpPr>
          <p:spPr>
            <a:xfrm>
              <a:off x="6100618" y="5925182"/>
              <a:ext cx="5134864" cy="859905"/>
            </a:xfrm>
            <a:custGeom>
              <a:avLst/>
              <a:gdLst>
                <a:gd name="connsiteX0" fmla="*/ 5093892 w 5134863"/>
                <a:gd name="connsiteY0" fmla="*/ 438118 h 859905"/>
                <a:gd name="connsiteX1" fmla="*/ 2570684 w 5134863"/>
                <a:gd name="connsiteY1" fmla="*/ 828761 h 859905"/>
                <a:gd name="connsiteX2" fmla="*/ 47475 w 5134863"/>
                <a:gd name="connsiteY2" fmla="*/ 438118 h 859905"/>
                <a:gd name="connsiteX3" fmla="*/ 2570684 w 5134863"/>
                <a:gd name="connsiteY3" fmla="*/ 47476 h 859905"/>
                <a:gd name="connsiteX4" fmla="*/ 5093892 w 5134863"/>
                <a:gd name="connsiteY4" fmla="*/ 438118 h 85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4863" h="859905">
                  <a:moveTo>
                    <a:pt x="5093892" y="438118"/>
                  </a:moveTo>
                  <a:cubicBezTo>
                    <a:pt x="5093892" y="653865"/>
                    <a:pt x="3964213" y="828761"/>
                    <a:pt x="2570684" y="828761"/>
                  </a:cubicBezTo>
                  <a:cubicBezTo>
                    <a:pt x="1177154" y="828761"/>
                    <a:pt x="47475" y="653864"/>
                    <a:pt x="47475" y="438118"/>
                  </a:cubicBezTo>
                  <a:cubicBezTo>
                    <a:pt x="47475" y="222372"/>
                    <a:pt x="1177154" y="47476"/>
                    <a:pt x="2570684" y="47476"/>
                  </a:cubicBezTo>
                  <a:cubicBezTo>
                    <a:pt x="3964213" y="47476"/>
                    <a:pt x="5093892" y="222372"/>
                    <a:pt x="5093892" y="438118"/>
                  </a:cubicBezTo>
                  <a:close/>
                </a:path>
              </a:pathLst>
            </a:custGeom>
            <a:solidFill>
              <a:schemeClr val="tx2">
                <a:alpha val="10000"/>
              </a:schemeClr>
            </a:solidFill>
            <a:ln w="24541" cap="flat">
              <a:noFill/>
              <a:prstDash val="solid"/>
              <a:miter/>
            </a:ln>
          </p:spPr>
          <p:txBody>
            <a:bodyPr rtlCol="0" anchor="ctr"/>
            <a:lstStyle/>
            <a:p>
              <a:endParaRPr lang="en-US"/>
            </a:p>
          </p:txBody>
        </p:sp>
        <p:sp>
          <p:nvSpPr>
            <p:cNvPr id="11" name="Freeform: Shape 10"/>
            <p:cNvSpPr/>
            <p:nvPr/>
          </p:nvSpPr>
          <p:spPr>
            <a:xfrm>
              <a:off x="10214081" y="6204832"/>
              <a:ext cx="368531" cy="221119"/>
            </a:xfrm>
            <a:custGeom>
              <a:avLst/>
              <a:gdLst>
                <a:gd name="connsiteX0" fmla="*/ 36990 w 368530"/>
                <a:gd name="connsiteY0" fmla="*/ 28254 h 221118"/>
                <a:gd name="connsiteX1" fmla="*/ 36990 w 368530"/>
                <a:gd name="connsiteY1" fmla="*/ 217433 h 221118"/>
                <a:gd name="connsiteX2" fmla="*/ 373582 w 368530"/>
                <a:gd name="connsiteY2" fmla="*/ 116701 h 221118"/>
                <a:gd name="connsiteX3" fmla="*/ 363753 w 368530"/>
                <a:gd name="connsiteY3" fmla="*/ 99503 h 221118"/>
                <a:gd name="connsiteX4" fmla="*/ 68929 w 368530"/>
                <a:gd name="connsiteY4" fmla="*/ 18427 h 221118"/>
                <a:gd name="connsiteX5" fmla="*/ 36990 w 368530"/>
                <a:gd name="connsiteY5" fmla="*/ 28254 h 22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530" h="221118">
                  <a:moveTo>
                    <a:pt x="36990" y="28254"/>
                  </a:moveTo>
                  <a:cubicBezTo>
                    <a:pt x="-4777" y="111788"/>
                    <a:pt x="36990" y="217433"/>
                    <a:pt x="36990" y="217433"/>
                  </a:cubicBezTo>
                  <a:lnTo>
                    <a:pt x="373582" y="116701"/>
                  </a:lnTo>
                  <a:cubicBezTo>
                    <a:pt x="368668" y="111788"/>
                    <a:pt x="366211" y="106874"/>
                    <a:pt x="363753" y="99503"/>
                  </a:cubicBezTo>
                  <a:cubicBezTo>
                    <a:pt x="263022" y="82305"/>
                    <a:pt x="164747" y="55280"/>
                    <a:pt x="68929" y="18427"/>
                  </a:cubicBezTo>
                  <a:lnTo>
                    <a:pt x="36990" y="28254"/>
                  </a:lnTo>
                  <a:close/>
                </a:path>
              </a:pathLst>
            </a:custGeom>
            <a:solidFill>
              <a:srgbClr val="E3E3E8"/>
            </a:solidFill>
            <a:ln w="9525" cap="flat">
              <a:noFill/>
              <a:prstDash val="solid"/>
              <a:miter/>
            </a:ln>
          </p:spPr>
          <p:txBody>
            <a:bodyPr rtlCol="0" anchor="ctr"/>
            <a:lstStyle/>
            <a:p>
              <a:endParaRPr lang="en-US"/>
            </a:p>
          </p:txBody>
        </p:sp>
        <p:sp>
          <p:nvSpPr>
            <p:cNvPr id="12" name="Freeform: Shape 11"/>
            <p:cNvSpPr/>
            <p:nvPr/>
          </p:nvSpPr>
          <p:spPr>
            <a:xfrm>
              <a:off x="10264583" y="6121298"/>
              <a:ext cx="319393" cy="196550"/>
            </a:xfrm>
            <a:custGeom>
              <a:avLst/>
              <a:gdLst>
                <a:gd name="connsiteX0" fmla="*/ 315708 w 319393"/>
                <a:gd name="connsiteY0" fmla="*/ 18427 h 196549"/>
                <a:gd name="connsiteX1" fmla="*/ 18427 w 319393"/>
                <a:gd name="connsiteY1" fmla="*/ 101960 h 196549"/>
                <a:gd name="connsiteX2" fmla="*/ 313251 w 319393"/>
                <a:gd name="connsiteY2" fmla="*/ 183037 h 196549"/>
                <a:gd name="connsiteX3" fmla="*/ 315708 w 319393"/>
                <a:gd name="connsiteY3" fmla="*/ 18427 h 196549"/>
              </a:gdLst>
              <a:ahLst/>
              <a:cxnLst>
                <a:cxn ang="0">
                  <a:pos x="connsiteX0" y="connsiteY0"/>
                </a:cxn>
                <a:cxn ang="0">
                  <a:pos x="connsiteX1" y="connsiteY1"/>
                </a:cxn>
                <a:cxn ang="0">
                  <a:pos x="connsiteX2" y="connsiteY2"/>
                </a:cxn>
                <a:cxn ang="0">
                  <a:pos x="connsiteX3" y="connsiteY3"/>
                </a:cxn>
              </a:cxnLst>
              <a:rect l="l" t="t" r="r" b="b"/>
              <a:pathLst>
                <a:path w="319393" h="196549">
                  <a:moveTo>
                    <a:pt x="315708" y="18427"/>
                  </a:moveTo>
                  <a:lnTo>
                    <a:pt x="18427" y="101960"/>
                  </a:lnTo>
                  <a:cubicBezTo>
                    <a:pt x="114245" y="138814"/>
                    <a:pt x="212520" y="165839"/>
                    <a:pt x="313251" y="183037"/>
                  </a:cubicBezTo>
                  <a:cubicBezTo>
                    <a:pt x="288683" y="124072"/>
                    <a:pt x="315708" y="18427"/>
                    <a:pt x="315708" y="18427"/>
                  </a:cubicBezTo>
                  <a:close/>
                </a:path>
              </a:pathLst>
            </a:custGeom>
            <a:solidFill>
              <a:srgbClr val="FFFFFF"/>
            </a:solidFill>
            <a:ln w="9525" cap="flat">
              <a:noFill/>
              <a:prstDash val="solid"/>
              <a:miter/>
            </a:ln>
          </p:spPr>
          <p:txBody>
            <a:bodyPr rtlCol="0" anchor="ctr"/>
            <a:lstStyle/>
            <a:p>
              <a:endParaRPr lang="en-US"/>
            </a:p>
          </p:txBody>
        </p:sp>
        <p:sp>
          <p:nvSpPr>
            <p:cNvPr id="13" name="Freeform: Shape 12"/>
            <p:cNvSpPr/>
            <p:nvPr/>
          </p:nvSpPr>
          <p:spPr>
            <a:xfrm>
              <a:off x="9308942" y="6138497"/>
              <a:ext cx="171981" cy="294825"/>
            </a:xfrm>
            <a:custGeom>
              <a:avLst/>
              <a:gdLst>
                <a:gd name="connsiteX0" fmla="*/ 158387 w 171981"/>
                <a:gd name="connsiteY0" fmla="*/ 23340 h 294824"/>
                <a:gd name="connsiteX1" fmla="*/ 60112 w 171981"/>
                <a:gd name="connsiteY1" fmla="*/ 18427 h 294824"/>
                <a:gd name="connsiteX2" fmla="*/ 47827 w 171981"/>
                <a:gd name="connsiteY2" fmla="*/ 273941 h 294824"/>
                <a:gd name="connsiteX3" fmla="*/ 160843 w 171981"/>
                <a:gd name="connsiteY3" fmla="*/ 278855 h 294824"/>
                <a:gd name="connsiteX4" fmla="*/ 158387 w 171981"/>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58387" y="23340"/>
                  </a:moveTo>
                  <a:lnTo>
                    <a:pt x="60112" y="18427"/>
                  </a:lnTo>
                  <a:cubicBezTo>
                    <a:pt x="-25879" y="143727"/>
                    <a:pt x="47827" y="273941"/>
                    <a:pt x="47827" y="273941"/>
                  </a:cubicBezTo>
                  <a:lnTo>
                    <a:pt x="160843" y="278855"/>
                  </a:lnTo>
                  <a:cubicBezTo>
                    <a:pt x="123990" y="197778"/>
                    <a:pt x="128904" y="109331"/>
                    <a:pt x="158387" y="23340"/>
                  </a:cubicBezTo>
                  <a:close/>
                </a:path>
              </a:pathLst>
            </a:custGeom>
            <a:solidFill>
              <a:srgbClr val="FFCB73"/>
            </a:solidFill>
            <a:ln w="9525" cap="flat">
              <a:noFill/>
              <a:prstDash val="solid"/>
              <a:miter/>
            </a:ln>
          </p:spPr>
          <p:txBody>
            <a:bodyPr rtlCol="0" anchor="ctr"/>
            <a:lstStyle/>
            <a:p>
              <a:endParaRPr lang="en-US"/>
            </a:p>
          </p:txBody>
        </p:sp>
        <p:sp>
          <p:nvSpPr>
            <p:cNvPr id="14" name="Freeform: Shape 13"/>
            <p:cNvSpPr/>
            <p:nvPr/>
          </p:nvSpPr>
          <p:spPr>
            <a:xfrm>
              <a:off x="9424017" y="6143410"/>
              <a:ext cx="147412" cy="294825"/>
            </a:xfrm>
            <a:custGeom>
              <a:avLst/>
              <a:gdLst>
                <a:gd name="connsiteX0" fmla="*/ 131758 w 147412"/>
                <a:gd name="connsiteY0" fmla="*/ 23340 h 294824"/>
                <a:gd name="connsiteX1" fmla="*/ 40854 w 147412"/>
                <a:gd name="connsiteY1" fmla="*/ 18427 h 294824"/>
                <a:gd name="connsiteX2" fmla="*/ 45768 w 147412"/>
                <a:gd name="connsiteY2" fmla="*/ 273942 h 294824"/>
                <a:gd name="connsiteX3" fmla="*/ 139129 w 147412"/>
                <a:gd name="connsiteY3" fmla="*/ 278855 h 294824"/>
                <a:gd name="connsiteX4" fmla="*/ 131758 w 147412"/>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31758" y="23340"/>
                  </a:moveTo>
                  <a:lnTo>
                    <a:pt x="40854" y="18427"/>
                  </a:lnTo>
                  <a:cubicBezTo>
                    <a:pt x="11372" y="101960"/>
                    <a:pt x="8915" y="192864"/>
                    <a:pt x="45768" y="273942"/>
                  </a:cubicBezTo>
                  <a:lnTo>
                    <a:pt x="139129" y="278855"/>
                  </a:lnTo>
                  <a:cubicBezTo>
                    <a:pt x="114560" y="195321"/>
                    <a:pt x="112103" y="106874"/>
                    <a:pt x="131758" y="23340"/>
                  </a:cubicBezTo>
                  <a:close/>
                </a:path>
              </a:pathLst>
            </a:custGeom>
            <a:solidFill>
              <a:srgbClr val="F16953"/>
            </a:solidFill>
            <a:ln w="9525" cap="flat">
              <a:noFill/>
              <a:prstDash val="solid"/>
              <a:miter/>
            </a:ln>
          </p:spPr>
          <p:txBody>
            <a:bodyPr rtlCol="0" anchor="ctr"/>
            <a:lstStyle/>
            <a:p>
              <a:endParaRPr lang="en-US"/>
            </a:p>
          </p:txBody>
        </p:sp>
        <p:sp>
          <p:nvSpPr>
            <p:cNvPr id="15" name="Freeform: Shape 14"/>
            <p:cNvSpPr/>
            <p:nvPr/>
          </p:nvSpPr>
          <p:spPr>
            <a:xfrm>
              <a:off x="9524246" y="6148324"/>
              <a:ext cx="442237" cy="294825"/>
            </a:xfrm>
            <a:custGeom>
              <a:avLst/>
              <a:gdLst>
                <a:gd name="connsiteX0" fmla="*/ 427087 w 442237"/>
                <a:gd name="connsiteY0" fmla="*/ 35625 h 294824"/>
                <a:gd name="connsiteX1" fmla="*/ 31530 w 442237"/>
                <a:gd name="connsiteY1" fmla="*/ 18427 h 294824"/>
                <a:gd name="connsiteX2" fmla="*/ 38901 w 442237"/>
                <a:gd name="connsiteY2" fmla="*/ 273941 h 294824"/>
                <a:gd name="connsiteX3" fmla="*/ 436914 w 442237"/>
                <a:gd name="connsiteY3" fmla="*/ 291140 h 294824"/>
                <a:gd name="connsiteX4" fmla="*/ 427087 w 442237"/>
                <a:gd name="connsiteY4" fmla="*/ 35625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294824">
                  <a:moveTo>
                    <a:pt x="427087" y="35625"/>
                  </a:moveTo>
                  <a:lnTo>
                    <a:pt x="31530" y="18427"/>
                  </a:lnTo>
                  <a:cubicBezTo>
                    <a:pt x="11875" y="101960"/>
                    <a:pt x="14332" y="190408"/>
                    <a:pt x="38901" y="273941"/>
                  </a:cubicBezTo>
                  <a:lnTo>
                    <a:pt x="436914" y="291140"/>
                  </a:lnTo>
                  <a:cubicBezTo>
                    <a:pt x="409888" y="210062"/>
                    <a:pt x="407431" y="121615"/>
                    <a:pt x="427087" y="35625"/>
                  </a:cubicBezTo>
                  <a:close/>
                </a:path>
              </a:pathLst>
            </a:custGeom>
            <a:solidFill>
              <a:srgbClr val="FFCB73"/>
            </a:solidFill>
            <a:ln w="9525" cap="flat">
              <a:noFill/>
              <a:prstDash val="solid"/>
              <a:miter/>
            </a:ln>
          </p:spPr>
          <p:txBody>
            <a:bodyPr rtlCol="0" anchor="ctr"/>
            <a:lstStyle/>
            <a:p>
              <a:endParaRPr lang="en-US"/>
            </a:p>
          </p:txBody>
        </p:sp>
        <p:sp>
          <p:nvSpPr>
            <p:cNvPr id="16" name="Freeform: Shape 15"/>
            <p:cNvSpPr/>
            <p:nvPr/>
          </p:nvSpPr>
          <p:spPr>
            <a:xfrm>
              <a:off x="9922467" y="6165522"/>
              <a:ext cx="171981" cy="294825"/>
            </a:xfrm>
            <a:custGeom>
              <a:avLst/>
              <a:gdLst>
                <a:gd name="connsiteX0" fmla="*/ 139424 w 171981"/>
                <a:gd name="connsiteY0" fmla="*/ 23340 h 294824"/>
                <a:gd name="connsiteX1" fmla="*/ 31322 w 171981"/>
                <a:gd name="connsiteY1" fmla="*/ 18427 h 294824"/>
                <a:gd name="connsiteX2" fmla="*/ 41149 w 171981"/>
                <a:gd name="connsiteY2" fmla="*/ 273942 h 294824"/>
                <a:gd name="connsiteX3" fmla="*/ 161536 w 171981"/>
                <a:gd name="connsiteY3" fmla="*/ 278855 h 294824"/>
                <a:gd name="connsiteX4" fmla="*/ 139424 w 171981"/>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39424" y="23340"/>
                  </a:moveTo>
                  <a:lnTo>
                    <a:pt x="31322" y="18427"/>
                  </a:lnTo>
                  <a:cubicBezTo>
                    <a:pt x="11667" y="104417"/>
                    <a:pt x="14124" y="192864"/>
                    <a:pt x="41149" y="273942"/>
                  </a:cubicBezTo>
                  <a:lnTo>
                    <a:pt x="161536" y="278855"/>
                  </a:lnTo>
                  <a:cubicBezTo>
                    <a:pt x="134511" y="197778"/>
                    <a:pt x="127140" y="109331"/>
                    <a:pt x="139424" y="23340"/>
                  </a:cubicBezTo>
                  <a:close/>
                </a:path>
              </a:pathLst>
            </a:custGeom>
            <a:solidFill>
              <a:srgbClr val="F16953"/>
            </a:solidFill>
            <a:ln w="9525" cap="flat">
              <a:noFill/>
              <a:prstDash val="solid"/>
              <a:miter/>
            </a:ln>
          </p:spPr>
          <p:txBody>
            <a:bodyPr rtlCol="0" anchor="ctr"/>
            <a:lstStyle/>
            <a:p>
              <a:endParaRPr lang="en-US"/>
            </a:p>
          </p:txBody>
        </p:sp>
        <p:sp>
          <p:nvSpPr>
            <p:cNvPr id="17" name="Freeform: Shape 16"/>
            <p:cNvSpPr/>
            <p:nvPr/>
          </p:nvSpPr>
          <p:spPr>
            <a:xfrm>
              <a:off x="10040163" y="6079531"/>
              <a:ext cx="589649" cy="368531"/>
            </a:xfrm>
            <a:custGeom>
              <a:avLst/>
              <a:gdLst>
                <a:gd name="connsiteX0" fmla="*/ 576981 w 589649"/>
                <a:gd name="connsiteY0" fmla="*/ 232174 h 368530"/>
                <a:gd name="connsiteX1" fmla="*/ 210907 w 589649"/>
                <a:gd name="connsiteY1" fmla="*/ 342734 h 368530"/>
                <a:gd name="connsiteX2" fmla="*/ 210907 w 589649"/>
                <a:gd name="connsiteY2" fmla="*/ 153555 h 368530"/>
                <a:gd name="connsiteX3" fmla="*/ 210907 w 589649"/>
                <a:gd name="connsiteY3" fmla="*/ 153555 h 368530"/>
                <a:gd name="connsiteX4" fmla="*/ 572068 w 589649"/>
                <a:gd name="connsiteY4" fmla="*/ 52823 h 368530"/>
                <a:gd name="connsiteX5" fmla="*/ 574524 w 589649"/>
                <a:gd name="connsiteY5" fmla="*/ 18427 h 368530"/>
                <a:gd name="connsiteX6" fmla="*/ 230562 w 589649"/>
                <a:gd name="connsiteY6" fmla="*/ 119158 h 368530"/>
                <a:gd name="connsiteX7" fmla="*/ 24185 w 589649"/>
                <a:gd name="connsiteY7" fmla="*/ 109331 h 368530"/>
                <a:gd name="connsiteX8" fmla="*/ 46297 w 589649"/>
                <a:gd name="connsiteY8" fmla="*/ 364845 h 368530"/>
                <a:gd name="connsiteX9" fmla="*/ 220735 w 589649"/>
                <a:gd name="connsiteY9" fmla="*/ 372216 h 368530"/>
                <a:gd name="connsiteX10" fmla="*/ 220735 w 589649"/>
                <a:gd name="connsiteY10" fmla="*/ 372216 h 368530"/>
                <a:gd name="connsiteX11" fmla="*/ 220735 w 589649"/>
                <a:gd name="connsiteY11" fmla="*/ 372216 h 368530"/>
                <a:gd name="connsiteX12" fmla="*/ 579438 w 589649"/>
                <a:gd name="connsiteY12" fmla="*/ 266570 h 368530"/>
                <a:gd name="connsiteX13" fmla="*/ 576981 w 589649"/>
                <a:gd name="connsiteY13" fmla="*/ 232174 h 3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649" h="368530">
                  <a:moveTo>
                    <a:pt x="576981" y="232174"/>
                  </a:moveTo>
                  <a:lnTo>
                    <a:pt x="210907" y="342734"/>
                  </a:lnTo>
                  <a:cubicBezTo>
                    <a:pt x="191253" y="246916"/>
                    <a:pt x="198623" y="185494"/>
                    <a:pt x="210907" y="153555"/>
                  </a:cubicBezTo>
                  <a:lnTo>
                    <a:pt x="210907" y="153555"/>
                  </a:lnTo>
                  <a:lnTo>
                    <a:pt x="572068" y="52823"/>
                  </a:lnTo>
                  <a:cubicBezTo>
                    <a:pt x="581895" y="38082"/>
                    <a:pt x="574524" y="18427"/>
                    <a:pt x="574524" y="18427"/>
                  </a:cubicBezTo>
                  <a:lnTo>
                    <a:pt x="230562" y="119158"/>
                  </a:lnTo>
                  <a:lnTo>
                    <a:pt x="24185" y="109331"/>
                  </a:lnTo>
                  <a:cubicBezTo>
                    <a:pt x="11900" y="195321"/>
                    <a:pt x="19271" y="283769"/>
                    <a:pt x="46297" y="364845"/>
                  </a:cubicBezTo>
                  <a:lnTo>
                    <a:pt x="220735" y="372216"/>
                  </a:lnTo>
                  <a:lnTo>
                    <a:pt x="220735" y="372216"/>
                  </a:lnTo>
                  <a:lnTo>
                    <a:pt x="220735" y="372216"/>
                  </a:lnTo>
                  <a:lnTo>
                    <a:pt x="579438" y="266570"/>
                  </a:lnTo>
                  <a:cubicBezTo>
                    <a:pt x="586809" y="251830"/>
                    <a:pt x="576981" y="232174"/>
                    <a:pt x="576981" y="232174"/>
                  </a:cubicBezTo>
                  <a:close/>
                </a:path>
              </a:pathLst>
            </a:custGeom>
            <a:solidFill>
              <a:srgbClr val="FFCB73"/>
            </a:solidFill>
            <a:ln w="9525" cap="flat">
              <a:noFill/>
              <a:prstDash val="solid"/>
              <a:miter/>
            </a:ln>
          </p:spPr>
          <p:txBody>
            <a:bodyPr rtlCol="0" anchor="ctr"/>
            <a:lstStyle/>
            <a:p>
              <a:endParaRPr lang="en-US"/>
            </a:p>
          </p:txBody>
        </p:sp>
        <p:sp>
          <p:nvSpPr>
            <p:cNvPr id="18" name="Freeform: Shape 17"/>
            <p:cNvSpPr/>
            <p:nvPr/>
          </p:nvSpPr>
          <p:spPr>
            <a:xfrm>
              <a:off x="9350627" y="6045135"/>
              <a:ext cx="1277574" cy="171981"/>
            </a:xfrm>
            <a:custGeom>
              <a:avLst/>
              <a:gdLst>
                <a:gd name="connsiteX0" fmla="*/ 18427 w 1277573"/>
                <a:gd name="connsiteY0" fmla="*/ 114244 h 171981"/>
                <a:gd name="connsiteX1" fmla="*/ 453293 w 1277573"/>
                <a:gd name="connsiteY1" fmla="*/ 18427 h 171981"/>
                <a:gd name="connsiteX2" fmla="*/ 1261604 w 1277573"/>
                <a:gd name="connsiteY2" fmla="*/ 52823 h 171981"/>
                <a:gd name="connsiteX3" fmla="*/ 917642 w 1277573"/>
                <a:gd name="connsiteY3" fmla="*/ 153555 h 171981"/>
              </a:gdLst>
              <a:ahLst/>
              <a:cxnLst>
                <a:cxn ang="0">
                  <a:pos x="connsiteX0" y="connsiteY0"/>
                </a:cxn>
                <a:cxn ang="0">
                  <a:pos x="connsiteX1" y="connsiteY1"/>
                </a:cxn>
                <a:cxn ang="0">
                  <a:pos x="connsiteX2" y="connsiteY2"/>
                </a:cxn>
                <a:cxn ang="0">
                  <a:pos x="connsiteX3" y="connsiteY3"/>
                </a:cxn>
              </a:cxnLst>
              <a:rect l="l" t="t" r="r" b="b"/>
              <a:pathLst>
                <a:path w="1277573" h="171981">
                  <a:moveTo>
                    <a:pt x="18427" y="114244"/>
                  </a:moveTo>
                  <a:lnTo>
                    <a:pt x="453293" y="18427"/>
                  </a:lnTo>
                  <a:lnTo>
                    <a:pt x="1261604" y="52823"/>
                  </a:lnTo>
                  <a:lnTo>
                    <a:pt x="917642" y="153555"/>
                  </a:lnTo>
                  <a:close/>
                </a:path>
              </a:pathLst>
            </a:custGeom>
            <a:solidFill>
              <a:srgbClr val="FBB21A"/>
            </a:solidFill>
            <a:ln w="9525" cap="flat">
              <a:noFill/>
              <a:prstDash val="solid"/>
              <a:miter/>
            </a:ln>
          </p:spPr>
          <p:txBody>
            <a:bodyPr rtlCol="0" anchor="ctr"/>
            <a:lstStyle/>
            <a:p>
              <a:endParaRPr lang="en-US"/>
            </a:p>
          </p:txBody>
        </p:sp>
        <p:sp>
          <p:nvSpPr>
            <p:cNvPr id="19" name="Freeform: Shape 18"/>
            <p:cNvSpPr/>
            <p:nvPr/>
          </p:nvSpPr>
          <p:spPr>
            <a:xfrm>
              <a:off x="9638081" y="6202375"/>
              <a:ext cx="196550" cy="196550"/>
            </a:xfrm>
            <a:custGeom>
              <a:avLst/>
              <a:gdLst>
                <a:gd name="connsiteX0" fmla="*/ 148641 w 196549"/>
                <a:gd name="connsiteY0" fmla="*/ 119158 h 196549"/>
                <a:gd name="connsiteX1" fmla="*/ 195321 w 196549"/>
                <a:gd name="connsiteY1" fmla="*/ 55280 h 196549"/>
                <a:gd name="connsiteX2" fmla="*/ 119158 w 196549"/>
                <a:gd name="connsiteY2" fmla="*/ 65107 h 196549"/>
                <a:gd name="connsiteX3" fmla="*/ 55280 w 196549"/>
                <a:gd name="connsiteY3" fmla="*/ 18427 h 196549"/>
                <a:gd name="connsiteX4" fmla="*/ 65107 w 196549"/>
                <a:gd name="connsiteY4" fmla="*/ 94589 h 196549"/>
                <a:gd name="connsiteX5" fmla="*/ 18427 w 196549"/>
                <a:gd name="connsiteY5" fmla="*/ 158468 h 196549"/>
                <a:gd name="connsiteX6" fmla="*/ 94589 w 196549"/>
                <a:gd name="connsiteY6" fmla="*/ 148641 h 196549"/>
                <a:gd name="connsiteX7" fmla="*/ 158468 w 196549"/>
                <a:gd name="connsiteY7" fmla="*/ 195321 h 196549"/>
                <a:gd name="connsiteX8" fmla="*/ 148641 w 196549"/>
                <a:gd name="connsiteY8" fmla="*/ 119158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9" h="196549">
                  <a:moveTo>
                    <a:pt x="148641" y="119158"/>
                  </a:moveTo>
                  <a:lnTo>
                    <a:pt x="195321" y="55280"/>
                  </a:lnTo>
                  <a:lnTo>
                    <a:pt x="119158" y="65107"/>
                  </a:lnTo>
                  <a:lnTo>
                    <a:pt x="55280" y="18427"/>
                  </a:lnTo>
                  <a:lnTo>
                    <a:pt x="65107" y="94589"/>
                  </a:lnTo>
                  <a:lnTo>
                    <a:pt x="18427" y="158468"/>
                  </a:lnTo>
                  <a:lnTo>
                    <a:pt x="94589" y="148641"/>
                  </a:lnTo>
                  <a:lnTo>
                    <a:pt x="158468" y="195321"/>
                  </a:lnTo>
                  <a:lnTo>
                    <a:pt x="148641" y="119158"/>
                  </a:lnTo>
                  <a:close/>
                </a:path>
              </a:pathLst>
            </a:custGeom>
            <a:solidFill>
              <a:srgbClr val="F17FB0"/>
            </a:solidFill>
            <a:ln w="9525" cap="flat">
              <a:noFill/>
              <a:prstDash val="solid"/>
              <a:miter/>
            </a:ln>
          </p:spPr>
          <p:txBody>
            <a:bodyPr rtlCol="0" anchor="ctr"/>
            <a:lstStyle/>
            <a:p>
              <a:endParaRPr lang="en-US"/>
            </a:p>
          </p:txBody>
        </p:sp>
        <p:sp>
          <p:nvSpPr>
            <p:cNvPr id="20" name="Freeform: Shape 19"/>
            <p:cNvSpPr/>
            <p:nvPr/>
          </p:nvSpPr>
          <p:spPr>
            <a:xfrm>
              <a:off x="6824962" y="6118842"/>
              <a:ext cx="393100" cy="221119"/>
            </a:xfrm>
            <a:custGeom>
              <a:avLst/>
              <a:gdLst>
                <a:gd name="connsiteX0" fmla="*/ 352561 w 393099"/>
                <a:gd name="connsiteY0" fmla="*/ 25797 h 221118"/>
                <a:gd name="connsiteX1" fmla="*/ 359932 w 393099"/>
                <a:gd name="connsiteY1" fmla="*/ 214976 h 221118"/>
                <a:gd name="connsiteX2" fmla="*/ 18427 w 393099"/>
                <a:gd name="connsiteY2" fmla="*/ 126529 h 221118"/>
                <a:gd name="connsiteX3" fmla="*/ 28254 w 393099"/>
                <a:gd name="connsiteY3" fmla="*/ 109331 h 221118"/>
                <a:gd name="connsiteX4" fmla="*/ 320622 w 393099"/>
                <a:gd name="connsiteY4" fmla="*/ 18427 h 221118"/>
                <a:gd name="connsiteX5" fmla="*/ 352561 w 393099"/>
                <a:gd name="connsiteY5" fmla="*/ 25797 h 22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99" h="221118">
                  <a:moveTo>
                    <a:pt x="352561" y="25797"/>
                  </a:moveTo>
                  <a:cubicBezTo>
                    <a:pt x="399242" y="106874"/>
                    <a:pt x="359932" y="214976"/>
                    <a:pt x="359932" y="214976"/>
                  </a:cubicBezTo>
                  <a:lnTo>
                    <a:pt x="18427" y="126529"/>
                  </a:lnTo>
                  <a:cubicBezTo>
                    <a:pt x="23340" y="121615"/>
                    <a:pt x="25797" y="114244"/>
                    <a:pt x="28254" y="109331"/>
                  </a:cubicBezTo>
                  <a:cubicBezTo>
                    <a:pt x="128986" y="87219"/>
                    <a:pt x="224804" y="57736"/>
                    <a:pt x="320622" y="18427"/>
                  </a:cubicBezTo>
                  <a:lnTo>
                    <a:pt x="352561" y="25797"/>
                  </a:lnTo>
                  <a:close/>
                </a:path>
              </a:pathLst>
            </a:custGeom>
            <a:solidFill>
              <a:srgbClr val="E3E3E8"/>
            </a:solidFill>
            <a:ln w="9525" cap="flat">
              <a:noFill/>
              <a:prstDash val="solid"/>
              <a:miter/>
            </a:ln>
          </p:spPr>
          <p:txBody>
            <a:bodyPr rtlCol="0" anchor="ctr"/>
            <a:lstStyle/>
            <a:p>
              <a:endParaRPr lang="en-US"/>
            </a:p>
          </p:txBody>
        </p:sp>
        <p:sp>
          <p:nvSpPr>
            <p:cNvPr id="21" name="Freeform: Shape 20"/>
            <p:cNvSpPr/>
            <p:nvPr/>
          </p:nvSpPr>
          <p:spPr>
            <a:xfrm>
              <a:off x="6824962" y="6045135"/>
              <a:ext cx="319393" cy="196550"/>
            </a:xfrm>
            <a:custGeom>
              <a:avLst/>
              <a:gdLst>
                <a:gd name="connsiteX0" fmla="*/ 18427 w 319393"/>
                <a:gd name="connsiteY0" fmla="*/ 18427 h 196549"/>
                <a:gd name="connsiteX1" fmla="*/ 318165 w 319393"/>
                <a:gd name="connsiteY1" fmla="*/ 89676 h 196549"/>
                <a:gd name="connsiteX2" fmla="*/ 25797 w 319393"/>
                <a:gd name="connsiteY2" fmla="*/ 180580 h 196549"/>
                <a:gd name="connsiteX3" fmla="*/ 18427 w 319393"/>
                <a:gd name="connsiteY3" fmla="*/ 18427 h 196549"/>
              </a:gdLst>
              <a:ahLst/>
              <a:cxnLst>
                <a:cxn ang="0">
                  <a:pos x="connsiteX0" y="connsiteY0"/>
                </a:cxn>
                <a:cxn ang="0">
                  <a:pos x="connsiteX1" y="connsiteY1"/>
                </a:cxn>
                <a:cxn ang="0">
                  <a:pos x="connsiteX2" y="connsiteY2"/>
                </a:cxn>
                <a:cxn ang="0">
                  <a:pos x="connsiteX3" y="connsiteY3"/>
                </a:cxn>
              </a:cxnLst>
              <a:rect l="l" t="t" r="r" b="b"/>
              <a:pathLst>
                <a:path w="319393" h="196549">
                  <a:moveTo>
                    <a:pt x="18427" y="18427"/>
                  </a:moveTo>
                  <a:lnTo>
                    <a:pt x="318165" y="89676"/>
                  </a:lnTo>
                  <a:cubicBezTo>
                    <a:pt x="224804" y="128986"/>
                    <a:pt x="126529" y="160925"/>
                    <a:pt x="25797" y="180580"/>
                  </a:cubicBezTo>
                  <a:cubicBezTo>
                    <a:pt x="50366" y="121615"/>
                    <a:pt x="18427" y="18427"/>
                    <a:pt x="18427" y="18427"/>
                  </a:cubicBezTo>
                  <a:close/>
                </a:path>
              </a:pathLst>
            </a:custGeom>
            <a:solidFill>
              <a:srgbClr val="FFFFFF"/>
            </a:solidFill>
            <a:ln w="9525" cap="flat">
              <a:noFill/>
              <a:prstDash val="solid"/>
              <a:miter/>
            </a:ln>
          </p:spPr>
          <p:txBody>
            <a:bodyPr rtlCol="0" anchor="ctr"/>
            <a:lstStyle/>
            <a:p>
              <a:endParaRPr lang="en-US"/>
            </a:p>
          </p:txBody>
        </p:sp>
        <p:sp>
          <p:nvSpPr>
            <p:cNvPr id="22" name="Freeform: Shape 21"/>
            <p:cNvSpPr/>
            <p:nvPr/>
          </p:nvSpPr>
          <p:spPr>
            <a:xfrm>
              <a:off x="7940382" y="6018110"/>
              <a:ext cx="171981" cy="294825"/>
            </a:xfrm>
            <a:custGeom>
              <a:avLst/>
              <a:gdLst>
                <a:gd name="connsiteX0" fmla="*/ 18427 w 171981"/>
                <a:gd name="connsiteY0" fmla="*/ 25797 h 294824"/>
                <a:gd name="connsiteX1" fmla="*/ 114245 w 171981"/>
                <a:gd name="connsiteY1" fmla="*/ 18427 h 294824"/>
                <a:gd name="connsiteX2" fmla="*/ 136357 w 171981"/>
                <a:gd name="connsiteY2" fmla="*/ 271485 h 294824"/>
                <a:gd name="connsiteX3" fmla="*/ 23340 w 171981"/>
                <a:gd name="connsiteY3" fmla="*/ 281312 h 294824"/>
                <a:gd name="connsiteX4" fmla="*/ 18427 w 171981"/>
                <a:gd name="connsiteY4" fmla="*/ 25797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8427" y="25797"/>
                  </a:moveTo>
                  <a:lnTo>
                    <a:pt x="114245" y="18427"/>
                  </a:lnTo>
                  <a:cubicBezTo>
                    <a:pt x="205149" y="141270"/>
                    <a:pt x="136357" y="271485"/>
                    <a:pt x="136357" y="271485"/>
                  </a:cubicBezTo>
                  <a:lnTo>
                    <a:pt x="23340" y="281312"/>
                  </a:lnTo>
                  <a:cubicBezTo>
                    <a:pt x="57737" y="197778"/>
                    <a:pt x="50366" y="106874"/>
                    <a:pt x="18427" y="25797"/>
                  </a:cubicBezTo>
                  <a:close/>
                </a:path>
              </a:pathLst>
            </a:custGeom>
            <a:solidFill>
              <a:srgbClr val="7CD0E8"/>
            </a:solidFill>
            <a:ln w="9525" cap="flat">
              <a:noFill/>
              <a:prstDash val="solid"/>
              <a:miter/>
            </a:ln>
          </p:spPr>
          <p:txBody>
            <a:bodyPr rtlCol="0" anchor="ctr"/>
            <a:lstStyle/>
            <a:p>
              <a:endParaRPr lang="en-US"/>
            </a:p>
          </p:txBody>
        </p:sp>
        <p:sp>
          <p:nvSpPr>
            <p:cNvPr id="23" name="Freeform: Shape 22"/>
            <p:cNvSpPr/>
            <p:nvPr/>
          </p:nvSpPr>
          <p:spPr>
            <a:xfrm>
              <a:off x="7849478" y="6025480"/>
              <a:ext cx="147412" cy="294825"/>
            </a:xfrm>
            <a:custGeom>
              <a:avLst/>
              <a:gdLst>
                <a:gd name="connsiteX0" fmla="*/ 18427 w 147412"/>
                <a:gd name="connsiteY0" fmla="*/ 25797 h 294824"/>
                <a:gd name="connsiteX1" fmla="*/ 109331 w 147412"/>
                <a:gd name="connsiteY1" fmla="*/ 18427 h 294824"/>
                <a:gd name="connsiteX2" fmla="*/ 114244 w 147412"/>
                <a:gd name="connsiteY2" fmla="*/ 273941 h 294824"/>
                <a:gd name="connsiteX3" fmla="*/ 20884 w 147412"/>
                <a:gd name="connsiteY3" fmla="*/ 281312 h 294824"/>
                <a:gd name="connsiteX4" fmla="*/ 18427 w 147412"/>
                <a:gd name="connsiteY4" fmla="*/ 25797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8427" y="25797"/>
                  </a:moveTo>
                  <a:lnTo>
                    <a:pt x="109331" y="18427"/>
                  </a:lnTo>
                  <a:cubicBezTo>
                    <a:pt x="141270" y="101960"/>
                    <a:pt x="148641" y="190408"/>
                    <a:pt x="114244" y="273941"/>
                  </a:cubicBezTo>
                  <a:lnTo>
                    <a:pt x="20884" y="281312"/>
                  </a:lnTo>
                  <a:cubicBezTo>
                    <a:pt x="42995" y="195321"/>
                    <a:pt x="40538" y="106874"/>
                    <a:pt x="18427" y="25797"/>
                  </a:cubicBezTo>
                  <a:close/>
                </a:path>
              </a:pathLst>
            </a:custGeom>
            <a:solidFill>
              <a:srgbClr val="4FC1B2"/>
            </a:solidFill>
            <a:ln w="9525" cap="flat">
              <a:noFill/>
              <a:prstDash val="solid"/>
              <a:miter/>
            </a:ln>
          </p:spPr>
          <p:txBody>
            <a:bodyPr rtlCol="0" anchor="ctr"/>
            <a:lstStyle/>
            <a:p>
              <a:endParaRPr lang="en-US"/>
            </a:p>
          </p:txBody>
        </p:sp>
        <p:sp>
          <p:nvSpPr>
            <p:cNvPr id="24" name="Freeform: Shape 23"/>
            <p:cNvSpPr/>
            <p:nvPr/>
          </p:nvSpPr>
          <p:spPr>
            <a:xfrm>
              <a:off x="7453921" y="6032851"/>
              <a:ext cx="442237" cy="319393"/>
            </a:xfrm>
            <a:custGeom>
              <a:avLst/>
              <a:gdLst>
                <a:gd name="connsiteX0" fmla="*/ 18427 w 442237"/>
                <a:gd name="connsiteY0" fmla="*/ 50366 h 319393"/>
                <a:gd name="connsiteX1" fmla="*/ 413983 w 442237"/>
                <a:gd name="connsiteY1" fmla="*/ 18427 h 319393"/>
                <a:gd name="connsiteX2" fmla="*/ 416440 w 442237"/>
                <a:gd name="connsiteY2" fmla="*/ 273942 h 319393"/>
                <a:gd name="connsiteX3" fmla="*/ 20884 w 442237"/>
                <a:gd name="connsiteY3" fmla="*/ 305881 h 319393"/>
                <a:gd name="connsiteX4" fmla="*/ 18427 w 442237"/>
                <a:gd name="connsiteY4" fmla="*/ 50366 h 31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319393">
                  <a:moveTo>
                    <a:pt x="18427" y="50366"/>
                  </a:moveTo>
                  <a:lnTo>
                    <a:pt x="413983" y="18427"/>
                  </a:lnTo>
                  <a:cubicBezTo>
                    <a:pt x="436095" y="101960"/>
                    <a:pt x="438552" y="187951"/>
                    <a:pt x="416440" y="273942"/>
                  </a:cubicBezTo>
                  <a:lnTo>
                    <a:pt x="20884" y="305881"/>
                  </a:lnTo>
                  <a:cubicBezTo>
                    <a:pt x="42995" y="224804"/>
                    <a:pt x="42995" y="136357"/>
                    <a:pt x="18427" y="50366"/>
                  </a:cubicBezTo>
                  <a:close/>
                </a:path>
              </a:pathLst>
            </a:custGeom>
            <a:solidFill>
              <a:srgbClr val="7CD0E8"/>
            </a:solidFill>
            <a:ln w="9525" cap="flat">
              <a:noFill/>
              <a:prstDash val="solid"/>
              <a:miter/>
            </a:ln>
          </p:spPr>
          <p:txBody>
            <a:bodyPr rtlCol="0" anchor="ctr"/>
            <a:lstStyle/>
            <a:p>
              <a:endParaRPr lang="en-US"/>
            </a:p>
          </p:txBody>
        </p:sp>
        <p:sp>
          <p:nvSpPr>
            <p:cNvPr id="25" name="Freeform: Shape 24"/>
            <p:cNvSpPr/>
            <p:nvPr/>
          </p:nvSpPr>
          <p:spPr>
            <a:xfrm>
              <a:off x="7335991" y="6064790"/>
              <a:ext cx="171981" cy="294825"/>
            </a:xfrm>
            <a:custGeom>
              <a:avLst/>
              <a:gdLst>
                <a:gd name="connsiteX0" fmla="*/ 28254 w 171981"/>
                <a:gd name="connsiteY0" fmla="*/ 28254 h 294824"/>
                <a:gd name="connsiteX1" fmla="*/ 136356 w 171981"/>
                <a:gd name="connsiteY1" fmla="*/ 18427 h 294824"/>
                <a:gd name="connsiteX2" fmla="*/ 138813 w 171981"/>
                <a:gd name="connsiteY2" fmla="*/ 273941 h 294824"/>
                <a:gd name="connsiteX3" fmla="*/ 18427 w 171981"/>
                <a:gd name="connsiteY3" fmla="*/ 283769 h 294824"/>
                <a:gd name="connsiteX4" fmla="*/ 28254 w 171981"/>
                <a:gd name="connsiteY4" fmla="*/ 28254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28254" y="28254"/>
                  </a:moveTo>
                  <a:lnTo>
                    <a:pt x="136356" y="18427"/>
                  </a:lnTo>
                  <a:cubicBezTo>
                    <a:pt x="158468" y="104417"/>
                    <a:pt x="160925" y="192864"/>
                    <a:pt x="138813" y="273941"/>
                  </a:cubicBezTo>
                  <a:lnTo>
                    <a:pt x="18427" y="283769"/>
                  </a:lnTo>
                  <a:cubicBezTo>
                    <a:pt x="40538" y="200235"/>
                    <a:pt x="42995" y="111787"/>
                    <a:pt x="28254" y="28254"/>
                  </a:cubicBezTo>
                  <a:close/>
                </a:path>
              </a:pathLst>
            </a:custGeom>
            <a:solidFill>
              <a:srgbClr val="4FC1B2"/>
            </a:solidFill>
            <a:ln w="9525" cap="flat">
              <a:noFill/>
              <a:prstDash val="solid"/>
              <a:miter/>
            </a:ln>
          </p:spPr>
          <p:txBody>
            <a:bodyPr rtlCol="0" anchor="ctr"/>
            <a:lstStyle/>
            <a:p>
              <a:endParaRPr lang="en-US"/>
            </a:p>
          </p:txBody>
        </p:sp>
        <p:sp>
          <p:nvSpPr>
            <p:cNvPr id="26" name="Freeform: Shape 25"/>
            <p:cNvSpPr/>
            <p:nvPr/>
          </p:nvSpPr>
          <p:spPr>
            <a:xfrm>
              <a:off x="6789301" y="6005825"/>
              <a:ext cx="589649" cy="368531"/>
            </a:xfrm>
            <a:custGeom>
              <a:avLst/>
              <a:gdLst>
                <a:gd name="connsiteX0" fmla="*/ 24605 w 589649"/>
                <a:gd name="connsiteY0" fmla="*/ 232174 h 368530"/>
                <a:gd name="connsiteX1" fmla="*/ 395593 w 589649"/>
                <a:gd name="connsiteY1" fmla="*/ 327992 h 368530"/>
                <a:gd name="connsiteX2" fmla="*/ 388222 w 589649"/>
                <a:gd name="connsiteY2" fmla="*/ 138814 h 368530"/>
                <a:gd name="connsiteX3" fmla="*/ 388222 w 589649"/>
                <a:gd name="connsiteY3" fmla="*/ 138814 h 368530"/>
                <a:gd name="connsiteX4" fmla="*/ 24605 w 589649"/>
                <a:gd name="connsiteY4" fmla="*/ 52823 h 368530"/>
                <a:gd name="connsiteX5" fmla="*/ 22148 w 589649"/>
                <a:gd name="connsiteY5" fmla="*/ 18427 h 368530"/>
                <a:gd name="connsiteX6" fmla="*/ 368567 w 589649"/>
                <a:gd name="connsiteY6" fmla="*/ 104417 h 368530"/>
                <a:gd name="connsiteX7" fmla="*/ 574945 w 589649"/>
                <a:gd name="connsiteY7" fmla="*/ 87219 h 368530"/>
                <a:gd name="connsiteX8" fmla="*/ 562660 w 589649"/>
                <a:gd name="connsiteY8" fmla="*/ 342734 h 368530"/>
                <a:gd name="connsiteX9" fmla="*/ 390679 w 589649"/>
                <a:gd name="connsiteY9" fmla="*/ 357475 h 368530"/>
                <a:gd name="connsiteX10" fmla="*/ 390679 w 589649"/>
                <a:gd name="connsiteY10" fmla="*/ 357475 h 368530"/>
                <a:gd name="connsiteX11" fmla="*/ 390679 w 589649"/>
                <a:gd name="connsiteY11" fmla="*/ 357475 h 368530"/>
                <a:gd name="connsiteX12" fmla="*/ 27062 w 589649"/>
                <a:gd name="connsiteY12" fmla="*/ 266571 h 368530"/>
                <a:gd name="connsiteX13" fmla="*/ 24605 w 589649"/>
                <a:gd name="connsiteY13" fmla="*/ 232174 h 3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649" h="368530">
                  <a:moveTo>
                    <a:pt x="24605" y="232174"/>
                  </a:moveTo>
                  <a:lnTo>
                    <a:pt x="395593" y="327992"/>
                  </a:lnTo>
                  <a:cubicBezTo>
                    <a:pt x="417705" y="197778"/>
                    <a:pt x="422619" y="224804"/>
                    <a:pt x="388222" y="138814"/>
                  </a:cubicBezTo>
                  <a:lnTo>
                    <a:pt x="388222" y="138814"/>
                  </a:lnTo>
                  <a:lnTo>
                    <a:pt x="24605" y="52823"/>
                  </a:lnTo>
                  <a:cubicBezTo>
                    <a:pt x="12321" y="40539"/>
                    <a:pt x="22148" y="18427"/>
                    <a:pt x="22148" y="18427"/>
                  </a:cubicBezTo>
                  <a:lnTo>
                    <a:pt x="368567" y="104417"/>
                  </a:lnTo>
                  <a:lnTo>
                    <a:pt x="574945" y="87219"/>
                  </a:lnTo>
                  <a:cubicBezTo>
                    <a:pt x="589686" y="173210"/>
                    <a:pt x="584772" y="261657"/>
                    <a:pt x="562660" y="342734"/>
                  </a:cubicBezTo>
                  <a:lnTo>
                    <a:pt x="390679" y="357475"/>
                  </a:lnTo>
                  <a:lnTo>
                    <a:pt x="390679" y="357475"/>
                  </a:lnTo>
                  <a:lnTo>
                    <a:pt x="390679" y="357475"/>
                  </a:lnTo>
                  <a:lnTo>
                    <a:pt x="27062" y="266571"/>
                  </a:lnTo>
                  <a:cubicBezTo>
                    <a:pt x="14778" y="251829"/>
                    <a:pt x="24605" y="232174"/>
                    <a:pt x="24605" y="232174"/>
                  </a:cubicBezTo>
                  <a:close/>
                </a:path>
              </a:pathLst>
            </a:custGeom>
            <a:solidFill>
              <a:srgbClr val="7CD0E8"/>
            </a:solidFill>
            <a:ln w="9525" cap="flat">
              <a:noFill/>
              <a:prstDash val="solid"/>
              <a:miter/>
            </a:ln>
          </p:spPr>
          <p:txBody>
            <a:bodyPr rtlCol="0" anchor="ctr"/>
            <a:lstStyle/>
            <a:p>
              <a:endParaRPr lang="en-US"/>
            </a:p>
          </p:txBody>
        </p:sp>
        <p:sp>
          <p:nvSpPr>
            <p:cNvPr id="27" name="Freeform: Shape 26"/>
            <p:cNvSpPr/>
            <p:nvPr/>
          </p:nvSpPr>
          <p:spPr>
            <a:xfrm>
              <a:off x="6793022" y="5937033"/>
              <a:ext cx="1277574" cy="171981"/>
            </a:xfrm>
            <a:custGeom>
              <a:avLst/>
              <a:gdLst>
                <a:gd name="connsiteX0" fmla="*/ 1261604 w 1277573"/>
                <a:gd name="connsiteY0" fmla="*/ 97047 h 171981"/>
                <a:gd name="connsiteX1" fmla="*/ 821824 w 1277573"/>
                <a:gd name="connsiteY1" fmla="*/ 18427 h 171981"/>
                <a:gd name="connsiteX2" fmla="*/ 18427 w 1277573"/>
                <a:gd name="connsiteY2" fmla="*/ 87219 h 171981"/>
                <a:gd name="connsiteX3" fmla="*/ 364846 w 1277573"/>
                <a:gd name="connsiteY3" fmla="*/ 173210 h 171981"/>
              </a:gdLst>
              <a:ahLst/>
              <a:cxnLst>
                <a:cxn ang="0">
                  <a:pos x="connsiteX0" y="connsiteY0"/>
                </a:cxn>
                <a:cxn ang="0">
                  <a:pos x="connsiteX1" y="connsiteY1"/>
                </a:cxn>
                <a:cxn ang="0">
                  <a:pos x="connsiteX2" y="connsiteY2"/>
                </a:cxn>
                <a:cxn ang="0">
                  <a:pos x="connsiteX3" y="connsiteY3"/>
                </a:cxn>
              </a:cxnLst>
              <a:rect l="l" t="t" r="r" b="b"/>
              <a:pathLst>
                <a:path w="1277573" h="171981">
                  <a:moveTo>
                    <a:pt x="1261604" y="97047"/>
                  </a:moveTo>
                  <a:lnTo>
                    <a:pt x="821824" y="18427"/>
                  </a:lnTo>
                  <a:lnTo>
                    <a:pt x="18427" y="87219"/>
                  </a:lnTo>
                  <a:lnTo>
                    <a:pt x="364846" y="173210"/>
                  </a:lnTo>
                  <a:close/>
                </a:path>
              </a:pathLst>
            </a:custGeom>
            <a:solidFill>
              <a:srgbClr val="55C7E4"/>
            </a:solidFill>
            <a:ln w="9525" cap="flat">
              <a:noFill/>
              <a:prstDash val="solid"/>
              <a:miter/>
            </a:ln>
          </p:spPr>
          <p:txBody>
            <a:bodyPr rtlCol="0" anchor="ctr"/>
            <a:lstStyle/>
            <a:p>
              <a:endParaRPr lang="en-US"/>
            </a:p>
          </p:txBody>
        </p:sp>
        <p:sp>
          <p:nvSpPr>
            <p:cNvPr id="28" name="Freeform: Shape 27"/>
            <p:cNvSpPr/>
            <p:nvPr/>
          </p:nvSpPr>
          <p:spPr>
            <a:xfrm>
              <a:off x="7576765" y="6094273"/>
              <a:ext cx="196550" cy="196550"/>
            </a:xfrm>
            <a:custGeom>
              <a:avLst/>
              <a:gdLst>
                <a:gd name="connsiteX0" fmla="*/ 60194 w 196549"/>
                <a:gd name="connsiteY0" fmla="*/ 197778 h 196549"/>
                <a:gd name="connsiteX1" fmla="*/ 121615 w 196549"/>
                <a:gd name="connsiteY1" fmla="*/ 148641 h 196549"/>
                <a:gd name="connsiteX2" fmla="*/ 197778 w 196549"/>
                <a:gd name="connsiteY2" fmla="*/ 156011 h 196549"/>
                <a:gd name="connsiteX3" fmla="*/ 148641 w 196549"/>
                <a:gd name="connsiteY3" fmla="*/ 94589 h 196549"/>
                <a:gd name="connsiteX4" fmla="*/ 156012 w 196549"/>
                <a:gd name="connsiteY4" fmla="*/ 18427 h 196549"/>
                <a:gd name="connsiteX5" fmla="*/ 94590 w 196549"/>
                <a:gd name="connsiteY5" fmla="*/ 67564 h 196549"/>
                <a:gd name="connsiteX6" fmla="*/ 18427 w 196549"/>
                <a:gd name="connsiteY6" fmla="*/ 60193 h 196549"/>
                <a:gd name="connsiteX7" fmla="*/ 67564 w 196549"/>
                <a:gd name="connsiteY7" fmla="*/ 121615 h 196549"/>
                <a:gd name="connsiteX8" fmla="*/ 60194 w 196549"/>
                <a:gd name="connsiteY8" fmla="*/ 197778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9" h="196549">
                  <a:moveTo>
                    <a:pt x="60194" y="197778"/>
                  </a:moveTo>
                  <a:lnTo>
                    <a:pt x="121615" y="148641"/>
                  </a:lnTo>
                  <a:lnTo>
                    <a:pt x="197778" y="156011"/>
                  </a:lnTo>
                  <a:lnTo>
                    <a:pt x="148641" y="94589"/>
                  </a:lnTo>
                  <a:lnTo>
                    <a:pt x="156012" y="18427"/>
                  </a:lnTo>
                  <a:lnTo>
                    <a:pt x="94590" y="67564"/>
                  </a:lnTo>
                  <a:lnTo>
                    <a:pt x="18427" y="60193"/>
                  </a:lnTo>
                  <a:lnTo>
                    <a:pt x="67564" y="121615"/>
                  </a:lnTo>
                  <a:lnTo>
                    <a:pt x="60194" y="197778"/>
                  </a:lnTo>
                  <a:close/>
                </a:path>
              </a:pathLst>
            </a:custGeom>
            <a:solidFill>
              <a:srgbClr val="635BA8"/>
            </a:solidFill>
            <a:ln w="9525" cap="flat">
              <a:noFill/>
              <a:prstDash val="solid"/>
              <a:miter/>
            </a:ln>
          </p:spPr>
          <p:txBody>
            <a:bodyPr rtlCol="0" anchor="ctr"/>
            <a:lstStyle/>
            <a:p>
              <a:endParaRPr lang="en-US"/>
            </a:p>
          </p:txBody>
        </p:sp>
        <p:sp>
          <p:nvSpPr>
            <p:cNvPr id="29" name="Freeform: Shape 28"/>
            <p:cNvSpPr/>
            <p:nvPr/>
          </p:nvSpPr>
          <p:spPr>
            <a:xfrm>
              <a:off x="10225430" y="5910007"/>
              <a:ext cx="270256" cy="221119"/>
            </a:xfrm>
            <a:custGeom>
              <a:avLst/>
              <a:gdLst>
                <a:gd name="connsiteX0" fmla="*/ 35468 w 270255"/>
                <a:gd name="connsiteY0" fmla="*/ 33168 h 221118"/>
                <a:gd name="connsiteX1" fmla="*/ 33011 w 270255"/>
                <a:gd name="connsiteY1" fmla="*/ 222347 h 221118"/>
                <a:gd name="connsiteX2" fmla="*/ 263958 w 270255"/>
                <a:gd name="connsiteY2" fmla="*/ 136357 h 221118"/>
                <a:gd name="connsiteX3" fmla="*/ 72321 w 270255"/>
                <a:gd name="connsiteY3" fmla="*/ 18427 h 221118"/>
                <a:gd name="connsiteX4" fmla="*/ 35468 w 270255"/>
                <a:gd name="connsiteY4" fmla="*/ 33168 h 2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5" h="221118">
                  <a:moveTo>
                    <a:pt x="35468" y="33168"/>
                  </a:moveTo>
                  <a:cubicBezTo>
                    <a:pt x="-1385" y="116701"/>
                    <a:pt x="33011" y="222347"/>
                    <a:pt x="33011" y="222347"/>
                  </a:cubicBezTo>
                  <a:lnTo>
                    <a:pt x="263958" y="136357"/>
                  </a:lnTo>
                  <a:cubicBezTo>
                    <a:pt x="192708" y="111788"/>
                    <a:pt x="126372" y="72478"/>
                    <a:pt x="72321" y="18427"/>
                  </a:cubicBezTo>
                  <a:lnTo>
                    <a:pt x="35468" y="33168"/>
                  </a:lnTo>
                  <a:close/>
                </a:path>
              </a:pathLst>
            </a:custGeom>
            <a:solidFill>
              <a:srgbClr val="E3E3E8"/>
            </a:solidFill>
            <a:ln w="9525" cap="flat">
              <a:noFill/>
              <a:prstDash val="solid"/>
              <a:miter/>
            </a:ln>
          </p:spPr>
          <p:txBody>
            <a:bodyPr rtlCol="0" anchor="ctr"/>
            <a:lstStyle/>
            <a:p>
              <a:endParaRPr lang="en-US"/>
            </a:p>
          </p:txBody>
        </p:sp>
        <p:sp>
          <p:nvSpPr>
            <p:cNvPr id="30" name="Freeform: Shape 29"/>
            <p:cNvSpPr/>
            <p:nvPr/>
          </p:nvSpPr>
          <p:spPr>
            <a:xfrm>
              <a:off x="10281782" y="5828931"/>
              <a:ext cx="270256" cy="221119"/>
            </a:xfrm>
            <a:custGeom>
              <a:avLst/>
              <a:gdLst>
                <a:gd name="connsiteX0" fmla="*/ 254286 w 270255"/>
                <a:gd name="connsiteY0" fmla="*/ 18427 h 221118"/>
                <a:gd name="connsiteX1" fmla="*/ 18427 w 270255"/>
                <a:gd name="connsiteY1" fmla="*/ 99503 h 221118"/>
                <a:gd name="connsiteX2" fmla="*/ 210062 w 270255"/>
                <a:gd name="connsiteY2" fmla="*/ 217433 h 221118"/>
                <a:gd name="connsiteX3" fmla="*/ 259200 w 270255"/>
                <a:gd name="connsiteY3" fmla="*/ 200235 h 221118"/>
                <a:gd name="connsiteX4" fmla="*/ 254286 w 270255"/>
                <a:gd name="connsiteY4" fmla="*/ 18427 h 2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5" h="221118">
                  <a:moveTo>
                    <a:pt x="254286" y="18427"/>
                  </a:moveTo>
                  <a:lnTo>
                    <a:pt x="18427" y="99503"/>
                  </a:lnTo>
                  <a:cubicBezTo>
                    <a:pt x="72478" y="153555"/>
                    <a:pt x="138813" y="192865"/>
                    <a:pt x="210062" y="217433"/>
                  </a:cubicBezTo>
                  <a:lnTo>
                    <a:pt x="259200" y="200235"/>
                  </a:lnTo>
                  <a:cubicBezTo>
                    <a:pt x="224804" y="146184"/>
                    <a:pt x="254286" y="18427"/>
                    <a:pt x="254286" y="18427"/>
                  </a:cubicBezTo>
                  <a:close/>
                </a:path>
              </a:pathLst>
            </a:custGeom>
            <a:solidFill>
              <a:srgbClr val="FFFFFF"/>
            </a:solidFill>
            <a:ln w="9525" cap="flat">
              <a:noFill/>
              <a:prstDash val="solid"/>
              <a:miter/>
            </a:ln>
          </p:spPr>
          <p:txBody>
            <a:bodyPr rtlCol="0" anchor="ctr"/>
            <a:lstStyle/>
            <a:p>
              <a:endParaRPr lang="en-US"/>
            </a:p>
          </p:txBody>
        </p:sp>
        <p:sp>
          <p:nvSpPr>
            <p:cNvPr id="31" name="Freeform: Shape 30"/>
            <p:cNvSpPr/>
            <p:nvPr/>
          </p:nvSpPr>
          <p:spPr>
            <a:xfrm>
              <a:off x="9476503" y="5855956"/>
              <a:ext cx="122844" cy="294825"/>
            </a:xfrm>
            <a:custGeom>
              <a:avLst/>
              <a:gdLst>
                <a:gd name="connsiteX0" fmla="*/ 111212 w 122843"/>
                <a:gd name="connsiteY0" fmla="*/ 20883 h 294824"/>
                <a:gd name="connsiteX1" fmla="*/ 54704 w 122843"/>
                <a:gd name="connsiteY1" fmla="*/ 18427 h 294824"/>
                <a:gd name="connsiteX2" fmla="*/ 42419 w 122843"/>
                <a:gd name="connsiteY2" fmla="*/ 273941 h 294824"/>
                <a:gd name="connsiteX3" fmla="*/ 108755 w 122843"/>
                <a:gd name="connsiteY3" fmla="*/ 276398 h 294824"/>
                <a:gd name="connsiteX4" fmla="*/ 111212 w 122843"/>
                <a:gd name="connsiteY4" fmla="*/ 20883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 h="294824">
                  <a:moveTo>
                    <a:pt x="111212" y="20883"/>
                  </a:moveTo>
                  <a:lnTo>
                    <a:pt x="54704" y="18427"/>
                  </a:lnTo>
                  <a:cubicBezTo>
                    <a:pt x="-19002" y="143727"/>
                    <a:pt x="42419" y="273941"/>
                    <a:pt x="42419" y="273941"/>
                  </a:cubicBezTo>
                  <a:lnTo>
                    <a:pt x="108755" y="276398"/>
                  </a:lnTo>
                  <a:cubicBezTo>
                    <a:pt x="86643" y="195321"/>
                    <a:pt x="84186" y="101960"/>
                    <a:pt x="111212" y="20883"/>
                  </a:cubicBezTo>
                  <a:close/>
                </a:path>
              </a:pathLst>
            </a:custGeom>
            <a:solidFill>
              <a:srgbClr val="F17FB0"/>
            </a:solidFill>
            <a:ln w="9525" cap="flat">
              <a:noFill/>
              <a:prstDash val="solid"/>
              <a:miter/>
            </a:ln>
          </p:spPr>
          <p:txBody>
            <a:bodyPr rtlCol="0" anchor="ctr"/>
            <a:lstStyle/>
            <a:p>
              <a:endParaRPr lang="en-US"/>
            </a:p>
          </p:txBody>
        </p:sp>
        <p:sp>
          <p:nvSpPr>
            <p:cNvPr id="32" name="Freeform: Shape 31"/>
            <p:cNvSpPr/>
            <p:nvPr/>
          </p:nvSpPr>
          <p:spPr>
            <a:xfrm>
              <a:off x="9552387" y="5858413"/>
              <a:ext cx="98275" cy="294825"/>
            </a:xfrm>
            <a:custGeom>
              <a:avLst/>
              <a:gdLst>
                <a:gd name="connsiteX0" fmla="*/ 94293 w 98274"/>
                <a:gd name="connsiteY0" fmla="*/ 20884 h 294824"/>
                <a:gd name="connsiteX1" fmla="*/ 37785 w 98274"/>
                <a:gd name="connsiteY1" fmla="*/ 18427 h 294824"/>
                <a:gd name="connsiteX2" fmla="*/ 37785 w 98274"/>
                <a:gd name="connsiteY2" fmla="*/ 273942 h 294824"/>
                <a:gd name="connsiteX3" fmla="*/ 96750 w 98274"/>
                <a:gd name="connsiteY3" fmla="*/ 276398 h 294824"/>
                <a:gd name="connsiteX4" fmla="*/ 94293 w 98274"/>
                <a:gd name="connsiteY4" fmla="*/ 20884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294824">
                  <a:moveTo>
                    <a:pt x="94293" y="20884"/>
                  </a:moveTo>
                  <a:lnTo>
                    <a:pt x="37785" y="18427"/>
                  </a:lnTo>
                  <a:cubicBezTo>
                    <a:pt x="10760" y="99503"/>
                    <a:pt x="13217" y="195321"/>
                    <a:pt x="37785" y="273942"/>
                  </a:cubicBezTo>
                  <a:lnTo>
                    <a:pt x="96750" y="276398"/>
                  </a:lnTo>
                  <a:cubicBezTo>
                    <a:pt x="79552" y="190408"/>
                    <a:pt x="72182" y="101960"/>
                    <a:pt x="94293" y="20884"/>
                  </a:cubicBezTo>
                  <a:close/>
                </a:path>
              </a:pathLst>
            </a:custGeom>
            <a:solidFill>
              <a:srgbClr val="FFCB73"/>
            </a:solidFill>
            <a:ln w="9525" cap="flat">
              <a:noFill/>
              <a:prstDash val="solid"/>
              <a:miter/>
            </a:ln>
          </p:spPr>
          <p:txBody>
            <a:bodyPr rtlCol="0" anchor="ctr"/>
            <a:lstStyle/>
            <a:p>
              <a:endParaRPr lang="en-US"/>
            </a:p>
          </p:txBody>
        </p:sp>
        <p:sp>
          <p:nvSpPr>
            <p:cNvPr id="33" name="Freeform: Shape 32"/>
            <p:cNvSpPr/>
            <p:nvPr/>
          </p:nvSpPr>
          <p:spPr>
            <a:xfrm>
              <a:off x="10028312" y="5878068"/>
              <a:ext cx="147412" cy="294825"/>
            </a:xfrm>
            <a:custGeom>
              <a:avLst/>
              <a:gdLst>
                <a:gd name="connsiteX0" fmla="*/ 144139 w 147412"/>
                <a:gd name="connsiteY0" fmla="*/ 23340 h 294824"/>
                <a:gd name="connsiteX1" fmla="*/ 26209 w 147412"/>
                <a:gd name="connsiteY1" fmla="*/ 18427 h 294824"/>
                <a:gd name="connsiteX2" fmla="*/ 38493 w 147412"/>
                <a:gd name="connsiteY2" fmla="*/ 273941 h 294824"/>
                <a:gd name="connsiteX3" fmla="*/ 146596 w 147412"/>
                <a:gd name="connsiteY3" fmla="*/ 278855 h 294824"/>
                <a:gd name="connsiteX4" fmla="*/ 144139 w 147412"/>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44139" y="23340"/>
                  </a:moveTo>
                  <a:lnTo>
                    <a:pt x="26209" y="18427"/>
                  </a:lnTo>
                  <a:cubicBezTo>
                    <a:pt x="11468" y="104417"/>
                    <a:pt x="18838" y="192865"/>
                    <a:pt x="38493" y="273941"/>
                  </a:cubicBezTo>
                  <a:lnTo>
                    <a:pt x="146596" y="278855"/>
                  </a:lnTo>
                  <a:cubicBezTo>
                    <a:pt x="131854" y="195321"/>
                    <a:pt x="129398" y="106874"/>
                    <a:pt x="144139" y="23340"/>
                  </a:cubicBezTo>
                  <a:close/>
                </a:path>
              </a:pathLst>
            </a:custGeom>
            <a:solidFill>
              <a:srgbClr val="FFCB73"/>
            </a:solidFill>
            <a:ln w="9525" cap="flat">
              <a:noFill/>
              <a:prstDash val="solid"/>
              <a:miter/>
            </a:ln>
          </p:spPr>
          <p:txBody>
            <a:bodyPr rtlCol="0" anchor="ctr"/>
            <a:lstStyle/>
            <a:p>
              <a:endParaRPr lang="en-US"/>
            </a:p>
          </p:txBody>
        </p:sp>
        <p:sp>
          <p:nvSpPr>
            <p:cNvPr id="34" name="Freeform: Shape 33"/>
            <p:cNvSpPr/>
            <p:nvPr/>
          </p:nvSpPr>
          <p:spPr>
            <a:xfrm>
              <a:off x="10147554" y="5787164"/>
              <a:ext cx="417668" cy="393100"/>
            </a:xfrm>
            <a:custGeom>
              <a:avLst/>
              <a:gdLst>
                <a:gd name="connsiteX0" fmla="*/ 417996 w 417668"/>
                <a:gd name="connsiteY0" fmla="*/ 232174 h 393099"/>
                <a:gd name="connsiteX1" fmla="*/ 113344 w 417668"/>
                <a:gd name="connsiteY1" fmla="*/ 345191 h 393099"/>
                <a:gd name="connsiteX2" fmla="*/ 115801 w 417668"/>
                <a:gd name="connsiteY2" fmla="*/ 156011 h 393099"/>
                <a:gd name="connsiteX3" fmla="*/ 115801 w 417668"/>
                <a:gd name="connsiteY3" fmla="*/ 156011 h 393099"/>
                <a:gd name="connsiteX4" fmla="*/ 415540 w 417668"/>
                <a:gd name="connsiteY4" fmla="*/ 52823 h 393099"/>
                <a:gd name="connsiteX5" fmla="*/ 417996 w 417668"/>
                <a:gd name="connsiteY5" fmla="*/ 18427 h 393099"/>
                <a:gd name="connsiteX6" fmla="*/ 133000 w 417668"/>
                <a:gd name="connsiteY6" fmla="*/ 121615 h 393099"/>
                <a:gd name="connsiteX7" fmla="*/ 27354 w 417668"/>
                <a:gd name="connsiteY7" fmla="*/ 116701 h 393099"/>
                <a:gd name="connsiteX8" fmla="*/ 29811 w 417668"/>
                <a:gd name="connsiteY8" fmla="*/ 372216 h 393099"/>
                <a:gd name="connsiteX9" fmla="*/ 123172 w 417668"/>
                <a:gd name="connsiteY9" fmla="*/ 377130 h 393099"/>
                <a:gd name="connsiteX10" fmla="*/ 123172 w 417668"/>
                <a:gd name="connsiteY10" fmla="*/ 377130 h 393099"/>
                <a:gd name="connsiteX11" fmla="*/ 123172 w 417668"/>
                <a:gd name="connsiteY11" fmla="*/ 377130 h 393099"/>
                <a:gd name="connsiteX12" fmla="*/ 420453 w 417668"/>
                <a:gd name="connsiteY12" fmla="*/ 269028 h 393099"/>
                <a:gd name="connsiteX13" fmla="*/ 417996 w 417668"/>
                <a:gd name="connsiteY13" fmla="*/ 232174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7668" h="393099">
                  <a:moveTo>
                    <a:pt x="417996" y="232174"/>
                  </a:moveTo>
                  <a:lnTo>
                    <a:pt x="113344" y="345191"/>
                  </a:lnTo>
                  <a:cubicBezTo>
                    <a:pt x="96147" y="249372"/>
                    <a:pt x="105974" y="187951"/>
                    <a:pt x="115801" y="156011"/>
                  </a:cubicBezTo>
                  <a:lnTo>
                    <a:pt x="115801" y="156011"/>
                  </a:lnTo>
                  <a:lnTo>
                    <a:pt x="415540" y="52823"/>
                  </a:lnTo>
                  <a:cubicBezTo>
                    <a:pt x="425367" y="38082"/>
                    <a:pt x="417996" y="18427"/>
                    <a:pt x="417996" y="18427"/>
                  </a:cubicBezTo>
                  <a:lnTo>
                    <a:pt x="133000" y="121615"/>
                  </a:lnTo>
                  <a:lnTo>
                    <a:pt x="27354" y="116701"/>
                  </a:lnTo>
                  <a:cubicBezTo>
                    <a:pt x="15069" y="200235"/>
                    <a:pt x="15069" y="286226"/>
                    <a:pt x="29811" y="372216"/>
                  </a:cubicBezTo>
                  <a:lnTo>
                    <a:pt x="123172" y="377130"/>
                  </a:lnTo>
                  <a:lnTo>
                    <a:pt x="123172" y="377130"/>
                  </a:lnTo>
                  <a:lnTo>
                    <a:pt x="123172" y="377130"/>
                  </a:lnTo>
                  <a:lnTo>
                    <a:pt x="420453" y="269028"/>
                  </a:lnTo>
                  <a:cubicBezTo>
                    <a:pt x="425367" y="251829"/>
                    <a:pt x="417996" y="232174"/>
                    <a:pt x="417996" y="232174"/>
                  </a:cubicBezTo>
                  <a:close/>
                </a:path>
              </a:pathLst>
            </a:custGeom>
            <a:solidFill>
              <a:srgbClr val="F17FB0"/>
            </a:solidFill>
            <a:ln w="9525" cap="flat">
              <a:noFill/>
              <a:prstDash val="solid"/>
              <a:miter/>
            </a:ln>
          </p:spPr>
          <p:txBody>
            <a:bodyPr rtlCol="0" anchor="ctr"/>
            <a:lstStyle/>
            <a:p>
              <a:endParaRPr lang="en-US"/>
            </a:p>
          </p:txBody>
        </p:sp>
        <p:sp>
          <p:nvSpPr>
            <p:cNvPr id="35" name="Freeform: Shape 34"/>
            <p:cNvSpPr/>
            <p:nvPr/>
          </p:nvSpPr>
          <p:spPr>
            <a:xfrm>
              <a:off x="9614515" y="5860870"/>
              <a:ext cx="466806" cy="294825"/>
            </a:xfrm>
            <a:custGeom>
              <a:avLst/>
              <a:gdLst>
                <a:gd name="connsiteX0" fmla="*/ 440006 w 466805"/>
                <a:gd name="connsiteY0" fmla="*/ 35625 h 294824"/>
                <a:gd name="connsiteX1" fmla="*/ 216430 w 466805"/>
                <a:gd name="connsiteY1" fmla="*/ 25797 h 294824"/>
                <a:gd name="connsiteX2" fmla="*/ 103414 w 466805"/>
                <a:gd name="connsiteY2" fmla="*/ 20883 h 294824"/>
                <a:gd name="connsiteX3" fmla="*/ 32165 w 466805"/>
                <a:gd name="connsiteY3" fmla="*/ 18427 h 294824"/>
                <a:gd name="connsiteX4" fmla="*/ 34622 w 466805"/>
                <a:gd name="connsiteY4" fmla="*/ 273941 h 294824"/>
                <a:gd name="connsiteX5" fmla="*/ 113242 w 466805"/>
                <a:gd name="connsiteY5" fmla="*/ 276398 h 294824"/>
                <a:gd name="connsiteX6" fmla="*/ 209060 w 466805"/>
                <a:gd name="connsiteY6" fmla="*/ 281312 h 294824"/>
                <a:gd name="connsiteX7" fmla="*/ 452290 w 466805"/>
                <a:gd name="connsiteY7" fmla="*/ 291139 h 294824"/>
                <a:gd name="connsiteX8" fmla="*/ 440006 w 466805"/>
                <a:gd name="connsiteY8" fmla="*/ 35625 h 29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805" h="294824">
                  <a:moveTo>
                    <a:pt x="440006" y="35625"/>
                  </a:moveTo>
                  <a:lnTo>
                    <a:pt x="216430" y="25797"/>
                  </a:lnTo>
                  <a:lnTo>
                    <a:pt x="103414" y="20883"/>
                  </a:lnTo>
                  <a:lnTo>
                    <a:pt x="32165" y="18427"/>
                  </a:lnTo>
                  <a:cubicBezTo>
                    <a:pt x="10053" y="99503"/>
                    <a:pt x="17424" y="187951"/>
                    <a:pt x="34622" y="273941"/>
                  </a:cubicBezTo>
                  <a:lnTo>
                    <a:pt x="113242" y="276398"/>
                  </a:lnTo>
                  <a:lnTo>
                    <a:pt x="209060" y="281312"/>
                  </a:lnTo>
                  <a:lnTo>
                    <a:pt x="452290" y="291139"/>
                  </a:lnTo>
                  <a:cubicBezTo>
                    <a:pt x="430179" y="210063"/>
                    <a:pt x="425265" y="121615"/>
                    <a:pt x="440006" y="35625"/>
                  </a:cubicBezTo>
                  <a:close/>
                </a:path>
              </a:pathLst>
            </a:custGeom>
            <a:solidFill>
              <a:srgbClr val="F17FB0"/>
            </a:solidFill>
            <a:ln w="9525" cap="flat">
              <a:noFill/>
              <a:prstDash val="solid"/>
              <a:miter/>
            </a:ln>
          </p:spPr>
          <p:txBody>
            <a:bodyPr rtlCol="0" anchor="ctr"/>
            <a:lstStyle/>
            <a:p>
              <a:endParaRPr lang="en-US"/>
            </a:p>
          </p:txBody>
        </p:sp>
        <p:sp>
          <p:nvSpPr>
            <p:cNvPr id="36" name="Freeform: Shape 35"/>
            <p:cNvSpPr/>
            <p:nvPr/>
          </p:nvSpPr>
          <p:spPr>
            <a:xfrm>
              <a:off x="9515237" y="5757681"/>
              <a:ext cx="1056455" cy="147412"/>
            </a:xfrm>
            <a:custGeom>
              <a:avLst/>
              <a:gdLst>
                <a:gd name="connsiteX0" fmla="*/ 18427 w 1056455"/>
                <a:gd name="connsiteY0" fmla="*/ 116701 h 147412"/>
                <a:gd name="connsiteX1" fmla="*/ 379587 w 1056455"/>
                <a:gd name="connsiteY1" fmla="*/ 18427 h 147412"/>
                <a:gd name="connsiteX2" fmla="*/ 1047856 w 1056455"/>
                <a:gd name="connsiteY2" fmla="*/ 45452 h 147412"/>
                <a:gd name="connsiteX3" fmla="*/ 762859 w 1056455"/>
                <a:gd name="connsiteY3" fmla="*/ 148641 h 147412"/>
              </a:gdLst>
              <a:ahLst/>
              <a:cxnLst>
                <a:cxn ang="0">
                  <a:pos x="connsiteX0" y="connsiteY0"/>
                </a:cxn>
                <a:cxn ang="0">
                  <a:pos x="connsiteX1" y="connsiteY1"/>
                </a:cxn>
                <a:cxn ang="0">
                  <a:pos x="connsiteX2" y="connsiteY2"/>
                </a:cxn>
                <a:cxn ang="0">
                  <a:pos x="connsiteX3" y="connsiteY3"/>
                </a:cxn>
              </a:cxnLst>
              <a:rect l="l" t="t" r="r" b="b"/>
              <a:pathLst>
                <a:path w="1056455" h="147412">
                  <a:moveTo>
                    <a:pt x="18427" y="116701"/>
                  </a:moveTo>
                  <a:lnTo>
                    <a:pt x="379587" y="18427"/>
                  </a:lnTo>
                  <a:lnTo>
                    <a:pt x="1047856" y="45452"/>
                  </a:lnTo>
                  <a:lnTo>
                    <a:pt x="762859" y="148641"/>
                  </a:lnTo>
                  <a:close/>
                </a:path>
              </a:pathLst>
            </a:custGeom>
            <a:solidFill>
              <a:srgbClr val="F0678F"/>
            </a:solidFill>
            <a:ln w="9525" cap="flat">
              <a:noFill/>
              <a:prstDash val="solid"/>
              <a:miter/>
            </a:ln>
          </p:spPr>
          <p:txBody>
            <a:bodyPr rtlCol="0" anchor="ctr"/>
            <a:lstStyle/>
            <a:p>
              <a:endParaRPr lang="en-US"/>
            </a:p>
          </p:txBody>
        </p:sp>
        <p:sp>
          <p:nvSpPr>
            <p:cNvPr id="37" name="Freeform: Shape 36"/>
            <p:cNvSpPr/>
            <p:nvPr/>
          </p:nvSpPr>
          <p:spPr>
            <a:xfrm>
              <a:off x="7928548" y="5625010"/>
              <a:ext cx="1474124" cy="737062"/>
            </a:xfrm>
            <a:custGeom>
              <a:avLst/>
              <a:gdLst>
                <a:gd name="connsiteX0" fmla="*/ 1189904 w 1474123"/>
                <a:gd name="connsiteY0" fmla="*/ 94590 h 737061"/>
                <a:gd name="connsiteX1" fmla="*/ 293146 w 1474123"/>
                <a:gd name="connsiteY1" fmla="*/ 87219 h 737061"/>
                <a:gd name="connsiteX2" fmla="*/ 116251 w 1474123"/>
                <a:gd name="connsiteY2" fmla="*/ 18427 h 737061"/>
                <a:gd name="connsiteX3" fmla="*/ 300516 w 1474123"/>
                <a:gd name="connsiteY3" fmla="*/ 654757 h 737061"/>
                <a:gd name="connsiteX4" fmla="*/ 1440506 w 1474123"/>
                <a:gd name="connsiteY4" fmla="*/ 541741 h 737061"/>
                <a:gd name="connsiteX5" fmla="*/ 1189904 w 1474123"/>
                <a:gd name="connsiteY5" fmla="*/ 94590 h 7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3" h="737061">
                  <a:moveTo>
                    <a:pt x="1189904" y="94590"/>
                  </a:moveTo>
                  <a:cubicBezTo>
                    <a:pt x="1189904" y="94590"/>
                    <a:pt x="809089" y="305881"/>
                    <a:pt x="293146" y="87219"/>
                  </a:cubicBezTo>
                  <a:lnTo>
                    <a:pt x="116251" y="18427"/>
                  </a:lnTo>
                  <a:cubicBezTo>
                    <a:pt x="116251" y="18427"/>
                    <a:pt x="-198229" y="492603"/>
                    <a:pt x="300516" y="654757"/>
                  </a:cubicBezTo>
                  <a:cubicBezTo>
                    <a:pt x="799262" y="816911"/>
                    <a:pt x="1369256" y="644929"/>
                    <a:pt x="1440506" y="541741"/>
                  </a:cubicBezTo>
                  <a:cubicBezTo>
                    <a:pt x="1514212" y="438552"/>
                    <a:pt x="1425764" y="101960"/>
                    <a:pt x="1189904" y="94590"/>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8" name="Freeform: Shape 37"/>
            <p:cNvSpPr/>
            <p:nvPr/>
          </p:nvSpPr>
          <p:spPr>
            <a:xfrm>
              <a:off x="8313826" y="5902637"/>
              <a:ext cx="958180" cy="638787"/>
            </a:xfrm>
            <a:custGeom>
              <a:avLst/>
              <a:gdLst>
                <a:gd name="connsiteX0" fmla="*/ 460664 w 958180"/>
                <a:gd name="connsiteY0" fmla="*/ 42995 h 638786"/>
                <a:gd name="connsiteX1" fmla="*/ 18427 w 958180"/>
                <a:gd name="connsiteY1" fmla="*/ 332906 h 638786"/>
                <a:gd name="connsiteX2" fmla="*/ 168296 w 958180"/>
                <a:gd name="connsiteY2" fmla="*/ 642472 h 638786"/>
                <a:gd name="connsiteX3" fmla="*/ 807083 w 958180"/>
                <a:gd name="connsiteY3" fmla="*/ 342734 h 638786"/>
                <a:gd name="connsiteX4" fmla="*/ 959409 w 958180"/>
                <a:gd name="connsiteY4" fmla="*/ 264114 h 638786"/>
                <a:gd name="connsiteX5" fmla="*/ 497517 w 958180"/>
                <a:gd name="connsiteY5" fmla="*/ 18427 h 638786"/>
                <a:gd name="connsiteX6" fmla="*/ 460664 w 958180"/>
                <a:gd name="connsiteY6" fmla="*/ 42995 h 6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180" h="638786">
                  <a:moveTo>
                    <a:pt x="460664" y="42995"/>
                  </a:moveTo>
                  <a:lnTo>
                    <a:pt x="18427" y="332906"/>
                  </a:lnTo>
                  <a:lnTo>
                    <a:pt x="168296" y="642472"/>
                  </a:lnTo>
                  <a:lnTo>
                    <a:pt x="807083" y="342734"/>
                  </a:lnTo>
                  <a:lnTo>
                    <a:pt x="959409" y="264114"/>
                  </a:lnTo>
                  <a:cubicBezTo>
                    <a:pt x="794798" y="207606"/>
                    <a:pt x="635102" y="119158"/>
                    <a:pt x="497517" y="18427"/>
                  </a:cubicBezTo>
                  <a:lnTo>
                    <a:pt x="460664" y="42995"/>
                  </a:lnTo>
                  <a:close/>
                </a:path>
              </a:pathLst>
            </a:custGeom>
            <a:solidFill>
              <a:schemeClr val="accent3">
                <a:lumMod val="75000"/>
              </a:schemeClr>
            </a:solidFill>
            <a:ln w="9525" cap="flat">
              <a:noFill/>
              <a:prstDash val="solid"/>
              <a:miter/>
            </a:ln>
          </p:spPr>
          <p:txBody>
            <a:bodyPr rtlCol="0" anchor="ctr"/>
            <a:lstStyle/>
            <a:p>
              <a:endParaRPr lang="en-US"/>
            </a:p>
          </p:txBody>
        </p:sp>
        <p:sp>
          <p:nvSpPr>
            <p:cNvPr id="39" name="Freeform: Shape 38"/>
            <p:cNvSpPr/>
            <p:nvPr/>
          </p:nvSpPr>
          <p:spPr>
            <a:xfrm>
              <a:off x="8792917" y="5622328"/>
              <a:ext cx="712493" cy="540512"/>
            </a:xfrm>
            <a:custGeom>
              <a:avLst/>
              <a:gdLst>
                <a:gd name="connsiteX0" fmla="*/ 603162 w 712493"/>
                <a:gd name="connsiteY0" fmla="*/ 57961 h 540512"/>
                <a:gd name="connsiteX1" fmla="*/ 394328 w 712493"/>
                <a:gd name="connsiteY1" fmla="*/ 53048 h 540512"/>
                <a:gd name="connsiteX2" fmla="*/ 18427 w 712493"/>
                <a:gd name="connsiteY2" fmla="*/ 298735 h 540512"/>
                <a:gd name="connsiteX3" fmla="*/ 480319 w 712493"/>
                <a:gd name="connsiteY3" fmla="*/ 544422 h 540512"/>
                <a:gd name="connsiteX4" fmla="*/ 605619 w 712493"/>
                <a:gd name="connsiteY4" fmla="*/ 480543 h 540512"/>
                <a:gd name="connsiteX5" fmla="*/ 603162 w 712493"/>
                <a:gd name="connsiteY5" fmla="*/ 57961 h 5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493" h="540512">
                  <a:moveTo>
                    <a:pt x="603162" y="57961"/>
                  </a:moveTo>
                  <a:cubicBezTo>
                    <a:pt x="522085" y="-28029"/>
                    <a:pt x="394328" y="53048"/>
                    <a:pt x="394328" y="53048"/>
                  </a:cubicBezTo>
                  <a:lnTo>
                    <a:pt x="18427" y="298735"/>
                  </a:lnTo>
                  <a:cubicBezTo>
                    <a:pt x="158469" y="399467"/>
                    <a:pt x="315708" y="487914"/>
                    <a:pt x="480319" y="544422"/>
                  </a:cubicBezTo>
                  <a:lnTo>
                    <a:pt x="605619" y="480543"/>
                  </a:lnTo>
                  <a:cubicBezTo>
                    <a:pt x="605619" y="480543"/>
                    <a:pt x="856220" y="323304"/>
                    <a:pt x="603162" y="57961"/>
                  </a:cubicBezTo>
                  <a:close/>
                </a:path>
              </a:pathLst>
            </a:custGeom>
            <a:solidFill>
              <a:schemeClr val="accent3"/>
            </a:solidFill>
            <a:ln w="9525" cap="flat">
              <a:noFill/>
              <a:prstDash val="solid"/>
              <a:miter/>
            </a:ln>
          </p:spPr>
          <p:txBody>
            <a:bodyPr rtlCol="0" anchor="ctr"/>
            <a:lstStyle/>
            <a:p>
              <a:endParaRPr lang="en-US"/>
            </a:p>
          </p:txBody>
        </p:sp>
        <p:sp>
          <p:nvSpPr>
            <p:cNvPr id="40" name="Freeform: Shape 39"/>
            <p:cNvSpPr/>
            <p:nvPr/>
          </p:nvSpPr>
          <p:spPr>
            <a:xfrm>
              <a:off x="7836717" y="6219689"/>
              <a:ext cx="687924" cy="368531"/>
            </a:xfrm>
            <a:custGeom>
              <a:avLst/>
              <a:gdLst>
                <a:gd name="connsiteX0" fmla="*/ 478338 w 687924"/>
                <a:gd name="connsiteY0" fmla="*/ 23225 h 368530"/>
                <a:gd name="connsiteX1" fmla="*/ 650319 w 687924"/>
                <a:gd name="connsiteY1" fmla="*/ 335248 h 368530"/>
                <a:gd name="connsiteX2" fmla="*/ 28730 w 687924"/>
                <a:gd name="connsiteY2" fmla="*/ 190292 h 368530"/>
                <a:gd name="connsiteX3" fmla="*/ 478338 w 687924"/>
                <a:gd name="connsiteY3" fmla="*/ 23225 h 368530"/>
              </a:gdLst>
              <a:ahLst/>
              <a:cxnLst>
                <a:cxn ang="0">
                  <a:pos x="connsiteX0" y="connsiteY0"/>
                </a:cxn>
                <a:cxn ang="0">
                  <a:pos x="connsiteX1" y="connsiteY1"/>
                </a:cxn>
                <a:cxn ang="0">
                  <a:pos x="connsiteX2" y="connsiteY2"/>
                </a:cxn>
                <a:cxn ang="0">
                  <a:pos x="connsiteX3" y="connsiteY3"/>
                </a:cxn>
              </a:cxnLst>
              <a:rect l="l" t="t" r="r" b="b"/>
              <a:pathLst>
                <a:path w="687924" h="368530">
                  <a:moveTo>
                    <a:pt x="478338" y="23225"/>
                  </a:moveTo>
                  <a:cubicBezTo>
                    <a:pt x="534846" y="453178"/>
                    <a:pt x="770706" y="246801"/>
                    <a:pt x="650319" y="335248"/>
                  </a:cubicBezTo>
                  <a:cubicBezTo>
                    <a:pt x="650319" y="335248"/>
                    <a:pt x="129462" y="433522"/>
                    <a:pt x="28730" y="190292"/>
                  </a:cubicBezTo>
                  <a:cubicBezTo>
                    <a:pt x="-62174" y="-25912"/>
                    <a:pt x="478338" y="23225"/>
                    <a:pt x="478338" y="23225"/>
                  </a:cubicBezTo>
                  <a:close/>
                </a:path>
              </a:pathLst>
            </a:custGeom>
            <a:solidFill>
              <a:schemeClr val="tx2"/>
            </a:solidFill>
            <a:ln w="9525" cap="flat">
              <a:noFill/>
              <a:prstDash val="solid"/>
              <a:miter/>
            </a:ln>
          </p:spPr>
          <p:txBody>
            <a:bodyPr rtlCol="0" anchor="ctr"/>
            <a:lstStyle/>
            <a:p>
              <a:endParaRPr lang="en-US"/>
            </a:p>
          </p:txBody>
        </p:sp>
        <p:sp>
          <p:nvSpPr>
            <p:cNvPr id="41" name="Freeform: Shape 40"/>
            <p:cNvSpPr/>
            <p:nvPr/>
          </p:nvSpPr>
          <p:spPr>
            <a:xfrm>
              <a:off x="8016545" y="6205360"/>
              <a:ext cx="491375" cy="368531"/>
            </a:xfrm>
            <a:custGeom>
              <a:avLst/>
              <a:gdLst>
                <a:gd name="connsiteX0" fmla="*/ 158468 w 491374"/>
                <a:gd name="connsiteY0" fmla="*/ 347120 h 368530"/>
                <a:gd name="connsiteX1" fmla="*/ 480319 w 491374"/>
                <a:gd name="connsiteY1" fmla="*/ 332379 h 368530"/>
                <a:gd name="connsiteX2" fmla="*/ 327992 w 491374"/>
                <a:gd name="connsiteY2" fmla="*/ 22812 h 368530"/>
                <a:gd name="connsiteX3" fmla="*/ 18427 w 491374"/>
                <a:gd name="connsiteY3" fmla="*/ 32640 h 368530"/>
                <a:gd name="connsiteX4" fmla="*/ 158468 w 491374"/>
                <a:gd name="connsiteY4" fmla="*/ 347120 h 36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368530">
                  <a:moveTo>
                    <a:pt x="158468" y="347120"/>
                  </a:moveTo>
                  <a:cubicBezTo>
                    <a:pt x="318165" y="364318"/>
                    <a:pt x="480319" y="332379"/>
                    <a:pt x="480319" y="332379"/>
                  </a:cubicBezTo>
                  <a:cubicBezTo>
                    <a:pt x="401698" y="239017"/>
                    <a:pt x="327992" y="22812"/>
                    <a:pt x="327992" y="22812"/>
                  </a:cubicBezTo>
                  <a:cubicBezTo>
                    <a:pt x="327992" y="22812"/>
                    <a:pt x="153555" y="8071"/>
                    <a:pt x="18427" y="32640"/>
                  </a:cubicBezTo>
                  <a:cubicBezTo>
                    <a:pt x="104417" y="118630"/>
                    <a:pt x="146184" y="229190"/>
                    <a:pt x="158468" y="347120"/>
                  </a:cubicBezTo>
                  <a:close/>
                </a:path>
              </a:pathLst>
            </a:custGeom>
            <a:solidFill>
              <a:srgbClr val="EBE9F4"/>
            </a:solidFill>
            <a:ln w="9525" cap="flat">
              <a:noFill/>
              <a:prstDash val="solid"/>
              <a:miter/>
            </a:ln>
          </p:spPr>
          <p:txBody>
            <a:bodyPr rtlCol="0" anchor="ctr"/>
            <a:lstStyle/>
            <a:p>
              <a:endParaRPr lang="en-US"/>
            </a:p>
          </p:txBody>
        </p:sp>
        <p:sp>
          <p:nvSpPr>
            <p:cNvPr id="42" name="Freeform: Shape 41"/>
            <p:cNvSpPr/>
            <p:nvPr/>
          </p:nvSpPr>
          <p:spPr>
            <a:xfrm>
              <a:off x="8286129" y="6156709"/>
              <a:ext cx="270256" cy="270256"/>
            </a:xfrm>
            <a:custGeom>
              <a:avLst/>
              <a:gdLst>
                <a:gd name="connsiteX0" fmla="*/ 36296 w 270255"/>
                <a:gd name="connsiteY0" fmla="*/ 194307 h 270256"/>
                <a:gd name="connsiteX1" fmla="*/ 200907 w 270255"/>
                <a:gd name="connsiteY1" fmla="*/ 218876 h 270256"/>
                <a:gd name="connsiteX2" fmla="*/ 205820 w 270255"/>
                <a:gd name="connsiteY2" fmla="*/ 174653 h 270256"/>
                <a:gd name="connsiteX3" fmla="*/ 149312 w 270255"/>
                <a:gd name="connsiteY3" fmla="*/ 177109 h 270256"/>
                <a:gd name="connsiteX4" fmla="*/ 41210 w 270255"/>
                <a:gd name="connsiteY4" fmla="*/ 213962 h 270256"/>
                <a:gd name="connsiteX5" fmla="*/ 28925 w 270255"/>
                <a:gd name="connsiteY5" fmla="*/ 186937 h 270256"/>
                <a:gd name="connsiteX6" fmla="*/ 132114 w 270255"/>
                <a:gd name="connsiteY6" fmla="*/ 142713 h 270256"/>
                <a:gd name="connsiteX7" fmla="*/ 203364 w 270255"/>
                <a:gd name="connsiteY7" fmla="*/ 46895 h 270256"/>
                <a:gd name="connsiteX8" fmla="*/ 110002 w 270255"/>
                <a:gd name="connsiteY8" fmla="*/ 125515 h 270256"/>
                <a:gd name="connsiteX9" fmla="*/ 48580 w 270255"/>
                <a:gd name="connsiteY9" fmla="*/ 211506 h 270256"/>
                <a:gd name="connsiteX10" fmla="*/ 21555 w 270255"/>
                <a:gd name="connsiteY10" fmla="*/ 191850 h 270256"/>
                <a:gd name="connsiteX11" fmla="*/ 232846 w 270255"/>
                <a:gd name="connsiteY11" fmla="*/ 29697 h 270256"/>
                <a:gd name="connsiteX12" fmla="*/ 41210 w 270255"/>
                <a:gd name="connsiteY12" fmla="*/ 213962 h 270256"/>
                <a:gd name="connsiteX13" fmla="*/ 28925 w 270255"/>
                <a:gd name="connsiteY13" fmla="*/ 186937 h 270256"/>
                <a:gd name="connsiteX14" fmla="*/ 203364 w 270255"/>
                <a:gd name="connsiteY14" fmla="*/ 145170 h 270256"/>
                <a:gd name="connsiteX15" fmla="*/ 257415 w 270255"/>
                <a:gd name="connsiteY15" fmla="*/ 199221 h 270256"/>
                <a:gd name="connsiteX16" fmla="*/ 31382 w 270255"/>
                <a:gd name="connsiteY16" fmla="*/ 206592 h 270256"/>
                <a:gd name="connsiteX17" fmla="*/ 36296 w 270255"/>
                <a:gd name="connsiteY17" fmla="*/ 194307 h 270256"/>
                <a:gd name="connsiteX18" fmla="*/ 36296 w 270255"/>
                <a:gd name="connsiteY18" fmla="*/ 194307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55" h="270256">
                  <a:moveTo>
                    <a:pt x="36296" y="194307"/>
                  </a:moveTo>
                  <a:cubicBezTo>
                    <a:pt x="85434" y="213962"/>
                    <a:pt x="149312" y="238531"/>
                    <a:pt x="200907" y="218876"/>
                  </a:cubicBezTo>
                  <a:cubicBezTo>
                    <a:pt x="223019" y="211506"/>
                    <a:pt x="230389" y="184480"/>
                    <a:pt x="205820" y="174653"/>
                  </a:cubicBezTo>
                  <a:cubicBezTo>
                    <a:pt x="188622" y="167281"/>
                    <a:pt x="164053" y="174653"/>
                    <a:pt x="149312" y="177109"/>
                  </a:cubicBezTo>
                  <a:cubicBezTo>
                    <a:pt x="112459" y="184480"/>
                    <a:pt x="75606" y="199221"/>
                    <a:pt x="41210" y="213962"/>
                  </a:cubicBezTo>
                  <a:cubicBezTo>
                    <a:pt x="36296" y="204135"/>
                    <a:pt x="33839" y="196764"/>
                    <a:pt x="28925" y="186937"/>
                  </a:cubicBezTo>
                  <a:cubicBezTo>
                    <a:pt x="63322" y="172195"/>
                    <a:pt x="97718" y="157454"/>
                    <a:pt x="132114" y="142713"/>
                  </a:cubicBezTo>
                  <a:cubicBezTo>
                    <a:pt x="144398" y="135342"/>
                    <a:pt x="269699" y="56722"/>
                    <a:pt x="203364" y="46895"/>
                  </a:cubicBezTo>
                  <a:cubicBezTo>
                    <a:pt x="168967" y="41981"/>
                    <a:pt x="127200" y="103403"/>
                    <a:pt x="110002" y="125515"/>
                  </a:cubicBezTo>
                  <a:cubicBezTo>
                    <a:pt x="87891" y="152540"/>
                    <a:pt x="68236" y="182023"/>
                    <a:pt x="48580" y="211506"/>
                  </a:cubicBezTo>
                  <a:cubicBezTo>
                    <a:pt x="36296" y="228703"/>
                    <a:pt x="9270" y="209049"/>
                    <a:pt x="21555" y="191850"/>
                  </a:cubicBezTo>
                  <a:cubicBezTo>
                    <a:pt x="53494" y="145170"/>
                    <a:pt x="159140" y="-26811"/>
                    <a:pt x="232846" y="29697"/>
                  </a:cubicBezTo>
                  <a:cubicBezTo>
                    <a:pt x="326207" y="103403"/>
                    <a:pt x="80520" y="196764"/>
                    <a:pt x="41210" y="213962"/>
                  </a:cubicBezTo>
                  <a:cubicBezTo>
                    <a:pt x="24012" y="221333"/>
                    <a:pt x="11727" y="194307"/>
                    <a:pt x="28925" y="186937"/>
                  </a:cubicBezTo>
                  <a:cubicBezTo>
                    <a:pt x="82977" y="162368"/>
                    <a:pt x="144398" y="140256"/>
                    <a:pt x="203364" y="145170"/>
                  </a:cubicBezTo>
                  <a:cubicBezTo>
                    <a:pt x="227932" y="147627"/>
                    <a:pt x="264785" y="169738"/>
                    <a:pt x="257415" y="199221"/>
                  </a:cubicBezTo>
                  <a:cubicBezTo>
                    <a:pt x="232846" y="297496"/>
                    <a:pt x="82977" y="238531"/>
                    <a:pt x="31382" y="206592"/>
                  </a:cubicBezTo>
                  <a:cubicBezTo>
                    <a:pt x="19098" y="201678"/>
                    <a:pt x="26469" y="189393"/>
                    <a:pt x="36296" y="194307"/>
                  </a:cubicBezTo>
                  <a:lnTo>
                    <a:pt x="36296" y="194307"/>
                  </a:lnTo>
                  <a:close/>
                </a:path>
              </a:pathLst>
            </a:custGeom>
            <a:solidFill>
              <a:schemeClr val="tx2"/>
            </a:solidFill>
            <a:ln w="9525" cap="flat">
              <a:noFill/>
              <a:prstDash val="solid"/>
              <a:miter/>
            </a:ln>
          </p:spPr>
          <p:txBody>
            <a:bodyPr rtlCol="0" anchor="ctr"/>
            <a:lstStyle/>
            <a:p>
              <a:endParaRPr lang="en-US"/>
            </a:p>
          </p:txBody>
        </p:sp>
        <p:sp>
          <p:nvSpPr>
            <p:cNvPr id="43" name="Freeform: Shape 42"/>
            <p:cNvSpPr/>
            <p:nvPr/>
          </p:nvSpPr>
          <p:spPr>
            <a:xfrm>
              <a:off x="7864621" y="6219573"/>
              <a:ext cx="319393" cy="343962"/>
            </a:xfrm>
            <a:custGeom>
              <a:avLst/>
              <a:gdLst>
                <a:gd name="connsiteX0" fmla="*/ 170351 w 319393"/>
                <a:gd name="connsiteY0" fmla="*/ 18427 h 343962"/>
                <a:gd name="connsiteX1" fmla="*/ 27852 w 319393"/>
                <a:gd name="connsiteY1" fmla="*/ 175666 h 343962"/>
                <a:gd name="connsiteX2" fmla="*/ 310392 w 319393"/>
                <a:gd name="connsiteY2" fmla="*/ 332907 h 343962"/>
                <a:gd name="connsiteX3" fmla="*/ 170351 w 319393"/>
                <a:gd name="connsiteY3" fmla="*/ 18427 h 343962"/>
              </a:gdLst>
              <a:ahLst/>
              <a:cxnLst>
                <a:cxn ang="0">
                  <a:pos x="connsiteX0" y="connsiteY0"/>
                </a:cxn>
                <a:cxn ang="0">
                  <a:pos x="connsiteX1" y="connsiteY1"/>
                </a:cxn>
                <a:cxn ang="0">
                  <a:pos x="connsiteX2" y="connsiteY2"/>
                </a:cxn>
                <a:cxn ang="0">
                  <a:pos x="connsiteX3" y="connsiteY3"/>
                </a:cxn>
              </a:cxnLst>
              <a:rect l="l" t="t" r="r" b="b"/>
              <a:pathLst>
                <a:path w="319393" h="343962">
                  <a:moveTo>
                    <a:pt x="170351" y="18427"/>
                  </a:moveTo>
                  <a:cubicBezTo>
                    <a:pt x="67162" y="38082"/>
                    <a:pt x="-9001" y="82305"/>
                    <a:pt x="27852" y="175666"/>
                  </a:cubicBezTo>
                  <a:cubicBezTo>
                    <a:pt x="72076" y="278855"/>
                    <a:pt x="190006" y="320622"/>
                    <a:pt x="310392" y="332907"/>
                  </a:cubicBezTo>
                  <a:cubicBezTo>
                    <a:pt x="298108" y="214976"/>
                    <a:pt x="256341" y="104417"/>
                    <a:pt x="170351" y="18427"/>
                  </a:cubicBezTo>
                  <a:close/>
                </a:path>
              </a:pathLst>
            </a:custGeom>
            <a:solidFill>
              <a:schemeClr val="tx2"/>
            </a:solidFill>
            <a:ln w="9525" cap="flat">
              <a:noFill/>
              <a:prstDash val="solid"/>
              <a:miter/>
            </a:ln>
          </p:spPr>
          <p:txBody>
            <a:bodyPr rtlCol="0" anchor="ctr"/>
            <a:lstStyle/>
            <a:p>
              <a:endParaRPr lang="en-US"/>
            </a:p>
          </p:txBody>
        </p:sp>
        <p:sp>
          <p:nvSpPr>
            <p:cNvPr id="44" name="Freeform: Shape 43"/>
            <p:cNvSpPr/>
            <p:nvPr/>
          </p:nvSpPr>
          <p:spPr>
            <a:xfrm>
              <a:off x="8212593" y="6231636"/>
              <a:ext cx="147412" cy="270256"/>
            </a:xfrm>
            <a:custGeom>
              <a:avLst/>
              <a:gdLst>
                <a:gd name="connsiteX0" fmla="*/ 18928 w 147412"/>
                <a:gd name="connsiteY0" fmla="*/ 23562 h 270256"/>
                <a:gd name="connsiteX1" fmla="*/ 134401 w 147412"/>
                <a:gd name="connsiteY1" fmla="*/ 271706 h 270256"/>
                <a:gd name="connsiteX2" fmla="*/ 144228 w 147412"/>
                <a:gd name="connsiteY2" fmla="*/ 271706 h 270256"/>
                <a:gd name="connsiteX3" fmla="*/ 23842 w 147412"/>
                <a:gd name="connsiteY3" fmla="*/ 21105 h 270256"/>
                <a:gd name="connsiteX4" fmla="*/ 18928 w 147412"/>
                <a:gd name="connsiteY4" fmla="*/ 23562 h 270256"/>
                <a:gd name="connsiteX5" fmla="*/ 18928 w 147412"/>
                <a:gd name="connsiteY5" fmla="*/ 23562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8928" y="23562"/>
                  </a:moveTo>
                  <a:cubicBezTo>
                    <a:pt x="68065" y="104638"/>
                    <a:pt x="122117" y="175888"/>
                    <a:pt x="134401" y="271706"/>
                  </a:cubicBezTo>
                  <a:cubicBezTo>
                    <a:pt x="134401" y="276620"/>
                    <a:pt x="146685" y="276620"/>
                    <a:pt x="144228" y="271706"/>
                  </a:cubicBezTo>
                  <a:cubicBezTo>
                    <a:pt x="139315" y="175888"/>
                    <a:pt x="75436" y="97268"/>
                    <a:pt x="23842" y="21105"/>
                  </a:cubicBezTo>
                  <a:cubicBezTo>
                    <a:pt x="23842" y="16191"/>
                    <a:pt x="16471" y="18648"/>
                    <a:pt x="18928" y="23562"/>
                  </a:cubicBezTo>
                  <a:lnTo>
                    <a:pt x="18928" y="23562"/>
                  </a:lnTo>
                  <a:close/>
                </a:path>
              </a:pathLst>
            </a:custGeom>
            <a:solidFill>
              <a:schemeClr val="tx2"/>
            </a:solidFill>
            <a:ln w="9525" cap="flat">
              <a:noFill/>
              <a:prstDash val="solid"/>
              <a:miter/>
            </a:ln>
          </p:spPr>
          <p:txBody>
            <a:bodyPr rtlCol="0" anchor="ctr"/>
            <a:lstStyle/>
            <a:p>
              <a:endParaRPr lang="en-US"/>
            </a:p>
          </p:txBody>
        </p:sp>
        <p:sp>
          <p:nvSpPr>
            <p:cNvPr id="45" name="Freeform: Shape 44"/>
            <p:cNvSpPr/>
            <p:nvPr/>
          </p:nvSpPr>
          <p:spPr>
            <a:xfrm>
              <a:off x="8133974" y="6239583"/>
              <a:ext cx="147412" cy="270256"/>
            </a:xfrm>
            <a:custGeom>
              <a:avLst/>
              <a:gdLst>
                <a:gd name="connsiteX0" fmla="*/ 18928 w 147412"/>
                <a:gd name="connsiteY0" fmla="*/ 22986 h 270256"/>
                <a:gd name="connsiteX1" fmla="*/ 134401 w 147412"/>
                <a:gd name="connsiteY1" fmla="*/ 271130 h 270256"/>
                <a:gd name="connsiteX2" fmla="*/ 144228 w 147412"/>
                <a:gd name="connsiteY2" fmla="*/ 271130 h 270256"/>
                <a:gd name="connsiteX3" fmla="*/ 23842 w 147412"/>
                <a:gd name="connsiteY3" fmla="*/ 20529 h 270256"/>
                <a:gd name="connsiteX4" fmla="*/ 18928 w 147412"/>
                <a:gd name="connsiteY4" fmla="*/ 22986 h 270256"/>
                <a:gd name="connsiteX5" fmla="*/ 18928 w 147412"/>
                <a:gd name="connsiteY5" fmla="*/ 22986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8928" y="22986"/>
                  </a:moveTo>
                  <a:cubicBezTo>
                    <a:pt x="68065" y="104063"/>
                    <a:pt x="122117" y="175312"/>
                    <a:pt x="134401" y="271130"/>
                  </a:cubicBezTo>
                  <a:cubicBezTo>
                    <a:pt x="134401" y="276044"/>
                    <a:pt x="146685" y="276044"/>
                    <a:pt x="144228" y="271130"/>
                  </a:cubicBezTo>
                  <a:cubicBezTo>
                    <a:pt x="139315" y="175312"/>
                    <a:pt x="75436" y="96692"/>
                    <a:pt x="23842" y="20529"/>
                  </a:cubicBezTo>
                  <a:cubicBezTo>
                    <a:pt x="23842" y="15615"/>
                    <a:pt x="16471" y="20529"/>
                    <a:pt x="18928" y="22986"/>
                  </a:cubicBezTo>
                  <a:lnTo>
                    <a:pt x="18928" y="22986"/>
                  </a:lnTo>
                  <a:close/>
                </a:path>
              </a:pathLst>
            </a:custGeom>
            <a:solidFill>
              <a:schemeClr val="tx2"/>
            </a:solidFill>
            <a:ln w="9525" cap="flat">
              <a:noFill/>
              <a:prstDash val="solid"/>
              <a:miter/>
            </a:ln>
          </p:spPr>
          <p:txBody>
            <a:bodyPr rtlCol="0" anchor="ctr"/>
            <a:lstStyle/>
            <a:p>
              <a:endParaRPr lang="en-US"/>
            </a:p>
          </p:txBody>
        </p:sp>
        <p:sp>
          <p:nvSpPr>
            <p:cNvPr id="46" name="Freeform: Shape 45"/>
            <p:cNvSpPr/>
            <p:nvPr/>
          </p:nvSpPr>
          <p:spPr>
            <a:xfrm>
              <a:off x="7795530" y="5848586"/>
              <a:ext cx="1203868" cy="687924"/>
            </a:xfrm>
            <a:custGeom>
              <a:avLst/>
              <a:gdLst>
                <a:gd name="connsiteX0" fmla="*/ 128882 w 1203867"/>
                <a:gd name="connsiteY0" fmla="*/ 254286 h 687924"/>
                <a:gd name="connsiteX1" fmla="*/ 445818 w 1203867"/>
                <a:gd name="connsiteY1" fmla="*/ 384500 h 687924"/>
                <a:gd name="connsiteX2" fmla="*/ 1084605 w 1203867"/>
                <a:gd name="connsiteY2" fmla="*/ 684239 h 687924"/>
                <a:gd name="connsiteX3" fmla="*/ 1195165 w 1203867"/>
                <a:gd name="connsiteY3" fmla="*/ 455750 h 687924"/>
                <a:gd name="connsiteX4" fmla="*/ 23236 w 1203867"/>
                <a:gd name="connsiteY4" fmla="*/ 18427 h 687924"/>
                <a:gd name="connsiteX5" fmla="*/ 128882 w 1203867"/>
                <a:gd name="connsiteY5" fmla="*/ 254286 h 6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867" h="687924">
                  <a:moveTo>
                    <a:pt x="128882" y="254286"/>
                  </a:moveTo>
                  <a:lnTo>
                    <a:pt x="445818" y="384500"/>
                  </a:lnTo>
                  <a:lnTo>
                    <a:pt x="1084605" y="684239"/>
                  </a:lnTo>
                  <a:lnTo>
                    <a:pt x="1195165" y="455750"/>
                  </a:lnTo>
                  <a:cubicBezTo>
                    <a:pt x="779953" y="445923"/>
                    <a:pt x="345087" y="291139"/>
                    <a:pt x="23236" y="18427"/>
                  </a:cubicBezTo>
                  <a:cubicBezTo>
                    <a:pt x="-8703" y="168296"/>
                    <a:pt x="128882" y="254286"/>
                    <a:pt x="128882" y="254286"/>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47" name="Freeform: Shape 46"/>
            <p:cNvSpPr/>
            <p:nvPr/>
          </p:nvSpPr>
          <p:spPr>
            <a:xfrm>
              <a:off x="7800340" y="5622328"/>
              <a:ext cx="1228436" cy="687924"/>
            </a:xfrm>
            <a:custGeom>
              <a:avLst/>
              <a:gdLst>
                <a:gd name="connsiteX0" fmla="*/ 787428 w 1228436"/>
                <a:gd name="connsiteY0" fmla="*/ 308562 h 687924"/>
                <a:gd name="connsiteX1" fmla="*/ 335363 w 1228436"/>
                <a:gd name="connsiteY1" fmla="*/ 53048 h 687924"/>
                <a:gd name="connsiteX2" fmla="*/ 126529 w 1228436"/>
                <a:gd name="connsiteY2" fmla="*/ 57961 h 687924"/>
                <a:gd name="connsiteX3" fmla="*/ 18427 w 1228436"/>
                <a:gd name="connsiteY3" fmla="*/ 242227 h 687924"/>
                <a:gd name="connsiteX4" fmla="*/ 1190355 w 1228436"/>
                <a:gd name="connsiteY4" fmla="*/ 679550 h 687924"/>
                <a:gd name="connsiteX5" fmla="*/ 1229665 w 1228436"/>
                <a:gd name="connsiteY5" fmla="*/ 598473 h 687924"/>
                <a:gd name="connsiteX6" fmla="*/ 787428 w 1228436"/>
                <a:gd name="connsiteY6" fmla="*/ 308562 h 6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6" h="687924">
                  <a:moveTo>
                    <a:pt x="787428" y="308562"/>
                  </a:moveTo>
                  <a:lnTo>
                    <a:pt x="335363" y="53048"/>
                  </a:lnTo>
                  <a:cubicBezTo>
                    <a:pt x="335363" y="53048"/>
                    <a:pt x="207606" y="-28029"/>
                    <a:pt x="126529" y="57961"/>
                  </a:cubicBezTo>
                  <a:cubicBezTo>
                    <a:pt x="60193" y="126754"/>
                    <a:pt x="28254" y="188176"/>
                    <a:pt x="18427" y="242227"/>
                  </a:cubicBezTo>
                  <a:cubicBezTo>
                    <a:pt x="340277" y="517397"/>
                    <a:pt x="777600" y="669723"/>
                    <a:pt x="1190355" y="679550"/>
                  </a:cubicBezTo>
                  <a:lnTo>
                    <a:pt x="1229665" y="598473"/>
                  </a:lnTo>
                  <a:lnTo>
                    <a:pt x="787428" y="308562"/>
                  </a:lnTo>
                  <a:close/>
                </a:path>
              </a:pathLst>
            </a:custGeom>
            <a:solidFill>
              <a:schemeClr val="accent3"/>
            </a:solidFill>
            <a:ln w="9525" cap="flat">
              <a:noFill/>
              <a:prstDash val="solid"/>
              <a:miter/>
            </a:ln>
          </p:spPr>
          <p:txBody>
            <a:bodyPr rtlCol="0" anchor="ctr"/>
            <a:lstStyle/>
            <a:p>
              <a:endParaRPr lang="en-US"/>
            </a:p>
          </p:txBody>
        </p:sp>
        <p:sp>
          <p:nvSpPr>
            <p:cNvPr id="48" name="Freeform: Shape 47"/>
            <p:cNvSpPr/>
            <p:nvPr/>
          </p:nvSpPr>
          <p:spPr>
            <a:xfrm>
              <a:off x="8823027" y="6204947"/>
              <a:ext cx="687924" cy="368531"/>
            </a:xfrm>
            <a:custGeom>
              <a:avLst/>
              <a:gdLst>
                <a:gd name="connsiteX0" fmla="*/ 224176 w 687924"/>
                <a:gd name="connsiteY0" fmla="*/ 23225 h 368530"/>
                <a:gd name="connsiteX1" fmla="*/ 52195 w 687924"/>
                <a:gd name="connsiteY1" fmla="*/ 335248 h 368530"/>
                <a:gd name="connsiteX2" fmla="*/ 673784 w 687924"/>
                <a:gd name="connsiteY2" fmla="*/ 190292 h 368530"/>
                <a:gd name="connsiteX3" fmla="*/ 224176 w 687924"/>
                <a:gd name="connsiteY3" fmla="*/ 23225 h 368530"/>
              </a:gdLst>
              <a:ahLst/>
              <a:cxnLst>
                <a:cxn ang="0">
                  <a:pos x="connsiteX0" y="connsiteY0"/>
                </a:cxn>
                <a:cxn ang="0">
                  <a:pos x="connsiteX1" y="connsiteY1"/>
                </a:cxn>
                <a:cxn ang="0">
                  <a:pos x="connsiteX2" y="connsiteY2"/>
                </a:cxn>
                <a:cxn ang="0">
                  <a:pos x="connsiteX3" y="connsiteY3"/>
                </a:cxn>
              </a:cxnLst>
              <a:rect l="l" t="t" r="r" b="b"/>
              <a:pathLst>
                <a:path w="687924" h="368530">
                  <a:moveTo>
                    <a:pt x="224176" y="23225"/>
                  </a:moveTo>
                  <a:cubicBezTo>
                    <a:pt x="167668" y="453178"/>
                    <a:pt x="-68191" y="246801"/>
                    <a:pt x="52195" y="335248"/>
                  </a:cubicBezTo>
                  <a:cubicBezTo>
                    <a:pt x="52195" y="335248"/>
                    <a:pt x="573052" y="433523"/>
                    <a:pt x="673784" y="190292"/>
                  </a:cubicBezTo>
                  <a:cubicBezTo>
                    <a:pt x="767145" y="-25912"/>
                    <a:pt x="224176" y="23225"/>
                    <a:pt x="224176" y="23225"/>
                  </a:cubicBezTo>
                  <a:close/>
                </a:path>
              </a:pathLst>
            </a:custGeom>
            <a:solidFill>
              <a:schemeClr val="tx2"/>
            </a:solidFill>
            <a:ln w="9525" cap="flat">
              <a:noFill/>
              <a:prstDash val="solid"/>
              <a:miter/>
            </a:ln>
          </p:spPr>
          <p:txBody>
            <a:bodyPr rtlCol="0" anchor="ctr"/>
            <a:lstStyle/>
            <a:p>
              <a:endParaRPr lang="en-US"/>
            </a:p>
          </p:txBody>
        </p:sp>
        <p:sp>
          <p:nvSpPr>
            <p:cNvPr id="49" name="Freeform: Shape 48"/>
            <p:cNvSpPr/>
            <p:nvPr/>
          </p:nvSpPr>
          <p:spPr>
            <a:xfrm>
              <a:off x="8846968" y="6190619"/>
              <a:ext cx="491375" cy="368531"/>
            </a:xfrm>
            <a:custGeom>
              <a:avLst/>
              <a:gdLst>
                <a:gd name="connsiteX0" fmla="*/ 340277 w 491374"/>
                <a:gd name="connsiteY0" fmla="*/ 347120 h 368530"/>
                <a:gd name="connsiteX1" fmla="*/ 18427 w 491374"/>
                <a:gd name="connsiteY1" fmla="*/ 332378 h 368530"/>
                <a:gd name="connsiteX2" fmla="*/ 170753 w 491374"/>
                <a:gd name="connsiteY2" fmla="*/ 22812 h 368530"/>
                <a:gd name="connsiteX3" fmla="*/ 480318 w 491374"/>
                <a:gd name="connsiteY3" fmla="*/ 32640 h 368530"/>
                <a:gd name="connsiteX4" fmla="*/ 340277 w 491374"/>
                <a:gd name="connsiteY4" fmla="*/ 347120 h 36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368530">
                  <a:moveTo>
                    <a:pt x="340277" y="347120"/>
                  </a:moveTo>
                  <a:cubicBezTo>
                    <a:pt x="180580" y="364317"/>
                    <a:pt x="18427" y="332378"/>
                    <a:pt x="18427" y="332378"/>
                  </a:cubicBezTo>
                  <a:cubicBezTo>
                    <a:pt x="97046" y="239017"/>
                    <a:pt x="170753" y="22812"/>
                    <a:pt x="170753" y="22812"/>
                  </a:cubicBezTo>
                  <a:cubicBezTo>
                    <a:pt x="170753" y="22812"/>
                    <a:pt x="345190" y="8071"/>
                    <a:pt x="480318" y="32640"/>
                  </a:cubicBezTo>
                  <a:cubicBezTo>
                    <a:pt x="396785" y="118630"/>
                    <a:pt x="352561" y="229189"/>
                    <a:pt x="340277" y="347120"/>
                  </a:cubicBezTo>
                  <a:close/>
                </a:path>
              </a:pathLst>
            </a:custGeom>
            <a:solidFill>
              <a:srgbClr val="EBE9F4"/>
            </a:solidFill>
            <a:ln w="9525" cap="flat">
              <a:noFill/>
              <a:prstDash val="solid"/>
              <a:miter/>
            </a:ln>
          </p:spPr>
          <p:txBody>
            <a:bodyPr rtlCol="0" anchor="ctr"/>
            <a:lstStyle/>
            <a:p>
              <a:endParaRPr lang="en-US"/>
            </a:p>
          </p:txBody>
        </p:sp>
        <p:sp>
          <p:nvSpPr>
            <p:cNvPr id="50" name="Freeform: Shape 49"/>
            <p:cNvSpPr/>
            <p:nvPr/>
          </p:nvSpPr>
          <p:spPr>
            <a:xfrm>
              <a:off x="8801787" y="6141967"/>
              <a:ext cx="270256" cy="270256"/>
            </a:xfrm>
            <a:custGeom>
              <a:avLst/>
              <a:gdLst>
                <a:gd name="connsiteX0" fmla="*/ 240502 w 270255"/>
                <a:gd name="connsiteY0" fmla="*/ 194307 h 270256"/>
                <a:gd name="connsiteX1" fmla="*/ 75892 w 270255"/>
                <a:gd name="connsiteY1" fmla="*/ 218876 h 270256"/>
                <a:gd name="connsiteX2" fmla="*/ 70978 w 270255"/>
                <a:gd name="connsiteY2" fmla="*/ 174653 h 270256"/>
                <a:gd name="connsiteX3" fmla="*/ 127486 w 270255"/>
                <a:gd name="connsiteY3" fmla="*/ 177110 h 270256"/>
                <a:gd name="connsiteX4" fmla="*/ 235588 w 270255"/>
                <a:gd name="connsiteY4" fmla="*/ 213963 h 270256"/>
                <a:gd name="connsiteX5" fmla="*/ 247873 w 270255"/>
                <a:gd name="connsiteY5" fmla="*/ 186937 h 270256"/>
                <a:gd name="connsiteX6" fmla="*/ 144684 w 270255"/>
                <a:gd name="connsiteY6" fmla="*/ 142713 h 270256"/>
                <a:gd name="connsiteX7" fmla="*/ 73435 w 270255"/>
                <a:gd name="connsiteY7" fmla="*/ 46895 h 270256"/>
                <a:gd name="connsiteX8" fmla="*/ 166796 w 270255"/>
                <a:gd name="connsiteY8" fmla="*/ 125515 h 270256"/>
                <a:gd name="connsiteX9" fmla="*/ 228218 w 270255"/>
                <a:gd name="connsiteY9" fmla="*/ 211506 h 270256"/>
                <a:gd name="connsiteX10" fmla="*/ 255243 w 270255"/>
                <a:gd name="connsiteY10" fmla="*/ 191850 h 270256"/>
                <a:gd name="connsiteX11" fmla="*/ 43952 w 270255"/>
                <a:gd name="connsiteY11" fmla="*/ 29697 h 270256"/>
                <a:gd name="connsiteX12" fmla="*/ 235588 w 270255"/>
                <a:gd name="connsiteY12" fmla="*/ 213963 h 270256"/>
                <a:gd name="connsiteX13" fmla="*/ 247873 w 270255"/>
                <a:gd name="connsiteY13" fmla="*/ 186937 h 270256"/>
                <a:gd name="connsiteX14" fmla="*/ 73435 w 270255"/>
                <a:gd name="connsiteY14" fmla="*/ 145170 h 270256"/>
                <a:gd name="connsiteX15" fmla="*/ 19384 w 270255"/>
                <a:gd name="connsiteY15" fmla="*/ 199221 h 270256"/>
                <a:gd name="connsiteX16" fmla="*/ 245416 w 270255"/>
                <a:gd name="connsiteY16" fmla="*/ 206592 h 270256"/>
                <a:gd name="connsiteX17" fmla="*/ 240502 w 270255"/>
                <a:gd name="connsiteY17" fmla="*/ 194307 h 270256"/>
                <a:gd name="connsiteX18" fmla="*/ 240502 w 270255"/>
                <a:gd name="connsiteY18" fmla="*/ 194307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55" h="270256">
                  <a:moveTo>
                    <a:pt x="240502" y="194307"/>
                  </a:moveTo>
                  <a:cubicBezTo>
                    <a:pt x="191365" y="213963"/>
                    <a:pt x="127486" y="238531"/>
                    <a:pt x="75892" y="218876"/>
                  </a:cubicBezTo>
                  <a:cubicBezTo>
                    <a:pt x="53780" y="211506"/>
                    <a:pt x="46409" y="184480"/>
                    <a:pt x="70978" y="174653"/>
                  </a:cubicBezTo>
                  <a:cubicBezTo>
                    <a:pt x="88176" y="167281"/>
                    <a:pt x="112745" y="174653"/>
                    <a:pt x="127486" y="177110"/>
                  </a:cubicBezTo>
                  <a:cubicBezTo>
                    <a:pt x="164339" y="184480"/>
                    <a:pt x="201192" y="199221"/>
                    <a:pt x="235588" y="213963"/>
                  </a:cubicBezTo>
                  <a:cubicBezTo>
                    <a:pt x="240502" y="204135"/>
                    <a:pt x="242959" y="196764"/>
                    <a:pt x="247873" y="186937"/>
                  </a:cubicBezTo>
                  <a:cubicBezTo>
                    <a:pt x="213476" y="172195"/>
                    <a:pt x="179080" y="157454"/>
                    <a:pt x="144684" y="142713"/>
                  </a:cubicBezTo>
                  <a:cubicBezTo>
                    <a:pt x="132399" y="135342"/>
                    <a:pt x="7099" y="56723"/>
                    <a:pt x="73435" y="46895"/>
                  </a:cubicBezTo>
                  <a:cubicBezTo>
                    <a:pt x="107831" y="41981"/>
                    <a:pt x="149598" y="103403"/>
                    <a:pt x="166796" y="125515"/>
                  </a:cubicBezTo>
                  <a:cubicBezTo>
                    <a:pt x="188908" y="152541"/>
                    <a:pt x="208563" y="182023"/>
                    <a:pt x="228218" y="211506"/>
                  </a:cubicBezTo>
                  <a:cubicBezTo>
                    <a:pt x="240502" y="228703"/>
                    <a:pt x="267527" y="209049"/>
                    <a:pt x="255243" y="191850"/>
                  </a:cubicBezTo>
                  <a:cubicBezTo>
                    <a:pt x="223304" y="145170"/>
                    <a:pt x="117658" y="-26811"/>
                    <a:pt x="43952" y="29697"/>
                  </a:cubicBezTo>
                  <a:cubicBezTo>
                    <a:pt x="-49409" y="103403"/>
                    <a:pt x="196278" y="196764"/>
                    <a:pt x="235588" y="213963"/>
                  </a:cubicBezTo>
                  <a:cubicBezTo>
                    <a:pt x="252786" y="221333"/>
                    <a:pt x="265071" y="194307"/>
                    <a:pt x="247873" y="186937"/>
                  </a:cubicBezTo>
                  <a:cubicBezTo>
                    <a:pt x="193821" y="162368"/>
                    <a:pt x="132399" y="140256"/>
                    <a:pt x="73435" y="145170"/>
                  </a:cubicBezTo>
                  <a:cubicBezTo>
                    <a:pt x="48866" y="147627"/>
                    <a:pt x="12013" y="169738"/>
                    <a:pt x="19384" y="199221"/>
                  </a:cubicBezTo>
                  <a:cubicBezTo>
                    <a:pt x="43952" y="297496"/>
                    <a:pt x="193821" y="238531"/>
                    <a:pt x="245416" y="206592"/>
                  </a:cubicBezTo>
                  <a:cubicBezTo>
                    <a:pt x="255243" y="201678"/>
                    <a:pt x="247873" y="189394"/>
                    <a:pt x="240502" y="194307"/>
                  </a:cubicBezTo>
                  <a:lnTo>
                    <a:pt x="240502" y="194307"/>
                  </a:lnTo>
                  <a:close/>
                </a:path>
              </a:pathLst>
            </a:custGeom>
            <a:solidFill>
              <a:schemeClr val="tx2"/>
            </a:solidFill>
            <a:ln w="9525" cap="flat">
              <a:noFill/>
              <a:prstDash val="solid"/>
              <a:miter/>
            </a:ln>
          </p:spPr>
          <p:txBody>
            <a:bodyPr rtlCol="0" anchor="ctr"/>
            <a:lstStyle/>
            <a:p>
              <a:endParaRPr lang="en-US"/>
            </a:p>
          </p:txBody>
        </p:sp>
        <p:sp>
          <p:nvSpPr>
            <p:cNvPr id="51" name="Freeform: Shape 50"/>
            <p:cNvSpPr/>
            <p:nvPr/>
          </p:nvSpPr>
          <p:spPr>
            <a:xfrm>
              <a:off x="9168818" y="6204832"/>
              <a:ext cx="319393" cy="343962"/>
            </a:xfrm>
            <a:custGeom>
              <a:avLst/>
              <a:gdLst>
                <a:gd name="connsiteX0" fmla="*/ 158468 w 319393"/>
                <a:gd name="connsiteY0" fmla="*/ 18427 h 343962"/>
                <a:gd name="connsiteX1" fmla="*/ 300967 w 319393"/>
                <a:gd name="connsiteY1" fmla="*/ 175667 h 343962"/>
                <a:gd name="connsiteX2" fmla="*/ 18427 w 319393"/>
                <a:gd name="connsiteY2" fmla="*/ 332906 h 343962"/>
                <a:gd name="connsiteX3" fmla="*/ 158468 w 319393"/>
                <a:gd name="connsiteY3" fmla="*/ 18427 h 343962"/>
              </a:gdLst>
              <a:ahLst/>
              <a:cxnLst>
                <a:cxn ang="0">
                  <a:pos x="connsiteX0" y="connsiteY0"/>
                </a:cxn>
                <a:cxn ang="0">
                  <a:pos x="connsiteX1" y="connsiteY1"/>
                </a:cxn>
                <a:cxn ang="0">
                  <a:pos x="connsiteX2" y="connsiteY2"/>
                </a:cxn>
                <a:cxn ang="0">
                  <a:pos x="connsiteX3" y="connsiteY3"/>
                </a:cxn>
              </a:cxnLst>
              <a:rect l="l" t="t" r="r" b="b"/>
              <a:pathLst>
                <a:path w="319393" h="343962">
                  <a:moveTo>
                    <a:pt x="158468" y="18427"/>
                  </a:moveTo>
                  <a:cubicBezTo>
                    <a:pt x="261657" y="38082"/>
                    <a:pt x="337820" y="82305"/>
                    <a:pt x="300967" y="175667"/>
                  </a:cubicBezTo>
                  <a:cubicBezTo>
                    <a:pt x="256743" y="278855"/>
                    <a:pt x="138814" y="320622"/>
                    <a:pt x="18427" y="332906"/>
                  </a:cubicBezTo>
                  <a:cubicBezTo>
                    <a:pt x="30711" y="214976"/>
                    <a:pt x="74935" y="104417"/>
                    <a:pt x="158468" y="18427"/>
                  </a:cubicBezTo>
                  <a:close/>
                </a:path>
              </a:pathLst>
            </a:custGeom>
            <a:solidFill>
              <a:schemeClr val="tx2"/>
            </a:solidFill>
            <a:ln w="9525" cap="flat">
              <a:noFill/>
              <a:prstDash val="solid"/>
              <a:miter/>
            </a:ln>
          </p:spPr>
          <p:txBody>
            <a:bodyPr rtlCol="0" anchor="ctr"/>
            <a:lstStyle/>
            <a:p>
              <a:endParaRPr lang="en-US"/>
            </a:p>
          </p:txBody>
        </p:sp>
        <p:sp>
          <p:nvSpPr>
            <p:cNvPr id="52" name="Freeform: Shape 51"/>
            <p:cNvSpPr/>
            <p:nvPr/>
          </p:nvSpPr>
          <p:spPr>
            <a:xfrm>
              <a:off x="8986685" y="6217471"/>
              <a:ext cx="147412" cy="270256"/>
            </a:xfrm>
            <a:custGeom>
              <a:avLst/>
              <a:gdLst>
                <a:gd name="connsiteX0" fmla="*/ 144052 w 147412"/>
                <a:gd name="connsiteY0" fmla="*/ 22986 h 270256"/>
                <a:gd name="connsiteX1" fmla="*/ 28579 w 147412"/>
                <a:gd name="connsiteY1" fmla="*/ 271130 h 270256"/>
                <a:gd name="connsiteX2" fmla="*/ 18751 w 147412"/>
                <a:gd name="connsiteY2" fmla="*/ 271130 h 270256"/>
                <a:gd name="connsiteX3" fmla="*/ 139138 w 147412"/>
                <a:gd name="connsiteY3" fmla="*/ 20529 h 270256"/>
                <a:gd name="connsiteX4" fmla="*/ 144052 w 147412"/>
                <a:gd name="connsiteY4" fmla="*/ 22986 h 270256"/>
                <a:gd name="connsiteX5" fmla="*/ 144052 w 147412"/>
                <a:gd name="connsiteY5" fmla="*/ 22986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44052" y="22986"/>
                  </a:moveTo>
                  <a:cubicBezTo>
                    <a:pt x="94914" y="104063"/>
                    <a:pt x="40863" y="175312"/>
                    <a:pt x="28579" y="271130"/>
                  </a:cubicBezTo>
                  <a:cubicBezTo>
                    <a:pt x="28579" y="276044"/>
                    <a:pt x="16294" y="276044"/>
                    <a:pt x="18751" y="271130"/>
                  </a:cubicBezTo>
                  <a:cubicBezTo>
                    <a:pt x="23665" y="175312"/>
                    <a:pt x="87544" y="96692"/>
                    <a:pt x="139138" y="20529"/>
                  </a:cubicBezTo>
                  <a:cubicBezTo>
                    <a:pt x="141595" y="15615"/>
                    <a:pt x="146509" y="20529"/>
                    <a:pt x="144052" y="22986"/>
                  </a:cubicBezTo>
                  <a:lnTo>
                    <a:pt x="144052" y="22986"/>
                  </a:lnTo>
                  <a:close/>
                </a:path>
              </a:pathLst>
            </a:custGeom>
            <a:solidFill>
              <a:schemeClr val="tx2"/>
            </a:solidFill>
            <a:ln w="9525" cap="flat">
              <a:noFill/>
              <a:prstDash val="solid"/>
              <a:miter/>
            </a:ln>
          </p:spPr>
          <p:txBody>
            <a:bodyPr rtlCol="0" anchor="ctr"/>
            <a:lstStyle/>
            <a:p>
              <a:endParaRPr lang="en-US"/>
            </a:p>
          </p:txBody>
        </p:sp>
        <p:sp>
          <p:nvSpPr>
            <p:cNvPr id="53" name="Freeform: Shape 52"/>
            <p:cNvSpPr/>
            <p:nvPr/>
          </p:nvSpPr>
          <p:spPr>
            <a:xfrm>
              <a:off x="9065305" y="6225926"/>
              <a:ext cx="147412" cy="270256"/>
            </a:xfrm>
            <a:custGeom>
              <a:avLst/>
              <a:gdLst>
                <a:gd name="connsiteX0" fmla="*/ 144052 w 147412"/>
                <a:gd name="connsiteY0" fmla="*/ 21901 h 270256"/>
                <a:gd name="connsiteX1" fmla="*/ 28579 w 147412"/>
                <a:gd name="connsiteY1" fmla="*/ 270045 h 270256"/>
                <a:gd name="connsiteX2" fmla="*/ 18751 w 147412"/>
                <a:gd name="connsiteY2" fmla="*/ 270045 h 270256"/>
                <a:gd name="connsiteX3" fmla="*/ 139138 w 147412"/>
                <a:gd name="connsiteY3" fmla="*/ 19444 h 270256"/>
                <a:gd name="connsiteX4" fmla="*/ 144052 w 147412"/>
                <a:gd name="connsiteY4" fmla="*/ 21901 h 270256"/>
                <a:gd name="connsiteX5" fmla="*/ 144052 w 147412"/>
                <a:gd name="connsiteY5" fmla="*/ 21901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44052" y="21901"/>
                  </a:moveTo>
                  <a:cubicBezTo>
                    <a:pt x="94915" y="102978"/>
                    <a:pt x="40863" y="174227"/>
                    <a:pt x="28579" y="270045"/>
                  </a:cubicBezTo>
                  <a:cubicBezTo>
                    <a:pt x="28579" y="274959"/>
                    <a:pt x="16294" y="274959"/>
                    <a:pt x="18751" y="270045"/>
                  </a:cubicBezTo>
                  <a:cubicBezTo>
                    <a:pt x="23665" y="174227"/>
                    <a:pt x="87544" y="95607"/>
                    <a:pt x="139138" y="19444"/>
                  </a:cubicBezTo>
                  <a:cubicBezTo>
                    <a:pt x="139138" y="16987"/>
                    <a:pt x="146509" y="19444"/>
                    <a:pt x="144052" y="21901"/>
                  </a:cubicBezTo>
                  <a:lnTo>
                    <a:pt x="144052" y="21901"/>
                  </a:lnTo>
                  <a:close/>
                </a:path>
              </a:pathLst>
            </a:custGeom>
            <a:solidFill>
              <a:schemeClr val="tx2"/>
            </a:solidFill>
            <a:ln w="9525" cap="flat">
              <a:noFill/>
              <a:prstDash val="solid"/>
              <a:miter/>
            </a:ln>
          </p:spPr>
          <p:txBody>
            <a:bodyPr rtlCol="0" anchor="ctr"/>
            <a:lstStyle/>
            <a:p>
              <a:endParaRPr lang="en-US"/>
            </a:p>
          </p:txBody>
        </p:sp>
        <p:sp>
          <p:nvSpPr>
            <p:cNvPr id="54" name="Freeform: Shape 53"/>
            <p:cNvSpPr/>
            <p:nvPr/>
          </p:nvSpPr>
          <p:spPr>
            <a:xfrm>
              <a:off x="7451464" y="3580892"/>
              <a:ext cx="589649" cy="1596967"/>
            </a:xfrm>
            <a:custGeom>
              <a:avLst/>
              <a:gdLst>
                <a:gd name="connsiteX0" fmla="*/ 438552 w 589649"/>
                <a:gd name="connsiteY0" fmla="*/ 33168 h 1596967"/>
                <a:gd name="connsiteX1" fmla="*/ 18427 w 589649"/>
                <a:gd name="connsiteY1" fmla="*/ 1465524 h 1596967"/>
                <a:gd name="connsiteX2" fmla="*/ 87219 w 589649"/>
                <a:gd name="connsiteY2" fmla="*/ 1514662 h 1596967"/>
                <a:gd name="connsiteX3" fmla="*/ 249372 w 589649"/>
                <a:gd name="connsiteY3" fmla="*/ 1389362 h 1596967"/>
                <a:gd name="connsiteX4" fmla="*/ 202692 w 589649"/>
                <a:gd name="connsiteY4" fmla="*/ 1578541 h 1596967"/>
                <a:gd name="connsiteX5" fmla="*/ 249372 w 589649"/>
                <a:gd name="connsiteY5" fmla="*/ 1598196 h 1596967"/>
                <a:gd name="connsiteX6" fmla="*/ 578594 w 589649"/>
                <a:gd name="connsiteY6" fmla="*/ 18427 h 1596967"/>
                <a:gd name="connsiteX7" fmla="*/ 438552 w 589649"/>
                <a:gd name="connsiteY7" fmla="*/ 33168 h 159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49" h="1596967">
                  <a:moveTo>
                    <a:pt x="438552" y="33168"/>
                  </a:moveTo>
                  <a:cubicBezTo>
                    <a:pt x="438552" y="33168"/>
                    <a:pt x="143727" y="1330396"/>
                    <a:pt x="18427" y="1465524"/>
                  </a:cubicBezTo>
                  <a:cubicBezTo>
                    <a:pt x="18427" y="1465524"/>
                    <a:pt x="45452" y="1487637"/>
                    <a:pt x="87219" y="1514662"/>
                  </a:cubicBezTo>
                  <a:cubicBezTo>
                    <a:pt x="109331" y="1529403"/>
                    <a:pt x="249372" y="1389362"/>
                    <a:pt x="249372" y="1389362"/>
                  </a:cubicBezTo>
                  <a:cubicBezTo>
                    <a:pt x="278855" y="1406560"/>
                    <a:pt x="202692" y="1578541"/>
                    <a:pt x="202692" y="1578541"/>
                  </a:cubicBezTo>
                  <a:cubicBezTo>
                    <a:pt x="214976" y="1583454"/>
                    <a:pt x="232174" y="1590825"/>
                    <a:pt x="249372" y="1598196"/>
                  </a:cubicBezTo>
                  <a:cubicBezTo>
                    <a:pt x="480319" y="1111735"/>
                    <a:pt x="571223" y="558939"/>
                    <a:pt x="578594" y="18427"/>
                  </a:cubicBezTo>
                  <a:cubicBezTo>
                    <a:pt x="492603" y="28254"/>
                    <a:pt x="438552" y="33168"/>
                    <a:pt x="438552" y="33168"/>
                  </a:cubicBezTo>
                  <a:close/>
                </a:path>
              </a:pathLst>
            </a:custGeom>
            <a:solidFill>
              <a:srgbClr val="582938"/>
            </a:solidFill>
            <a:ln w="9525" cap="flat">
              <a:noFill/>
              <a:prstDash val="solid"/>
              <a:miter/>
            </a:ln>
          </p:spPr>
          <p:txBody>
            <a:bodyPr rtlCol="0" anchor="ctr"/>
            <a:lstStyle/>
            <a:p>
              <a:endParaRPr lang="en-US"/>
            </a:p>
          </p:txBody>
        </p:sp>
        <p:sp>
          <p:nvSpPr>
            <p:cNvPr id="55" name="Freeform: Shape 54"/>
            <p:cNvSpPr/>
            <p:nvPr/>
          </p:nvSpPr>
          <p:spPr>
            <a:xfrm>
              <a:off x="7682410" y="3555737"/>
              <a:ext cx="1842654" cy="1695242"/>
            </a:xfrm>
            <a:custGeom>
              <a:avLst/>
              <a:gdLst>
                <a:gd name="connsiteX0" fmla="*/ 347648 w 1842654"/>
                <a:gd name="connsiteY0" fmla="*/ 46039 h 1695242"/>
                <a:gd name="connsiteX1" fmla="*/ 18427 w 1842654"/>
                <a:gd name="connsiteY1" fmla="*/ 1625808 h 1695242"/>
                <a:gd name="connsiteX2" fmla="*/ 308338 w 1842654"/>
                <a:gd name="connsiteY2" fmla="*/ 1694600 h 1695242"/>
                <a:gd name="connsiteX3" fmla="*/ 1829142 w 1842654"/>
                <a:gd name="connsiteY3" fmla="*/ 1608610 h 1695242"/>
                <a:gd name="connsiteX4" fmla="*/ 1440956 w 1842654"/>
                <a:gd name="connsiteY4" fmla="*/ 63237 h 1695242"/>
                <a:gd name="connsiteX5" fmla="*/ 347648 w 1842654"/>
                <a:gd name="connsiteY5" fmla="*/ 46039 h 169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654" h="1695242">
                  <a:moveTo>
                    <a:pt x="347648" y="46039"/>
                  </a:moveTo>
                  <a:cubicBezTo>
                    <a:pt x="340277" y="586551"/>
                    <a:pt x="249373" y="1139347"/>
                    <a:pt x="18427" y="1625808"/>
                  </a:cubicBezTo>
                  <a:cubicBezTo>
                    <a:pt x="106874" y="1660204"/>
                    <a:pt x="232174" y="1701971"/>
                    <a:pt x="308338" y="1694600"/>
                  </a:cubicBezTo>
                  <a:cubicBezTo>
                    <a:pt x="517172" y="1672488"/>
                    <a:pt x="1480266" y="1701971"/>
                    <a:pt x="1829142" y="1608610"/>
                  </a:cubicBezTo>
                  <a:cubicBezTo>
                    <a:pt x="1610480" y="1117235"/>
                    <a:pt x="1453240" y="593921"/>
                    <a:pt x="1440956" y="63237"/>
                  </a:cubicBezTo>
                  <a:cubicBezTo>
                    <a:pt x="1121563" y="-10469"/>
                    <a:pt x="598249" y="23927"/>
                    <a:pt x="347648" y="46039"/>
                  </a:cubicBezTo>
                  <a:close/>
                </a:path>
              </a:pathLst>
            </a:custGeom>
            <a:solidFill>
              <a:srgbClr val="421C2A"/>
            </a:solidFill>
            <a:ln w="9525" cap="flat">
              <a:noFill/>
              <a:prstDash val="solid"/>
              <a:miter/>
            </a:ln>
          </p:spPr>
          <p:txBody>
            <a:bodyPr rtlCol="0" anchor="ctr"/>
            <a:lstStyle/>
            <a:p>
              <a:endParaRPr lang="en-US"/>
            </a:p>
          </p:txBody>
        </p:sp>
        <p:sp>
          <p:nvSpPr>
            <p:cNvPr id="56" name="Freeform: Shape 55"/>
            <p:cNvSpPr/>
            <p:nvPr/>
          </p:nvSpPr>
          <p:spPr>
            <a:xfrm>
              <a:off x="9104940" y="3598090"/>
              <a:ext cx="786199" cy="1572399"/>
            </a:xfrm>
            <a:custGeom>
              <a:avLst/>
              <a:gdLst>
                <a:gd name="connsiteX0" fmla="*/ 775143 w 786199"/>
                <a:gd name="connsiteY0" fmla="*/ 1362336 h 1572398"/>
                <a:gd name="connsiteX1" fmla="*/ 278855 w 786199"/>
                <a:gd name="connsiteY1" fmla="*/ 178123 h 1572398"/>
                <a:gd name="connsiteX2" fmla="*/ 18427 w 786199"/>
                <a:gd name="connsiteY2" fmla="*/ 18427 h 1572398"/>
                <a:gd name="connsiteX3" fmla="*/ 406612 w 786199"/>
                <a:gd name="connsiteY3" fmla="*/ 1563800 h 1572398"/>
                <a:gd name="connsiteX4" fmla="*/ 522085 w 786199"/>
                <a:gd name="connsiteY4" fmla="*/ 1509748 h 1572398"/>
                <a:gd name="connsiteX5" fmla="*/ 485232 w 786199"/>
                <a:gd name="connsiteY5" fmla="*/ 1318113 h 1572398"/>
                <a:gd name="connsiteX6" fmla="*/ 620360 w 786199"/>
                <a:gd name="connsiteY6" fmla="*/ 1480266 h 1572398"/>
                <a:gd name="connsiteX7" fmla="*/ 775143 w 786199"/>
                <a:gd name="connsiteY7" fmla="*/ 1362336 h 15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199" h="1572398">
                  <a:moveTo>
                    <a:pt x="775143" y="1362336"/>
                  </a:moveTo>
                  <a:cubicBezTo>
                    <a:pt x="775143" y="1362336"/>
                    <a:pt x="372216" y="502430"/>
                    <a:pt x="278855" y="178123"/>
                  </a:cubicBezTo>
                  <a:cubicBezTo>
                    <a:pt x="256743" y="99503"/>
                    <a:pt x="156011" y="50366"/>
                    <a:pt x="18427" y="18427"/>
                  </a:cubicBezTo>
                  <a:cubicBezTo>
                    <a:pt x="30711" y="549111"/>
                    <a:pt x="187951" y="1072425"/>
                    <a:pt x="406612" y="1563800"/>
                  </a:cubicBezTo>
                  <a:cubicBezTo>
                    <a:pt x="463120" y="1549058"/>
                    <a:pt x="502430" y="1529403"/>
                    <a:pt x="522085" y="1509748"/>
                  </a:cubicBezTo>
                  <a:lnTo>
                    <a:pt x="485232" y="1318113"/>
                  </a:lnTo>
                  <a:lnTo>
                    <a:pt x="620360" y="1480266"/>
                  </a:lnTo>
                  <a:cubicBezTo>
                    <a:pt x="620360" y="1480266"/>
                    <a:pt x="708808" y="1431128"/>
                    <a:pt x="775143" y="1362336"/>
                  </a:cubicBezTo>
                  <a:close/>
                </a:path>
              </a:pathLst>
            </a:custGeom>
            <a:solidFill>
              <a:srgbClr val="582938"/>
            </a:solidFill>
            <a:ln w="9525" cap="flat">
              <a:noFill/>
              <a:prstDash val="solid"/>
              <a:miter/>
            </a:ln>
          </p:spPr>
          <p:txBody>
            <a:bodyPr rtlCol="0" anchor="ctr"/>
            <a:lstStyle/>
            <a:p>
              <a:endParaRPr lang="en-US"/>
            </a:p>
          </p:txBody>
        </p:sp>
        <p:sp>
          <p:nvSpPr>
            <p:cNvPr id="57" name="Freeform: Shape 56"/>
            <p:cNvSpPr/>
            <p:nvPr/>
          </p:nvSpPr>
          <p:spPr>
            <a:xfrm>
              <a:off x="7704204" y="5013249"/>
              <a:ext cx="515943" cy="442237"/>
            </a:xfrm>
            <a:custGeom>
              <a:avLst/>
              <a:gdLst>
                <a:gd name="connsiteX0" fmla="*/ 230036 w 515943"/>
                <a:gd name="connsiteY0" fmla="*/ 18427 h 442237"/>
                <a:gd name="connsiteX1" fmla="*/ 18745 w 515943"/>
                <a:gd name="connsiteY1" fmla="*/ 396785 h 442237"/>
                <a:gd name="connsiteX2" fmla="*/ 254604 w 515943"/>
                <a:gd name="connsiteY2" fmla="*/ 411526 h 442237"/>
                <a:gd name="connsiteX3" fmla="*/ 510119 w 515943"/>
                <a:gd name="connsiteY3" fmla="*/ 148641 h 442237"/>
                <a:gd name="connsiteX4" fmla="*/ 230036 w 515943"/>
                <a:gd name="connsiteY4" fmla="*/ 18427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943" h="442237">
                  <a:moveTo>
                    <a:pt x="230036" y="18427"/>
                  </a:moveTo>
                  <a:cubicBezTo>
                    <a:pt x="230036" y="18427"/>
                    <a:pt x="8917" y="300967"/>
                    <a:pt x="18745" y="396785"/>
                  </a:cubicBezTo>
                  <a:cubicBezTo>
                    <a:pt x="26115" y="492603"/>
                    <a:pt x="254604" y="411526"/>
                    <a:pt x="254604" y="411526"/>
                  </a:cubicBezTo>
                  <a:lnTo>
                    <a:pt x="510119" y="148641"/>
                  </a:lnTo>
                  <a:lnTo>
                    <a:pt x="230036" y="18427"/>
                  </a:lnTo>
                  <a:close/>
                </a:path>
              </a:pathLst>
            </a:custGeom>
            <a:solidFill>
              <a:srgbClr val="ED9996"/>
            </a:solidFill>
            <a:ln w="9525" cap="flat">
              <a:noFill/>
              <a:prstDash val="solid"/>
              <a:miter/>
            </a:ln>
          </p:spPr>
          <p:txBody>
            <a:bodyPr rtlCol="0" anchor="ctr"/>
            <a:lstStyle/>
            <a:p>
              <a:endParaRPr lang="en-US"/>
            </a:p>
          </p:txBody>
        </p:sp>
        <p:sp>
          <p:nvSpPr>
            <p:cNvPr id="58" name="Freeform: Shape 57"/>
            <p:cNvSpPr/>
            <p:nvPr/>
          </p:nvSpPr>
          <p:spPr>
            <a:xfrm>
              <a:off x="9127051" y="5013249"/>
              <a:ext cx="491375" cy="442237"/>
            </a:xfrm>
            <a:custGeom>
              <a:avLst/>
              <a:gdLst>
                <a:gd name="connsiteX0" fmla="*/ 271485 w 491374"/>
                <a:gd name="connsiteY0" fmla="*/ 18427 h 442237"/>
                <a:gd name="connsiteX1" fmla="*/ 487689 w 491374"/>
                <a:gd name="connsiteY1" fmla="*/ 394328 h 442237"/>
                <a:gd name="connsiteX2" fmla="*/ 158468 w 491374"/>
                <a:gd name="connsiteY2" fmla="*/ 396785 h 442237"/>
                <a:gd name="connsiteX3" fmla="*/ 18427 w 491374"/>
                <a:gd name="connsiteY3" fmla="*/ 163382 h 442237"/>
                <a:gd name="connsiteX4" fmla="*/ 271485 w 491374"/>
                <a:gd name="connsiteY4" fmla="*/ 18427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442237">
                  <a:moveTo>
                    <a:pt x="271485" y="18427"/>
                  </a:moveTo>
                  <a:cubicBezTo>
                    <a:pt x="271485" y="18427"/>
                    <a:pt x="495060" y="298510"/>
                    <a:pt x="487689" y="394328"/>
                  </a:cubicBezTo>
                  <a:cubicBezTo>
                    <a:pt x="480319" y="490146"/>
                    <a:pt x="158468" y="396785"/>
                    <a:pt x="158468" y="396785"/>
                  </a:cubicBezTo>
                  <a:lnTo>
                    <a:pt x="18427" y="163382"/>
                  </a:lnTo>
                  <a:lnTo>
                    <a:pt x="271485" y="18427"/>
                  </a:lnTo>
                  <a:close/>
                </a:path>
              </a:pathLst>
            </a:custGeom>
            <a:solidFill>
              <a:srgbClr val="ED9996"/>
            </a:solidFill>
            <a:ln w="9525" cap="flat">
              <a:noFill/>
              <a:prstDash val="solid"/>
              <a:miter/>
            </a:ln>
          </p:spPr>
          <p:txBody>
            <a:bodyPr rtlCol="0" anchor="ctr"/>
            <a:lstStyle/>
            <a:p>
              <a:endParaRPr lang="en-US"/>
            </a:p>
          </p:txBody>
        </p:sp>
        <p:sp>
          <p:nvSpPr>
            <p:cNvPr id="59" name="Freeform: Shape 58"/>
            <p:cNvSpPr/>
            <p:nvPr/>
          </p:nvSpPr>
          <p:spPr>
            <a:xfrm>
              <a:off x="7891244" y="4639804"/>
              <a:ext cx="1547830" cy="1203868"/>
            </a:xfrm>
            <a:custGeom>
              <a:avLst/>
              <a:gdLst>
                <a:gd name="connsiteX0" fmla="*/ 949582 w 1547829"/>
                <a:gd name="connsiteY0" fmla="*/ 18427 h 1203867"/>
                <a:gd name="connsiteX1" fmla="*/ 927469 w 1547829"/>
                <a:gd name="connsiteY1" fmla="*/ 84762 h 1203867"/>
                <a:gd name="connsiteX2" fmla="*/ 777600 w 1547829"/>
                <a:gd name="connsiteY2" fmla="*/ 109331 h 1203867"/>
                <a:gd name="connsiteX3" fmla="*/ 775143 w 1547829"/>
                <a:gd name="connsiteY3" fmla="*/ 109331 h 1203867"/>
                <a:gd name="connsiteX4" fmla="*/ 625274 w 1547829"/>
                <a:gd name="connsiteY4" fmla="*/ 84762 h 1203867"/>
                <a:gd name="connsiteX5" fmla="*/ 622817 w 1547829"/>
                <a:gd name="connsiteY5" fmla="*/ 25797 h 1203867"/>
                <a:gd name="connsiteX6" fmla="*/ 18427 w 1547829"/>
                <a:gd name="connsiteY6" fmla="*/ 394328 h 1203867"/>
                <a:gd name="connsiteX7" fmla="*/ 315708 w 1547829"/>
                <a:gd name="connsiteY7" fmla="*/ 561395 h 1203867"/>
                <a:gd name="connsiteX8" fmla="*/ 264114 w 1547829"/>
                <a:gd name="connsiteY8" fmla="*/ 1045399 h 1203867"/>
                <a:gd name="connsiteX9" fmla="*/ 1313198 w 1547829"/>
                <a:gd name="connsiteY9" fmla="*/ 1065054 h 1203867"/>
                <a:gd name="connsiteX10" fmla="*/ 1239492 w 1547829"/>
                <a:gd name="connsiteY10" fmla="*/ 561395 h 1203867"/>
                <a:gd name="connsiteX11" fmla="*/ 1536774 w 1547829"/>
                <a:gd name="connsiteY11" fmla="*/ 394328 h 1203867"/>
                <a:gd name="connsiteX12" fmla="*/ 949582 w 1547829"/>
                <a:gd name="connsiteY12" fmla="*/ 18427 h 120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29" h="1203867">
                  <a:moveTo>
                    <a:pt x="949582" y="18427"/>
                  </a:moveTo>
                  <a:lnTo>
                    <a:pt x="927469" y="84762"/>
                  </a:lnTo>
                  <a:cubicBezTo>
                    <a:pt x="880789" y="106874"/>
                    <a:pt x="804626" y="109331"/>
                    <a:pt x="777600" y="109331"/>
                  </a:cubicBezTo>
                  <a:cubicBezTo>
                    <a:pt x="777600" y="109331"/>
                    <a:pt x="775143" y="109331"/>
                    <a:pt x="775143" y="109331"/>
                  </a:cubicBezTo>
                  <a:cubicBezTo>
                    <a:pt x="748118" y="109331"/>
                    <a:pt x="671955" y="106874"/>
                    <a:pt x="625274" y="84762"/>
                  </a:cubicBezTo>
                  <a:lnTo>
                    <a:pt x="622817" y="25797"/>
                  </a:lnTo>
                  <a:cubicBezTo>
                    <a:pt x="622817" y="25797"/>
                    <a:pt x="214976" y="-62650"/>
                    <a:pt x="18427" y="394328"/>
                  </a:cubicBezTo>
                  <a:cubicBezTo>
                    <a:pt x="18427" y="394328"/>
                    <a:pt x="244459" y="551568"/>
                    <a:pt x="315708" y="561395"/>
                  </a:cubicBezTo>
                  <a:cubicBezTo>
                    <a:pt x="315708" y="561395"/>
                    <a:pt x="239545" y="1030658"/>
                    <a:pt x="264114" y="1045399"/>
                  </a:cubicBezTo>
                  <a:cubicBezTo>
                    <a:pt x="811997" y="1354965"/>
                    <a:pt x="1313198" y="1065054"/>
                    <a:pt x="1313198" y="1065054"/>
                  </a:cubicBezTo>
                  <a:lnTo>
                    <a:pt x="1239492" y="561395"/>
                  </a:lnTo>
                  <a:cubicBezTo>
                    <a:pt x="1308285" y="551568"/>
                    <a:pt x="1536774" y="394328"/>
                    <a:pt x="1536774" y="394328"/>
                  </a:cubicBezTo>
                  <a:cubicBezTo>
                    <a:pt x="1482723" y="180580"/>
                    <a:pt x="1330397" y="33168"/>
                    <a:pt x="949582" y="18427"/>
                  </a:cubicBezTo>
                  <a:close/>
                </a:path>
              </a:pathLst>
            </a:custGeom>
            <a:solidFill>
              <a:schemeClr val="accent2"/>
            </a:solidFill>
            <a:ln w="9525" cap="flat">
              <a:noFill/>
              <a:prstDash val="solid"/>
              <a:miter/>
            </a:ln>
          </p:spPr>
          <p:txBody>
            <a:bodyPr rtlCol="0" anchor="ctr"/>
            <a:lstStyle/>
            <a:p>
              <a:endParaRPr lang="en-US"/>
            </a:p>
          </p:txBody>
        </p:sp>
        <p:sp>
          <p:nvSpPr>
            <p:cNvPr id="60" name="Freeform: Shape 59"/>
            <p:cNvSpPr/>
            <p:nvPr/>
          </p:nvSpPr>
          <p:spPr>
            <a:xfrm>
              <a:off x="8461239" y="4455539"/>
              <a:ext cx="442237" cy="319393"/>
            </a:xfrm>
            <a:custGeom>
              <a:avLst/>
              <a:gdLst>
                <a:gd name="connsiteX0" fmla="*/ 18427 w 442237"/>
                <a:gd name="connsiteY0" fmla="*/ 60193 h 319393"/>
                <a:gd name="connsiteX1" fmla="*/ 57737 w 442237"/>
                <a:gd name="connsiteY1" fmla="*/ 283769 h 319393"/>
                <a:gd name="connsiteX2" fmla="*/ 352561 w 442237"/>
                <a:gd name="connsiteY2" fmla="*/ 281312 h 319393"/>
                <a:gd name="connsiteX3" fmla="*/ 438552 w 442237"/>
                <a:gd name="connsiteY3" fmla="*/ 18427 h 319393"/>
                <a:gd name="connsiteX4" fmla="*/ 18427 w 442237"/>
                <a:gd name="connsiteY4" fmla="*/ 60193 h 31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319393">
                  <a:moveTo>
                    <a:pt x="18427" y="60193"/>
                  </a:moveTo>
                  <a:cubicBezTo>
                    <a:pt x="18427" y="60193"/>
                    <a:pt x="55280" y="148641"/>
                    <a:pt x="57737" y="283769"/>
                  </a:cubicBezTo>
                  <a:cubicBezTo>
                    <a:pt x="57737" y="283769"/>
                    <a:pt x="224804" y="330449"/>
                    <a:pt x="352561" y="281312"/>
                  </a:cubicBezTo>
                  <a:lnTo>
                    <a:pt x="438552" y="18427"/>
                  </a:lnTo>
                  <a:lnTo>
                    <a:pt x="18427" y="60193"/>
                  </a:lnTo>
                  <a:close/>
                </a:path>
              </a:pathLst>
            </a:custGeom>
            <a:solidFill>
              <a:srgbClr val="F9C1B9"/>
            </a:solidFill>
            <a:ln w="9525" cap="flat">
              <a:noFill/>
              <a:prstDash val="solid"/>
              <a:miter/>
            </a:ln>
          </p:spPr>
          <p:txBody>
            <a:bodyPr rtlCol="0" anchor="ctr"/>
            <a:lstStyle/>
            <a:p>
              <a:endParaRPr lang="en-US"/>
            </a:p>
          </p:txBody>
        </p:sp>
        <p:sp>
          <p:nvSpPr>
            <p:cNvPr id="61" name="Freeform: Shape 60"/>
            <p:cNvSpPr/>
            <p:nvPr/>
          </p:nvSpPr>
          <p:spPr>
            <a:xfrm>
              <a:off x="7741375" y="4096724"/>
              <a:ext cx="319393" cy="196550"/>
            </a:xfrm>
            <a:custGeom>
              <a:avLst/>
              <a:gdLst>
                <a:gd name="connsiteX0" fmla="*/ 18427 w 319393"/>
                <a:gd name="connsiteY0" fmla="*/ 75046 h 196549"/>
                <a:gd name="connsiteX1" fmla="*/ 310794 w 319393"/>
                <a:gd name="connsiteY1" fmla="*/ 170864 h 196549"/>
                <a:gd name="connsiteX2" fmla="*/ 303424 w 319393"/>
                <a:gd name="connsiteY2" fmla="*/ 45564 h 196549"/>
                <a:gd name="connsiteX3" fmla="*/ 18427 w 319393"/>
                <a:gd name="connsiteY3" fmla="*/ 75046 h 196549"/>
              </a:gdLst>
              <a:ahLst/>
              <a:cxnLst>
                <a:cxn ang="0">
                  <a:pos x="connsiteX0" y="connsiteY0"/>
                </a:cxn>
                <a:cxn ang="0">
                  <a:pos x="connsiteX1" y="connsiteY1"/>
                </a:cxn>
                <a:cxn ang="0">
                  <a:pos x="connsiteX2" y="connsiteY2"/>
                </a:cxn>
                <a:cxn ang="0">
                  <a:pos x="connsiteX3" y="connsiteY3"/>
                </a:cxn>
              </a:cxnLst>
              <a:rect l="l" t="t" r="r" b="b"/>
              <a:pathLst>
                <a:path w="319393" h="196549">
                  <a:moveTo>
                    <a:pt x="18427" y="75046"/>
                  </a:moveTo>
                  <a:cubicBezTo>
                    <a:pt x="35625" y="163494"/>
                    <a:pt x="133899" y="247027"/>
                    <a:pt x="310794" y="170864"/>
                  </a:cubicBezTo>
                  <a:lnTo>
                    <a:pt x="303424" y="45564"/>
                  </a:lnTo>
                  <a:cubicBezTo>
                    <a:pt x="212519" y="1340"/>
                    <a:pt x="99503" y="11167"/>
                    <a:pt x="18427" y="75046"/>
                  </a:cubicBezTo>
                  <a:close/>
                </a:path>
              </a:pathLst>
            </a:custGeom>
            <a:solidFill>
              <a:srgbClr val="F9C1B9"/>
            </a:solidFill>
            <a:ln w="9525" cap="flat">
              <a:noFill/>
              <a:prstDash val="solid"/>
              <a:miter/>
            </a:ln>
          </p:spPr>
          <p:txBody>
            <a:bodyPr rtlCol="0" anchor="ctr"/>
            <a:lstStyle/>
            <a:p>
              <a:endParaRPr lang="en-US"/>
            </a:p>
          </p:txBody>
        </p:sp>
        <p:sp>
          <p:nvSpPr>
            <p:cNvPr id="62" name="Freeform: Shape 61"/>
            <p:cNvSpPr/>
            <p:nvPr/>
          </p:nvSpPr>
          <p:spPr>
            <a:xfrm>
              <a:off x="7738446" y="4012394"/>
              <a:ext cx="319393" cy="196550"/>
            </a:xfrm>
            <a:custGeom>
              <a:avLst/>
              <a:gdLst>
                <a:gd name="connsiteX0" fmla="*/ 68036 w 319393"/>
                <a:gd name="connsiteY0" fmla="*/ 48212 h 196549"/>
                <a:gd name="connsiteX1" fmla="*/ 21356 w 319393"/>
                <a:gd name="connsiteY1" fmla="*/ 178426 h 196549"/>
                <a:gd name="connsiteX2" fmla="*/ 308810 w 319393"/>
                <a:gd name="connsiteY2" fmla="*/ 148944 h 196549"/>
                <a:gd name="connsiteX3" fmla="*/ 303896 w 319393"/>
                <a:gd name="connsiteY3" fmla="*/ 62953 h 196549"/>
                <a:gd name="connsiteX4" fmla="*/ 68036 w 319393"/>
                <a:gd name="connsiteY4" fmla="*/ 48212 h 19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93" h="196549">
                  <a:moveTo>
                    <a:pt x="68036" y="48212"/>
                  </a:moveTo>
                  <a:cubicBezTo>
                    <a:pt x="26269" y="75237"/>
                    <a:pt x="11528" y="126831"/>
                    <a:pt x="21356" y="178426"/>
                  </a:cubicBezTo>
                  <a:cubicBezTo>
                    <a:pt x="102432" y="114547"/>
                    <a:pt x="215448" y="104720"/>
                    <a:pt x="308810" y="148944"/>
                  </a:cubicBezTo>
                  <a:lnTo>
                    <a:pt x="303896" y="62953"/>
                  </a:lnTo>
                  <a:cubicBezTo>
                    <a:pt x="303896" y="60496"/>
                    <a:pt x="181052" y="-25495"/>
                    <a:pt x="68036" y="48212"/>
                  </a:cubicBezTo>
                  <a:close/>
                </a:path>
              </a:pathLst>
            </a:custGeom>
            <a:solidFill>
              <a:srgbClr val="F9C1B9"/>
            </a:solidFill>
            <a:ln w="9525" cap="flat">
              <a:noFill/>
              <a:prstDash val="solid"/>
              <a:miter/>
            </a:ln>
          </p:spPr>
          <p:txBody>
            <a:bodyPr rtlCol="0" anchor="ctr"/>
            <a:lstStyle/>
            <a:p>
              <a:endParaRPr lang="en-US"/>
            </a:p>
          </p:txBody>
        </p:sp>
        <p:sp>
          <p:nvSpPr>
            <p:cNvPr id="63" name="Freeform: Shape 62"/>
            <p:cNvSpPr/>
            <p:nvPr/>
          </p:nvSpPr>
          <p:spPr>
            <a:xfrm>
              <a:off x="7824909" y="4101572"/>
              <a:ext cx="221119" cy="171981"/>
            </a:xfrm>
            <a:custGeom>
              <a:avLst/>
              <a:gdLst>
                <a:gd name="connsiteX0" fmla="*/ 20884 w 221118"/>
                <a:gd name="connsiteY0" fmla="*/ 38259 h 171981"/>
                <a:gd name="connsiteX1" fmla="*/ 163382 w 221118"/>
                <a:gd name="connsiteY1" fmla="*/ 50543 h 171981"/>
                <a:gd name="connsiteX2" fmla="*/ 192865 w 221118"/>
                <a:gd name="connsiteY2" fmla="*/ 161103 h 171981"/>
                <a:gd name="connsiteX3" fmla="*/ 202692 w 221118"/>
                <a:gd name="connsiteY3" fmla="*/ 161103 h 171981"/>
                <a:gd name="connsiteX4" fmla="*/ 165839 w 221118"/>
                <a:gd name="connsiteY4" fmla="*/ 40716 h 171981"/>
                <a:gd name="connsiteX5" fmla="*/ 18427 w 221118"/>
                <a:gd name="connsiteY5" fmla="*/ 33345 h 171981"/>
                <a:gd name="connsiteX6" fmla="*/ 20884 w 221118"/>
                <a:gd name="connsiteY6" fmla="*/ 38259 h 171981"/>
                <a:gd name="connsiteX7" fmla="*/ 20884 w 221118"/>
                <a:gd name="connsiteY7" fmla="*/ 38259 h 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18" h="171981">
                  <a:moveTo>
                    <a:pt x="20884" y="38259"/>
                  </a:moveTo>
                  <a:cubicBezTo>
                    <a:pt x="67564" y="35802"/>
                    <a:pt x="124072" y="11233"/>
                    <a:pt x="163382" y="50543"/>
                  </a:cubicBezTo>
                  <a:cubicBezTo>
                    <a:pt x="190408" y="77569"/>
                    <a:pt x="190408" y="124249"/>
                    <a:pt x="192865" y="161103"/>
                  </a:cubicBezTo>
                  <a:cubicBezTo>
                    <a:pt x="192865" y="168473"/>
                    <a:pt x="202692" y="168473"/>
                    <a:pt x="202692" y="161103"/>
                  </a:cubicBezTo>
                  <a:cubicBezTo>
                    <a:pt x="202692" y="121792"/>
                    <a:pt x="197778" y="70198"/>
                    <a:pt x="165839" y="40716"/>
                  </a:cubicBezTo>
                  <a:cubicBezTo>
                    <a:pt x="126529" y="3863"/>
                    <a:pt x="65107" y="21061"/>
                    <a:pt x="18427" y="33345"/>
                  </a:cubicBezTo>
                  <a:cubicBezTo>
                    <a:pt x="18427" y="35802"/>
                    <a:pt x="18427" y="38259"/>
                    <a:pt x="20884" y="38259"/>
                  </a:cubicBezTo>
                  <a:lnTo>
                    <a:pt x="20884" y="38259"/>
                  </a:lnTo>
                  <a:close/>
                </a:path>
              </a:pathLst>
            </a:custGeom>
            <a:solidFill>
              <a:srgbClr val="8E4F4F"/>
            </a:solidFill>
            <a:ln w="9525" cap="flat">
              <a:noFill/>
              <a:prstDash val="solid"/>
              <a:miter/>
            </a:ln>
          </p:spPr>
          <p:txBody>
            <a:bodyPr rtlCol="0" anchor="ctr"/>
            <a:lstStyle/>
            <a:p>
              <a:endParaRPr lang="en-US"/>
            </a:p>
          </p:txBody>
        </p:sp>
        <p:sp>
          <p:nvSpPr>
            <p:cNvPr id="64" name="Freeform: Shape 63"/>
            <p:cNvSpPr/>
            <p:nvPr/>
          </p:nvSpPr>
          <p:spPr>
            <a:xfrm>
              <a:off x="7905316" y="4144701"/>
              <a:ext cx="122844" cy="73706"/>
            </a:xfrm>
            <a:custGeom>
              <a:avLst/>
              <a:gdLst>
                <a:gd name="connsiteX0" fmla="*/ 24010 w 122843"/>
                <a:gd name="connsiteY0" fmla="*/ 39353 h 73706"/>
                <a:gd name="connsiteX1" fmla="*/ 80518 w 122843"/>
                <a:gd name="connsiteY1" fmla="*/ 41810 h 73706"/>
                <a:gd name="connsiteX2" fmla="*/ 110000 w 122843"/>
                <a:gd name="connsiteY2" fmla="*/ 76206 h 73706"/>
                <a:gd name="connsiteX3" fmla="*/ 119828 w 122843"/>
                <a:gd name="connsiteY3" fmla="*/ 68835 h 73706"/>
                <a:gd name="connsiteX4" fmla="*/ 19096 w 122843"/>
                <a:gd name="connsiteY4" fmla="*/ 31982 h 73706"/>
                <a:gd name="connsiteX5" fmla="*/ 24010 w 122843"/>
                <a:gd name="connsiteY5" fmla="*/ 39353 h 73706"/>
                <a:gd name="connsiteX6" fmla="*/ 24010 w 122843"/>
                <a:gd name="connsiteY6" fmla="*/ 39353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 h="73706">
                  <a:moveTo>
                    <a:pt x="24010" y="39353"/>
                  </a:moveTo>
                  <a:cubicBezTo>
                    <a:pt x="43665" y="29525"/>
                    <a:pt x="63320" y="24612"/>
                    <a:pt x="80518" y="41810"/>
                  </a:cubicBezTo>
                  <a:cubicBezTo>
                    <a:pt x="92802" y="51637"/>
                    <a:pt x="100173" y="66378"/>
                    <a:pt x="110000" y="76206"/>
                  </a:cubicBezTo>
                  <a:cubicBezTo>
                    <a:pt x="114914" y="81120"/>
                    <a:pt x="122285" y="73749"/>
                    <a:pt x="119828" y="68835"/>
                  </a:cubicBezTo>
                  <a:cubicBezTo>
                    <a:pt x="100173" y="29525"/>
                    <a:pt x="58406" y="43"/>
                    <a:pt x="19096" y="31982"/>
                  </a:cubicBezTo>
                  <a:cubicBezTo>
                    <a:pt x="16639" y="36896"/>
                    <a:pt x="21553" y="41810"/>
                    <a:pt x="24010" y="39353"/>
                  </a:cubicBezTo>
                  <a:lnTo>
                    <a:pt x="24010" y="39353"/>
                  </a:lnTo>
                  <a:close/>
                </a:path>
              </a:pathLst>
            </a:custGeom>
            <a:solidFill>
              <a:srgbClr val="8E4F4F"/>
            </a:solidFill>
            <a:ln w="9525" cap="flat">
              <a:noFill/>
              <a:prstDash val="solid"/>
              <a:miter/>
            </a:ln>
          </p:spPr>
          <p:txBody>
            <a:bodyPr rtlCol="0" anchor="ctr"/>
            <a:lstStyle/>
            <a:p>
              <a:endParaRPr lang="en-US"/>
            </a:p>
          </p:txBody>
        </p:sp>
        <p:sp>
          <p:nvSpPr>
            <p:cNvPr id="65" name="Freeform: Shape 64"/>
            <p:cNvSpPr/>
            <p:nvPr/>
          </p:nvSpPr>
          <p:spPr>
            <a:xfrm>
              <a:off x="9279377" y="4043700"/>
              <a:ext cx="319393" cy="196550"/>
            </a:xfrm>
            <a:custGeom>
              <a:avLst/>
              <a:gdLst>
                <a:gd name="connsiteX0" fmla="*/ 308338 w 319393"/>
                <a:gd name="connsiteY0" fmla="*/ 59277 h 196549"/>
                <a:gd name="connsiteX1" fmla="*/ 25797 w 319393"/>
                <a:gd name="connsiteY1" fmla="*/ 182121 h 196549"/>
                <a:gd name="connsiteX2" fmla="*/ 18427 w 319393"/>
                <a:gd name="connsiteY2" fmla="*/ 56820 h 196549"/>
                <a:gd name="connsiteX3" fmla="*/ 308338 w 319393"/>
                <a:gd name="connsiteY3" fmla="*/ 59277 h 196549"/>
              </a:gdLst>
              <a:ahLst/>
              <a:cxnLst>
                <a:cxn ang="0">
                  <a:pos x="connsiteX0" y="connsiteY0"/>
                </a:cxn>
                <a:cxn ang="0">
                  <a:pos x="connsiteX1" y="connsiteY1"/>
                </a:cxn>
                <a:cxn ang="0">
                  <a:pos x="connsiteX2" y="connsiteY2"/>
                </a:cxn>
                <a:cxn ang="0">
                  <a:pos x="connsiteX3" y="connsiteY3"/>
                </a:cxn>
              </a:cxnLst>
              <a:rect l="l" t="t" r="r" b="b"/>
              <a:pathLst>
                <a:path w="319393" h="196549">
                  <a:moveTo>
                    <a:pt x="308338" y="59277"/>
                  </a:moveTo>
                  <a:cubicBezTo>
                    <a:pt x="298510" y="150182"/>
                    <a:pt x="210063" y="241086"/>
                    <a:pt x="25797" y="182121"/>
                  </a:cubicBezTo>
                  <a:lnTo>
                    <a:pt x="18427" y="56820"/>
                  </a:lnTo>
                  <a:cubicBezTo>
                    <a:pt x="106874" y="5226"/>
                    <a:pt x="219890" y="5226"/>
                    <a:pt x="308338" y="59277"/>
                  </a:cubicBezTo>
                  <a:close/>
                </a:path>
              </a:pathLst>
            </a:custGeom>
            <a:solidFill>
              <a:srgbClr val="F9C1B9"/>
            </a:solidFill>
            <a:ln w="9525" cap="flat">
              <a:noFill/>
              <a:prstDash val="solid"/>
              <a:miter/>
            </a:ln>
          </p:spPr>
          <p:txBody>
            <a:bodyPr rtlCol="0" anchor="ctr"/>
            <a:lstStyle/>
            <a:p>
              <a:endParaRPr lang="en-US"/>
            </a:p>
          </p:txBody>
        </p:sp>
        <p:sp>
          <p:nvSpPr>
            <p:cNvPr id="66" name="Freeform: Shape 65"/>
            <p:cNvSpPr/>
            <p:nvPr/>
          </p:nvSpPr>
          <p:spPr>
            <a:xfrm>
              <a:off x="9276921" y="3952619"/>
              <a:ext cx="319393" cy="171981"/>
            </a:xfrm>
            <a:custGeom>
              <a:avLst/>
              <a:gdLst>
                <a:gd name="connsiteX0" fmla="*/ 251829 w 319393"/>
                <a:gd name="connsiteY0" fmla="*/ 38945 h 171981"/>
                <a:gd name="connsiteX1" fmla="*/ 310794 w 319393"/>
                <a:gd name="connsiteY1" fmla="*/ 164245 h 171981"/>
                <a:gd name="connsiteX2" fmla="*/ 23340 w 319393"/>
                <a:gd name="connsiteY2" fmla="*/ 161788 h 171981"/>
                <a:gd name="connsiteX3" fmla="*/ 18427 w 319393"/>
                <a:gd name="connsiteY3" fmla="*/ 75798 h 171981"/>
                <a:gd name="connsiteX4" fmla="*/ 251829 w 319393"/>
                <a:gd name="connsiteY4" fmla="*/ 38945 h 17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93" h="171981">
                  <a:moveTo>
                    <a:pt x="251829" y="38945"/>
                  </a:moveTo>
                  <a:cubicBezTo>
                    <a:pt x="296053" y="61056"/>
                    <a:pt x="315708" y="112651"/>
                    <a:pt x="310794" y="164245"/>
                  </a:cubicBezTo>
                  <a:cubicBezTo>
                    <a:pt x="224804" y="110194"/>
                    <a:pt x="109331" y="110194"/>
                    <a:pt x="23340" y="161788"/>
                  </a:cubicBezTo>
                  <a:lnTo>
                    <a:pt x="18427" y="75798"/>
                  </a:lnTo>
                  <a:cubicBezTo>
                    <a:pt x="18427" y="73341"/>
                    <a:pt x="131442" y="-22477"/>
                    <a:pt x="251829" y="38945"/>
                  </a:cubicBezTo>
                  <a:close/>
                </a:path>
              </a:pathLst>
            </a:custGeom>
            <a:solidFill>
              <a:srgbClr val="F9C1B9"/>
            </a:solidFill>
            <a:ln w="9525" cap="flat">
              <a:noFill/>
              <a:prstDash val="solid"/>
              <a:miter/>
            </a:ln>
          </p:spPr>
          <p:txBody>
            <a:bodyPr rtlCol="0" anchor="ctr"/>
            <a:lstStyle/>
            <a:p>
              <a:endParaRPr lang="en-US"/>
            </a:p>
          </p:txBody>
        </p:sp>
        <p:sp>
          <p:nvSpPr>
            <p:cNvPr id="67" name="Freeform: Shape 66"/>
            <p:cNvSpPr/>
            <p:nvPr/>
          </p:nvSpPr>
          <p:spPr>
            <a:xfrm>
              <a:off x="9311275" y="4052176"/>
              <a:ext cx="196550" cy="171981"/>
            </a:xfrm>
            <a:custGeom>
              <a:avLst/>
              <a:gdLst>
                <a:gd name="connsiteX0" fmla="*/ 187992 w 196549"/>
                <a:gd name="connsiteY0" fmla="*/ 26233 h 171981"/>
                <a:gd name="connsiteX1" fmla="*/ 43037 w 196549"/>
                <a:gd name="connsiteY1" fmla="*/ 48344 h 171981"/>
                <a:gd name="connsiteX2" fmla="*/ 20925 w 196549"/>
                <a:gd name="connsiteY2" fmla="*/ 168731 h 171981"/>
                <a:gd name="connsiteX3" fmla="*/ 30753 w 196549"/>
                <a:gd name="connsiteY3" fmla="*/ 168731 h 171981"/>
                <a:gd name="connsiteX4" fmla="*/ 45494 w 196549"/>
                <a:gd name="connsiteY4" fmla="*/ 60629 h 171981"/>
                <a:gd name="connsiteX5" fmla="*/ 190449 w 196549"/>
                <a:gd name="connsiteY5" fmla="*/ 26233 h 171981"/>
                <a:gd name="connsiteX6" fmla="*/ 187992 w 196549"/>
                <a:gd name="connsiteY6" fmla="*/ 26233 h 171981"/>
                <a:gd name="connsiteX7" fmla="*/ 187992 w 196549"/>
                <a:gd name="connsiteY7" fmla="*/ 26233 h 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49" h="171981">
                  <a:moveTo>
                    <a:pt x="187992" y="26233"/>
                  </a:moveTo>
                  <a:cubicBezTo>
                    <a:pt x="141312" y="16405"/>
                    <a:pt x="77433" y="9035"/>
                    <a:pt x="43037" y="48344"/>
                  </a:cubicBezTo>
                  <a:cubicBezTo>
                    <a:pt x="16011" y="80284"/>
                    <a:pt x="16011" y="129421"/>
                    <a:pt x="20925" y="168731"/>
                  </a:cubicBezTo>
                  <a:cubicBezTo>
                    <a:pt x="20925" y="176102"/>
                    <a:pt x="30753" y="176102"/>
                    <a:pt x="30753" y="168731"/>
                  </a:cubicBezTo>
                  <a:cubicBezTo>
                    <a:pt x="30753" y="134335"/>
                    <a:pt x="25839" y="92568"/>
                    <a:pt x="45494" y="60629"/>
                  </a:cubicBezTo>
                  <a:cubicBezTo>
                    <a:pt x="77433" y="9035"/>
                    <a:pt x="141312" y="31146"/>
                    <a:pt x="190449" y="26233"/>
                  </a:cubicBezTo>
                  <a:cubicBezTo>
                    <a:pt x="187992" y="28690"/>
                    <a:pt x="190449" y="26233"/>
                    <a:pt x="187992" y="26233"/>
                  </a:cubicBezTo>
                  <a:lnTo>
                    <a:pt x="187992" y="26233"/>
                  </a:lnTo>
                  <a:close/>
                </a:path>
              </a:pathLst>
            </a:custGeom>
            <a:solidFill>
              <a:srgbClr val="8E4F4F"/>
            </a:solidFill>
            <a:ln w="9525" cap="flat">
              <a:noFill/>
              <a:prstDash val="solid"/>
              <a:miter/>
            </a:ln>
          </p:spPr>
          <p:txBody>
            <a:bodyPr rtlCol="0" anchor="ctr"/>
            <a:lstStyle/>
            <a:p>
              <a:endParaRPr lang="en-US"/>
            </a:p>
          </p:txBody>
        </p:sp>
        <p:sp>
          <p:nvSpPr>
            <p:cNvPr id="68" name="Freeform: Shape 67"/>
            <p:cNvSpPr/>
            <p:nvPr/>
          </p:nvSpPr>
          <p:spPr>
            <a:xfrm>
              <a:off x="9308469" y="4095989"/>
              <a:ext cx="122844" cy="98275"/>
            </a:xfrm>
            <a:custGeom>
              <a:avLst/>
              <a:gdLst>
                <a:gd name="connsiteX0" fmla="*/ 114636 w 122843"/>
                <a:gd name="connsiteY0" fmla="*/ 29100 h 98274"/>
                <a:gd name="connsiteX1" fmla="*/ 18817 w 122843"/>
                <a:gd name="connsiteY1" fmla="*/ 75781 h 98274"/>
                <a:gd name="connsiteX2" fmla="*/ 28645 w 122843"/>
                <a:gd name="connsiteY2" fmla="*/ 80694 h 98274"/>
                <a:gd name="connsiteX3" fmla="*/ 58128 w 122843"/>
                <a:gd name="connsiteY3" fmla="*/ 41384 h 98274"/>
                <a:gd name="connsiteX4" fmla="*/ 112179 w 122843"/>
                <a:gd name="connsiteY4" fmla="*/ 36471 h 98274"/>
                <a:gd name="connsiteX5" fmla="*/ 114636 w 122843"/>
                <a:gd name="connsiteY5" fmla="*/ 29100 h 98274"/>
                <a:gd name="connsiteX6" fmla="*/ 114636 w 122843"/>
                <a:gd name="connsiteY6" fmla="*/ 29100 h 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 h="98274">
                  <a:moveTo>
                    <a:pt x="114636" y="29100"/>
                  </a:moveTo>
                  <a:cubicBezTo>
                    <a:pt x="72869" y="-382"/>
                    <a:pt x="33559" y="36471"/>
                    <a:pt x="18817" y="75781"/>
                  </a:cubicBezTo>
                  <a:cubicBezTo>
                    <a:pt x="16361" y="83151"/>
                    <a:pt x="26188" y="85608"/>
                    <a:pt x="28645" y="80694"/>
                  </a:cubicBezTo>
                  <a:cubicBezTo>
                    <a:pt x="38473" y="68410"/>
                    <a:pt x="45843" y="51212"/>
                    <a:pt x="58128" y="41384"/>
                  </a:cubicBezTo>
                  <a:cubicBezTo>
                    <a:pt x="75326" y="26643"/>
                    <a:pt x="92524" y="29100"/>
                    <a:pt x="112179" y="36471"/>
                  </a:cubicBezTo>
                  <a:cubicBezTo>
                    <a:pt x="117092" y="38928"/>
                    <a:pt x="117092" y="31557"/>
                    <a:pt x="114636" y="29100"/>
                  </a:cubicBezTo>
                  <a:lnTo>
                    <a:pt x="114636" y="29100"/>
                  </a:lnTo>
                  <a:close/>
                </a:path>
              </a:pathLst>
            </a:custGeom>
            <a:solidFill>
              <a:srgbClr val="8E4F4F"/>
            </a:solidFill>
            <a:ln w="9525" cap="flat">
              <a:noFill/>
              <a:prstDash val="solid"/>
              <a:miter/>
            </a:ln>
          </p:spPr>
          <p:txBody>
            <a:bodyPr rtlCol="0" anchor="ctr"/>
            <a:lstStyle/>
            <a:p>
              <a:endParaRPr lang="en-US"/>
            </a:p>
          </p:txBody>
        </p:sp>
        <p:sp>
          <p:nvSpPr>
            <p:cNvPr id="69" name="Freeform: Shape 68"/>
            <p:cNvSpPr/>
            <p:nvPr/>
          </p:nvSpPr>
          <p:spPr>
            <a:xfrm>
              <a:off x="7972002" y="3196478"/>
              <a:ext cx="1400417" cy="1302143"/>
            </a:xfrm>
            <a:custGeom>
              <a:avLst/>
              <a:gdLst>
                <a:gd name="connsiteX0" fmla="*/ 1080115 w 1400417"/>
                <a:gd name="connsiteY0" fmla="*/ 1287315 h 1302142"/>
                <a:gd name="connsiteX1" fmla="*/ 1311061 w 1400417"/>
                <a:gd name="connsiteY1" fmla="*/ 1080937 h 1302142"/>
                <a:gd name="connsiteX2" fmla="*/ 1372483 w 1400417"/>
                <a:gd name="connsiteY2" fmla="*/ 560080 h 1302142"/>
                <a:gd name="connsiteX3" fmla="*/ 1102227 w 1400417"/>
                <a:gd name="connsiteY3" fmla="*/ 98188 h 1302142"/>
                <a:gd name="connsiteX4" fmla="*/ 23659 w 1400417"/>
                <a:gd name="connsiteY4" fmla="*/ 749259 h 1302142"/>
                <a:gd name="connsiteX5" fmla="*/ 28573 w 1400417"/>
                <a:gd name="connsiteY5" fmla="*/ 845077 h 1302142"/>
                <a:gd name="connsiteX6" fmla="*/ 1080115 w 1400417"/>
                <a:gd name="connsiteY6" fmla="*/ 1287315 h 1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417" h="1302142">
                  <a:moveTo>
                    <a:pt x="1080115" y="1287315"/>
                  </a:moveTo>
                  <a:cubicBezTo>
                    <a:pt x="1190674" y="1238177"/>
                    <a:pt x="1279122" y="1169385"/>
                    <a:pt x="1311061" y="1080937"/>
                  </a:cubicBezTo>
                  <a:cubicBezTo>
                    <a:pt x="1382310" y="886844"/>
                    <a:pt x="1406879" y="751716"/>
                    <a:pt x="1372483" y="560080"/>
                  </a:cubicBezTo>
                  <a:cubicBezTo>
                    <a:pt x="1338086" y="365987"/>
                    <a:pt x="1308604" y="238230"/>
                    <a:pt x="1102227" y="98188"/>
                  </a:cubicBezTo>
                  <a:cubicBezTo>
                    <a:pt x="937616" y="-14828"/>
                    <a:pt x="-62331" y="-142585"/>
                    <a:pt x="23659" y="749259"/>
                  </a:cubicBezTo>
                  <a:cubicBezTo>
                    <a:pt x="23659" y="749259"/>
                    <a:pt x="23659" y="788569"/>
                    <a:pt x="28573" y="845077"/>
                  </a:cubicBezTo>
                  <a:cubicBezTo>
                    <a:pt x="271804" y="1162014"/>
                    <a:pt x="679644" y="1306970"/>
                    <a:pt x="1080115" y="1287315"/>
                  </a:cubicBezTo>
                  <a:close/>
                </a:path>
              </a:pathLst>
            </a:custGeom>
            <a:solidFill>
              <a:srgbClr val="F9C1B9"/>
            </a:solidFill>
            <a:ln w="9525" cap="flat">
              <a:noFill/>
              <a:prstDash val="solid"/>
              <a:miter/>
            </a:ln>
          </p:spPr>
          <p:txBody>
            <a:bodyPr rtlCol="0" anchor="ctr"/>
            <a:lstStyle/>
            <a:p>
              <a:endParaRPr lang="en-US"/>
            </a:p>
          </p:txBody>
        </p:sp>
        <p:sp>
          <p:nvSpPr>
            <p:cNvPr id="70" name="Freeform: Shape 69"/>
            <p:cNvSpPr/>
            <p:nvPr/>
          </p:nvSpPr>
          <p:spPr>
            <a:xfrm>
              <a:off x="7859262" y="3131284"/>
              <a:ext cx="393100" cy="638787"/>
            </a:xfrm>
            <a:custGeom>
              <a:avLst/>
              <a:gdLst>
                <a:gd name="connsiteX0" fmla="*/ 286269 w 393099"/>
                <a:gd name="connsiteY0" fmla="*/ 65107 h 638786"/>
                <a:gd name="connsiteX1" fmla="*/ 18470 w 393099"/>
                <a:gd name="connsiteY1" fmla="*/ 630188 h 638786"/>
                <a:gd name="connsiteX2" fmla="*/ 131486 w 393099"/>
                <a:gd name="connsiteY2" fmla="*/ 637558 h 638786"/>
                <a:gd name="connsiteX3" fmla="*/ 278898 w 393099"/>
                <a:gd name="connsiteY3" fmla="*/ 436095 h 638786"/>
                <a:gd name="connsiteX4" fmla="*/ 391914 w 393099"/>
                <a:gd name="connsiteY4" fmla="*/ 18427 h 638786"/>
                <a:gd name="connsiteX5" fmla="*/ 286269 w 393099"/>
                <a:gd name="connsiteY5" fmla="*/ 65107 h 6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99" h="638786">
                  <a:moveTo>
                    <a:pt x="286269" y="65107"/>
                  </a:moveTo>
                  <a:cubicBezTo>
                    <a:pt x="8642" y="212520"/>
                    <a:pt x="18470" y="630188"/>
                    <a:pt x="18470" y="630188"/>
                  </a:cubicBezTo>
                  <a:cubicBezTo>
                    <a:pt x="74978" y="612990"/>
                    <a:pt x="131486" y="637558"/>
                    <a:pt x="131486" y="637558"/>
                  </a:cubicBezTo>
                  <a:cubicBezTo>
                    <a:pt x="148684" y="556482"/>
                    <a:pt x="217476" y="487689"/>
                    <a:pt x="278898" y="436095"/>
                  </a:cubicBezTo>
                  <a:cubicBezTo>
                    <a:pt x="281355" y="291140"/>
                    <a:pt x="328036" y="143727"/>
                    <a:pt x="391914" y="18427"/>
                  </a:cubicBezTo>
                  <a:cubicBezTo>
                    <a:pt x="357518" y="30711"/>
                    <a:pt x="323122" y="45452"/>
                    <a:pt x="286269" y="65107"/>
                  </a:cubicBezTo>
                  <a:close/>
                </a:path>
              </a:pathLst>
            </a:custGeom>
            <a:solidFill>
              <a:srgbClr val="582938"/>
            </a:solidFill>
            <a:ln w="9525" cap="flat">
              <a:noFill/>
              <a:prstDash val="solid"/>
              <a:miter/>
            </a:ln>
          </p:spPr>
          <p:txBody>
            <a:bodyPr rtlCol="0" anchor="ctr"/>
            <a:lstStyle/>
            <a:p>
              <a:endParaRPr lang="en-US"/>
            </a:p>
          </p:txBody>
        </p:sp>
        <p:sp>
          <p:nvSpPr>
            <p:cNvPr id="71" name="Freeform: Shape 70"/>
            <p:cNvSpPr/>
            <p:nvPr/>
          </p:nvSpPr>
          <p:spPr>
            <a:xfrm>
              <a:off x="8332390" y="3455591"/>
              <a:ext cx="24569" cy="24569"/>
            </a:xfrm>
            <a:custGeom>
              <a:avLst/>
              <a:gdLst>
                <a:gd name="connsiteX0" fmla="*/ 19518 w 24568"/>
                <a:gd name="connsiteY0" fmla="*/ 18427 h 24568"/>
                <a:gd name="connsiteX1" fmla="*/ 19518 w 24568"/>
                <a:gd name="connsiteY1" fmla="*/ 18427 h 24568"/>
                <a:gd name="connsiteX2" fmla="*/ 19518 w 24568"/>
                <a:gd name="connsiteY2" fmla="*/ 18427 h 24568"/>
              </a:gdLst>
              <a:ahLst/>
              <a:cxnLst>
                <a:cxn ang="0">
                  <a:pos x="connsiteX0" y="connsiteY0"/>
                </a:cxn>
                <a:cxn ang="0">
                  <a:pos x="connsiteX1" y="connsiteY1"/>
                </a:cxn>
                <a:cxn ang="0">
                  <a:pos x="connsiteX2" y="connsiteY2"/>
                </a:cxn>
              </a:cxnLst>
              <a:rect l="l" t="t" r="r" b="b"/>
              <a:pathLst>
                <a:path w="24568" h="24568">
                  <a:moveTo>
                    <a:pt x="19518" y="18427"/>
                  </a:moveTo>
                  <a:cubicBezTo>
                    <a:pt x="19518" y="18427"/>
                    <a:pt x="17062" y="18427"/>
                    <a:pt x="19518" y="18427"/>
                  </a:cubicBezTo>
                  <a:cubicBezTo>
                    <a:pt x="19518" y="20884"/>
                    <a:pt x="19518" y="20884"/>
                    <a:pt x="19518" y="18427"/>
                  </a:cubicBezTo>
                  <a:close/>
                </a:path>
              </a:pathLst>
            </a:custGeom>
            <a:solidFill>
              <a:srgbClr val="3D1926"/>
            </a:solidFill>
            <a:ln w="9525" cap="flat">
              <a:noFill/>
              <a:prstDash val="solid"/>
              <a:miter/>
            </a:ln>
          </p:spPr>
          <p:txBody>
            <a:bodyPr rtlCol="0" anchor="ctr"/>
            <a:lstStyle/>
            <a:p>
              <a:endParaRPr lang="en-US"/>
            </a:p>
          </p:txBody>
        </p:sp>
        <p:sp>
          <p:nvSpPr>
            <p:cNvPr id="72" name="Freeform: Shape 71"/>
            <p:cNvSpPr/>
            <p:nvPr/>
          </p:nvSpPr>
          <p:spPr>
            <a:xfrm>
              <a:off x="8122191" y="3084604"/>
              <a:ext cx="319393" cy="491375"/>
            </a:xfrm>
            <a:custGeom>
              <a:avLst/>
              <a:gdLst>
                <a:gd name="connsiteX0" fmla="*/ 323079 w 319393"/>
                <a:gd name="connsiteY0" fmla="*/ 18427 h 491374"/>
                <a:gd name="connsiteX1" fmla="*/ 131442 w 319393"/>
                <a:gd name="connsiteY1" fmla="*/ 62650 h 491374"/>
                <a:gd name="connsiteX2" fmla="*/ 18427 w 319393"/>
                <a:gd name="connsiteY2" fmla="*/ 480319 h 491374"/>
                <a:gd name="connsiteX3" fmla="*/ 138813 w 319393"/>
                <a:gd name="connsiteY3" fmla="*/ 399242 h 491374"/>
                <a:gd name="connsiteX4" fmla="*/ 197778 w 319393"/>
                <a:gd name="connsiteY4" fmla="*/ 197778 h 491374"/>
                <a:gd name="connsiteX5" fmla="*/ 229717 w 319393"/>
                <a:gd name="connsiteY5" fmla="*/ 386957 h 491374"/>
                <a:gd name="connsiteX6" fmla="*/ 310794 w 319393"/>
                <a:gd name="connsiteY6" fmla="*/ 379587 h 491374"/>
                <a:gd name="connsiteX7" fmla="*/ 323079 w 319393"/>
                <a:gd name="connsiteY7" fmla="*/ 18427 h 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393" h="491374">
                  <a:moveTo>
                    <a:pt x="323079" y="18427"/>
                  </a:moveTo>
                  <a:cubicBezTo>
                    <a:pt x="261657" y="25797"/>
                    <a:pt x="197778" y="40538"/>
                    <a:pt x="131442" y="62650"/>
                  </a:cubicBezTo>
                  <a:cubicBezTo>
                    <a:pt x="67564" y="190408"/>
                    <a:pt x="20883" y="335363"/>
                    <a:pt x="18427" y="480319"/>
                  </a:cubicBezTo>
                  <a:cubicBezTo>
                    <a:pt x="82305" y="431181"/>
                    <a:pt x="138813" y="399242"/>
                    <a:pt x="138813" y="399242"/>
                  </a:cubicBezTo>
                  <a:lnTo>
                    <a:pt x="197778" y="197778"/>
                  </a:lnTo>
                  <a:cubicBezTo>
                    <a:pt x="197778" y="197778"/>
                    <a:pt x="229717" y="364845"/>
                    <a:pt x="229717" y="386957"/>
                  </a:cubicBezTo>
                  <a:cubicBezTo>
                    <a:pt x="234631" y="382044"/>
                    <a:pt x="266570" y="382044"/>
                    <a:pt x="310794" y="379587"/>
                  </a:cubicBezTo>
                  <a:cubicBezTo>
                    <a:pt x="291139" y="261657"/>
                    <a:pt x="296053" y="136357"/>
                    <a:pt x="323079" y="18427"/>
                  </a:cubicBezTo>
                  <a:close/>
                </a:path>
              </a:pathLst>
            </a:custGeom>
            <a:solidFill>
              <a:srgbClr val="673542"/>
            </a:solidFill>
            <a:ln w="9525" cap="flat">
              <a:noFill/>
              <a:prstDash val="solid"/>
              <a:miter/>
            </a:ln>
          </p:spPr>
          <p:txBody>
            <a:bodyPr rtlCol="0" anchor="ctr"/>
            <a:lstStyle/>
            <a:p>
              <a:endParaRPr lang="en-US"/>
            </a:p>
          </p:txBody>
        </p:sp>
        <p:sp>
          <p:nvSpPr>
            <p:cNvPr id="73" name="Freeform: Shape 72"/>
            <p:cNvSpPr/>
            <p:nvPr/>
          </p:nvSpPr>
          <p:spPr>
            <a:xfrm>
              <a:off x="8401196" y="3078086"/>
              <a:ext cx="761631" cy="442237"/>
            </a:xfrm>
            <a:custGeom>
              <a:avLst/>
              <a:gdLst>
                <a:gd name="connsiteX0" fmla="*/ 518250 w 761630"/>
                <a:gd name="connsiteY0" fmla="*/ 88823 h 442237"/>
                <a:gd name="connsiteX1" fmla="*/ 41616 w 761630"/>
                <a:gd name="connsiteY1" fmla="*/ 24945 h 442237"/>
                <a:gd name="connsiteX2" fmla="*/ 29332 w 761630"/>
                <a:gd name="connsiteY2" fmla="*/ 388562 h 442237"/>
                <a:gd name="connsiteX3" fmla="*/ 447000 w 761630"/>
                <a:gd name="connsiteY3" fmla="*/ 395932 h 442237"/>
                <a:gd name="connsiteX4" fmla="*/ 471569 w 761630"/>
                <a:gd name="connsiteY4" fmla="*/ 290287 h 442237"/>
                <a:gd name="connsiteX5" fmla="*/ 518250 w 761630"/>
                <a:gd name="connsiteY5" fmla="*/ 413131 h 442237"/>
                <a:gd name="connsiteX6" fmla="*/ 754109 w 761630"/>
                <a:gd name="connsiteY6" fmla="*/ 447527 h 442237"/>
                <a:gd name="connsiteX7" fmla="*/ 653378 w 761630"/>
                <a:gd name="connsiteY7" fmla="*/ 98651 h 442237"/>
                <a:gd name="connsiteX8" fmla="*/ 518250 w 761630"/>
                <a:gd name="connsiteY8" fmla="*/ 88823 h 44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630" h="442237">
                  <a:moveTo>
                    <a:pt x="518250" y="88823"/>
                  </a:moveTo>
                  <a:cubicBezTo>
                    <a:pt x="518250" y="88823"/>
                    <a:pt x="306958" y="-6995"/>
                    <a:pt x="41616" y="24945"/>
                  </a:cubicBezTo>
                  <a:cubicBezTo>
                    <a:pt x="14591" y="142875"/>
                    <a:pt x="12134" y="268175"/>
                    <a:pt x="29332" y="388562"/>
                  </a:cubicBezTo>
                  <a:cubicBezTo>
                    <a:pt x="171830" y="386105"/>
                    <a:pt x="447000" y="395932"/>
                    <a:pt x="447000" y="395932"/>
                  </a:cubicBezTo>
                  <a:lnTo>
                    <a:pt x="471569" y="290287"/>
                  </a:lnTo>
                  <a:lnTo>
                    <a:pt x="518250" y="413131"/>
                  </a:lnTo>
                  <a:cubicBezTo>
                    <a:pt x="618981" y="413131"/>
                    <a:pt x="695144" y="427872"/>
                    <a:pt x="754109" y="447527"/>
                  </a:cubicBezTo>
                  <a:cubicBezTo>
                    <a:pt x="744282" y="324683"/>
                    <a:pt x="712342" y="204297"/>
                    <a:pt x="653378" y="98651"/>
                  </a:cubicBezTo>
                  <a:cubicBezTo>
                    <a:pt x="579671" y="86367"/>
                    <a:pt x="518250" y="88823"/>
                    <a:pt x="518250" y="88823"/>
                  </a:cubicBezTo>
                  <a:close/>
                </a:path>
              </a:pathLst>
            </a:custGeom>
            <a:solidFill>
              <a:srgbClr val="582938"/>
            </a:solidFill>
            <a:ln w="9525" cap="flat">
              <a:noFill/>
              <a:prstDash val="solid"/>
              <a:miter/>
            </a:ln>
          </p:spPr>
          <p:txBody>
            <a:bodyPr rtlCol="0" anchor="ctr"/>
            <a:lstStyle/>
            <a:p>
              <a:endParaRPr lang="en-US"/>
            </a:p>
          </p:txBody>
        </p:sp>
        <p:sp>
          <p:nvSpPr>
            <p:cNvPr id="74" name="Freeform: Shape 73"/>
            <p:cNvSpPr/>
            <p:nvPr/>
          </p:nvSpPr>
          <p:spPr>
            <a:xfrm>
              <a:off x="9036147" y="3160767"/>
              <a:ext cx="245687" cy="442237"/>
            </a:xfrm>
            <a:custGeom>
              <a:avLst/>
              <a:gdLst>
                <a:gd name="connsiteX0" fmla="*/ 126529 w 245687"/>
                <a:gd name="connsiteY0" fmla="*/ 55280 h 442237"/>
                <a:gd name="connsiteX1" fmla="*/ 18427 w 245687"/>
                <a:gd name="connsiteY1" fmla="*/ 18427 h 442237"/>
                <a:gd name="connsiteX2" fmla="*/ 119158 w 245687"/>
                <a:gd name="connsiteY2" fmla="*/ 367303 h 442237"/>
                <a:gd name="connsiteX3" fmla="*/ 229717 w 245687"/>
                <a:gd name="connsiteY3" fmla="*/ 431181 h 442237"/>
                <a:gd name="connsiteX4" fmla="*/ 126529 w 245687"/>
                <a:gd name="connsiteY4" fmla="*/ 55280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87" h="442237">
                  <a:moveTo>
                    <a:pt x="126529" y="55280"/>
                  </a:moveTo>
                  <a:cubicBezTo>
                    <a:pt x="89676" y="38082"/>
                    <a:pt x="52823" y="25797"/>
                    <a:pt x="18427" y="18427"/>
                  </a:cubicBezTo>
                  <a:cubicBezTo>
                    <a:pt x="77391" y="124072"/>
                    <a:pt x="109331" y="244459"/>
                    <a:pt x="119158" y="367303"/>
                  </a:cubicBezTo>
                  <a:cubicBezTo>
                    <a:pt x="168296" y="384501"/>
                    <a:pt x="202692" y="406613"/>
                    <a:pt x="229717" y="431181"/>
                  </a:cubicBezTo>
                  <a:cubicBezTo>
                    <a:pt x="222347" y="303424"/>
                    <a:pt x="183037" y="175667"/>
                    <a:pt x="126529" y="55280"/>
                  </a:cubicBezTo>
                  <a:close/>
                </a:path>
              </a:pathLst>
            </a:custGeom>
            <a:solidFill>
              <a:srgbClr val="673542"/>
            </a:solidFill>
            <a:ln w="9525" cap="flat">
              <a:noFill/>
              <a:prstDash val="solid"/>
              <a:miter/>
            </a:ln>
          </p:spPr>
          <p:txBody>
            <a:bodyPr rtlCol="0" anchor="ctr"/>
            <a:lstStyle/>
            <a:p>
              <a:endParaRPr lang="en-US"/>
            </a:p>
          </p:txBody>
        </p:sp>
        <p:sp>
          <p:nvSpPr>
            <p:cNvPr id="75" name="Freeform: Shape 74"/>
            <p:cNvSpPr/>
            <p:nvPr/>
          </p:nvSpPr>
          <p:spPr>
            <a:xfrm>
              <a:off x="9144249" y="3197620"/>
              <a:ext cx="294825" cy="737062"/>
            </a:xfrm>
            <a:custGeom>
              <a:avLst/>
              <a:gdLst>
                <a:gd name="connsiteX0" fmla="*/ 214976 w 294824"/>
                <a:gd name="connsiteY0" fmla="*/ 259200 h 737061"/>
                <a:gd name="connsiteX1" fmla="*/ 18427 w 294824"/>
                <a:gd name="connsiteY1" fmla="*/ 18427 h 737061"/>
                <a:gd name="connsiteX2" fmla="*/ 121615 w 294824"/>
                <a:gd name="connsiteY2" fmla="*/ 394328 h 737061"/>
                <a:gd name="connsiteX3" fmla="*/ 195321 w 294824"/>
                <a:gd name="connsiteY3" fmla="*/ 531913 h 737061"/>
                <a:gd name="connsiteX4" fmla="*/ 296053 w 294824"/>
                <a:gd name="connsiteY4" fmla="*/ 728463 h 737061"/>
                <a:gd name="connsiteX5" fmla="*/ 214976 w 294824"/>
                <a:gd name="connsiteY5" fmla="*/ 259200 h 7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737061">
                  <a:moveTo>
                    <a:pt x="214976" y="259200"/>
                  </a:moveTo>
                  <a:cubicBezTo>
                    <a:pt x="183037" y="131443"/>
                    <a:pt x="101960" y="57737"/>
                    <a:pt x="18427" y="18427"/>
                  </a:cubicBezTo>
                  <a:cubicBezTo>
                    <a:pt x="74935" y="136357"/>
                    <a:pt x="114245" y="266571"/>
                    <a:pt x="121615" y="394328"/>
                  </a:cubicBezTo>
                  <a:cubicBezTo>
                    <a:pt x="192865" y="458207"/>
                    <a:pt x="195321" y="531913"/>
                    <a:pt x="195321" y="531913"/>
                  </a:cubicBezTo>
                  <a:lnTo>
                    <a:pt x="296053" y="728463"/>
                  </a:lnTo>
                  <a:cubicBezTo>
                    <a:pt x="296053" y="728463"/>
                    <a:pt x="242002" y="372216"/>
                    <a:pt x="214976" y="259200"/>
                  </a:cubicBezTo>
                  <a:close/>
                </a:path>
              </a:pathLst>
            </a:custGeom>
            <a:solidFill>
              <a:srgbClr val="582938"/>
            </a:solidFill>
            <a:ln w="9525" cap="flat">
              <a:noFill/>
              <a:prstDash val="solid"/>
              <a:miter/>
            </a:ln>
          </p:spPr>
          <p:txBody>
            <a:bodyPr rtlCol="0" anchor="ctr"/>
            <a:lstStyle/>
            <a:p>
              <a:endParaRPr lang="en-US"/>
            </a:p>
          </p:txBody>
        </p:sp>
        <p:sp>
          <p:nvSpPr>
            <p:cNvPr id="76" name="Freeform: Shape 75"/>
            <p:cNvSpPr/>
            <p:nvPr/>
          </p:nvSpPr>
          <p:spPr>
            <a:xfrm>
              <a:off x="7984606" y="4015509"/>
              <a:ext cx="1081024" cy="540512"/>
            </a:xfrm>
            <a:custGeom>
              <a:avLst/>
              <a:gdLst>
                <a:gd name="connsiteX0" fmla="*/ 18427 w 1081023"/>
                <a:gd name="connsiteY0" fmla="*/ 18427 h 540512"/>
                <a:gd name="connsiteX1" fmla="*/ 82305 w 1081023"/>
                <a:gd name="connsiteY1" fmla="*/ 286226 h 540512"/>
                <a:gd name="connsiteX2" fmla="*/ 615447 w 1081023"/>
                <a:gd name="connsiteY2" fmla="*/ 541741 h 540512"/>
                <a:gd name="connsiteX3" fmla="*/ 1067511 w 1081023"/>
                <a:gd name="connsiteY3" fmla="*/ 460664 h 540512"/>
                <a:gd name="connsiteX4" fmla="*/ 18427 w 1081023"/>
                <a:gd name="connsiteY4" fmla="*/ 18427 h 54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023" h="540512">
                  <a:moveTo>
                    <a:pt x="18427" y="18427"/>
                  </a:moveTo>
                  <a:cubicBezTo>
                    <a:pt x="25797" y="99503"/>
                    <a:pt x="42995" y="217433"/>
                    <a:pt x="82305" y="286226"/>
                  </a:cubicBezTo>
                  <a:cubicBezTo>
                    <a:pt x="146184" y="404156"/>
                    <a:pt x="352561" y="529456"/>
                    <a:pt x="615447" y="541741"/>
                  </a:cubicBezTo>
                  <a:cubicBezTo>
                    <a:pt x="760402" y="549111"/>
                    <a:pt x="932383" y="519628"/>
                    <a:pt x="1067511" y="460664"/>
                  </a:cubicBezTo>
                  <a:cubicBezTo>
                    <a:pt x="667041" y="480319"/>
                    <a:pt x="259200" y="335363"/>
                    <a:pt x="18427" y="18427"/>
                  </a:cubicBezTo>
                  <a:close/>
                </a:path>
              </a:pathLst>
            </a:custGeom>
            <a:solidFill>
              <a:srgbClr val="F9C1B9"/>
            </a:solidFill>
            <a:ln w="9525" cap="flat">
              <a:noFill/>
              <a:prstDash val="solid"/>
              <a:miter/>
            </a:ln>
          </p:spPr>
          <p:txBody>
            <a:bodyPr rtlCol="0" anchor="ctr"/>
            <a:lstStyle/>
            <a:p>
              <a:endParaRPr lang="en-US"/>
            </a:p>
          </p:txBody>
        </p:sp>
        <p:sp>
          <p:nvSpPr>
            <p:cNvPr id="77" name="Freeform: Shape 76"/>
            <p:cNvSpPr/>
            <p:nvPr/>
          </p:nvSpPr>
          <p:spPr>
            <a:xfrm>
              <a:off x="8608911" y="3796005"/>
              <a:ext cx="122844" cy="196550"/>
            </a:xfrm>
            <a:custGeom>
              <a:avLst/>
              <a:gdLst>
                <a:gd name="connsiteX0" fmla="*/ 30451 w 122843"/>
                <a:gd name="connsiteY0" fmla="*/ 19519 h 196549"/>
                <a:gd name="connsiteX1" fmla="*/ 20624 w 122843"/>
                <a:gd name="connsiteY1" fmla="*/ 90768 h 196549"/>
                <a:gd name="connsiteX2" fmla="*/ 25538 w 122843"/>
                <a:gd name="connsiteY2" fmla="*/ 137449 h 196549"/>
                <a:gd name="connsiteX3" fmla="*/ 52564 w 122843"/>
                <a:gd name="connsiteY3" fmla="*/ 149733 h 196549"/>
                <a:gd name="connsiteX4" fmla="*/ 67305 w 122843"/>
                <a:gd name="connsiteY4" fmla="*/ 139905 h 196549"/>
                <a:gd name="connsiteX5" fmla="*/ 82046 w 122843"/>
                <a:gd name="connsiteY5" fmla="*/ 130078 h 196549"/>
                <a:gd name="connsiteX6" fmla="*/ 96787 w 122843"/>
                <a:gd name="connsiteY6" fmla="*/ 159560 h 196549"/>
                <a:gd name="connsiteX7" fmla="*/ 79589 w 122843"/>
                <a:gd name="connsiteY7" fmla="*/ 174302 h 196549"/>
                <a:gd name="connsiteX8" fmla="*/ 86960 w 122843"/>
                <a:gd name="connsiteY8" fmla="*/ 184129 h 196549"/>
                <a:gd name="connsiteX9" fmla="*/ 113985 w 122843"/>
                <a:gd name="connsiteY9" fmla="*/ 139905 h 196549"/>
                <a:gd name="connsiteX10" fmla="*/ 79589 w 122843"/>
                <a:gd name="connsiteY10" fmla="*/ 117793 h 196549"/>
                <a:gd name="connsiteX11" fmla="*/ 59934 w 122843"/>
                <a:gd name="connsiteY11" fmla="*/ 130078 h 196549"/>
                <a:gd name="connsiteX12" fmla="*/ 30451 w 122843"/>
                <a:gd name="connsiteY12" fmla="*/ 85854 h 196549"/>
                <a:gd name="connsiteX13" fmla="*/ 32908 w 122843"/>
                <a:gd name="connsiteY13" fmla="*/ 19519 h 196549"/>
                <a:gd name="connsiteX14" fmla="*/ 30451 w 122843"/>
                <a:gd name="connsiteY14" fmla="*/ 19519 h 196549"/>
                <a:gd name="connsiteX15" fmla="*/ 30451 w 122843"/>
                <a:gd name="connsiteY15" fmla="*/ 19519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843" h="196549">
                  <a:moveTo>
                    <a:pt x="30451" y="19519"/>
                  </a:moveTo>
                  <a:cubicBezTo>
                    <a:pt x="25538" y="41630"/>
                    <a:pt x="23081" y="66199"/>
                    <a:pt x="20624" y="90768"/>
                  </a:cubicBezTo>
                  <a:cubicBezTo>
                    <a:pt x="18167" y="105509"/>
                    <a:pt x="15710" y="122707"/>
                    <a:pt x="25538" y="137449"/>
                  </a:cubicBezTo>
                  <a:cubicBezTo>
                    <a:pt x="32908" y="144819"/>
                    <a:pt x="40279" y="152190"/>
                    <a:pt x="52564" y="149733"/>
                  </a:cubicBezTo>
                  <a:cubicBezTo>
                    <a:pt x="57477" y="147276"/>
                    <a:pt x="62391" y="144819"/>
                    <a:pt x="67305" y="139905"/>
                  </a:cubicBezTo>
                  <a:cubicBezTo>
                    <a:pt x="67305" y="139905"/>
                    <a:pt x="79589" y="130078"/>
                    <a:pt x="82046" y="130078"/>
                  </a:cubicBezTo>
                  <a:cubicBezTo>
                    <a:pt x="86960" y="139905"/>
                    <a:pt x="91873" y="149733"/>
                    <a:pt x="96787" y="159560"/>
                  </a:cubicBezTo>
                  <a:cubicBezTo>
                    <a:pt x="91873" y="166931"/>
                    <a:pt x="86960" y="171845"/>
                    <a:pt x="79589" y="174302"/>
                  </a:cubicBezTo>
                  <a:cubicBezTo>
                    <a:pt x="72219" y="176758"/>
                    <a:pt x="79589" y="189043"/>
                    <a:pt x="86960" y="184129"/>
                  </a:cubicBezTo>
                  <a:cubicBezTo>
                    <a:pt x="104158" y="176758"/>
                    <a:pt x="118899" y="159560"/>
                    <a:pt x="113985" y="139905"/>
                  </a:cubicBezTo>
                  <a:cubicBezTo>
                    <a:pt x="111528" y="125164"/>
                    <a:pt x="94330" y="112880"/>
                    <a:pt x="79589" y="117793"/>
                  </a:cubicBezTo>
                  <a:cubicBezTo>
                    <a:pt x="72219" y="120250"/>
                    <a:pt x="67305" y="127621"/>
                    <a:pt x="59934" y="130078"/>
                  </a:cubicBezTo>
                  <a:cubicBezTo>
                    <a:pt x="25538" y="144819"/>
                    <a:pt x="27995" y="107966"/>
                    <a:pt x="30451" y="85854"/>
                  </a:cubicBezTo>
                  <a:cubicBezTo>
                    <a:pt x="32908" y="68656"/>
                    <a:pt x="45193" y="36717"/>
                    <a:pt x="32908" y="19519"/>
                  </a:cubicBezTo>
                  <a:cubicBezTo>
                    <a:pt x="32908" y="17062"/>
                    <a:pt x="30451" y="19519"/>
                    <a:pt x="30451" y="19519"/>
                  </a:cubicBezTo>
                  <a:lnTo>
                    <a:pt x="30451" y="19519"/>
                  </a:lnTo>
                  <a:close/>
                </a:path>
              </a:pathLst>
            </a:custGeom>
            <a:solidFill>
              <a:srgbClr val="8E4F4F"/>
            </a:solidFill>
            <a:ln w="9525" cap="flat">
              <a:noFill/>
              <a:prstDash val="solid"/>
              <a:miter/>
            </a:ln>
          </p:spPr>
          <p:txBody>
            <a:bodyPr rtlCol="0" anchor="ctr"/>
            <a:lstStyle/>
            <a:p>
              <a:endParaRPr lang="en-US"/>
            </a:p>
          </p:txBody>
        </p:sp>
        <p:sp>
          <p:nvSpPr>
            <p:cNvPr id="78" name="Freeform: Shape 77"/>
            <p:cNvSpPr/>
            <p:nvPr/>
          </p:nvSpPr>
          <p:spPr>
            <a:xfrm>
              <a:off x="8327033" y="3732312"/>
              <a:ext cx="98275" cy="122844"/>
            </a:xfrm>
            <a:custGeom>
              <a:avLst/>
              <a:gdLst>
                <a:gd name="connsiteX0" fmla="*/ 91103 w 98274"/>
                <a:gd name="connsiteY0" fmla="*/ 61305 h 122843"/>
                <a:gd name="connsiteX1" fmla="*/ 59620 w 98274"/>
                <a:gd name="connsiteY1" fmla="*/ 105310 h 122843"/>
                <a:gd name="connsiteX2" fmla="*/ 22469 w 98274"/>
                <a:gd name="connsiteY2" fmla="*/ 65973 h 122843"/>
                <a:gd name="connsiteX3" fmla="*/ 53952 w 98274"/>
                <a:gd name="connsiteY3" fmla="*/ 21968 h 122843"/>
                <a:gd name="connsiteX4" fmla="*/ 91103 w 98274"/>
                <a:gd name="connsiteY4" fmla="*/ 61305 h 1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122843">
                  <a:moveTo>
                    <a:pt x="91103" y="61305"/>
                  </a:moveTo>
                  <a:cubicBezTo>
                    <a:pt x="92668" y="84319"/>
                    <a:pt x="78572" y="104021"/>
                    <a:pt x="59620" y="105310"/>
                  </a:cubicBezTo>
                  <a:cubicBezTo>
                    <a:pt x="40667" y="106599"/>
                    <a:pt x="24034" y="88987"/>
                    <a:pt x="22469" y="65973"/>
                  </a:cubicBezTo>
                  <a:cubicBezTo>
                    <a:pt x="20903" y="42959"/>
                    <a:pt x="34999" y="23257"/>
                    <a:pt x="53952" y="21968"/>
                  </a:cubicBezTo>
                  <a:cubicBezTo>
                    <a:pt x="72904" y="20679"/>
                    <a:pt x="89537" y="38291"/>
                    <a:pt x="91103" y="61305"/>
                  </a:cubicBezTo>
                  <a:close/>
                </a:path>
              </a:pathLst>
            </a:custGeom>
            <a:solidFill>
              <a:srgbClr val="111111"/>
            </a:solidFill>
            <a:ln w="9525" cap="flat">
              <a:noFill/>
              <a:prstDash val="solid"/>
              <a:miter/>
            </a:ln>
          </p:spPr>
          <p:txBody>
            <a:bodyPr rtlCol="0" anchor="ctr"/>
            <a:lstStyle/>
            <a:p>
              <a:endParaRPr lang="en-US"/>
            </a:p>
          </p:txBody>
        </p:sp>
        <p:sp>
          <p:nvSpPr>
            <p:cNvPr id="79" name="Freeform: Shape 78"/>
            <p:cNvSpPr/>
            <p:nvPr/>
          </p:nvSpPr>
          <p:spPr>
            <a:xfrm>
              <a:off x="8904529" y="3729731"/>
              <a:ext cx="98275" cy="122844"/>
            </a:xfrm>
            <a:custGeom>
              <a:avLst/>
              <a:gdLst>
                <a:gd name="connsiteX0" fmla="*/ 91105 w 98274"/>
                <a:gd name="connsiteY0" fmla="*/ 61306 h 122843"/>
                <a:gd name="connsiteX1" fmla="*/ 59623 w 98274"/>
                <a:gd name="connsiteY1" fmla="*/ 105311 h 122843"/>
                <a:gd name="connsiteX2" fmla="*/ 22471 w 98274"/>
                <a:gd name="connsiteY2" fmla="*/ 65976 h 122843"/>
                <a:gd name="connsiteX3" fmla="*/ 53952 w 98274"/>
                <a:gd name="connsiteY3" fmla="*/ 21970 h 122843"/>
                <a:gd name="connsiteX4" fmla="*/ 91105 w 98274"/>
                <a:gd name="connsiteY4" fmla="*/ 61306 h 1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122843">
                  <a:moveTo>
                    <a:pt x="91105" y="61306"/>
                  </a:moveTo>
                  <a:cubicBezTo>
                    <a:pt x="92671" y="84320"/>
                    <a:pt x="78576" y="104022"/>
                    <a:pt x="59623" y="105311"/>
                  </a:cubicBezTo>
                  <a:cubicBezTo>
                    <a:pt x="40670" y="106601"/>
                    <a:pt x="24037" y="88990"/>
                    <a:pt x="22471" y="65976"/>
                  </a:cubicBezTo>
                  <a:cubicBezTo>
                    <a:pt x="20905" y="42962"/>
                    <a:pt x="35000" y="23260"/>
                    <a:pt x="53952" y="21970"/>
                  </a:cubicBezTo>
                  <a:cubicBezTo>
                    <a:pt x="72905" y="20680"/>
                    <a:pt x="89539" y="38291"/>
                    <a:pt x="91105" y="61306"/>
                  </a:cubicBezTo>
                  <a:close/>
                </a:path>
              </a:pathLst>
            </a:custGeom>
            <a:solidFill>
              <a:srgbClr val="111111"/>
            </a:solidFill>
            <a:ln w="9525" cap="flat">
              <a:noFill/>
              <a:prstDash val="solid"/>
              <a:miter/>
            </a:ln>
          </p:spPr>
          <p:txBody>
            <a:bodyPr rtlCol="0" anchor="ctr"/>
            <a:lstStyle/>
            <a:p>
              <a:endParaRPr lang="en-US"/>
            </a:p>
          </p:txBody>
        </p:sp>
        <p:sp>
          <p:nvSpPr>
            <p:cNvPr id="80" name="Freeform: Shape 79"/>
            <p:cNvSpPr/>
            <p:nvPr/>
          </p:nvSpPr>
          <p:spPr>
            <a:xfrm>
              <a:off x="8182943" y="3585806"/>
              <a:ext cx="147412" cy="122844"/>
            </a:xfrm>
            <a:custGeom>
              <a:avLst/>
              <a:gdLst>
                <a:gd name="connsiteX0" fmla="*/ 24010 w 147412"/>
                <a:gd name="connsiteY0" fmla="*/ 114245 h 122843"/>
                <a:gd name="connsiteX1" fmla="*/ 139483 w 147412"/>
                <a:gd name="connsiteY1" fmla="*/ 28254 h 122843"/>
                <a:gd name="connsiteX2" fmla="*/ 137026 w 147412"/>
                <a:gd name="connsiteY2" fmla="*/ 18427 h 122843"/>
                <a:gd name="connsiteX3" fmla="*/ 19096 w 147412"/>
                <a:gd name="connsiteY3" fmla="*/ 111788 h 122843"/>
                <a:gd name="connsiteX4" fmla="*/ 24010 w 147412"/>
                <a:gd name="connsiteY4" fmla="*/ 114245 h 122843"/>
                <a:gd name="connsiteX5" fmla="*/ 24010 w 147412"/>
                <a:gd name="connsiteY5" fmla="*/ 114245 h 12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122843">
                  <a:moveTo>
                    <a:pt x="24010" y="114245"/>
                  </a:moveTo>
                  <a:cubicBezTo>
                    <a:pt x="53492" y="70021"/>
                    <a:pt x="85432" y="40539"/>
                    <a:pt x="139483" y="28254"/>
                  </a:cubicBezTo>
                  <a:cubicBezTo>
                    <a:pt x="144397" y="25797"/>
                    <a:pt x="144397" y="18427"/>
                    <a:pt x="137026" y="18427"/>
                  </a:cubicBezTo>
                  <a:cubicBezTo>
                    <a:pt x="90345" y="18427"/>
                    <a:pt x="26467" y="65107"/>
                    <a:pt x="19096" y="111788"/>
                  </a:cubicBezTo>
                  <a:cubicBezTo>
                    <a:pt x="16639" y="114245"/>
                    <a:pt x="21553" y="116701"/>
                    <a:pt x="24010" y="114245"/>
                  </a:cubicBezTo>
                  <a:lnTo>
                    <a:pt x="24010" y="114245"/>
                  </a:lnTo>
                  <a:close/>
                </a:path>
              </a:pathLst>
            </a:custGeom>
            <a:solidFill>
              <a:srgbClr val="8E4F4F"/>
            </a:solidFill>
            <a:ln w="9525" cap="flat">
              <a:noFill/>
              <a:prstDash val="solid"/>
              <a:miter/>
            </a:ln>
          </p:spPr>
          <p:txBody>
            <a:bodyPr rtlCol="0" anchor="ctr"/>
            <a:lstStyle/>
            <a:p>
              <a:endParaRPr lang="en-US"/>
            </a:p>
          </p:txBody>
        </p:sp>
        <p:sp>
          <p:nvSpPr>
            <p:cNvPr id="81" name="Freeform: Shape 80"/>
            <p:cNvSpPr/>
            <p:nvPr/>
          </p:nvSpPr>
          <p:spPr>
            <a:xfrm>
              <a:off x="8953228" y="3538136"/>
              <a:ext cx="171981" cy="73706"/>
            </a:xfrm>
            <a:custGeom>
              <a:avLst/>
              <a:gdLst>
                <a:gd name="connsiteX0" fmla="*/ 20269 w 171981"/>
                <a:gd name="connsiteY0" fmla="*/ 26786 h 73706"/>
                <a:gd name="connsiteX1" fmla="*/ 145570 w 171981"/>
                <a:gd name="connsiteY1" fmla="*/ 73467 h 73706"/>
                <a:gd name="connsiteX2" fmla="*/ 155397 w 171981"/>
                <a:gd name="connsiteY2" fmla="*/ 63639 h 73706"/>
                <a:gd name="connsiteX3" fmla="*/ 20269 w 171981"/>
                <a:gd name="connsiteY3" fmla="*/ 21872 h 73706"/>
                <a:gd name="connsiteX4" fmla="*/ 20269 w 171981"/>
                <a:gd name="connsiteY4" fmla="*/ 26786 h 73706"/>
                <a:gd name="connsiteX5" fmla="*/ 20269 w 171981"/>
                <a:gd name="connsiteY5" fmla="*/ 26786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981" h="73706">
                  <a:moveTo>
                    <a:pt x="20269" y="26786"/>
                  </a:moveTo>
                  <a:cubicBezTo>
                    <a:pt x="64493" y="36614"/>
                    <a:pt x="108717" y="39071"/>
                    <a:pt x="145570" y="73467"/>
                  </a:cubicBezTo>
                  <a:cubicBezTo>
                    <a:pt x="152940" y="80837"/>
                    <a:pt x="162768" y="71010"/>
                    <a:pt x="155397" y="63639"/>
                  </a:cubicBezTo>
                  <a:cubicBezTo>
                    <a:pt x="125915" y="31700"/>
                    <a:pt x="62036" y="9588"/>
                    <a:pt x="20269" y="21872"/>
                  </a:cubicBezTo>
                  <a:cubicBezTo>
                    <a:pt x="17812" y="19416"/>
                    <a:pt x="17812" y="24329"/>
                    <a:pt x="20269" y="26786"/>
                  </a:cubicBezTo>
                  <a:lnTo>
                    <a:pt x="20269" y="26786"/>
                  </a:lnTo>
                  <a:close/>
                </a:path>
              </a:pathLst>
            </a:custGeom>
            <a:solidFill>
              <a:srgbClr val="8E4F4F"/>
            </a:solidFill>
            <a:ln w="9525" cap="flat">
              <a:noFill/>
              <a:prstDash val="solid"/>
              <a:miter/>
            </a:ln>
          </p:spPr>
          <p:txBody>
            <a:bodyPr rtlCol="0" anchor="ctr"/>
            <a:lstStyle/>
            <a:p>
              <a:endParaRPr lang="en-US"/>
            </a:p>
          </p:txBody>
        </p:sp>
        <p:sp>
          <p:nvSpPr>
            <p:cNvPr id="82" name="Freeform: Shape 81"/>
            <p:cNvSpPr/>
            <p:nvPr/>
          </p:nvSpPr>
          <p:spPr>
            <a:xfrm>
              <a:off x="8183532" y="3880546"/>
              <a:ext cx="294825" cy="270256"/>
            </a:xfrm>
            <a:custGeom>
              <a:avLst/>
              <a:gdLst>
                <a:gd name="connsiteX0" fmla="*/ 276479 w 294824"/>
                <a:gd name="connsiteY0" fmla="*/ 133984 h 270256"/>
                <a:gd name="connsiteX1" fmla="*/ 153635 w 294824"/>
                <a:gd name="connsiteY1" fmla="*/ 261741 h 270256"/>
                <a:gd name="connsiteX2" fmla="*/ 18507 w 294824"/>
                <a:gd name="connsiteY2" fmla="*/ 146268 h 270256"/>
                <a:gd name="connsiteX3" fmla="*/ 141351 w 294824"/>
                <a:gd name="connsiteY3" fmla="*/ 18511 h 270256"/>
                <a:gd name="connsiteX4" fmla="*/ 276479 w 294824"/>
                <a:gd name="connsiteY4" fmla="*/ 133984 h 2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24" h="270256">
                  <a:moveTo>
                    <a:pt x="276479" y="133984"/>
                  </a:moveTo>
                  <a:cubicBezTo>
                    <a:pt x="278935" y="200320"/>
                    <a:pt x="224884" y="259284"/>
                    <a:pt x="153635" y="261741"/>
                  </a:cubicBezTo>
                  <a:cubicBezTo>
                    <a:pt x="82386" y="264198"/>
                    <a:pt x="20964" y="212604"/>
                    <a:pt x="18507" y="146268"/>
                  </a:cubicBezTo>
                  <a:cubicBezTo>
                    <a:pt x="16050" y="79933"/>
                    <a:pt x="70101" y="20968"/>
                    <a:pt x="141351" y="18511"/>
                  </a:cubicBezTo>
                  <a:cubicBezTo>
                    <a:pt x="212600" y="16054"/>
                    <a:pt x="274022" y="67648"/>
                    <a:pt x="276479" y="133984"/>
                  </a:cubicBezTo>
                  <a:close/>
                </a:path>
              </a:pathLst>
            </a:custGeom>
            <a:solidFill>
              <a:srgbClr val="ED9996"/>
            </a:solidFill>
            <a:ln w="9525" cap="flat">
              <a:noFill/>
              <a:prstDash val="solid"/>
              <a:miter/>
            </a:ln>
          </p:spPr>
          <p:txBody>
            <a:bodyPr rtlCol="0" anchor="ctr"/>
            <a:lstStyle/>
            <a:p>
              <a:endParaRPr lang="en-US"/>
            </a:p>
          </p:txBody>
        </p:sp>
        <p:sp>
          <p:nvSpPr>
            <p:cNvPr id="83" name="Freeform: Shape 82"/>
            <p:cNvSpPr/>
            <p:nvPr/>
          </p:nvSpPr>
          <p:spPr>
            <a:xfrm>
              <a:off x="8882152" y="3841612"/>
              <a:ext cx="294825" cy="270256"/>
            </a:xfrm>
            <a:custGeom>
              <a:avLst/>
              <a:gdLst>
                <a:gd name="connsiteX0" fmla="*/ 285328 w 294824"/>
                <a:gd name="connsiteY0" fmla="*/ 139551 h 270256"/>
                <a:gd name="connsiteX1" fmla="*/ 161175 w 294824"/>
                <a:gd name="connsiteY1" fmla="*/ 266179 h 270256"/>
                <a:gd name="connsiteX2" fmla="*/ 25212 w 294824"/>
                <a:gd name="connsiteY2" fmla="*/ 152323 h 270256"/>
                <a:gd name="connsiteX3" fmla="*/ 149366 w 294824"/>
                <a:gd name="connsiteY3" fmla="*/ 25695 h 270256"/>
                <a:gd name="connsiteX4" fmla="*/ 285328 w 294824"/>
                <a:gd name="connsiteY4" fmla="*/ 139551 h 2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24" h="270256">
                  <a:moveTo>
                    <a:pt x="285328" y="139551"/>
                  </a:moveTo>
                  <a:cubicBezTo>
                    <a:pt x="288589" y="205958"/>
                    <a:pt x="233004" y="262652"/>
                    <a:pt x="161175" y="266179"/>
                  </a:cubicBezTo>
                  <a:cubicBezTo>
                    <a:pt x="89346" y="269706"/>
                    <a:pt x="28473" y="218731"/>
                    <a:pt x="25212" y="152323"/>
                  </a:cubicBezTo>
                  <a:cubicBezTo>
                    <a:pt x="21951" y="85915"/>
                    <a:pt x="77537" y="29222"/>
                    <a:pt x="149366" y="25695"/>
                  </a:cubicBezTo>
                  <a:cubicBezTo>
                    <a:pt x="221195" y="22168"/>
                    <a:pt x="282067" y="73143"/>
                    <a:pt x="285328" y="139551"/>
                  </a:cubicBezTo>
                  <a:close/>
                </a:path>
              </a:pathLst>
            </a:custGeom>
            <a:solidFill>
              <a:srgbClr val="ED9996"/>
            </a:solidFill>
            <a:ln w="9525" cap="flat">
              <a:noFill/>
              <a:prstDash val="solid"/>
              <a:miter/>
            </a:ln>
          </p:spPr>
          <p:txBody>
            <a:bodyPr rtlCol="0" anchor="ctr"/>
            <a:lstStyle/>
            <a:p>
              <a:endParaRPr lang="en-US"/>
            </a:p>
          </p:txBody>
        </p:sp>
        <p:sp>
          <p:nvSpPr>
            <p:cNvPr id="84" name="Freeform: Shape 83"/>
            <p:cNvSpPr/>
            <p:nvPr/>
          </p:nvSpPr>
          <p:spPr>
            <a:xfrm>
              <a:off x="8566231" y="3960690"/>
              <a:ext cx="147412" cy="73706"/>
            </a:xfrm>
            <a:custGeom>
              <a:avLst/>
              <a:gdLst>
                <a:gd name="connsiteX0" fmla="*/ 19080 w 147412"/>
                <a:gd name="connsiteY0" fmla="*/ 21901 h 73706"/>
                <a:gd name="connsiteX1" fmla="*/ 146837 w 147412"/>
                <a:gd name="connsiteY1" fmla="*/ 68582 h 73706"/>
                <a:gd name="connsiteX2" fmla="*/ 144381 w 147412"/>
                <a:gd name="connsiteY2" fmla="*/ 58754 h 73706"/>
                <a:gd name="connsiteX3" fmla="*/ 26451 w 147412"/>
                <a:gd name="connsiteY3" fmla="*/ 19444 h 73706"/>
                <a:gd name="connsiteX4" fmla="*/ 19080 w 147412"/>
                <a:gd name="connsiteY4" fmla="*/ 21901 h 73706"/>
                <a:gd name="connsiteX5" fmla="*/ 19080 w 147412"/>
                <a:gd name="connsiteY5" fmla="*/ 21901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73706">
                  <a:moveTo>
                    <a:pt x="19080" y="21901"/>
                  </a:moveTo>
                  <a:cubicBezTo>
                    <a:pt x="31364" y="78409"/>
                    <a:pt x="102614" y="78409"/>
                    <a:pt x="146837" y="68582"/>
                  </a:cubicBezTo>
                  <a:cubicBezTo>
                    <a:pt x="151751" y="68582"/>
                    <a:pt x="151751" y="58754"/>
                    <a:pt x="144381" y="58754"/>
                  </a:cubicBezTo>
                  <a:cubicBezTo>
                    <a:pt x="97700" y="58754"/>
                    <a:pt x="53476" y="66125"/>
                    <a:pt x="26451" y="19444"/>
                  </a:cubicBezTo>
                  <a:cubicBezTo>
                    <a:pt x="21537" y="16987"/>
                    <a:pt x="16623" y="19444"/>
                    <a:pt x="19080" y="21901"/>
                  </a:cubicBezTo>
                  <a:lnTo>
                    <a:pt x="19080" y="21901"/>
                  </a:lnTo>
                  <a:close/>
                </a:path>
              </a:pathLst>
            </a:custGeom>
            <a:solidFill>
              <a:srgbClr val="8E4F4F"/>
            </a:solidFill>
            <a:ln w="9525" cap="flat">
              <a:noFill/>
              <a:prstDash val="solid"/>
              <a:miter/>
            </a:ln>
          </p:spPr>
          <p:txBody>
            <a:bodyPr rtlCol="0" anchor="ctr"/>
            <a:lstStyle/>
            <a:p>
              <a:endParaRPr lang="en-US"/>
            </a:p>
          </p:txBody>
        </p:sp>
        <p:sp>
          <p:nvSpPr>
            <p:cNvPr id="85" name="Freeform: Shape 84"/>
            <p:cNvSpPr/>
            <p:nvPr/>
          </p:nvSpPr>
          <p:spPr>
            <a:xfrm>
              <a:off x="8129561" y="4976396"/>
              <a:ext cx="515943" cy="909043"/>
            </a:xfrm>
            <a:custGeom>
              <a:avLst/>
              <a:gdLst>
                <a:gd name="connsiteX0" fmla="*/ 72478 w 515943"/>
                <a:gd name="connsiteY0" fmla="*/ 151098 h 909042"/>
                <a:gd name="connsiteX1" fmla="*/ 99503 w 515943"/>
                <a:gd name="connsiteY1" fmla="*/ 18427 h 909042"/>
                <a:gd name="connsiteX2" fmla="*/ 517172 w 515943"/>
                <a:gd name="connsiteY2" fmla="*/ 283769 h 909042"/>
                <a:gd name="connsiteX3" fmla="*/ 517172 w 515943"/>
                <a:gd name="connsiteY3" fmla="*/ 890616 h 909042"/>
                <a:gd name="connsiteX4" fmla="*/ 18427 w 515943"/>
                <a:gd name="connsiteY4" fmla="*/ 669498 h 909042"/>
                <a:gd name="connsiteX5" fmla="*/ 72478 w 515943"/>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43" h="909042">
                  <a:moveTo>
                    <a:pt x="72478" y="151098"/>
                  </a:moveTo>
                  <a:lnTo>
                    <a:pt x="99503" y="18427"/>
                  </a:lnTo>
                  <a:cubicBezTo>
                    <a:pt x="99503" y="18427"/>
                    <a:pt x="418897" y="146184"/>
                    <a:pt x="517172" y="283769"/>
                  </a:cubicBezTo>
                  <a:lnTo>
                    <a:pt x="517172" y="890616"/>
                  </a:lnTo>
                  <a:lnTo>
                    <a:pt x="18427" y="669498"/>
                  </a:lnTo>
                  <a:lnTo>
                    <a:pt x="72478" y="151098"/>
                  </a:lnTo>
                  <a:close/>
                </a:path>
              </a:pathLst>
            </a:custGeom>
            <a:solidFill>
              <a:srgbClr val="EBE9F4"/>
            </a:solidFill>
            <a:ln w="9525" cap="flat">
              <a:noFill/>
              <a:prstDash val="solid"/>
              <a:miter/>
            </a:ln>
          </p:spPr>
          <p:txBody>
            <a:bodyPr rtlCol="0" anchor="ctr"/>
            <a:lstStyle/>
            <a:p>
              <a:endParaRPr lang="en-US"/>
            </a:p>
          </p:txBody>
        </p:sp>
        <p:sp>
          <p:nvSpPr>
            <p:cNvPr id="86" name="Freeform: Shape 85"/>
            <p:cNvSpPr/>
            <p:nvPr/>
          </p:nvSpPr>
          <p:spPr>
            <a:xfrm>
              <a:off x="8247491" y="4954284"/>
              <a:ext cx="417668" cy="909043"/>
            </a:xfrm>
            <a:custGeom>
              <a:avLst/>
              <a:gdLst>
                <a:gd name="connsiteX0" fmla="*/ 62650 w 417668"/>
                <a:gd name="connsiteY0" fmla="*/ 151098 h 909042"/>
                <a:gd name="connsiteX1" fmla="*/ 84762 w 417668"/>
                <a:gd name="connsiteY1" fmla="*/ 18427 h 909042"/>
                <a:gd name="connsiteX2" fmla="*/ 418897 w 417668"/>
                <a:gd name="connsiteY2" fmla="*/ 283769 h 909042"/>
                <a:gd name="connsiteX3" fmla="*/ 418897 w 417668"/>
                <a:gd name="connsiteY3" fmla="*/ 890616 h 909042"/>
                <a:gd name="connsiteX4" fmla="*/ 18427 w 417668"/>
                <a:gd name="connsiteY4" fmla="*/ 669498 h 909042"/>
                <a:gd name="connsiteX5" fmla="*/ 62650 w 417668"/>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68" h="909042">
                  <a:moveTo>
                    <a:pt x="62650" y="151098"/>
                  </a:moveTo>
                  <a:lnTo>
                    <a:pt x="84762" y="18427"/>
                  </a:lnTo>
                  <a:cubicBezTo>
                    <a:pt x="84762" y="18427"/>
                    <a:pt x="340277" y="146184"/>
                    <a:pt x="418897" y="283769"/>
                  </a:cubicBezTo>
                  <a:lnTo>
                    <a:pt x="418897" y="890616"/>
                  </a:lnTo>
                  <a:lnTo>
                    <a:pt x="18427" y="669498"/>
                  </a:lnTo>
                  <a:lnTo>
                    <a:pt x="62650" y="151098"/>
                  </a:lnTo>
                  <a:close/>
                </a:path>
              </a:pathLst>
            </a:custGeom>
            <a:solidFill>
              <a:srgbClr val="EBE9F4"/>
            </a:solidFill>
            <a:ln w="9525" cap="flat">
              <a:noFill/>
              <a:prstDash val="solid"/>
              <a:miter/>
            </a:ln>
          </p:spPr>
          <p:txBody>
            <a:bodyPr rtlCol="0" anchor="ctr"/>
            <a:lstStyle/>
            <a:p>
              <a:endParaRPr lang="en-US"/>
            </a:p>
          </p:txBody>
        </p:sp>
        <p:sp>
          <p:nvSpPr>
            <p:cNvPr id="87" name="Freeform: Shape 86"/>
            <p:cNvSpPr/>
            <p:nvPr/>
          </p:nvSpPr>
          <p:spPr>
            <a:xfrm>
              <a:off x="8377705" y="4939543"/>
              <a:ext cx="294825" cy="909043"/>
            </a:xfrm>
            <a:custGeom>
              <a:avLst/>
              <a:gdLst>
                <a:gd name="connsiteX0" fmla="*/ 47909 w 294824"/>
                <a:gd name="connsiteY0" fmla="*/ 151098 h 909042"/>
                <a:gd name="connsiteX1" fmla="*/ 62650 w 294824"/>
                <a:gd name="connsiteY1" fmla="*/ 18427 h 909042"/>
                <a:gd name="connsiteX2" fmla="*/ 291140 w 294824"/>
                <a:gd name="connsiteY2" fmla="*/ 283769 h 909042"/>
                <a:gd name="connsiteX3" fmla="*/ 291140 w 294824"/>
                <a:gd name="connsiteY3" fmla="*/ 890616 h 909042"/>
                <a:gd name="connsiteX4" fmla="*/ 18427 w 294824"/>
                <a:gd name="connsiteY4" fmla="*/ 669498 h 909042"/>
                <a:gd name="connsiteX5" fmla="*/ 47909 w 294824"/>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909042">
                  <a:moveTo>
                    <a:pt x="47909" y="151098"/>
                  </a:moveTo>
                  <a:lnTo>
                    <a:pt x="62650" y="18427"/>
                  </a:lnTo>
                  <a:cubicBezTo>
                    <a:pt x="62650" y="18427"/>
                    <a:pt x="237088" y="146184"/>
                    <a:pt x="291140" y="283769"/>
                  </a:cubicBezTo>
                  <a:lnTo>
                    <a:pt x="291140" y="890616"/>
                  </a:lnTo>
                  <a:lnTo>
                    <a:pt x="18427" y="669498"/>
                  </a:lnTo>
                  <a:lnTo>
                    <a:pt x="47909" y="151098"/>
                  </a:lnTo>
                  <a:close/>
                </a:path>
              </a:pathLst>
            </a:custGeom>
            <a:solidFill>
              <a:srgbClr val="EBE9F4"/>
            </a:solidFill>
            <a:ln w="9525" cap="flat">
              <a:noFill/>
              <a:prstDash val="solid"/>
              <a:miter/>
            </a:ln>
          </p:spPr>
          <p:txBody>
            <a:bodyPr rtlCol="0" anchor="ctr"/>
            <a:lstStyle/>
            <a:p>
              <a:endParaRPr lang="en-US"/>
            </a:p>
          </p:txBody>
        </p:sp>
        <p:sp>
          <p:nvSpPr>
            <p:cNvPr id="88" name="Freeform: Shape 87"/>
            <p:cNvSpPr/>
            <p:nvPr/>
          </p:nvSpPr>
          <p:spPr>
            <a:xfrm>
              <a:off x="8650418" y="4973939"/>
              <a:ext cx="515943" cy="909043"/>
            </a:xfrm>
            <a:custGeom>
              <a:avLst/>
              <a:gdLst>
                <a:gd name="connsiteX0" fmla="*/ 463120 w 515943"/>
                <a:gd name="connsiteY0" fmla="*/ 151098 h 909042"/>
                <a:gd name="connsiteX1" fmla="*/ 436095 w 515943"/>
                <a:gd name="connsiteY1" fmla="*/ 18427 h 909042"/>
                <a:gd name="connsiteX2" fmla="*/ 18427 w 515943"/>
                <a:gd name="connsiteY2" fmla="*/ 283769 h 909042"/>
                <a:gd name="connsiteX3" fmla="*/ 18427 w 515943"/>
                <a:gd name="connsiteY3" fmla="*/ 890616 h 909042"/>
                <a:gd name="connsiteX4" fmla="*/ 517171 w 515943"/>
                <a:gd name="connsiteY4" fmla="*/ 669498 h 909042"/>
                <a:gd name="connsiteX5" fmla="*/ 463120 w 515943"/>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43" h="909042">
                  <a:moveTo>
                    <a:pt x="463120" y="151098"/>
                  </a:moveTo>
                  <a:lnTo>
                    <a:pt x="436095" y="18427"/>
                  </a:lnTo>
                  <a:cubicBezTo>
                    <a:pt x="436095" y="18427"/>
                    <a:pt x="116701" y="146184"/>
                    <a:pt x="18427" y="283769"/>
                  </a:cubicBezTo>
                  <a:lnTo>
                    <a:pt x="18427" y="890616"/>
                  </a:lnTo>
                  <a:lnTo>
                    <a:pt x="517171" y="669498"/>
                  </a:lnTo>
                  <a:lnTo>
                    <a:pt x="463120" y="151098"/>
                  </a:lnTo>
                  <a:close/>
                </a:path>
              </a:pathLst>
            </a:custGeom>
            <a:solidFill>
              <a:srgbClr val="EBE9F4"/>
            </a:solidFill>
            <a:ln w="9525" cap="flat">
              <a:noFill/>
              <a:prstDash val="solid"/>
              <a:miter/>
            </a:ln>
          </p:spPr>
          <p:txBody>
            <a:bodyPr rtlCol="0" anchor="ctr"/>
            <a:lstStyle/>
            <a:p>
              <a:endParaRPr lang="en-US"/>
            </a:p>
          </p:txBody>
        </p:sp>
        <p:sp>
          <p:nvSpPr>
            <p:cNvPr id="89" name="Freeform: Shape 88"/>
            <p:cNvSpPr/>
            <p:nvPr/>
          </p:nvSpPr>
          <p:spPr>
            <a:xfrm>
              <a:off x="8630763" y="4951827"/>
              <a:ext cx="417668" cy="909043"/>
            </a:xfrm>
            <a:custGeom>
              <a:avLst/>
              <a:gdLst>
                <a:gd name="connsiteX0" fmla="*/ 374673 w 417668"/>
                <a:gd name="connsiteY0" fmla="*/ 151098 h 909042"/>
                <a:gd name="connsiteX1" fmla="*/ 352561 w 417668"/>
                <a:gd name="connsiteY1" fmla="*/ 18427 h 909042"/>
                <a:gd name="connsiteX2" fmla="*/ 18427 w 417668"/>
                <a:gd name="connsiteY2" fmla="*/ 283769 h 909042"/>
                <a:gd name="connsiteX3" fmla="*/ 18427 w 417668"/>
                <a:gd name="connsiteY3" fmla="*/ 890616 h 909042"/>
                <a:gd name="connsiteX4" fmla="*/ 418897 w 417668"/>
                <a:gd name="connsiteY4" fmla="*/ 669498 h 909042"/>
                <a:gd name="connsiteX5" fmla="*/ 374673 w 417668"/>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68" h="909042">
                  <a:moveTo>
                    <a:pt x="374673" y="151098"/>
                  </a:moveTo>
                  <a:lnTo>
                    <a:pt x="352561" y="18427"/>
                  </a:lnTo>
                  <a:cubicBezTo>
                    <a:pt x="352561" y="18427"/>
                    <a:pt x="97046" y="146184"/>
                    <a:pt x="18427" y="283769"/>
                  </a:cubicBezTo>
                  <a:lnTo>
                    <a:pt x="18427" y="890616"/>
                  </a:lnTo>
                  <a:lnTo>
                    <a:pt x="418897" y="669498"/>
                  </a:lnTo>
                  <a:lnTo>
                    <a:pt x="374673" y="151098"/>
                  </a:lnTo>
                  <a:close/>
                </a:path>
              </a:pathLst>
            </a:custGeom>
            <a:solidFill>
              <a:srgbClr val="EBE9F4"/>
            </a:solidFill>
            <a:ln w="9525" cap="flat">
              <a:noFill/>
              <a:prstDash val="solid"/>
              <a:miter/>
            </a:ln>
          </p:spPr>
          <p:txBody>
            <a:bodyPr rtlCol="0" anchor="ctr"/>
            <a:lstStyle/>
            <a:p>
              <a:endParaRPr lang="en-US"/>
            </a:p>
          </p:txBody>
        </p:sp>
        <p:sp>
          <p:nvSpPr>
            <p:cNvPr id="90" name="Freeform: Shape 89"/>
            <p:cNvSpPr/>
            <p:nvPr/>
          </p:nvSpPr>
          <p:spPr>
            <a:xfrm>
              <a:off x="8628306" y="4937086"/>
              <a:ext cx="294825" cy="909043"/>
            </a:xfrm>
            <a:custGeom>
              <a:avLst/>
              <a:gdLst>
                <a:gd name="connsiteX0" fmla="*/ 261657 w 294824"/>
                <a:gd name="connsiteY0" fmla="*/ 151098 h 909042"/>
                <a:gd name="connsiteX1" fmla="*/ 246916 w 294824"/>
                <a:gd name="connsiteY1" fmla="*/ 18427 h 909042"/>
                <a:gd name="connsiteX2" fmla="*/ 18427 w 294824"/>
                <a:gd name="connsiteY2" fmla="*/ 283769 h 909042"/>
                <a:gd name="connsiteX3" fmla="*/ 18427 w 294824"/>
                <a:gd name="connsiteY3" fmla="*/ 890616 h 909042"/>
                <a:gd name="connsiteX4" fmla="*/ 291140 w 294824"/>
                <a:gd name="connsiteY4" fmla="*/ 669498 h 909042"/>
                <a:gd name="connsiteX5" fmla="*/ 261657 w 294824"/>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909042">
                  <a:moveTo>
                    <a:pt x="261657" y="151098"/>
                  </a:moveTo>
                  <a:lnTo>
                    <a:pt x="246916" y="18427"/>
                  </a:lnTo>
                  <a:cubicBezTo>
                    <a:pt x="246916" y="18427"/>
                    <a:pt x="72478" y="146184"/>
                    <a:pt x="18427" y="283769"/>
                  </a:cubicBezTo>
                  <a:lnTo>
                    <a:pt x="18427" y="890616"/>
                  </a:lnTo>
                  <a:lnTo>
                    <a:pt x="291140" y="669498"/>
                  </a:lnTo>
                  <a:lnTo>
                    <a:pt x="261657" y="151098"/>
                  </a:lnTo>
                  <a:close/>
                </a:path>
              </a:pathLst>
            </a:custGeom>
            <a:solidFill>
              <a:srgbClr val="EBE9F4"/>
            </a:solidFill>
            <a:ln w="9525" cap="flat">
              <a:noFill/>
              <a:prstDash val="solid"/>
              <a:miter/>
            </a:ln>
          </p:spPr>
          <p:txBody>
            <a:bodyPr rtlCol="0" anchor="ctr"/>
            <a:lstStyle/>
            <a:p>
              <a:endParaRPr lang="en-US"/>
            </a:p>
          </p:txBody>
        </p:sp>
        <p:sp>
          <p:nvSpPr>
            <p:cNvPr id="91" name="Freeform: Shape 90"/>
            <p:cNvSpPr/>
            <p:nvPr/>
          </p:nvSpPr>
          <p:spPr>
            <a:xfrm>
              <a:off x="8065210" y="5028009"/>
              <a:ext cx="565081" cy="859905"/>
            </a:xfrm>
            <a:custGeom>
              <a:avLst/>
              <a:gdLst>
                <a:gd name="connsiteX0" fmla="*/ 549583 w 565080"/>
                <a:gd name="connsiteY0" fmla="*/ 227242 h 859905"/>
                <a:gd name="connsiteX1" fmla="*/ 549583 w 565080"/>
                <a:gd name="connsiteY1" fmla="*/ 861115 h 859905"/>
                <a:gd name="connsiteX2" fmla="*/ 38554 w 565080"/>
                <a:gd name="connsiteY2" fmla="*/ 644910 h 859905"/>
                <a:gd name="connsiteX3" fmla="*/ 18899 w 565080"/>
                <a:gd name="connsiteY3" fmla="*/ 106855 h 859905"/>
                <a:gd name="connsiteX4" fmla="*/ 107346 w 565080"/>
                <a:gd name="connsiteY4" fmla="*/ 20865 h 859905"/>
                <a:gd name="connsiteX5" fmla="*/ 549583 w 565080"/>
                <a:gd name="connsiteY5" fmla="*/ 227242 h 8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 h="859905">
                  <a:moveTo>
                    <a:pt x="549583" y="227242"/>
                  </a:moveTo>
                  <a:lnTo>
                    <a:pt x="549583" y="861115"/>
                  </a:lnTo>
                  <a:cubicBezTo>
                    <a:pt x="549583" y="861115"/>
                    <a:pt x="156483" y="669479"/>
                    <a:pt x="38554" y="644910"/>
                  </a:cubicBezTo>
                  <a:lnTo>
                    <a:pt x="18899" y="106855"/>
                  </a:lnTo>
                  <a:cubicBezTo>
                    <a:pt x="18899" y="106855"/>
                    <a:pt x="6614" y="1209"/>
                    <a:pt x="107346" y="20865"/>
                  </a:cubicBezTo>
                  <a:cubicBezTo>
                    <a:pt x="210535" y="40520"/>
                    <a:pt x="520101" y="202673"/>
                    <a:pt x="549583" y="227242"/>
                  </a:cubicBezTo>
                  <a:close/>
                </a:path>
              </a:pathLst>
            </a:custGeom>
            <a:solidFill>
              <a:srgbClr val="F16953"/>
            </a:solidFill>
            <a:ln w="9525" cap="flat">
              <a:noFill/>
              <a:prstDash val="solid"/>
              <a:miter/>
            </a:ln>
          </p:spPr>
          <p:txBody>
            <a:bodyPr rtlCol="0" anchor="ctr"/>
            <a:lstStyle/>
            <a:p>
              <a:endParaRPr lang="en-US"/>
            </a:p>
          </p:txBody>
        </p:sp>
        <p:sp>
          <p:nvSpPr>
            <p:cNvPr id="92" name="Freeform: Shape 91"/>
            <p:cNvSpPr/>
            <p:nvPr/>
          </p:nvSpPr>
          <p:spPr>
            <a:xfrm>
              <a:off x="8702012" y="5015725"/>
              <a:ext cx="565081" cy="859905"/>
            </a:xfrm>
            <a:custGeom>
              <a:avLst/>
              <a:gdLst>
                <a:gd name="connsiteX0" fmla="*/ 18427 w 565080"/>
                <a:gd name="connsiteY0" fmla="*/ 234612 h 859905"/>
                <a:gd name="connsiteX1" fmla="*/ 18427 w 565080"/>
                <a:gd name="connsiteY1" fmla="*/ 861115 h 859905"/>
                <a:gd name="connsiteX2" fmla="*/ 529456 w 565080"/>
                <a:gd name="connsiteY2" fmla="*/ 644910 h 859905"/>
                <a:gd name="connsiteX3" fmla="*/ 549111 w 565080"/>
                <a:gd name="connsiteY3" fmla="*/ 106855 h 859905"/>
                <a:gd name="connsiteX4" fmla="*/ 460664 w 565080"/>
                <a:gd name="connsiteY4" fmla="*/ 20865 h 859905"/>
                <a:gd name="connsiteX5" fmla="*/ 18427 w 565080"/>
                <a:gd name="connsiteY5" fmla="*/ 234612 h 8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 h="859905">
                  <a:moveTo>
                    <a:pt x="18427" y="234612"/>
                  </a:moveTo>
                  <a:lnTo>
                    <a:pt x="18427" y="861115"/>
                  </a:lnTo>
                  <a:cubicBezTo>
                    <a:pt x="18427" y="861115"/>
                    <a:pt x="411526" y="669479"/>
                    <a:pt x="529456" y="644910"/>
                  </a:cubicBezTo>
                  <a:lnTo>
                    <a:pt x="549111" y="106855"/>
                  </a:lnTo>
                  <a:cubicBezTo>
                    <a:pt x="549111" y="106855"/>
                    <a:pt x="561396" y="1209"/>
                    <a:pt x="460664" y="20865"/>
                  </a:cubicBezTo>
                  <a:cubicBezTo>
                    <a:pt x="359932" y="40520"/>
                    <a:pt x="50366" y="210044"/>
                    <a:pt x="18427" y="234612"/>
                  </a:cubicBezTo>
                  <a:close/>
                </a:path>
              </a:pathLst>
            </a:custGeom>
            <a:solidFill>
              <a:srgbClr val="F16953"/>
            </a:solidFill>
            <a:ln w="9525" cap="flat">
              <a:noFill/>
              <a:prstDash val="solid"/>
              <a:miter/>
            </a:ln>
          </p:spPr>
          <p:txBody>
            <a:bodyPr rtlCol="0" anchor="ctr"/>
            <a:lstStyle/>
            <a:p>
              <a:endParaRPr lang="en-US"/>
            </a:p>
          </p:txBody>
        </p:sp>
        <p:sp>
          <p:nvSpPr>
            <p:cNvPr id="93" name="Freeform: Shape 92"/>
            <p:cNvSpPr/>
            <p:nvPr/>
          </p:nvSpPr>
          <p:spPr>
            <a:xfrm>
              <a:off x="8596367" y="5215628"/>
              <a:ext cx="122844" cy="687924"/>
            </a:xfrm>
            <a:custGeom>
              <a:avLst/>
              <a:gdLst>
                <a:gd name="connsiteX0" fmla="*/ 18427 w 122843"/>
                <a:gd name="connsiteY0" fmla="*/ 673496 h 687924"/>
                <a:gd name="connsiteX1" fmla="*/ 18427 w 122843"/>
                <a:gd name="connsiteY1" fmla="*/ 39622 h 687924"/>
                <a:gd name="connsiteX2" fmla="*/ 124072 w 122843"/>
                <a:gd name="connsiteY2" fmla="*/ 34709 h 687924"/>
                <a:gd name="connsiteX3" fmla="*/ 124072 w 122843"/>
                <a:gd name="connsiteY3" fmla="*/ 661211 h 687924"/>
                <a:gd name="connsiteX4" fmla="*/ 18427 w 122843"/>
                <a:gd name="connsiteY4" fmla="*/ 673496 h 68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 h="687924">
                  <a:moveTo>
                    <a:pt x="18427" y="673496"/>
                  </a:moveTo>
                  <a:lnTo>
                    <a:pt x="18427" y="39622"/>
                  </a:lnTo>
                  <a:cubicBezTo>
                    <a:pt x="18427" y="39622"/>
                    <a:pt x="87219" y="-4601"/>
                    <a:pt x="124072" y="34709"/>
                  </a:cubicBezTo>
                  <a:lnTo>
                    <a:pt x="124072" y="661211"/>
                  </a:lnTo>
                  <a:cubicBezTo>
                    <a:pt x="124072" y="661211"/>
                    <a:pt x="109331" y="695608"/>
                    <a:pt x="18427" y="673496"/>
                  </a:cubicBezTo>
                  <a:close/>
                </a:path>
              </a:pathLst>
            </a:custGeom>
            <a:solidFill>
              <a:srgbClr val="F0593B"/>
            </a:solidFill>
            <a:ln w="9525" cap="flat">
              <a:noFill/>
              <a:prstDash val="solid"/>
              <a:miter/>
            </a:ln>
          </p:spPr>
          <p:txBody>
            <a:bodyPr rtlCol="0" anchor="ctr"/>
            <a:lstStyle/>
            <a:p>
              <a:endParaRPr lang="en-US"/>
            </a:p>
          </p:txBody>
        </p:sp>
        <p:sp>
          <p:nvSpPr>
            <p:cNvPr id="94" name="Freeform: Shape 93"/>
            <p:cNvSpPr/>
            <p:nvPr/>
          </p:nvSpPr>
          <p:spPr>
            <a:xfrm>
              <a:off x="7683944" y="5077127"/>
              <a:ext cx="737062" cy="565081"/>
            </a:xfrm>
            <a:custGeom>
              <a:avLst/>
              <a:gdLst>
                <a:gd name="connsiteX0" fmla="*/ 117625 w 737061"/>
                <a:gd name="connsiteY0" fmla="*/ 254286 h 565080"/>
                <a:gd name="connsiteX1" fmla="*/ 434561 w 737061"/>
                <a:gd name="connsiteY1" fmla="*/ 180580 h 565080"/>
                <a:gd name="connsiteX2" fmla="*/ 481242 w 737061"/>
                <a:gd name="connsiteY2" fmla="*/ 18427 h 565080"/>
                <a:gd name="connsiteX3" fmla="*/ 525465 w 737061"/>
                <a:gd name="connsiteY3" fmla="*/ 138814 h 565080"/>
                <a:gd name="connsiteX4" fmla="*/ 680248 w 737061"/>
                <a:gd name="connsiteY4" fmla="*/ 74935 h 565080"/>
                <a:gd name="connsiteX5" fmla="*/ 618827 w 737061"/>
                <a:gd name="connsiteY5" fmla="*/ 178123 h 565080"/>
                <a:gd name="connsiteX6" fmla="*/ 601629 w 737061"/>
                <a:gd name="connsiteY6" fmla="*/ 190408 h 565080"/>
                <a:gd name="connsiteX7" fmla="*/ 724472 w 737061"/>
                <a:gd name="connsiteY7" fmla="*/ 163382 h 565080"/>
                <a:gd name="connsiteX8" fmla="*/ 633568 w 737061"/>
                <a:gd name="connsiteY8" fmla="*/ 232175 h 565080"/>
                <a:gd name="connsiteX9" fmla="*/ 736757 w 737061"/>
                <a:gd name="connsiteY9" fmla="*/ 249373 h 565080"/>
                <a:gd name="connsiteX10" fmla="*/ 272408 w 737061"/>
                <a:gd name="connsiteY10" fmla="*/ 554025 h 565080"/>
                <a:gd name="connsiteX11" fmla="*/ 26721 w 737061"/>
                <a:gd name="connsiteY11" fmla="*/ 298510 h 565080"/>
                <a:gd name="connsiteX12" fmla="*/ 117625 w 737061"/>
                <a:gd name="connsiteY12" fmla="*/ 254286 h 56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61" h="565080">
                  <a:moveTo>
                    <a:pt x="117625" y="254286"/>
                  </a:moveTo>
                  <a:lnTo>
                    <a:pt x="434561" y="180580"/>
                  </a:lnTo>
                  <a:cubicBezTo>
                    <a:pt x="434561" y="180580"/>
                    <a:pt x="422277" y="18427"/>
                    <a:pt x="481242" y="18427"/>
                  </a:cubicBezTo>
                  <a:cubicBezTo>
                    <a:pt x="540207" y="18427"/>
                    <a:pt x="525465" y="138814"/>
                    <a:pt x="525465" y="138814"/>
                  </a:cubicBezTo>
                  <a:cubicBezTo>
                    <a:pt x="525465" y="138814"/>
                    <a:pt x="633568" y="42995"/>
                    <a:pt x="680248" y="74935"/>
                  </a:cubicBezTo>
                  <a:cubicBezTo>
                    <a:pt x="714645" y="99503"/>
                    <a:pt x="650766" y="153555"/>
                    <a:pt x="618827" y="178123"/>
                  </a:cubicBezTo>
                  <a:cubicBezTo>
                    <a:pt x="608999" y="185494"/>
                    <a:pt x="601629" y="190408"/>
                    <a:pt x="601629" y="190408"/>
                  </a:cubicBezTo>
                  <a:cubicBezTo>
                    <a:pt x="601629" y="190408"/>
                    <a:pt x="687619" y="126529"/>
                    <a:pt x="724472" y="163382"/>
                  </a:cubicBezTo>
                  <a:cubicBezTo>
                    <a:pt x="761325" y="202692"/>
                    <a:pt x="633568" y="232175"/>
                    <a:pt x="633568" y="232175"/>
                  </a:cubicBezTo>
                  <a:cubicBezTo>
                    <a:pt x="633568" y="232175"/>
                    <a:pt x="751498" y="195322"/>
                    <a:pt x="736757" y="249373"/>
                  </a:cubicBezTo>
                  <a:cubicBezTo>
                    <a:pt x="729386" y="278855"/>
                    <a:pt x="407536" y="507344"/>
                    <a:pt x="272408" y="554025"/>
                  </a:cubicBezTo>
                  <a:cubicBezTo>
                    <a:pt x="139736" y="600706"/>
                    <a:pt x="-19960" y="391872"/>
                    <a:pt x="26721" y="298510"/>
                  </a:cubicBezTo>
                  <a:cubicBezTo>
                    <a:pt x="43919" y="266571"/>
                    <a:pt x="117625" y="254286"/>
                    <a:pt x="117625" y="254286"/>
                  </a:cubicBezTo>
                  <a:close/>
                </a:path>
              </a:pathLst>
            </a:custGeom>
            <a:solidFill>
              <a:srgbClr val="F9C1B9"/>
            </a:solidFill>
            <a:ln w="9525" cap="flat">
              <a:noFill/>
              <a:prstDash val="solid"/>
              <a:miter/>
            </a:ln>
          </p:spPr>
          <p:txBody>
            <a:bodyPr rtlCol="0" anchor="ctr"/>
            <a:lstStyle/>
            <a:p>
              <a:endParaRPr lang="en-US"/>
            </a:p>
          </p:txBody>
        </p:sp>
        <p:sp>
          <p:nvSpPr>
            <p:cNvPr id="95" name="Freeform: Shape 94"/>
            <p:cNvSpPr/>
            <p:nvPr/>
          </p:nvSpPr>
          <p:spPr>
            <a:xfrm>
              <a:off x="8871043" y="5245800"/>
              <a:ext cx="761631" cy="417668"/>
            </a:xfrm>
            <a:custGeom>
              <a:avLst/>
              <a:gdLst>
                <a:gd name="connsiteX0" fmla="*/ 601199 w 761630"/>
                <a:gd name="connsiteY0" fmla="*/ 61045 h 417668"/>
                <a:gd name="connsiteX1" fmla="*/ 284262 w 761630"/>
                <a:gd name="connsiteY1" fmla="*/ 142122 h 417668"/>
                <a:gd name="connsiteX2" fmla="*/ 168789 w 761630"/>
                <a:gd name="connsiteY2" fmla="*/ 21735 h 417668"/>
                <a:gd name="connsiteX3" fmla="*/ 185987 w 761630"/>
                <a:gd name="connsiteY3" fmla="*/ 147036 h 417668"/>
                <a:gd name="connsiteX4" fmla="*/ 21377 w 761630"/>
                <a:gd name="connsiteY4" fmla="*/ 161777 h 417668"/>
                <a:gd name="connsiteX5" fmla="*/ 124565 w 761630"/>
                <a:gd name="connsiteY5" fmla="*/ 225656 h 417668"/>
                <a:gd name="connsiteX6" fmla="*/ 144220 w 761630"/>
                <a:gd name="connsiteY6" fmla="*/ 228113 h 417668"/>
                <a:gd name="connsiteX7" fmla="*/ 23834 w 761630"/>
                <a:gd name="connsiteY7" fmla="*/ 260052 h 417668"/>
                <a:gd name="connsiteX8" fmla="*/ 134393 w 761630"/>
                <a:gd name="connsiteY8" fmla="*/ 279707 h 417668"/>
                <a:gd name="connsiteX9" fmla="*/ 50859 w 761630"/>
                <a:gd name="connsiteY9" fmla="*/ 341129 h 417668"/>
                <a:gd name="connsiteX10" fmla="*/ 601199 w 761630"/>
                <a:gd name="connsiteY10" fmla="*/ 400094 h 417668"/>
                <a:gd name="connsiteX11" fmla="*/ 701931 w 761630"/>
                <a:gd name="connsiteY11" fmla="*/ 61045 h 417668"/>
                <a:gd name="connsiteX12" fmla="*/ 601199 w 761630"/>
                <a:gd name="connsiteY12" fmla="*/ 61045 h 4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630" h="417668">
                  <a:moveTo>
                    <a:pt x="601199" y="61045"/>
                  </a:moveTo>
                  <a:lnTo>
                    <a:pt x="284262" y="142122"/>
                  </a:lnTo>
                  <a:cubicBezTo>
                    <a:pt x="284262" y="142122"/>
                    <a:pt x="220384" y="-5290"/>
                    <a:pt x="168789" y="21735"/>
                  </a:cubicBezTo>
                  <a:cubicBezTo>
                    <a:pt x="117195" y="48761"/>
                    <a:pt x="185987" y="147036"/>
                    <a:pt x="185987" y="147036"/>
                  </a:cubicBezTo>
                  <a:cubicBezTo>
                    <a:pt x="185987" y="147036"/>
                    <a:pt x="45946" y="112640"/>
                    <a:pt x="21377" y="161777"/>
                  </a:cubicBezTo>
                  <a:cubicBezTo>
                    <a:pt x="1722" y="198630"/>
                    <a:pt x="85256" y="218285"/>
                    <a:pt x="124565" y="225656"/>
                  </a:cubicBezTo>
                  <a:cubicBezTo>
                    <a:pt x="136850" y="228113"/>
                    <a:pt x="144220" y="228113"/>
                    <a:pt x="144220" y="228113"/>
                  </a:cubicBezTo>
                  <a:cubicBezTo>
                    <a:pt x="144220" y="228113"/>
                    <a:pt x="38575" y="210915"/>
                    <a:pt x="23834" y="260052"/>
                  </a:cubicBezTo>
                  <a:cubicBezTo>
                    <a:pt x="9092" y="311646"/>
                    <a:pt x="134393" y="279707"/>
                    <a:pt x="134393" y="279707"/>
                  </a:cubicBezTo>
                  <a:cubicBezTo>
                    <a:pt x="134393" y="279707"/>
                    <a:pt x="14006" y="299362"/>
                    <a:pt x="50859" y="341129"/>
                  </a:cubicBezTo>
                  <a:cubicBezTo>
                    <a:pt x="70514" y="363241"/>
                    <a:pt x="461157" y="419749"/>
                    <a:pt x="601199" y="400094"/>
                  </a:cubicBezTo>
                  <a:cubicBezTo>
                    <a:pt x="741241" y="380439"/>
                    <a:pt x="787921" y="120010"/>
                    <a:pt x="701931" y="61045"/>
                  </a:cubicBezTo>
                  <a:cubicBezTo>
                    <a:pt x="669991" y="36477"/>
                    <a:pt x="601199" y="61045"/>
                    <a:pt x="601199" y="61045"/>
                  </a:cubicBezTo>
                  <a:close/>
                </a:path>
              </a:pathLst>
            </a:custGeom>
            <a:solidFill>
              <a:srgbClr val="F9C1B9"/>
            </a:solidFill>
            <a:ln w="9525" cap="flat">
              <a:noFill/>
              <a:prstDash val="solid"/>
              <a:miter/>
            </a:ln>
          </p:spPr>
          <p:txBody>
            <a:bodyPr rtlCol="0" anchor="ctr"/>
            <a:lstStyle/>
            <a:p>
              <a:endParaRPr lang="en-US"/>
            </a:p>
          </p:txBody>
        </p:sp>
        <p:sp>
          <p:nvSpPr>
            <p:cNvPr id="96" name="Freeform: Shape 95"/>
            <p:cNvSpPr/>
            <p:nvPr/>
          </p:nvSpPr>
          <p:spPr>
            <a:xfrm>
              <a:off x="8102493" y="3622616"/>
              <a:ext cx="1130161" cy="491375"/>
            </a:xfrm>
            <a:custGeom>
              <a:avLst/>
              <a:gdLst>
                <a:gd name="connsiteX0" fmla="*/ 477905 w 1130161"/>
                <a:gd name="connsiteY0" fmla="*/ 242045 h 491374"/>
                <a:gd name="connsiteX1" fmla="*/ 246959 w 1130161"/>
                <a:gd name="connsiteY1" fmla="*/ 20927 h 491374"/>
                <a:gd name="connsiteX2" fmla="*/ 18470 w 1130161"/>
                <a:gd name="connsiteY2" fmla="*/ 251872 h 491374"/>
                <a:gd name="connsiteX3" fmla="*/ 249415 w 1130161"/>
                <a:gd name="connsiteY3" fmla="*/ 480362 h 491374"/>
                <a:gd name="connsiteX4" fmla="*/ 477905 w 1130161"/>
                <a:gd name="connsiteY4" fmla="*/ 271527 h 491374"/>
                <a:gd name="connsiteX5" fmla="*/ 654799 w 1130161"/>
                <a:gd name="connsiteY5" fmla="*/ 278898 h 491374"/>
                <a:gd name="connsiteX6" fmla="*/ 883289 w 1130161"/>
                <a:gd name="connsiteY6" fmla="*/ 477905 h 491374"/>
                <a:gd name="connsiteX7" fmla="*/ 1111778 w 1130161"/>
                <a:gd name="connsiteY7" fmla="*/ 246959 h 491374"/>
                <a:gd name="connsiteX8" fmla="*/ 880832 w 1130161"/>
                <a:gd name="connsiteY8" fmla="*/ 18470 h 491374"/>
                <a:gd name="connsiteX9" fmla="*/ 652343 w 1130161"/>
                <a:gd name="connsiteY9" fmla="*/ 249416 h 491374"/>
                <a:gd name="connsiteX10" fmla="*/ 477905 w 1130161"/>
                <a:gd name="connsiteY10" fmla="*/ 242045 h 491374"/>
                <a:gd name="connsiteX11" fmla="*/ 246959 w 1130161"/>
                <a:gd name="connsiteY11" fmla="*/ 455793 h 491374"/>
                <a:gd name="connsiteX12" fmla="*/ 40581 w 1130161"/>
                <a:gd name="connsiteY12" fmla="*/ 249416 h 491374"/>
                <a:gd name="connsiteX13" fmla="*/ 246959 w 1130161"/>
                <a:gd name="connsiteY13" fmla="*/ 43038 h 491374"/>
                <a:gd name="connsiteX14" fmla="*/ 453336 w 1130161"/>
                <a:gd name="connsiteY14" fmla="*/ 249416 h 491374"/>
                <a:gd name="connsiteX15" fmla="*/ 246959 w 1130161"/>
                <a:gd name="connsiteY15" fmla="*/ 455793 h 491374"/>
                <a:gd name="connsiteX16" fmla="*/ 883289 w 1130161"/>
                <a:gd name="connsiteY16" fmla="*/ 453336 h 491374"/>
                <a:gd name="connsiteX17" fmla="*/ 676912 w 1130161"/>
                <a:gd name="connsiteY17" fmla="*/ 246959 h 491374"/>
                <a:gd name="connsiteX18" fmla="*/ 883289 w 1130161"/>
                <a:gd name="connsiteY18" fmla="*/ 40582 h 491374"/>
                <a:gd name="connsiteX19" fmla="*/ 1089666 w 1130161"/>
                <a:gd name="connsiteY19" fmla="*/ 246959 h 491374"/>
                <a:gd name="connsiteX20" fmla="*/ 883289 w 1130161"/>
                <a:gd name="connsiteY20" fmla="*/ 453336 h 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0161" h="491374">
                  <a:moveTo>
                    <a:pt x="477905" y="242045"/>
                  </a:moveTo>
                  <a:cubicBezTo>
                    <a:pt x="482818" y="131486"/>
                    <a:pt x="372259" y="18470"/>
                    <a:pt x="246959" y="20927"/>
                  </a:cubicBezTo>
                  <a:cubicBezTo>
                    <a:pt x="119201" y="20927"/>
                    <a:pt x="16013" y="124115"/>
                    <a:pt x="18470" y="251872"/>
                  </a:cubicBezTo>
                  <a:cubicBezTo>
                    <a:pt x="18470" y="379630"/>
                    <a:pt x="121658" y="482819"/>
                    <a:pt x="249415" y="480362"/>
                  </a:cubicBezTo>
                  <a:cubicBezTo>
                    <a:pt x="369802" y="480362"/>
                    <a:pt x="468077" y="389457"/>
                    <a:pt x="477905" y="271527"/>
                  </a:cubicBezTo>
                  <a:cubicBezTo>
                    <a:pt x="490189" y="259243"/>
                    <a:pt x="544240" y="217476"/>
                    <a:pt x="654799" y="278898"/>
                  </a:cubicBezTo>
                  <a:cubicBezTo>
                    <a:pt x="662170" y="332949"/>
                    <a:pt x="728506" y="480362"/>
                    <a:pt x="883289" y="477905"/>
                  </a:cubicBezTo>
                  <a:cubicBezTo>
                    <a:pt x="1011046" y="477905"/>
                    <a:pt x="1114235" y="374716"/>
                    <a:pt x="1111778" y="246959"/>
                  </a:cubicBezTo>
                  <a:cubicBezTo>
                    <a:pt x="1111778" y="119201"/>
                    <a:pt x="1008589" y="16013"/>
                    <a:pt x="880832" y="18470"/>
                  </a:cubicBezTo>
                  <a:cubicBezTo>
                    <a:pt x="753074" y="18470"/>
                    <a:pt x="649886" y="121658"/>
                    <a:pt x="652343" y="249416"/>
                  </a:cubicBezTo>
                  <a:cubicBezTo>
                    <a:pt x="652343" y="246959"/>
                    <a:pt x="558982" y="190451"/>
                    <a:pt x="477905" y="242045"/>
                  </a:cubicBezTo>
                  <a:close/>
                  <a:moveTo>
                    <a:pt x="246959" y="455793"/>
                  </a:moveTo>
                  <a:cubicBezTo>
                    <a:pt x="133942" y="455793"/>
                    <a:pt x="40581" y="362432"/>
                    <a:pt x="40581" y="249416"/>
                  </a:cubicBezTo>
                  <a:cubicBezTo>
                    <a:pt x="40581" y="136399"/>
                    <a:pt x="133942" y="43038"/>
                    <a:pt x="246959" y="43038"/>
                  </a:cubicBezTo>
                  <a:cubicBezTo>
                    <a:pt x="359975" y="43038"/>
                    <a:pt x="453336" y="136399"/>
                    <a:pt x="453336" y="249416"/>
                  </a:cubicBezTo>
                  <a:cubicBezTo>
                    <a:pt x="455793" y="362432"/>
                    <a:pt x="362432" y="455793"/>
                    <a:pt x="246959" y="455793"/>
                  </a:cubicBezTo>
                  <a:close/>
                  <a:moveTo>
                    <a:pt x="883289" y="453336"/>
                  </a:moveTo>
                  <a:cubicBezTo>
                    <a:pt x="770272" y="453336"/>
                    <a:pt x="676912" y="359975"/>
                    <a:pt x="676912" y="246959"/>
                  </a:cubicBezTo>
                  <a:cubicBezTo>
                    <a:pt x="676912" y="133942"/>
                    <a:pt x="770272" y="40582"/>
                    <a:pt x="883289" y="40582"/>
                  </a:cubicBezTo>
                  <a:cubicBezTo>
                    <a:pt x="996305" y="40582"/>
                    <a:pt x="1089666" y="133942"/>
                    <a:pt x="1089666" y="246959"/>
                  </a:cubicBezTo>
                  <a:cubicBezTo>
                    <a:pt x="1089666" y="359975"/>
                    <a:pt x="996305" y="453336"/>
                    <a:pt x="883289" y="453336"/>
                  </a:cubicBezTo>
                  <a:close/>
                </a:path>
              </a:pathLst>
            </a:custGeom>
            <a:solidFill>
              <a:srgbClr val="635BA7"/>
            </a:solidFill>
            <a:ln w="9525" cap="flat">
              <a:noFill/>
              <a:prstDash val="solid"/>
              <a:miter/>
            </a:ln>
          </p:spPr>
          <p:txBody>
            <a:bodyPr rtlCol="0" anchor="ctr"/>
            <a:lstStyle/>
            <a:p>
              <a:endParaRPr lang="en-US"/>
            </a:p>
          </p:txBody>
        </p:sp>
      </p:grpSp>
      <p:sp>
        <p:nvSpPr>
          <p:cNvPr id="314" name="文本框 215"/>
          <p:cNvSpPr txBox="1"/>
          <p:nvPr/>
        </p:nvSpPr>
        <p:spPr>
          <a:xfrm>
            <a:off x="278723" y="940005"/>
            <a:ext cx="5619804" cy="7463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68580" tIns="34290" rIns="68580" bIns="34290" rtlCol="0">
            <a:spAutoFit/>
          </a:bodyPr>
          <a:lstStyle/>
          <a:p>
            <a:pPr algn="ctr"/>
            <a:r>
              <a:rPr lang="en-US" altLang="zh-CN" sz="44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NỘI DUNG BÀI HỌC</a:t>
            </a:r>
            <a:endParaRPr lang="zh-CN" altLang="en-US" sz="44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
        <p:nvSpPr>
          <p:cNvPr id="310" name="文本框 16"/>
          <p:cNvSpPr txBox="1"/>
          <p:nvPr/>
        </p:nvSpPr>
        <p:spPr>
          <a:xfrm>
            <a:off x="491550" y="2559398"/>
            <a:ext cx="5899950" cy="1323439"/>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Cấu</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trúc</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electron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bền</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vững</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của</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khí</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hiếm</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
        <p:nvSpPr>
          <p:cNvPr id="313" name="文本框 16"/>
          <p:cNvSpPr txBox="1"/>
          <p:nvPr/>
        </p:nvSpPr>
        <p:spPr>
          <a:xfrm>
            <a:off x="386999" y="4132507"/>
            <a:ext cx="3958291" cy="707886"/>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 Liên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kết</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ion</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
        <p:nvSpPr>
          <p:cNvPr id="315" name="文本框 16"/>
          <p:cNvSpPr txBox="1"/>
          <p:nvPr/>
        </p:nvSpPr>
        <p:spPr>
          <a:xfrm>
            <a:off x="393627" y="5333208"/>
            <a:ext cx="6238088" cy="707886"/>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III. Liên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kết</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cộng</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hóa</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trị</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extLst>
      <p:ext uri="{BB962C8B-B14F-4D97-AF65-F5344CB8AC3E}">
        <p14:creationId xmlns:p14="http://schemas.microsoft.com/office/powerpoint/2010/main" val="109244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wipe(left)">
                                      <p:cBhvr>
                                        <p:cTn id="7"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610301"/>
            <a:ext cx="9805225" cy="524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stretch>
            <a:fillRect/>
          </a:stretch>
        </p:blipFill>
        <p:spPr>
          <a:xfrm>
            <a:off x="1776598" y="4927311"/>
            <a:ext cx="1362325" cy="1631084"/>
          </a:xfrm>
          <a:prstGeom prst="rect">
            <a:avLst/>
          </a:prstGeom>
        </p:spPr>
      </p:pic>
      <p:grpSp>
        <p:nvGrpSpPr>
          <p:cNvPr id="290" name="Group 289"/>
          <p:cNvGrpSpPr/>
          <p:nvPr/>
        </p:nvGrpSpPr>
        <p:grpSpPr>
          <a:xfrm rot="18259706">
            <a:off x="8137383" y="1788108"/>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577877" y="390161"/>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p:cNvSpPr txBox="1"/>
          <p:nvPr/>
        </p:nvSpPr>
        <p:spPr>
          <a:xfrm>
            <a:off x="90622" y="-39214"/>
            <a:ext cx="7702425" cy="646331"/>
          </a:xfrm>
          <a:prstGeom prst="rect">
            <a:avLst/>
          </a:prstGeom>
          <a:noFill/>
        </p:spPr>
        <p:txBody>
          <a:bodyPr wrap="square" rtlCol="0">
            <a:spAutoFit/>
          </a:bodyPr>
          <a:lstStyle/>
          <a:p>
            <a:pPr algn="ctr"/>
            <a:r>
              <a:rPr lang="en-US" altLang="zh-CN" sz="3600" b="1" dirty="0">
                <a:solidFill>
                  <a:srgbClr val="FF9900"/>
                </a:solidFill>
                <a:latin typeface="Times New Roman" pitchFamily="18" charset="0"/>
                <a:ea typeface="汉标中黑体" panose="02010601030101010101" charset="-122"/>
                <a:cs typeface="Times New Roman" pitchFamily="18" charset="0"/>
                <a:sym typeface="字心坊童梦奇缘W" panose="020B0A04020202020204" pitchFamily="34" charset="-122"/>
              </a:rPr>
              <a:t>III</a:t>
            </a:r>
            <a:r>
              <a:rPr lang="en-US" altLang="zh-CN" sz="3600" b="1">
                <a:solidFill>
                  <a:srgbClr val="FF9900"/>
                </a:solidFill>
                <a:latin typeface="Times New Roman" pitchFamily="18" charset="0"/>
                <a:ea typeface="汉标中黑体" panose="02010601030101010101" charset="-122"/>
                <a:cs typeface="Times New Roman" pitchFamily="18" charset="0"/>
                <a:sym typeface="字心坊童梦奇缘W" panose="020B0A04020202020204" pitchFamily="34" charset="-122"/>
              </a:rPr>
              <a:t>. LIÊN </a:t>
            </a:r>
            <a:r>
              <a:rPr lang="en-US" altLang="zh-CN" sz="3600" b="1" dirty="0">
                <a:solidFill>
                  <a:srgbClr val="FF9900"/>
                </a:solidFill>
                <a:latin typeface="Times New Roman" pitchFamily="18" charset="0"/>
                <a:ea typeface="汉标中黑体" panose="02010601030101010101" charset="-122"/>
                <a:cs typeface="Times New Roman" pitchFamily="18" charset="0"/>
                <a:sym typeface="字心坊童梦奇缘W" panose="020B0A04020202020204" pitchFamily="34" charset="-122"/>
              </a:rPr>
              <a:t>KẾT CỘNG HÓA TRỊ</a:t>
            </a:r>
            <a:endParaRPr lang="zh-CN" altLang="en-US" sz="3600" b="1" dirty="0">
              <a:solidFill>
                <a:srgbClr val="FF9900"/>
              </a:solidFill>
              <a:latin typeface="Times New Roman" pitchFamily="18" charset="0"/>
              <a:ea typeface="汉标中黑体" panose="02010601030101010101" charset="-122"/>
              <a:cs typeface="Times New Roman" pitchFamily="18" charset="0"/>
              <a:sym typeface="字心坊童梦奇缘W" panose="020B0A04020202020204" pitchFamily="34"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10" y="2298480"/>
            <a:ext cx="2627313" cy="240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3" name="文本框 16"/>
          <p:cNvSpPr txBox="1"/>
          <p:nvPr/>
        </p:nvSpPr>
        <p:spPr>
          <a:xfrm>
            <a:off x="18632" y="681238"/>
            <a:ext cx="9594344" cy="646331"/>
          </a:xfrm>
          <a:prstGeom prst="rect">
            <a:avLst/>
          </a:prstGeom>
          <a:noFill/>
        </p:spPr>
        <p:txBody>
          <a:bodyPr wrap="square" rtlCol="0">
            <a:spAutoFit/>
          </a:bodyPr>
          <a:lstStyle/>
          <a:p>
            <a:r>
              <a:rPr lang="en-US" altLang="zh-CN" sz="3600" b="1">
                <a:latin typeface="Times New Roman" pitchFamily="18" charset="0"/>
                <a:ea typeface="汉标中黑体" panose="02010601030101010101" charset="-122"/>
                <a:cs typeface="Times New Roman" pitchFamily="18" charset="0"/>
                <a:sym typeface="字心坊童梦奇缘W" panose="020B0A04020202020204" pitchFamily="34" charset="-122"/>
              </a:rPr>
              <a:t>1. Liên kết cộng hóa trị trong phân tử đơn chất</a:t>
            </a:r>
            <a:endParaRPr lang="zh-CN" altLang="en-US" sz="3600" b="1" dirty="0">
              <a:latin typeface="Times New Roman" pitchFamily="18" charset="0"/>
              <a:ea typeface="汉标中黑体" panose="02010601030101010101" charset="-122"/>
              <a:cs typeface="Times New Roman" pitchFamily="18" charset="0"/>
              <a:sym typeface="字心坊童梦奇缘W" panose="020B0A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6562" y="178373"/>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hydrogen</a:t>
            </a:r>
          </a:p>
        </p:txBody>
      </p:sp>
      <p:sp>
        <p:nvSpPr>
          <p:cNvPr id="10" name="Arrow: Right 9"/>
          <p:cNvSpPr/>
          <p:nvPr/>
        </p:nvSpPr>
        <p:spPr>
          <a:xfrm>
            <a:off x="6626400" y="1889936"/>
            <a:ext cx="1062035" cy="32313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dirty="0"/>
          </a:p>
        </p:txBody>
      </p:sp>
      <p:grpSp>
        <p:nvGrpSpPr>
          <p:cNvPr id="22" name="Group 21"/>
          <p:cNvGrpSpPr/>
          <p:nvPr/>
        </p:nvGrpSpPr>
        <p:grpSpPr>
          <a:xfrm>
            <a:off x="3669261" y="1548321"/>
            <a:ext cx="1000778" cy="1078889"/>
            <a:chOff x="3457431" y="1720455"/>
            <a:chExt cx="1000778" cy="1078889"/>
          </a:xfrm>
        </p:grpSpPr>
        <p:grpSp>
          <p:nvGrpSpPr>
            <p:cNvPr id="4" name="Group 3"/>
            <p:cNvGrpSpPr/>
            <p:nvPr/>
          </p:nvGrpSpPr>
          <p:grpSpPr>
            <a:xfrm>
              <a:off x="3457431" y="1720455"/>
              <a:ext cx="1000778" cy="1078889"/>
              <a:chOff x="1480628" y="992666"/>
              <a:chExt cx="652972" cy="680081"/>
            </a:xfrm>
          </p:grpSpPr>
          <p:sp>
            <p:nvSpPr>
              <p:cNvPr id="5" name="Flowchart: Connector 4"/>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6" name="Flowchart: Connector 5"/>
              <p:cNvSpPr/>
              <p:nvPr/>
            </p:nvSpPr>
            <p:spPr>
              <a:xfrm>
                <a:off x="1734947" y="153427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a:t>
                </a:r>
                <a:endParaRPr lang="vi-VN" sz="2800"/>
              </a:p>
            </p:txBody>
          </p:sp>
        </p:grpSp>
        <p:sp>
          <p:nvSpPr>
            <p:cNvPr id="18" name="Oval 17"/>
            <p:cNvSpPr/>
            <p:nvPr/>
          </p:nvSpPr>
          <p:spPr>
            <a:xfrm>
              <a:off x="3718488" y="1974186"/>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23" name="Group 22"/>
          <p:cNvGrpSpPr/>
          <p:nvPr/>
        </p:nvGrpSpPr>
        <p:grpSpPr>
          <a:xfrm>
            <a:off x="5371445" y="1575255"/>
            <a:ext cx="943343" cy="969054"/>
            <a:chOff x="4675767" y="1700949"/>
            <a:chExt cx="943343" cy="969054"/>
          </a:xfrm>
        </p:grpSpPr>
        <p:grpSp>
          <p:nvGrpSpPr>
            <p:cNvPr id="7" name="Group 6"/>
            <p:cNvGrpSpPr/>
            <p:nvPr/>
          </p:nvGrpSpPr>
          <p:grpSpPr>
            <a:xfrm flipH="1">
              <a:off x="4675767" y="1700949"/>
              <a:ext cx="943343" cy="969054"/>
              <a:chOff x="1480628" y="992666"/>
              <a:chExt cx="652972" cy="610846"/>
            </a:xfrm>
          </p:grpSpPr>
          <p:sp>
            <p:nvSpPr>
              <p:cNvPr id="8" name="Flowchart: Connector 7"/>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9" name="Flowchart: Connector 8"/>
              <p:cNvSpPr/>
              <p:nvPr/>
            </p:nvSpPr>
            <p:spPr>
              <a:xfrm>
                <a:off x="1528471" y="100072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9" name="Oval 18"/>
            <p:cNvSpPr/>
            <p:nvPr/>
          </p:nvSpPr>
          <p:spPr>
            <a:xfrm>
              <a:off x="4908106" y="194620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24" name="Group 23"/>
          <p:cNvGrpSpPr/>
          <p:nvPr/>
        </p:nvGrpSpPr>
        <p:grpSpPr>
          <a:xfrm>
            <a:off x="8172074" y="1603239"/>
            <a:ext cx="1638575" cy="970724"/>
            <a:chOff x="7476396" y="1728933"/>
            <a:chExt cx="1638575" cy="970724"/>
          </a:xfrm>
        </p:grpSpPr>
        <p:grpSp>
          <p:nvGrpSpPr>
            <p:cNvPr id="11" name="Group 10"/>
            <p:cNvGrpSpPr/>
            <p:nvPr/>
          </p:nvGrpSpPr>
          <p:grpSpPr>
            <a:xfrm>
              <a:off x="7476396" y="1728933"/>
              <a:ext cx="1638575" cy="970724"/>
              <a:chOff x="5590739" y="2700337"/>
              <a:chExt cx="1069112" cy="611899"/>
            </a:xfrm>
          </p:grpSpPr>
          <p:grpSp>
            <p:nvGrpSpPr>
              <p:cNvPr id="12" name="Group 11"/>
              <p:cNvGrpSpPr/>
              <p:nvPr/>
            </p:nvGrpSpPr>
            <p:grpSpPr>
              <a:xfrm>
                <a:off x="5590739" y="2701390"/>
                <a:ext cx="652972" cy="610846"/>
                <a:chOff x="1480628" y="992666"/>
                <a:chExt cx="652972" cy="610846"/>
              </a:xfrm>
            </p:grpSpPr>
            <p:sp>
              <p:nvSpPr>
                <p:cNvPr id="16" name="Flowchart: Connector 15"/>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7" name="Flowchart: Connector 16"/>
                <p:cNvSpPr/>
                <p:nvPr/>
              </p:nvSpPr>
              <p:spPr>
                <a:xfrm>
                  <a:off x="1975829" y="13158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nvGrpSpPr>
              <p:cNvPr id="13" name="Group 12"/>
              <p:cNvGrpSpPr/>
              <p:nvPr/>
            </p:nvGrpSpPr>
            <p:grpSpPr>
              <a:xfrm flipH="1">
                <a:off x="6044353" y="2700337"/>
                <a:ext cx="615498" cy="610846"/>
                <a:chOff x="1480628" y="992666"/>
                <a:chExt cx="652972" cy="610846"/>
              </a:xfrm>
            </p:grpSpPr>
            <p:sp>
              <p:nvSpPr>
                <p:cNvPr id="14" name="Flowchart: Connector 13"/>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5" name="Flowchart: Connector 14"/>
                <p:cNvSpPr/>
                <p:nvPr/>
              </p:nvSpPr>
              <p:spPr>
                <a:xfrm>
                  <a:off x="1976500" y="11419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sp>
          <p:nvSpPr>
            <p:cNvPr id="20" name="Oval 19"/>
            <p:cNvSpPr/>
            <p:nvPr/>
          </p:nvSpPr>
          <p:spPr>
            <a:xfrm>
              <a:off x="7686021" y="200217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21" name="Oval 20"/>
            <p:cNvSpPr/>
            <p:nvPr/>
          </p:nvSpPr>
          <p:spPr>
            <a:xfrm>
              <a:off x="8482150" y="19928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25" name="Plus Sign 24"/>
          <p:cNvSpPr/>
          <p:nvPr/>
        </p:nvSpPr>
        <p:spPr>
          <a:xfrm>
            <a:off x="4771269" y="1790407"/>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p:cNvSpPr/>
          <p:nvPr/>
        </p:nvSpPr>
        <p:spPr>
          <a:xfrm>
            <a:off x="8860362" y="1575255"/>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p:cNvSpPr txBox="1"/>
          <p:nvPr/>
        </p:nvSpPr>
        <p:spPr>
          <a:xfrm>
            <a:off x="7869880" y="809212"/>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29" name="Straight Arrow Connector 28"/>
          <p:cNvCxnSpPr>
            <a:stCxn id="27" idx="2"/>
            <a:endCxn id="26" idx="0"/>
          </p:cNvCxnSpPr>
          <p:nvPr/>
        </p:nvCxnSpPr>
        <p:spPr>
          <a:xfrm flipH="1">
            <a:off x="9020079" y="1271583"/>
            <a:ext cx="159717" cy="30367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2781348" y="2730898"/>
            <a:ext cx="9410652" cy="400110"/>
          </a:xfrm>
          <a:prstGeom prst="rect">
            <a:avLst/>
          </a:prstGeom>
          <a:noFill/>
        </p:spPr>
        <p:txBody>
          <a:bodyPr wrap="square">
            <a:spAutoFit/>
          </a:bodyPr>
          <a:lstStyle/>
          <a:p>
            <a:pPr algn="ctr"/>
            <a:r>
              <a:rPr lang="vi-VN" sz="2000" i="1" dirty="0">
                <a:solidFill>
                  <a:srgbClr val="378DED"/>
                </a:solidFill>
                <a:effectLst/>
                <a:ea typeface="Times New Roman" panose="02020603050405020304" pitchFamily="18" charset="0"/>
              </a:rPr>
              <a:t>Hình 6.4</a:t>
            </a:r>
            <a:r>
              <a:rPr lang="vi-VN" sz="2000" i="1" dirty="0">
                <a:solidFill>
                  <a:srgbClr val="378DED"/>
                </a:solidFill>
                <a:ea typeface="Times New Roman" panose="02020603050405020304" pitchFamily="18" charset="0"/>
              </a:rPr>
              <a:t>. </a:t>
            </a:r>
            <a:r>
              <a:rPr lang="vi-VN" sz="2000" i="1" dirty="0">
                <a:solidFill>
                  <a:srgbClr val="378DED"/>
                </a:solidFill>
                <a:effectLst/>
                <a:ea typeface="Times New Roman" panose="02020603050405020304" pitchFamily="18" charset="0"/>
              </a:rPr>
              <a:t>Sơ đồ </a:t>
            </a:r>
            <a:r>
              <a:rPr lang="vi-VN" sz="2000" i="1" dirty="0">
                <a:solidFill>
                  <a:srgbClr val="378DED"/>
                </a:solidFill>
                <a:ea typeface="Times New Roman" panose="02020603050405020304" pitchFamily="18" charset="0"/>
              </a:rPr>
              <a:t>mô tả sự hình</a:t>
            </a:r>
            <a:r>
              <a:rPr lang="vi-VN" sz="2000" i="1" dirty="0">
                <a:solidFill>
                  <a:srgbClr val="378DED"/>
                </a:solidFill>
                <a:effectLst/>
                <a:ea typeface="Times New Roman" panose="02020603050405020304" pitchFamily="18" charset="0"/>
              </a:rPr>
              <a:t> thành liên kết cộng hóa trị </a:t>
            </a:r>
            <a:r>
              <a:rPr lang="vi-VN" altLang="zh-CN" sz="2000" i="1" dirty="0">
                <a:solidFill>
                  <a:srgbClr val="378DED"/>
                </a:solidFill>
                <a:ea typeface="汉标中黑体" panose="02010601030101010101" charset="-122"/>
                <a:cs typeface="Times New Roman" panose="02020603050405020304" pitchFamily="18" charset="0"/>
                <a:sym typeface="+mn-lt"/>
              </a:rPr>
              <a:t>trong phân tử hydrogen</a:t>
            </a:r>
            <a:endParaRPr lang="vi-VN" sz="2000" i="1" dirty="0">
              <a:solidFill>
                <a:srgbClr val="378DED"/>
              </a:solidFill>
              <a:effectLst/>
              <a:ea typeface="Times New Roman" panose="02020603050405020304" pitchFamily="18" charset="0"/>
            </a:endParaRPr>
          </a:p>
        </p:txBody>
      </p:sp>
      <p:sp>
        <p:nvSpPr>
          <p:cNvPr id="33" name="TextBox 32"/>
          <p:cNvSpPr txBox="1"/>
          <p:nvPr/>
        </p:nvSpPr>
        <p:spPr>
          <a:xfrm>
            <a:off x="4103073" y="3306377"/>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oxygen</a:t>
            </a:r>
          </a:p>
        </p:txBody>
      </p:sp>
      <p:sp>
        <p:nvSpPr>
          <p:cNvPr id="50" name="Arrow: Right 49"/>
          <p:cNvSpPr/>
          <p:nvPr/>
        </p:nvSpPr>
        <p:spPr>
          <a:xfrm>
            <a:off x="5072960" y="5087184"/>
            <a:ext cx="692940" cy="420849"/>
          </a:xfrm>
          <a:prstGeom prst="rightArrow">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1600" dirty="0"/>
          </a:p>
        </p:txBody>
      </p:sp>
      <p:sp>
        <p:nvSpPr>
          <p:cNvPr id="68" name="TextBox 67"/>
          <p:cNvSpPr txBox="1"/>
          <p:nvPr/>
        </p:nvSpPr>
        <p:spPr>
          <a:xfrm>
            <a:off x="2503055" y="6356081"/>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6.5</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oxygen</a:t>
            </a:r>
            <a:endParaRPr lang="vi-VN" i="1" dirty="0">
              <a:solidFill>
                <a:srgbClr val="378DED"/>
              </a:solidFill>
              <a:effectLst/>
              <a:ea typeface="Times New Roman" panose="02020603050405020304" pitchFamily="18" charset="0"/>
            </a:endParaRPr>
          </a:p>
        </p:txBody>
      </p:sp>
      <p:grpSp>
        <p:nvGrpSpPr>
          <p:cNvPr id="71" name="Group 70"/>
          <p:cNvGrpSpPr/>
          <p:nvPr/>
        </p:nvGrpSpPr>
        <p:grpSpPr>
          <a:xfrm>
            <a:off x="579029" y="4402571"/>
            <a:ext cx="1600556" cy="1691766"/>
            <a:chOff x="3509708" y="4931639"/>
            <a:chExt cx="1194910" cy="1275936"/>
          </a:xfrm>
        </p:grpSpPr>
        <p:grpSp>
          <p:nvGrpSpPr>
            <p:cNvPr id="34" name="Group 33"/>
            <p:cNvGrpSpPr/>
            <p:nvPr/>
          </p:nvGrpSpPr>
          <p:grpSpPr>
            <a:xfrm>
              <a:off x="3509708" y="4931639"/>
              <a:ext cx="1194910" cy="1275936"/>
              <a:chOff x="4300672" y="494900"/>
              <a:chExt cx="1194910" cy="1275936"/>
            </a:xfrm>
          </p:grpSpPr>
          <p:sp>
            <p:nvSpPr>
              <p:cNvPr id="35" name="Flowchart: Connector 34"/>
              <p:cNvSpPr/>
              <p:nvPr/>
            </p:nvSpPr>
            <p:spPr>
              <a:xfrm>
                <a:off x="4340428" y="564135"/>
                <a:ext cx="1155154" cy="1132144"/>
              </a:xfrm>
              <a:prstGeom prst="flowChartConnector">
                <a:avLst/>
              </a:prstGeom>
              <a:noFill/>
              <a:ln w="38100">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36" name="Flowchart: Connector 35"/>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7" name="Flowchart: Connector 36"/>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9" name="Flowchart: Connector 38"/>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1" name="Flowchart: Connector 40"/>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04" name="Flowchart: Connector 103">
                <a:extLst>
                  <a:ext uri="{FF2B5EF4-FFF2-40B4-BE49-F238E27FC236}">
                    <a16:creationId xmlns:a16="http://schemas.microsoft.com/office/drawing/2014/main" id="{84BEC5A7-A210-C0DC-E1EE-1EFC6E23E5D6}"/>
                  </a:ext>
                </a:extLst>
              </p:cNvPr>
              <p:cNvSpPr/>
              <p:nvPr/>
            </p:nvSpPr>
            <p:spPr>
              <a:xfrm>
                <a:off x="5069042" y="755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03" name="Flowchart: Connector 102">
                <a:extLst>
                  <a:ext uri="{FF2B5EF4-FFF2-40B4-BE49-F238E27FC236}">
                    <a16:creationId xmlns:a16="http://schemas.microsoft.com/office/drawing/2014/main" id="{3EF67DDF-3011-53A3-3755-C6BF131E7DAA}"/>
                  </a:ext>
                </a:extLst>
              </p:cNvPr>
              <p:cNvSpPr/>
              <p:nvPr/>
            </p:nvSpPr>
            <p:spPr>
              <a:xfrm>
                <a:off x="4599533" y="128398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9" name="Oval 68"/>
            <p:cNvSpPr/>
            <p:nvPr/>
          </p:nvSpPr>
          <p:spPr>
            <a:xfrm>
              <a:off x="3898132" y="5343611"/>
              <a:ext cx="536858"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mj-lt"/>
                </a:rPr>
                <a:t>+8</a:t>
              </a:r>
            </a:p>
          </p:txBody>
        </p:sp>
      </p:grpSp>
      <p:sp>
        <p:nvSpPr>
          <p:cNvPr id="73" name="Plus Sign 72"/>
          <p:cNvSpPr/>
          <p:nvPr/>
        </p:nvSpPr>
        <p:spPr>
          <a:xfrm>
            <a:off x="2398670" y="5052043"/>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76" name="Group 75"/>
          <p:cNvGrpSpPr/>
          <p:nvPr/>
        </p:nvGrpSpPr>
        <p:grpSpPr>
          <a:xfrm>
            <a:off x="7786198" y="4838138"/>
            <a:ext cx="1971176" cy="1278597"/>
            <a:chOff x="7786198" y="4838138"/>
            <a:chExt cx="1971176" cy="1278597"/>
          </a:xfrm>
        </p:grpSpPr>
        <p:grpSp>
          <p:nvGrpSpPr>
            <p:cNvPr id="51" name="Group 50"/>
            <p:cNvGrpSpPr/>
            <p:nvPr/>
          </p:nvGrpSpPr>
          <p:grpSpPr>
            <a:xfrm>
              <a:off x="7786198" y="4838138"/>
              <a:ext cx="1971176" cy="1278597"/>
              <a:chOff x="6863036" y="4134670"/>
              <a:chExt cx="1971176" cy="1278597"/>
            </a:xfrm>
          </p:grpSpPr>
          <p:grpSp>
            <p:nvGrpSpPr>
              <p:cNvPr id="52" name="Group 51"/>
              <p:cNvGrpSpPr/>
              <p:nvPr/>
            </p:nvGrpSpPr>
            <p:grpSpPr>
              <a:xfrm>
                <a:off x="6863036" y="4137331"/>
                <a:ext cx="1194910" cy="1275936"/>
                <a:chOff x="4300672" y="494900"/>
                <a:chExt cx="1194910" cy="1275936"/>
              </a:xfrm>
            </p:grpSpPr>
            <p:sp>
              <p:nvSpPr>
                <p:cNvPr id="61" name="Flowchart: Connector 60"/>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62" name="Flowchart: Connector 61"/>
                <p:cNvSpPr/>
                <p:nvPr/>
              </p:nvSpPr>
              <p:spPr>
                <a:xfrm>
                  <a:off x="5325738" y="121450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3" name="Flowchart: Connector 62"/>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4" name="Flowchart: Connector 63"/>
                <p:cNvSpPr/>
                <p:nvPr/>
              </p:nvSpPr>
              <p:spPr>
                <a:xfrm>
                  <a:off x="5328110" y="9447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5" name="Flowchart: Connector 64"/>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6" name="Flowchart: Connector 65"/>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7" name="Flowchart: Connector 66"/>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53" name="Group 52"/>
              <p:cNvGrpSpPr/>
              <p:nvPr/>
            </p:nvGrpSpPr>
            <p:grpSpPr>
              <a:xfrm>
                <a:off x="7679058" y="4134670"/>
                <a:ext cx="1155154" cy="1275936"/>
                <a:chOff x="4340428" y="494900"/>
                <a:chExt cx="1155154" cy="1275936"/>
              </a:xfrm>
            </p:grpSpPr>
            <p:sp>
              <p:nvSpPr>
                <p:cNvPr id="54" name="Flowchart: Connector 53"/>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55" name="Flowchart: Connector 54"/>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6" name="Flowchart: Connector 55"/>
                <p:cNvSpPr/>
                <p:nvPr/>
              </p:nvSpPr>
              <p:spPr>
                <a:xfrm>
                  <a:off x="4409645" y="94744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7" name="Flowchart: Connector 56"/>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8" name="Flowchart: Connector 57"/>
                <p:cNvSpPr/>
                <p:nvPr/>
              </p:nvSpPr>
              <p:spPr>
                <a:xfrm>
                  <a:off x="4407273" y="120763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9" name="Flowchart: Connector 58"/>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0" name="Flowchart: Connector 59"/>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sp>
          <p:nvSpPr>
            <p:cNvPr id="74" name="Oval 73"/>
            <p:cNvSpPr/>
            <p:nvPr/>
          </p:nvSpPr>
          <p:spPr>
            <a:xfrm>
              <a:off x="8103679" y="5248454"/>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sp>
          <p:nvSpPr>
            <p:cNvPr id="75" name="Oval 74"/>
            <p:cNvSpPr/>
            <p:nvPr/>
          </p:nvSpPr>
          <p:spPr>
            <a:xfrm>
              <a:off x="9042638" y="52585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77" name="Rectangle 76"/>
          <p:cNvSpPr/>
          <p:nvPr/>
        </p:nvSpPr>
        <p:spPr>
          <a:xfrm>
            <a:off x="8649139" y="4930513"/>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8" name="TextBox 77"/>
          <p:cNvSpPr txBox="1"/>
          <p:nvPr/>
        </p:nvSpPr>
        <p:spPr>
          <a:xfrm>
            <a:off x="7658657" y="4164470"/>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79" name="Straight Arrow Connector 78"/>
          <p:cNvCxnSpPr>
            <a:stCxn id="78" idx="2"/>
            <a:endCxn id="77" idx="0"/>
          </p:cNvCxnSpPr>
          <p:nvPr/>
        </p:nvCxnSpPr>
        <p:spPr>
          <a:xfrm flipH="1">
            <a:off x="8808856" y="4626841"/>
            <a:ext cx="159717" cy="30367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80" name="TextBox 79"/>
          <p:cNvSpPr txBox="1"/>
          <p:nvPr/>
        </p:nvSpPr>
        <p:spPr>
          <a:xfrm>
            <a:off x="126613" y="4148865"/>
            <a:ext cx="749195" cy="584775"/>
          </a:xfrm>
          <a:prstGeom prst="rect">
            <a:avLst/>
          </a:prstGeom>
          <a:noFill/>
        </p:spPr>
        <p:txBody>
          <a:bodyPr wrap="square" rtlCol="0">
            <a:spAutoFit/>
          </a:bodyPr>
          <a:lstStyle/>
          <a:p>
            <a:r>
              <a:rPr lang="vi-VN" sz="3200" i="1" dirty="0">
                <a:solidFill>
                  <a:srgbClr val="7030A0"/>
                </a:solidFill>
              </a:rPr>
              <a:t>O</a:t>
            </a:r>
          </a:p>
        </p:txBody>
      </p:sp>
      <p:sp>
        <p:nvSpPr>
          <p:cNvPr id="81" name="TextBox 80"/>
          <p:cNvSpPr txBox="1"/>
          <p:nvPr/>
        </p:nvSpPr>
        <p:spPr>
          <a:xfrm>
            <a:off x="3615798" y="3931543"/>
            <a:ext cx="749195" cy="584775"/>
          </a:xfrm>
          <a:prstGeom prst="rect">
            <a:avLst/>
          </a:prstGeom>
          <a:noFill/>
        </p:spPr>
        <p:txBody>
          <a:bodyPr wrap="square" rtlCol="0">
            <a:spAutoFit/>
          </a:bodyPr>
          <a:lstStyle/>
          <a:p>
            <a:r>
              <a:rPr lang="vi-VN" sz="3200" i="1" dirty="0">
                <a:solidFill>
                  <a:srgbClr val="7030A0"/>
                </a:solidFill>
              </a:rPr>
              <a:t>O</a:t>
            </a:r>
          </a:p>
        </p:txBody>
      </p:sp>
      <p:sp>
        <p:nvSpPr>
          <p:cNvPr id="83" name="TextBox 82"/>
          <p:cNvSpPr txBox="1"/>
          <p:nvPr/>
        </p:nvSpPr>
        <p:spPr>
          <a:xfrm>
            <a:off x="3858283" y="995998"/>
            <a:ext cx="749195" cy="461665"/>
          </a:xfrm>
          <a:prstGeom prst="rect">
            <a:avLst/>
          </a:prstGeom>
          <a:noFill/>
        </p:spPr>
        <p:txBody>
          <a:bodyPr wrap="square" rtlCol="0">
            <a:spAutoFit/>
          </a:bodyPr>
          <a:lstStyle/>
          <a:p>
            <a:r>
              <a:rPr lang="vi-VN" sz="2400" i="1" dirty="0">
                <a:solidFill>
                  <a:srgbClr val="7030A0"/>
                </a:solidFill>
              </a:rPr>
              <a:t>H</a:t>
            </a:r>
          </a:p>
        </p:txBody>
      </p:sp>
      <p:sp>
        <p:nvSpPr>
          <p:cNvPr id="84" name="TextBox 83"/>
          <p:cNvSpPr txBox="1"/>
          <p:nvPr/>
        </p:nvSpPr>
        <p:spPr>
          <a:xfrm>
            <a:off x="5796430" y="993653"/>
            <a:ext cx="749195" cy="461665"/>
          </a:xfrm>
          <a:prstGeom prst="rect">
            <a:avLst/>
          </a:prstGeom>
          <a:noFill/>
        </p:spPr>
        <p:txBody>
          <a:bodyPr wrap="square" rtlCol="0">
            <a:spAutoFit/>
          </a:bodyPr>
          <a:lstStyle/>
          <a:p>
            <a:r>
              <a:rPr lang="vi-VN" sz="2400" i="1" dirty="0">
                <a:solidFill>
                  <a:srgbClr val="7030A0"/>
                </a:solidFill>
              </a:rPr>
              <a:t>H</a:t>
            </a:r>
          </a:p>
        </p:txBody>
      </p:sp>
      <p:sp>
        <p:nvSpPr>
          <p:cNvPr id="82" name="TextBox 81"/>
          <p:cNvSpPr txBox="1"/>
          <p:nvPr/>
        </p:nvSpPr>
        <p:spPr>
          <a:xfrm>
            <a:off x="9929572" y="5801367"/>
            <a:ext cx="1594478" cy="584775"/>
          </a:xfrm>
          <a:prstGeom prst="rect">
            <a:avLst/>
          </a:prstGeom>
          <a:noFill/>
        </p:spPr>
        <p:txBody>
          <a:bodyPr wrap="square" rtlCol="0">
            <a:spAutoFit/>
          </a:bodyPr>
          <a:lstStyle/>
          <a:p>
            <a:r>
              <a:rPr lang="en-US" sz="3200" b="1">
                <a:latin typeface="Times New Roman" pitchFamily="18" charset="0"/>
                <a:cs typeface="Times New Roman" pitchFamily="18" charset="0"/>
              </a:rPr>
              <a:t>O       O</a:t>
            </a:r>
          </a:p>
        </p:txBody>
      </p:sp>
      <p:grpSp>
        <p:nvGrpSpPr>
          <p:cNvPr id="85" name="Group 84"/>
          <p:cNvGrpSpPr/>
          <p:nvPr/>
        </p:nvGrpSpPr>
        <p:grpSpPr>
          <a:xfrm>
            <a:off x="10376321" y="6064930"/>
            <a:ext cx="456178" cy="87084"/>
            <a:chOff x="8632807" y="2075212"/>
            <a:chExt cx="456178" cy="87084"/>
          </a:xfrm>
        </p:grpSpPr>
        <p:cxnSp>
          <p:nvCxnSpPr>
            <p:cNvPr id="87" name="Straight Connector 86"/>
            <p:cNvCxnSpPr/>
            <p:nvPr/>
          </p:nvCxnSpPr>
          <p:spPr>
            <a:xfrm>
              <a:off x="8632807" y="2075212"/>
              <a:ext cx="456178"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8632807" y="2162296"/>
              <a:ext cx="456178" cy="0"/>
            </a:xfrm>
            <a:prstGeom prst="line">
              <a:avLst/>
            </a:prstGeom>
          </p:spPr>
          <p:style>
            <a:lnRef idx="1">
              <a:schemeClr val="dk1"/>
            </a:lnRef>
            <a:fillRef idx="0">
              <a:schemeClr val="dk1"/>
            </a:fillRef>
            <a:effectRef idx="0">
              <a:schemeClr val="dk1"/>
            </a:effectRef>
            <a:fontRef idx="minor">
              <a:schemeClr val="tx1"/>
            </a:fontRef>
          </p:style>
        </p:cxnSp>
      </p:grpSp>
      <p:sp>
        <p:nvSpPr>
          <p:cNvPr id="89" name="TextBox 88"/>
          <p:cNvSpPr txBox="1"/>
          <p:nvPr/>
        </p:nvSpPr>
        <p:spPr>
          <a:xfrm>
            <a:off x="9996306" y="1825261"/>
            <a:ext cx="1594478" cy="584775"/>
          </a:xfrm>
          <a:prstGeom prst="rect">
            <a:avLst/>
          </a:prstGeom>
          <a:noFill/>
        </p:spPr>
        <p:txBody>
          <a:bodyPr wrap="square" rtlCol="0">
            <a:spAutoFit/>
          </a:bodyPr>
          <a:lstStyle/>
          <a:p>
            <a:r>
              <a:rPr lang="en-US" sz="3200" b="1">
                <a:latin typeface="Times New Roman" pitchFamily="18" charset="0"/>
                <a:cs typeface="Times New Roman" pitchFamily="18" charset="0"/>
              </a:rPr>
              <a:t>H       H</a:t>
            </a:r>
          </a:p>
        </p:txBody>
      </p:sp>
      <p:cxnSp>
        <p:nvCxnSpPr>
          <p:cNvPr id="92" name="Straight Connector 91"/>
          <p:cNvCxnSpPr/>
          <p:nvPr/>
        </p:nvCxnSpPr>
        <p:spPr>
          <a:xfrm>
            <a:off x="10443055" y="2144244"/>
            <a:ext cx="456178" cy="0"/>
          </a:xfrm>
          <a:prstGeom prst="line">
            <a:avLst/>
          </a:prstGeom>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5685" y="461647"/>
            <a:ext cx="3171770" cy="3539430"/>
          </a:xfrm>
          <a:prstGeom prst="rect">
            <a:avLst/>
          </a:prstGeom>
          <a:noFill/>
        </p:spPr>
        <p:txBody>
          <a:bodyPr wrap="square" rtlCol="0">
            <a:spAutoFit/>
          </a:bodyPr>
          <a:lstStyle/>
          <a:p>
            <a:r>
              <a:rPr lang="en-US" sz="3200" dirty="0">
                <a:latin typeface="Times New Roman" pitchFamily="18" charset="0"/>
                <a:cs typeface="Times New Roman" pitchFamily="18" charset="0"/>
              </a:rPr>
              <a:t>Liên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Hydrogen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Oxygen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cộng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hóa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trị</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 </a:t>
            </a:r>
          </a:p>
        </p:txBody>
      </p:sp>
      <p:sp>
        <p:nvSpPr>
          <p:cNvPr id="102" name="Oval 101">
            <a:extLst>
              <a:ext uri="{FF2B5EF4-FFF2-40B4-BE49-F238E27FC236}">
                <a16:creationId xmlns:a16="http://schemas.microsoft.com/office/drawing/2014/main" id="{B97B120A-2E25-990C-222D-84BF7E42AFA0}"/>
              </a:ext>
            </a:extLst>
          </p:cNvPr>
          <p:cNvSpPr/>
          <p:nvPr/>
        </p:nvSpPr>
        <p:spPr>
          <a:xfrm>
            <a:off x="961089" y="4787161"/>
            <a:ext cx="1021575" cy="923401"/>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D66F444C-D410-21A4-4765-F8AB28FD977D}"/>
              </a:ext>
            </a:extLst>
          </p:cNvPr>
          <p:cNvGrpSpPr/>
          <p:nvPr/>
        </p:nvGrpSpPr>
        <p:grpSpPr>
          <a:xfrm>
            <a:off x="3204356" y="4436444"/>
            <a:ext cx="1600556" cy="1691766"/>
            <a:chOff x="3509708" y="4931639"/>
            <a:chExt cx="1194910" cy="1275936"/>
          </a:xfrm>
        </p:grpSpPr>
        <p:grpSp>
          <p:nvGrpSpPr>
            <p:cNvPr id="106" name="Group 105">
              <a:extLst>
                <a:ext uri="{FF2B5EF4-FFF2-40B4-BE49-F238E27FC236}">
                  <a16:creationId xmlns:a16="http://schemas.microsoft.com/office/drawing/2014/main" id="{57A045A7-1F90-A5DD-4B19-4597BBA3BD35}"/>
                </a:ext>
              </a:extLst>
            </p:cNvPr>
            <p:cNvGrpSpPr/>
            <p:nvPr/>
          </p:nvGrpSpPr>
          <p:grpSpPr>
            <a:xfrm>
              <a:off x="3509708" y="4931639"/>
              <a:ext cx="1194910" cy="1275936"/>
              <a:chOff x="4300672" y="494900"/>
              <a:chExt cx="1194910" cy="1275936"/>
            </a:xfrm>
          </p:grpSpPr>
          <p:sp>
            <p:nvSpPr>
              <p:cNvPr id="108" name="Flowchart: Connector 107">
                <a:extLst>
                  <a:ext uri="{FF2B5EF4-FFF2-40B4-BE49-F238E27FC236}">
                    <a16:creationId xmlns:a16="http://schemas.microsoft.com/office/drawing/2014/main" id="{A2E0A0C2-9BA2-E8DB-BFC2-0F5AA32E5065}"/>
                  </a:ext>
                </a:extLst>
              </p:cNvPr>
              <p:cNvSpPr/>
              <p:nvPr/>
            </p:nvSpPr>
            <p:spPr>
              <a:xfrm>
                <a:off x="4340428" y="564135"/>
                <a:ext cx="1155154" cy="1132144"/>
              </a:xfrm>
              <a:prstGeom prst="flowChartConnector">
                <a:avLst/>
              </a:prstGeom>
              <a:noFill/>
              <a:ln w="38100">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109" name="Flowchart: Connector 108">
                <a:extLst>
                  <a:ext uri="{FF2B5EF4-FFF2-40B4-BE49-F238E27FC236}">
                    <a16:creationId xmlns:a16="http://schemas.microsoft.com/office/drawing/2014/main" id="{B1C2C2E5-5C7F-9DB8-0B38-75FB27DD4A15}"/>
                  </a:ext>
                </a:extLst>
              </p:cNvPr>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0" name="Flowchart: Connector 109">
                <a:extLst>
                  <a:ext uri="{FF2B5EF4-FFF2-40B4-BE49-F238E27FC236}">
                    <a16:creationId xmlns:a16="http://schemas.microsoft.com/office/drawing/2014/main" id="{40E42644-F971-CE3C-F759-E86D3A14F892}"/>
                  </a:ext>
                </a:extLst>
              </p:cNvPr>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1" name="Flowchart: Connector 110">
                <a:extLst>
                  <a:ext uri="{FF2B5EF4-FFF2-40B4-BE49-F238E27FC236}">
                    <a16:creationId xmlns:a16="http://schemas.microsoft.com/office/drawing/2014/main" id="{818920F0-955A-0F6F-B824-14838DED65E2}"/>
                  </a:ext>
                </a:extLst>
              </p:cNvPr>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2" name="Flowchart: Connector 111">
                <a:extLst>
                  <a:ext uri="{FF2B5EF4-FFF2-40B4-BE49-F238E27FC236}">
                    <a16:creationId xmlns:a16="http://schemas.microsoft.com/office/drawing/2014/main" id="{E2AC48D0-4CF8-24E3-B02F-8125500D0B36}"/>
                  </a:ext>
                </a:extLst>
              </p:cNvPr>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3" name="Flowchart: Connector 112">
                <a:extLst>
                  <a:ext uri="{FF2B5EF4-FFF2-40B4-BE49-F238E27FC236}">
                    <a16:creationId xmlns:a16="http://schemas.microsoft.com/office/drawing/2014/main" id="{1A3C5113-A3CF-61FF-A28B-CB39A08B5844}"/>
                  </a:ext>
                </a:extLst>
              </p:cNvPr>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4" name="Flowchart: Connector 113">
                <a:extLst>
                  <a:ext uri="{FF2B5EF4-FFF2-40B4-BE49-F238E27FC236}">
                    <a16:creationId xmlns:a16="http://schemas.microsoft.com/office/drawing/2014/main" id="{78801905-EE2F-A0CC-D325-28C63D7CA937}"/>
                  </a:ext>
                </a:extLst>
              </p:cNvPr>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5" name="Flowchart: Connector 114">
                <a:extLst>
                  <a:ext uri="{FF2B5EF4-FFF2-40B4-BE49-F238E27FC236}">
                    <a16:creationId xmlns:a16="http://schemas.microsoft.com/office/drawing/2014/main" id="{370E9E57-1B9C-7A00-BF2A-71D8891448E1}"/>
                  </a:ext>
                </a:extLst>
              </p:cNvPr>
              <p:cNvSpPr/>
              <p:nvPr/>
            </p:nvSpPr>
            <p:spPr>
              <a:xfrm>
                <a:off x="4638784" y="131618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6" name="Flowchart: Connector 115">
                <a:extLst>
                  <a:ext uri="{FF2B5EF4-FFF2-40B4-BE49-F238E27FC236}">
                    <a16:creationId xmlns:a16="http://schemas.microsoft.com/office/drawing/2014/main" id="{5F47EADB-70B9-661B-686B-F95CFE43EB74}"/>
                  </a:ext>
                </a:extLst>
              </p:cNvPr>
              <p:cNvSpPr/>
              <p:nvPr/>
            </p:nvSpPr>
            <p:spPr>
              <a:xfrm>
                <a:off x="5082916" y="77639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07" name="Oval 106">
              <a:extLst>
                <a:ext uri="{FF2B5EF4-FFF2-40B4-BE49-F238E27FC236}">
                  <a16:creationId xmlns:a16="http://schemas.microsoft.com/office/drawing/2014/main" id="{13A8C15B-F0E0-1077-0986-9A1D4D9B9BD3}"/>
                </a:ext>
              </a:extLst>
            </p:cNvPr>
            <p:cNvSpPr/>
            <p:nvPr/>
          </p:nvSpPr>
          <p:spPr>
            <a:xfrm>
              <a:off x="3898132" y="5343611"/>
              <a:ext cx="54083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mj-lt"/>
                </a:rPr>
                <a:t>+8</a:t>
              </a:r>
            </a:p>
          </p:txBody>
        </p:sp>
      </p:grpSp>
      <p:sp>
        <p:nvSpPr>
          <p:cNvPr id="117" name="Oval 116">
            <a:extLst>
              <a:ext uri="{FF2B5EF4-FFF2-40B4-BE49-F238E27FC236}">
                <a16:creationId xmlns:a16="http://schemas.microsoft.com/office/drawing/2014/main" id="{768F3009-E5A4-692A-2BA1-E3E466C4775D}"/>
              </a:ext>
            </a:extLst>
          </p:cNvPr>
          <p:cNvSpPr/>
          <p:nvPr/>
        </p:nvSpPr>
        <p:spPr>
          <a:xfrm>
            <a:off x="3568824" y="4804664"/>
            <a:ext cx="955942" cy="955703"/>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arn(inVertical)">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barn(inVertical)">
                                      <p:cBhvr>
                                        <p:cTn id="28" dur="5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fade">
                                      <p:cBhvr>
                                        <p:cTn id="56" dur="500"/>
                                        <p:tgtEl>
                                          <p:spTgt spid="89"/>
                                        </p:tgtEl>
                                      </p:cBhvr>
                                    </p:animEffect>
                                  </p:childTnLst>
                                </p:cTn>
                              </p:par>
                              <p:par>
                                <p:cTn id="57" presetID="10" presetClass="entr" presetSubtype="0" fill="hold" nodeType="with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fade">
                                      <p:cBhvr>
                                        <p:cTn id="59" dur="500"/>
                                        <p:tgtEl>
                                          <p:spTgt spid="9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barn(inVertical)">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barn(inVertical)">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barn(inVertical)">
                                      <p:cBhvr>
                                        <p:cTn id="74" dur="500"/>
                                        <p:tgtEl>
                                          <p:spTgt spid="71"/>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barn(inVertical)">
                                      <p:cBhvr>
                                        <p:cTn id="77" dur="500"/>
                                        <p:tgtEl>
                                          <p:spTgt spid="80"/>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barn(inVertical)">
                                      <p:cBhvr>
                                        <p:cTn id="82" dur="500"/>
                                        <p:tgtEl>
                                          <p:spTgt spid="73"/>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barn(inVertical)">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barn(inVertical)">
                                      <p:cBhvr>
                                        <p:cTn id="95" dur="500"/>
                                        <p:tgtEl>
                                          <p:spTgt spid="76"/>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barn(inVertical)">
                                      <p:cBhvr>
                                        <p:cTn id="100" dur="500"/>
                                        <p:tgtEl>
                                          <p:spTgt spid="77"/>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barn(inVertical)">
                                      <p:cBhvr>
                                        <p:cTn id="105" dur="500"/>
                                        <p:tgtEl>
                                          <p:spTgt spid="79"/>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78"/>
                                        </p:tgtEl>
                                        <p:attrNameLst>
                                          <p:attrName>style.visibility</p:attrName>
                                        </p:attrNameLst>
                                      </p:cBhvr>
                                      <p:to>
                                        <p:strVal val="visible"/>
                                      </p:to>
                                    </p:set>
                                    <p:animEffect transition="in" filter="barn(inVertical)">
                                      <p:cBhvr>
                                        <p:cTn id="108" dur="500"/>
                                        <p:tgtEl>
                                          <p:spTgt spid="78"/>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fade">
                                      <p:cBhvr>
                                        <p:cTn id="113" dur="500"/>
                                        <p:tgtEl>
                                          <p:spTgt spid="82"/>
                                        </p:tgtEl>
                                      </p:cBhvr>
                                    </p:animEffect>
                                  </p:childTnLst>
                                </p:cTn>
                              </p:par>
                              <p:par>
                                <p:cTn id="114" presetID="10" presetClass="entr" presetSubtype="0" fill="hold" nodeType="withEffect">
                                  <p:stCondLst>
                                    <p:cond delay="0"/>
                                  </p:stCondLst>
                                  <p:childTnLst>
                                    <p:set>
                                      <p:cBhvr>
                                        <p:cTn id="115" dur="1" fill="hold">
                                          <p:stCondLst>
                                            <p:cond delay="0"/>
                                          </p:stCondLst>
                                        </p:cTn>
                                        <p:tgtEl>
                                          <p:spTgt spid="85"/>
                                        </p:tgtEl>
                                        <p:attrNameLst>
                                          <p:attrName>style.visibility</p:attrName>
                                        </p:attrNameLst>
                                      </p:cBhvr>
                                      <p:to>
                                        <p:strVal val="visible"/>
                                      </p:to>
                                    </p:set>
                                    <p:animEffect transition="in" filter="fade">
                                      <p:cBhvr>
                                        <p:cTn id="116" dur="500"/>
                                        <p:tgtEl>
                                          <p:spTgt spid="85"/>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barn(inVertical)">
                                      <p:cBhvr>
                                        <p:cTn id="121" dur="500"/>
                                        <p:tgtEl>
                                          <p:spTgt spid="68"/>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28"/>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nodeType="clickEffect">
                                  <p:stCondLst>
                                    <p:cond delay="0"/>
                                  </p:stCondLst>
                                  <p:childTnLst>
                                    <p:set>
                                      <p:cBhvr>
                                        <p:cTn id="129" dur="1" fill="hold">
                                          <p:stCondLst>
                                            <p:cond delay="0"/>
                                          </p:stCondLst>
                                        </p:cTn>
                                        <p:tgtEl>
                                          <p:spTgt spid="105"/>
                                        </p:tgtEl>
                                        <p:attrNameLst>
                                          <p:attrName>style.visibility</p:attrName>
                                        </p:attrNameLst>
                                      </p:cBhvr>
                                      <p:to>
                                        <p:strVal val="visible"/>
                                      </p:to>
                                    </p:set>
                                    <p:animEffect transition="in" filter="barn(inVertical)">
                                      <p:cBhvr>
                                        <p:cTn id="13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25" grpId="0" animBg="1"/>
      <p:bldP spid="26" grpId="0" animBg="1"/>
      <p:bldP spid="27" grpId="0"/>
      <p:bldP spid="32" grpId="0"/>
      <p:bldP spid="33" grpId="0" animBg="1"/>
      <p:bldP spid="50" grpId="0" animBg="1"/>
      <p:bldP spid="68" grpId="0"/>
      <p:bldP spid="73" grpId="0" animBg="1"/>
      <p:bldP spid="77" grpId="0" animBg="1"/>
      <p:bldP spid="78" grpId="0"/>
      <p:bldP spid="80" grpId="0"/>
      <p:bldP spid="81" grpId="0"/>
      <p:bldP spid="83" grpId="0"/>
      <p:bldP spid="84" grpId="0"/>
      <p:bldP spid="82" grpId="0"/>
      <p:bldP spid="89"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6"/>
          <p:cNvSpPr txBox="1"/>
          <p:nvPr/>
        </p:nvSpPr>
        <p:spPr>
          <a:xfrm>
            <a:off x="1001486" y="50068"/>
            <a:ext cx="8544296" cy="646331"/>
          </a:xfrm>
          <a:prstGeom prst="rect">
            <a:avLst/>
          </a:prstGeom>
          <a:noFill/>
        </p:spPr>
        <p:txBody>
          <a:bodyPr wrap="square" rtlCol="0">
            <a:spAutoFit/>
          </a:bodyPr>
          <a:lstStyle/>
          <a:p>
            <a:pPr algn="ctr"/>
            <a:r>
              <a:rPr lang="en-US" altLang="zh-CN" sz="3600" b="1">
                <a:solidFill>
                  <a:srgbClr val="FF9900"/>
                </a:solidFill>
                <a:latin typeface="Times New Roman" pitchFamily="18" charset="0"/>
                <a:ea typeface="汉标中黑体" panose="02010601030101010101" charset="-122"/>
                <a:cs typeface="Times New Roman" pitchFamily="18" charset="0"/>
                <a:sym typeface="字心坊童梦奇缘W" panose="020B0A04020202020204" pitchFamily="34" charset="-122"/>
              </a:rPr>
              <a:t>III. LIÊN KẾT CỘNG HÓA TRỊ</a:t>
            </a:r>
            <a:endParaRPr lang="zh-CN" altLang="en-US" sz="3600" b="1" dirty="0">
              <a:solidFill>
                <a:srgbClr val="FF9900"/>
              </a:solidFill>
              <a:latin typeface="Times New Roman" pitchFamily="18" charset="0"/>
              <a:ea typeface="汉标中黑体" panose="02010601030101010101" charset="-122"/>
              <a:cs typeface="Times New Roman" pitchFamily="18" charset="0"/>
              <a:sym typeface="字心坊童梦奇缘W" panose="020B0A04020202020204" pitchFamily="34" charset="-122"/>
            </a:endParaRPr>
          </a:p>
        </p:txBody>
      </p:sp>
      <p:pic>
        <p:nvPicPr>
          <p:cNvPr id="3" name="Picture 12"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3286" y="-5805"/>
            <a:ext cx="838200" cy="70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1356" y="2543027"/>
            <a:ext cx="12028715" cy="1077218"/>
          </a:xfrm>
          <a:prstGeom prst="rect">
            <a:avLst/>
          </a:prstGeom>
        </p:spPr>
        <p:txBody>
          <a:bodyPr wrap="square">
            <a:spAutoFit/>
          </a:bodyPr>
          <a:lstStyle/>
          <a:p>
            <a:pPr marL="88900"/>
            <a:r>
              <a:rPr lang="vi-VN" sz="3200">
                <a:solidFill>
                  <a:schemeClr val="tx2"/>
                </a:solidFill>
                <a:latin typeface="+mj-lt"/>
                <a:ea typeface="Times New Roman" panose="02020603050405020304" pitchFamily="18" charset="0"/>
              </a:rPr>
              <a:t>- Liên kết </a:t>
            </a:r>
            <a:r>
              <a:rPr lang="en-US" sz="3200">
                <a:solidFill>
                  <a:schemeClr val="tx2"/>
                </a:solidFill>
                <a:latin typeface="Times New Roman" pitchFamily="18" charset="0"/>
                <a:ea typeface="Times New Roman" panose="02020603050405020304" pitchFamily="18" charset="0"/>
                <a:cs typeface="Times New Roman" pitchFamily="18" charset="0"/>
              </a:rPr>
              <a:t>cộng hóa trị thường gặp trong </a:t>
            </a:r>
            <a:r>
              <a:rPr lang="en-US" sz="3200">
                <a:solidFill>
                  <a:srgbClr val="FF0000"/>
                </a:solidFill>
                <a:latin typeface="Times New Roman" pitchFamily="18" charset="0"/>
                <a:ea typeface="Times New Roman" panose="02020603050405020304" pitchFamily="18" charset="0"/>
                <a:cs typeface="Times New Roman" pitchFamily="18" charset="0"/>
              </a:rPr>
              <a:t>đơn chất phi kim </a:t>
            </a:r>
            <a:r>
              <a:rPr lang="en-US" sz="3200">
                <a:solidFill>
                  <a:schemeClr val="tx2"/>
                </a:solidFill>
                <a:latin typeface="Times New Roman" pitchFamily="18" charset="0"/>
                <a:ea typeface="Times New Roman" panose="02020603050405020304" pitchFamily="18" charset="0"/>
                <a:cs typeface="Times New Roman" pitchFamily="18" charset="0"/>
              </a:rPr>
              <a:t>như </a:t>
            </a:r>
            <a:r>
              <a:rPr lang="vi-VN" sz="3200">
                <a:solidFill>
                  <a:schemeClr val="tx2"/>
                </a:solidFill>
                <a:latin typeface="Times New Roman" pitchFamily="18" charset="0"/>
                <a:ea typeface="Times New Roman" panose="02020603050405020304" pitchFamily="18" charset="0"/>
                <a:cs typeface="Times New Roman" pitchFamily="18" charset="0"/>
              </a:rPr>
              <a:t>nitrogen, chlorine, fuorine,...</a:t>
            </a:r>
            <a:r>
              <a:rPr lang="en-US" sz="3200">
                <a:solidFill>
                  <a:srgbClr val="FF0000"/>
                </a:solidFill>
                <a:latin typeface="Times New Roman" pitchFamily="18" charset="0"/>
                <a:ea typeface="Times New Roman" panose="02020603050405020304" pitchFamily="18" charset="0"/>
                <a:cs typeface="Times New Roman" pitchFamily="18" charset="0"/>
              </a:rPr>
              <a:t> </a:t>
            </a:r>
            <a:r>
              <a:rPr lang="en-US" sz="3200">
                <a:latin typeface="Times New Roman" pitchFamily="18" charset="0"/>
                <a:ea typeface="Times New Roman" panose="02020603050405020304" pitchFamily="18" charset="0"/>
                <a:cs typeface="Times New Roman" pitchFamily="18" charset="0"/>
              </a:rPr>
              <a:t> ( liên kết cộng hóa trị không phân cực).</a:t>
            </a:r>
            <a:endParaRPr lang="en-US" altLang="vi-VN" sz="3200" dirty="0">
              <a:solidFill>
                <a:srgbClr val="FF0000"/>
              </a:solidFill>
              <a:latin typeface="Times New Roman" pitchFamily="18" charset="0"/>
              <a:ea typeface="Times New Roman" panose="02020603050405020304" pitchFamily="18" charset="0"/>
              <a:cs typeface="Times New Roman" pitchFamily="18" charset="0"/>
            </a:endParaRPr>
          </a:p>
        </p:txBody>
      </p:sp>
      <p:sp>
        <p:nvSpPr>
          <p:cNvPr id="5" name="Rectangle 4"/>
          <p:cNvSpPr/>
          <p:nvPr/>
        </p:nvSpPr>
        <p:spPr>
          <a:xfrm>
            <a:off x="163285" y="1481326"/>
            <a:ext cx="11804073" cy="1077218"/>
          </a:xfrm>
          <a:prstGeom prst="rect">
            <a:avLst/>
          </a:prstGeom>
        </p:spPr>
        <p:txBody>
          <a:bodyPr wrap="square">
            <a:spAutoFit/>
          </a:bodyPr>
          <a:lstStyle/>
          <a:p>
            <a:r>
              <a:rPr lang="en-US" altLang="vi-VN" sz="3200">
                <a:solidFill>
                  <a:schemeClr val="tx2"/>
                </a:solidFill>
                <a:latin typeface="Times New Roman" pitchFamily="18" charset="0"/>
                <a:ea typeface="Times New Roman" pitchFamily="18" charset="0"/>
                <a:cs typeface="Times New Roman" pitchFamily="18" charset="0"/>
                <a:sym typeface="+mn-ea"/>
              </a:rPr>
              <a:t>- Liên kết cộng hóa trị là liên kết được tạo nên giữa 2 nguyên tử bằng một hay nhiều </a:t>
            </a:r>
            <a:r>
              <a:rPr lang="en-US" altLang="vi-VN" sz="3200">
                <a:solidFill>
                  <a:srgbClr val="FF0000"/>
                </a:solidFill>
                <a:latin typeface="Times New Roman" pitchFamily="18" charset="0"/>
                <a:ea typeface="Times New Roman" pitchFamily="18" charset="0"/>
                <a:cs typeface="Times New Roman" pitchFamily="18" charset="0"/>
                <a:sym typeface="+mn-ea"/>
              </a:rPr>
              <a:t>cặp electron dùng chung </a:t>
            </a:r>
            <a:endParaRPr lang="en-US" sz="3200">
              <a:solidFill>
                <a:srgbClr val="FF0000"/>
              </a:solidFill>
              <a:latin typeface="Times New Roman" pitchFamily="18" charset="0"/>
              <a:cs typeface="Times New Roman" pitchFamily="18" charset="0"/>
            </a:endParaRPr>
          </a:p>
        </p:txBody>
      </p:sp>
      <p:sp>
        <p:nvSpPr>
          <p:cNvPr id="8" name="文本框 16"/>
          <p:cNvSpPr txBox="1"/>
          <p:nvPr/>
        </p:nvSpPr>
        <p:spPr>
          <a:xfrm>
            <a:off x="18632" y="681238"/>
            <a:ext cx="9594344" cy="646331"/>
          </a:xfrm>
          <a:prstGeom prst="rect">
            <a:avLst/>
          </a:prstGeom>
          <a:noFill/>
        </p:spPr>
        <p:txBody>
          <a:bodyPr wrap="square" rtlCol="0">
            <a:spAutoFit/>
          </a:bodyPr>
          <a:lstStyle/>
          <a:p>
            <a:r>
              <a:rPr lang="en-US" altLang="zh-CN" sz="3600" b="1">
                <a:latin typeface="Times New Roman" pitchFamily="18" charset="0"/>
                <a:ea typeface="汉标中黑体" panose="02010601030101010101" charset="-122"/>
                <a:cs typeface="Times New Roman" pitchFamily="18" charset="0"/>
                <a:sym typeface="字心坊童梦奇缘W" panose="020B0A04020202020204" pitchFamily="34" charset="-122"/>
              </a:rPr>
              <a:t>1. Liên kết cộng hóa trị trong phân tử đơn chất</a:t>
            </a:r>
            <a:endParaRPr lang="zh-CN" altLang="en-US" sz="3600" b="1" dirty="0">
              <a:latin typeface="Times New Roman" pitchFamily="18" charset="0"/>
              <a:ea typeface="汉标中黑体" panose="02010601030101010101" charset="-122"/>
              <a:cs typeface="Times New Roman" pitchFamily="18" charset="0"/>
              <a:sym typeface="字心坊童梦奇缘W" panose="020B0A04020202020204" pitchFamily="34" charset="-122"/>
            </a:endParaRPr>
          </a:p>
        </p:txBody>
      </p:sp>
    </p:spTree>
    <p:extLst>
      <p:ext uri="{BB962C8B-B14F-4D97-AF65-F5344CB8AC3E}">
        <p14:creationId xmlns:p14="http://schemas.microsoft.com/office/powerpoint/2010/main" val="424724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6210;#143544;#402372;#401049;#400586;#370031;"/>
</p:tagLst>
</file>

<file path=ppt/theme/theme1.xml><?xml version="1.0" encoding="utf-8"?>
<a:theme xmlns:a="http://schemas.openxmlformats.org/drawingml/2006/main" name="Office Theme">
  <a:themeElements>
    <a:clrScheme name="Dashi 11">
      <a:dk1>
        <a:srgbClr val="181717"/>
      </a:dk1>
      <a:lt1>
        <a:srgbClr val="FFFFFF"/>
      </a:lt1>
      <a:dk2>
        <a:srgbClr val="181717"/>
      </a:dk2>
      <a:lt2>
        <a:srgbClr val="FFFFFF"/>
      </a:lt2>
      <a:accent1>
        <a:srgbClr val="00BA97"/>
      </a:accent1>
      <a:accent2>
        <a:srgbClr val="009374"/>
      </a:accent2>
      <a:accent3>
        <a:srgbClr val="00BA97"/>
      </a:accent3>
      <a:accent4>
        <a:srgbClr val="00C59D"/>
      </a:accent4>
      <a:accent5>
        <a:srgbClr val="009278"/>
      </a:accent5>
      <a:accent6>
        <a:srgbClr val="00C49D"/>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Dashi 11">
      <a:dk1>
        <a:srgbClr val="181717"/>
      </a:dk1>
      <a:lt1>
        <a:srgbClr val="FFFFFF"/>
      </a:lt1>
      <a:dk2>
        <a:srgbClr val="181717"/>
      </a:dk2>
      <a:lt2>
        <a:srgbClr val="FFFFFF"/>
      </a:lt2>
      <a:accent1>
        <a:srgbClr val="00BA97"/>
      </a:accent1>
      <a:accent2>
        <a:srgbClr val="009374"/>
      </a:accent2>
      <a:accent3>
        <a:srgbClr val="00BA97"/>
      </a:accent3>
      <a:accent4>
        <a:srgbClr val="00C59D"/>
      </a:accent4>
      <a:accent5>
        <a:srgbClr val="009278"/>
      </a:accent5>
      <a:accent6>
        <a:srgbClr val="00C49D"/>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2701</TotalTime>
  <Words>3298</Words>
  <Application>Microsoft Office PowerPoint</Application>
  <PresentationFormat>Widescreen</PresentationFormat>
  <Paragraphs>484</Paragraphs>
  <Slides>48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Microsoft YaHei</vt:lpstr>
      <vt:lpstr>OpenSans</vt:lpstr>
      <vt:lpstr>OpenSansBold</vt:lpstr>
      <vt:lpstr>汉标中黑体</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maher</dc:creator>
  <cp:lastModifiedBy>HELLO</cp:lastModifiedBy>
  <cp:revision>449</cp:revision>
  <dcterms:created xsi:type="dcterms:W3CDTF">2020-04-23T10:07:00Z</dcterms:created>
  <dcterms:modified xsi:type="dcterms:W3CDTF">2025-12-09T01:45:23Z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2A675C18D4614A0EB152C264EAE72CA3</vt:lpwstr>
  </property>
  <property fmtid="{D5CDD505-2E9C-101B-9397-08002B2CF9AE}" pid="3" name="KSOProductBuildVer">
    <vt:lpwstr>1033-11.2.0.11191</vt:lpwstr>
  </property>
</Properties>
</file>