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53" r:id="rId2"/>
    <p:sldMasterId id="2147483765" r:id="rId3"/>
    <p:sldMasterId id="2147483778" r:id="rId4"/>
    <p:sldMasterId id="2147483791" r:id="rId5"/>
    <p:sldMasterId id="2147483804" r:id="rId6"/>
    <p:sldMasterId id="2147483819" r:id="rId7"/>
    <p:sldMasterId id="2147483832" r:id="rId8"/>
  </p:sldMasterIdLst>
  <p:notesMasterIdLst>
    <p:notesMasterId r:id="rId39"/>
  </p:notesMasterIdLst>
  <p:sldIdLst>
    <p:sldId id="6058" r:id="rId9"/>
    <p:sldId id="6057" r:id="rId10"/>
    <p:sldId id="6042" r:id="rId11"/>
    <p:sldId id="6043" r:id="rId12"/>
    <p:sldId id="6045" r:id="rId13"/>
    <p:sldId id="6046" r:id="rId14"/>
    <p:sldId id="6047" r:id="rId15"/>
    <p:sldId id="6048" r:id="rId16"/>
    <p:sldId id="6065" r:id="rId17"/>
    <p:sldId id="6036" r:id="rId18"/>
    <p:sldId id="6049" r:id="rId19"/>
    <p:sldId id="6050" r:id="rId20"/>
    <p:sldId id="6051" r:id="rId21"/>
    <p:sldId id="6052" r:id="rId22"/>
    <p:sldId id="6053" r:id="rId23"/>
    <p:sldId id="6055" r:id="rId24"/>
    <p:sldId id="6056" r:id="rId25"/>
    <p:sldId id="359" r:id="rId26"/>
    <p:sldId id="6040" r:id="rId27"/>
    <p:sldId id="6039" r:id="rId28"/>
    <p:sldId id="6041" r:id="rId29"/>
    <p:sldId id="360" r:id="rId30"/>
    <p:sldId id="361" r:id="rId31"/>
    <p:sldId id="6059" r:id="rId32"/>
    <p:sldId id="6060" r:id="rId33"/>
    <p:sldId id="6061" r:id="rId34"/>
    <p:sldId id="6062" r:id="rId35"/>
    <p:sldId id="6063" r:id="rId36"/>
    <p:sldId id="6064" r:id="rId37"/>
    <p:sldId id="391" r:id="rId38"/>
  </p:sldIdLst>
  <p:sldSz cx="18288000" cy="10287000"/>
  <p:notesSz cx="6858000" cy="9144000"/>
  <p:embeddedFontLst>
    <p:embeddedFont>
      <p:font typeface="Patrick Hand" panose="020B0604020202020204" charset="0"/>
      <p:regular r:id="rId40"/>
    </p:embeddedFont>
    <p:embeddedFont>
      <p:font typeface="#9Slide05 Fourth Medium" panose="00000600000000000000" pitchFamily="2" charset="-93"/>
      <p:bold r:id="rId41"/>
    </p:embeddedFont>
    <p:embeddedFont>
      <p:font typeface="#9Slide05 Beautiful Caps" panose="02040603050506020204" pitchFamily="18" charset="0"/>
      <p:regular r:id="rId42"/>
    </p:embeddedFont>
    <p:embeddedFont>
      <p:font typeface="#9Slide02 Noi dung dai" panose="020B0604020202020204" charset="0"/>
      <p:regular r:id="rId43"/>
    </p:embeddedFont>
    <p:embeddedFont>
      <p:font typeface="微软雅黑" panose="020B0503020204020204" pitchFamily="34" charset="-122"/>
      <p:regular r:id="rId44"/>
      <p:bold r:id="rId45"/>
    </p:embeddedFont>
    <p:embeddedFont>
      <p:font typeface="#9Slide03 AllRoundGothic" panose="020B0703020202020104" pitchFamily="34" charset="-93"/>
      <p:regular r:id="rId46"/>
    </p:embeddedFont>
    <p:embeddedFont>
      <p:font typeface="Mulish" panose="020B0604020202020204" charset="0"/>
      <p:regular r:id="rId47"/>
      <p:bold r:id="rId48"/>
      <p:italic r:id="rId49"/>
      <p:boldItalic r:id="rId50"/>
    </p:embeddedFont>
    <p:embeddedFont>
      <p:font typeface="#9Slide07 Cadena" panose="02000503000000020004" pitchFamily="2" charset="-93"/>
      <p:bold r:id="rId51"/>
    </p:embeddedFont>
    <p:embeddedFont>
      <p:font typeface="Tahoma" panose="020B0604030504040204" pitchFamily="34" charset="0"/>
      <p:regular r:id="rId52"/>
      <p:bold r:id="rId53"/>
    </p:embeddedFont>
    <p:embeddedFont>
      <p:font typeface="#9Slide05 SVNBlenda Script" panose="02000804000000020003" pitchFamily="2" charset="0"/>
      <p:regular r:id="rId54"/>
    </p:embeddedFont>
    <p:embeddedFont>
      <p:font typeface="#9Slide01 Noi dung ngan" panose="020B0604020202020204" charset="0"/>
      <p:regular r:id="rId55"/>
    </p:embeddedFont>
    <p:embeddedFont>
      <p:font typeface="Calibri Light" panose="020F0302020204030204" pitchFamily="34" charset="0"/>
      <p:regular r:id="rId56"/>
      <p:italic r:id="rId57"/>
    </p:embeddedFont>
    <p:embeddedFont>
      <p:font typeface="#9Slide07 IcielBaliho Script" pitchFamily="2" charset="-93"/>
      <p:regular r:id="rId58"/>
    </p:embeddedFont>
    <p:embeddedFont>
      <p:font typeface="#9Slide07 IcielCadena" panose="02000503000000020004" pitchFamily="2" charset="-93"/>
      <p:bold r:id="rId59"/>
    </p:embeddedFont>
    <p:embeddedFont>
      <p:font typeface="黑体" panose="020B0604020202020204" charset="-122"/>
      <p:regular r:id="rId60"/>
    </p:embeddedFont>
    <p:embeddedFont>
      <p:font typeface="Lucida Sans Unicode" panose="020B0602030504020204" pitchFamily="34" charset="0"/>
      <p:regular r:id="rId61"/>
    </p:embeddedFont>
    <p:embeddedFont>
      <p:font typeface="#9Slide01 Tieu de ngan" panose="020B0604020202020204" charset="0"/>
      <p:bold r:id="rId62"/>
    </p:embeddedFont>
    <p:embeddedFont>
      <p:font typeface="#9Slide03 Arima Madurai ExtraLi" panose="00000300000000000000" pitchFamily="2" charset="-93"/>
      <p:regular r:id="rId63"/>
    </p:embeddedFont>
    <p:embeddedFont>
      <p:font typeface="#9Slide02 Noi dung rat dai" panose="020B0604020202020204" charset="0"/>
      <p:regular r:id="rId64"/>
    </p:embeddedFont>
    <p:embeddedFont>
      <p:font typeface="#9Slide03 SVNRex" panose="02040603050506020204" pitchFamily="18" charset="0"/>
      <p:regular r:id="rId65"/>
    </p:embeddedFont>
    <p:embeddedFont>
      <p:font typeface="Calibri" panose="020F0502020204030204" pitchFamily="34" charset="0"/>
      <p:regular r:id="rId66"/>
      <p:bold r:id="rId67"/>
      <p:italic r:id="rId68"/>
      <p:boldItalic r:id="rId69"/>
    </p:embeddedFont>
    <p:embeddedFont>
      <p:font typeface="#9Slide03 Roboto Medium" panose="02000000000000000000" pitchFamily="2" charset="0"/>
      <p:regular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A40F"/>
    <a:srgbClr val="FFCD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45" d="100"/>
          <a:sy n="45" d="100"/>
        </p:scale>
        <p:origin x="62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42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font" Target="fonts/font3.fntdata"/><Relationship Id="rId47" Type="http://schemas.openxmlformats.org/officeDocument/2006/relationships/font" Target="fonts/font8.fntdata"/><Relationship Id="rId63" Type="http://schemas.openxmlformats.org/officeDocument/2006/relationships/font" Target="fonts/font24.fntdata"/><Relationship Id="rId68" Type="http://schemas.openxmlformats.org/officeDocument/2006/relationships/font" Target="fonts/font29.fntdata"/><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font" Target="fonts/font27.fntdata"/><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font" Target="fonts/font22.fntdata"/><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font" Target="fonts/font25.fntdata"/><Relationship Id="rId69" Type="http://schemas.openxmlformats.org/officeDocument/2006/relationships/font" Target="fonts/font30.fntdata"/><Relationship Id="rId8" Type="http://schemas.openxmlformats.org/officeDocument/2006/relationships/slideMaster" Target="slideMasters/slideMaster8.xml"/><Relationship Id="rId51" Type="http://schemas.openxmlformats.org/officeDocument/2006/relationships/font" Target="fonts/font12.fntdata"/><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font" Target="fonts/font28.fntdata"/><Relationship Id="rId20" Type="http://schemas.openxmlformats.org/officeDocument/2006/relationships/slide" Target="slides/slide12.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 Id="rId70" Type="http://schemas.openxmlformats.org/officeDocument/2006/relationships/font" Target="fonts/font3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font" Target="fonts/font26.fntdata"/><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notesMaster" Target="notesMasters/notesMaster1.xml"/><Relationship Id="rId34" Type="http://schemas.openxmlformats.org/officeDocument/2006/relationships/slide" Target="slides/slide26.xml"/><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Master" Target="slideMasters/slideMaster7.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A97AB0-F7DD-45D4-9A69-433926721EB5}" type="datetimeFigureOut">
              <a:rPr lang="en-US" smtClean="0"/>
              <a:t>10/17/2025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7BB03E-7999-489C-985B-702C4D97725C}" type="slidenum">
              <a:rPr lang="en-US" smtClean="0"/>
              <a:t>‹#›</a:t>
            </a:fld>
            <a:endParaRPr lang="en-US"/>
          </a:p>
        </p:txBody>
      </p:sp>
    </p:spTree>
    <p:extLst>
      <p:ext uri="{BB962C8B-B14F-4D97-AF65-F5344CB8AC3E}">
        <p14:creationId xmlns:p14="http://schemas.microsoft.com/office/powerpoint/2010/main" val="3781976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亮亮图文旗舰店</a:t>
            </a:r>
            <a:r>
              <a:rPr lang="en-US" altLang="zh-CN" dirty="0"/>
              <a:t>https://liangliangtuwen.tmall.com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960778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DE40EE-DF67-4436-AB76-BA2B34C41B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914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DE40EE-DF67-4436-AB76-BA2B34C41B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205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DE40EE-DF67-4436-AB76-BA2B34C41B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0028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DE40EE-DF67-4436-AB76-BA2B34C41B62}" type="slidenum">
              <a:rPr lang="en-US" smtClean="0"/>
              <a:t>17</a:t>
            </a:fld>
            <a:endParaRPr lang="en-US"/>
          </a:p>
        </p:txBody>
      </p:sp>
    </p:spTree>
    <p:extLst>
      <p:ext uri="{BB962C8B-B14F-4D97-AF65-F5344CB8AC3E}">
        <p14:creationId xmlns:p14="http://schemas.microsoft.com/office/powerpoint/2010/main" val="4291141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DE40EE-DF67-4436-AB76-BA2B34C41B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433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ge714dcfbe8_0_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5" name="Google Shape;1005;ge714dcfbe8_0_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0243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ge714dcfbe8_0_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5" name="Google Shape;1005;ge714dcfbe8_0_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7437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ge714dcfbe8_0_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5" name="Google Shape;1005;ge714dcfbe8_0_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8569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Giảng</a:t>
            </a:r>
            <a:r>
              <a:rPr lang="en-US" dirty="0"/>
              <a:t> </a:t>
            </a:r>
            <a:r>
              <a:rPr lang="en-US" dirty="0" err="1"/>
              <a:t>thêm</a:t>
            </a:r>
            <a:r>
              <a:rPr lang="en-US" dirty="0"/>
              <a:t> </a:t>
            </a:r>
            <a:r>
              <a:rPr lang="en-US" dirty="0" err="1"/>
              <a:t>Vĩ</a:t>
            </a:r>
            <a:r>
              <a:rPr lang="en-US" dirty="0"/>
              <a:t> </a:t>
            </a:r>
            <a:r>
              <a:rPr lang="en-US" dirty="0" err="1"/>
              <a:t>độ</a:t>
            </a:r>
            <a:r>
              <a:rPr lang="en-US" dirty="0"/>
              <a:t> </a:t>
            </a:r>
            <a:r>
              <a:rPr lang="en-US" dirty="0" err="1"/>
              <a:t>ngựa</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F80B24-5D84-4A1D-BEE6-1897D86EEC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073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0F0FE7"/>
                </a:solidFill>
                <a:latin typeface="Arial" panose="020B0604020202020204" pitchFamily="34" charset="0"/>
                <a:cs typeface="Arial" panose="020B0604020202020204" pitchFamily="34" charset="0"/>
              </a:rPr>
              <a:t>*</a:t>
            </a:r>
            <a:r>
              <a:rPr lang="en-US" sz="1200" b="1">
                <a:solidFill>
                  <a:srgbClr val="0F0FE7"/>
                </a:solidFill>
                <a:latin typeface="#9Slide05 Fourth Medium" panose="00000600000000000000" pitchFamily="2" charset="0"/>
                <a:cs typeface="Arial" panose="020B0604020202020204" pitchFamily="34" charset="0"/>
              </a:rPr>
              <a:t>Đối với khí hậu: </a:t>
            </a:r>
            <a:r>
              <a:rPr lang="vi-VN" sz="1200">
                <a:solidFill>
                  <a:srgbClr val="0F0FE7"/>
                </a:solidFill>
                <a:latin typeface="#9Slide05 Fourth Medium" panose="00000600000000000000" pitchFamily="2" charset="0"/>
                <a:cs typeface="Arial" panose="020B0604020202020204" pitchFamily="34" charset="0"/>
              </a:rPr>
              <a:t>Sự thay đổi của khí hậu theo độ cao địa hình</a:t>
            </a:r>
            <a:endParaRPr lang="en-US" sz="1200">
              <a:solidFill>
                <a:srgbClr val="0F0FE7"/>
              </a:solidFill>
              <a:latin typeface="#9Slide05 Fourth Medium" panose="00000600000000000000" pitchFamily="2" charset="0"/>
              <a:cs typeface="Arial" panose="020B0604020202020204" pitchFamily="34" charset="0"/>
            </a:endParaRP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DE40EE-DF67-4436-AB76-BA2B34C41B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116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0F0FE7"/>
                </a:solidFill>
                <a:latin typeface="Arial" panose="020B0604020202020204" pitchFamily="34" charset="0"/>
                <a:cs typeface="Arial" panose="020B0604020202020204" pitchFamily="34" charset="0"/>
              </a:rPr>
              <a:t>*</a:t>
            </a:r>
            <a:r>
              <a:rPr lang="en-US" sz="1200" b="1">
                <a:solidFill>
                  <a:srgbClr val="0F0FE7"/>
                </a:solidFill>
                <a:latin typeface="#9Slide05 Fourth Medium" panose="00000600000000000000" pitchFamily="2" charset="0"/>
                <a:cs typeface="Arial" panose="020B0604020202020204" pitchFamily="34" charset="0"/>
              </a:rPr>
              <a:t>Đối với khí hậu: </a:t>
            </a:r>
            <a:r>
              <a:rPr lang="vi-VN" sz="1200">
                <a:solidFill>
                  <a:srgbClr val="0F0FE7"/>
                </a:solidFill>
                <a:latin typeface="#9Slide05 Fourth Medium" panose="00000600000000000000" pitchFamily="2" charset="0"/>
                <a:cs typeface="Arial" panose="020B0604020202020204" pitchFamily="34" charset="0"/>
              </a:rPr>
              <a:t>Sự thay đổi của khí hậu theo độ cao địa hình</a:t>
            </a:r>
            <a:endParaRPr lang="en-US" sz="1200">
              <a:solidFill>
                <a:srgbClr val="0F0FE7"/>
              </a:solidFill>
              <a:latin typeface="#9Slide05 Fourth Medium" panose="00000600000000000000" pitchFamily="2" charset="0"/>
              <a:cs typeface="Arial" panose="020B0604020202020204" pitchFamily="34" charset="0"/>
            </a:endParaRP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DE40EE-DF67-4436-AB76-BA2B34C41B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833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0F0FE7"/>
                </a:solidFill>
                <a:latin typeface="Arial" panose="020B0604020202020204" pitchFamily="34" charset="0"/>
                <a:cs typeface="Arial" panose="020B0604020202020204" pitchFamily="34" charset="0"/>
              </a:rPr>
              <a:t>*</a:t>
            </a:r>
            <a:r>
              <a:rPr lang="en-US" sz="1200" b="1">
                <a:solidFill>
                  <a:srgbClr val="0F0FE7"/>
                </a:solidFill>
                <a:latin typeface="#9Slide05 Fourth Medium" panose="00000600000000000000" pitchFamily="2" charset="0"/>
                <a:cs typeface="Arial" panose="020B0604020202020204" pitchFamily="34" charset="0"/>
              </a:rPr>
              <a:t>Đối với khí hậu: </a:t>
            </a:r>
            <a:r>
              <a:rPr lang="vi-VN" sz="1200">
                <a:solidFill>
                  <a:srgbClr val="0F0FE7"/>
                </a:solidFill>
                <a:latin typeface="#9Slide05 Fourth Medium" panose="00000600000000000000" pitchFamily="2" charset="0"/>
                <a:cs typeface="Arial" panose="020B0604020202020204" pitchFamily="34" charset="0"/>
              </a:rPr>
              <a:t>Sự thay đổi của khí hậu theo độ cao địa hình</a:t>
            </a:r>
            <a:endParaRPr lang="en-US" sz="1200">
              <a:solidFill>
                <a:srgbClr val="0F0FE7"/>
              </a:solidFill>
              <a:latin typeface="#9Slide05 Fourth Medium" panose="00000600000000000000" pitchFamily="2" charset="0"/>
              <a:cs typeface="Arial" panose="020B0604020202020204" pitchFamily="34" charset="0"/>
            </a:endParaRP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DE40EE-DF67-4436-AB76-BA2B34C41B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4321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8.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9.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2F50B28-3DFB-4803-BB8A-63BCA2BA9244}"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11D46-290A-48AC-A226-CC9B7FAEB881}" type="slidenum">
              <a:rPr lang="en-US" smtClean="0"/>
              <a:t>‹#›</a:t>
            </a:fld>
            <a:endParaRPr lang="en-US"/>
          </a:p>
        </p:txBody>
      </p:sp>
    </p:spTree>
    <p:extLst>
      <p:ext uri="{BB962C8B-B14F-4D97-AF65-F5344CB8AC3E}">
        <p14:creationId xmlns:p14="http://schemas.microsoft.com/office/powerpoint/2010/main" val="6160195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F50B28-3DFB-4803-BB8A-63BCA2BA9244}"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11D46-290A-48AC-A226-CC9B7FAEB881}" type="slidenum">
              <a:rPr lang="en-US" smtClean="0"/>
              <a:t>‹#›</a:t>
            </a:fld>
            <a:endParaRPr lang="en-US"/>
          </a:p>
        </p:txBody>
      </p:sp>
    </p:spTree>
    <p:extLst>
      <p:ext uri="{BB962C8B-B14F-4D97-AF65-F5344CB8AC3E}">
        <p14:creationId xmlns:p14="http://schemas.microsoft.com/office/powerpoint/2010/main" val="27379907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F50B28-3DFB-4803-BB8A-63BCA2BA9244}"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11D46-290A-48AC-A226-CC9B7FAEB881}" type="slidenum">
              <a:rPr lang="en-US" smtClean="0"/>
              <a:t>‹#›</a:t>
            </a:fld>
            <a:endParaRPr lang="en-US"/>
          </a:p>
        </p:txBody>
      </p:sp>
    </p:spTree>
    <p:extLst>
      <p:ext uri="{BB962C8B-B14F-4D97-AF65-F5344CB8AC3E}">
        <p14:creationId xmlns:p14="http://schemas.microsoft.com/office/powerpoint/2010/main" val="1368087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2F50B28-3DFB-4803-BB8A-63BCA2BA9244}" type="datetimeFigureOut">
              <a:rPr lang="en-US" smtClean="0"/>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611D46-290A-48AC-A226-CC9B7FAEB881}" type="slidenum">
              <a:rPr lang="en-US" smtClean="0"/>
              <a:t>‹#›</a:t>
            </a:fld>
            <a:endParaRPr lang="en-US"/>
          </a:p>
        </p:txBody>
      </p:sp>
    </p:spTree>
    <p:extLst>
      <p:ext uri="{BB962C8B-B14F-4D97-AF65-F5344CB8AC3E}">
        <p14:creationId xmlns:p14="http://schemas.microsoft.com/office/powerpoint/2010/main" val="7999758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4"/>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F50B28-3DFB-4803-BB8A-63BCA2BA9244}" type="datetimeFigureOut">
              <a:rPr lang="en-US" smtClean="0"/>
              <a:t>10/17/2025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611D46-290A-48AC-A226-CC9B7FAEB881}" type="slidenum">
              <a:rPr lang="en-US" smtClean="0"/>
              <a:t>‹#›</a:t>
            </a:fld>
            <a:endParaRPr lang="en-US"/>
          </a:p>
        </p:txBody>
      </p:sp>
    </p:spTree>
    <p:extLst>
      <p:ext uri="{BB962C8B-B14F-4D97-AF65-F5344CB8AC3E}">
        <p14:creationId xmlns:p14="http://schemas.microsoft.com/office/powerpoint/2010/main" val="34758221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2F50B28-3DFB-4803-BB8A-63BCA2BA9244}" type="datetimeFigureOut">
              <a:rPr lang="en-US" smtClean="0"/>
              <a:t>10/17/2025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611D46-290A-48AC-A226-CC9B7FAEB881}" type="slidenum">
              <a:rPr lang="en-US" smtClean="0"/>
              <a:t>‹#›</a:t>
            </a:fld>
            <a:endParaRPr lang="en-US"/>
          </a:p>
        </p:txBody>
      </p:sp>
    </p:spTree>
    <p:extLst>
      <p:ext uri="{BB962C8B-B14F-4D97-AF65-F5344CB8AC3E}">
        <p14:creationId xmlns:p14="http://schemas.microsoft.com/office/powerpoint/2010/main" val="26162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F50B28-3DFB-4803-BB8A-63BCA2BA9244}" type="datetimeFigureOut">
              <a:rPr lang="en-US" smtClean="0"/>
              <a:t>10/17/2025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611D46-290A-48AC-A226-CC9B7FAEB881}" type="slidenum">
              <a:rPr lang="en-US" smtClean="0"/>
              <a:t>‹#›</a:t>
            </a:fld>
            <a:endParaRPr lang="en-US"/>
          </a:p>
        </p:txBody>
      </p:sp>
    </p:spTree>
    <p:extLst>
      <p:ext uri="{BB962C8B-B14F-4D97-AF65-F5344CB8AC3E}">
        <p14:creationId xmlns:p14="http://schemas.microsoft.com/office/powerpoint/2010/main" val="151124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62F50B28-3DFB-4803-BB8A-63BCA2BA9244}" type="datetimeFigureOut">
              <a:rPr lang="en-US" smtClean="0"/>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611D46-290A-48AC-A226-CC9B7FAEB881}" type="slidenum">
              <a:rPr lang="en-US" smtClean="0"/>
              <a:t>‹#›</a:t>
            </a:fld>
            <a:endParaRPr lang="en-US"/>
          </a:p>
        </p:txBody>
      </p:sp>
    </p:spTree>
    <p:extLst>
      <p:ext uri="{BB962C8B-B14F-4D97-AF65-F5344CB8AC3E}">
        <p14:creationId xmlns:p14="http://schemas.microsoft.com/office/powerpoint/2010/main" val="15657842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9"/>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62F50B28-3DFB-4803-BB8A-63BCA2BA9244}" type="datetimeFigureOut">
              <a:rPr lang="en-US" smtClean="0"/>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611D46-290A-48AC-A226-CC9B7FAEB881}" type="slidenum">
              <a:rPr lang="en-US" smtClean="0"/>
              <a:t>‹#›</a:t>
            </a:fld>
            <a:endParaRPr lang="en-US"/>
          </a:p>
        </p:txBody>
      </p:sp>
    </p:spTree>
    <p:extLst>
      <p:ext uri="{BB962C8B-B14F-4D97-AF65-F5344CB8AC3E}">
        <p14:creationId xmlns:p14="http://schemas.microsoft.com/office/powerpoint/2010/main" val="10974765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F50B28-3DFB-4803-BB8A-63BCA2BA9244}"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11D46-290A-48AC-A226-CC9B7FAEB881}" type="slidenum">
              <a:rPr lang="en-US" smtClean="0"/>
              <a:t>‹#›</a:t>
            </a:fld>
            <a:endParaRPr lang="en-US"/>
          </a:p>
        </p:txBody>
      </p:sp>
    </p:spTree>
    <p:extLst>
      <p:ext uri="{BB962C8B-B14F-4D97-AF65-F5344CB8AC3E}">
        <p14:creationId xmlns:p14="http://schemas.microsoft.com/office/powerpoint/2010/main" val="13854772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9"/>
            <a:ext cx="3943350" cy="871775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1" y="547689"/>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F50B28-3DFB-4803-BB8A-63BCA2BA9244}"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11D46-290A-48AC-A226-CC9B7FAEB881}" type="slidenum">
              <a:rPr lang="en-US" smtClean="0"/>
              <a:t>‹#›</a:t>
            </a:fld>
            <a:endParaRPr lang="en-US"/>
          </a:p>
        </p:txBody>
      </p:sp>
    </p:spTree>
    <p:extLst>
      <p:ext uri="{BB962C8B-B14F-4D97-AF65-F5344CB8AC3E}">
        <p14:creationId xmlns:p14="http://schemas.microsoft.com/office/powerpoint/2010/main" val="4203866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885A2-B283-4F6D-ABF5-EC57BF159371}"/>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B51A169F-C0CD-4057-80FB-A4D95E5672F9}"/>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AAB20DF-6306-4D85-BBE9-307B8D3F7249}"/>
              </a:ext>
            </a:extLst>
          </p:cNvPr>
          <p:cNvSpPr>
            <a:spLocks noGrp="1"/>
          </p:cNvSpPr>
          <p:nvPr>
            <p:ph type="dt" sz="half" idx="10"/>
          </p:nvPr>
        </p:nvSpPr>
        <p:spPr/>
        <p:txBody>
          <a:bodyPr/>
          <a:lstStyle/>
          <a:p>
            <a:fld id="{89BD4E0D-0A3C-40AE-9D70-818A378BC4E1}" type="datetimeFigureOut">
              <a:rPr lang="en-US" smtClean="0"/>
              <a:t>10/17/2025</a:t>
            </a:fld>
            <a:endParaRPr lang="en-US"/>
          </a:p>
        </p:txBody>
      </p:sp>
      <p:sp>
        <p:nvSpPr>
          <p:cNvPr id="5" name="Footer Placeholder 4">
            <a:extLst>
              <a:ext uri="{FF2B5EF4-FFF2-40B4-BE49-F238E27FC236}">
                <a16:creationId xmlns:a16="http://schemas.microsoft.com/office/drawing/2014/main" id="{594D381C-BE58-4632-A2F1-DBFCA3362D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CD2370-ADF3-4C6F-A6AC-223435AB90B2}"/>
              </a:ext>
            </a:extLst>
          </p:cNvPr>
          <p:cNvSpPr>
            <a:spLocks noGrp="1"/>
          </p:cNvSpPr>
          <p:nvPr>
            <p:ph type="sldNum" sz="quarter" idx="12"/>
          </p:nvPr>
        </p:nvSpPr>
        <p:spPr/>
        <p:txBody>
          <a:bodyPr/>
          <a:lstStyle/>
          <a:p>
            <a:fld id="{0C6F20D3-A88F-4726-B4A1-5BBD05E17018}" type="slidenum">
              <a:rPr lang="en-US" smtClean="0"/>
              <a:t>‹#›</a:t>
            </a:fld>
            <a:endParaRPr lang="en-US"/>
          </a:p>
        </p:txBody>
      </p:sp>
    </p:spTree>
    <p:extLst>
      <p:ext uri="{BB962C8B-B14F-4D97-AF65-F5344CB8AC3E}">
        <p14:creationId xmlns:p14="http://schemas.microsoft.com/office/powerpoint/2010/main" val="1105435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8A595-1562-4C73-B7B5-7FAC2F0AFB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553344-92CE-44F4-9E16-3CA938CD41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8F3561-AA53-462A-BCC8-6D07837C8779}"/>
              </a:ext>
            </a:extLst>
          </p:cNvPr>
          <p:cNvSpPr>
            <a:spLocks noGrp="1"/>
          </p:cNvSpPr>
          <p:nvPr>
            <p:ph type="dt" sz="half" idx="10"/>
          </p:nvPr>
        </p:nvSpPr>
        <p:spPr/>
        <p:txBody>
          <a:bodyPr/>
          <a:lstStyle/>
          <a:p>
            <a:fld id="{89BD4E0D-0A3C-40AE-9D70-818A378BC4E1}" type="datetimeFigureOut">
              <a:rPr lang="en-US" smtClean="0"/>
              <a:t>10/17/2025</a:t>
            </a:fld>
            <a:endParaRPr lang="en-US"/>
          </a:p>
        </p:txBody>
      </p:sp>
      <p:sp>
        <p:nvSpPr>
          <p:cNvPr id="5" name="Footer Placeholder 4">
            <a:extLst>
              <a:ext uri="{FF2B5EF4-FFF2-40B4-BE49-F238E27FC236}">
                <a16:creationId xmlns:a16="http://schemas.microsoft.com/office/drawing/2014/main" id="{7065A797-4A30-4B60-A8EA-91E802C502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E1FA0B-33F6-4053-8241-BDC3C073C285}"/>
              </a:ext>
            </a:extLst>
          </p:cNvPr>
          <p:cNvSpPr>
            <a:spLocks noGrp="1"/>
          </p:cNvSpPr>
          <p:nvPr>
            <p:ph type="sldNum" sz="quarter" idx="12"/>
          </p:nvPr>
        </p:nvSpPr>
        <p:spPr/>
        <p:txBody>
          <a:bodyPr/>
          <a:lstStyle/>
          <a:p>
            <a:fld id="{0C6F20D3-A88F-4726-B4A1-5BBD05E17018}" type="slidenum">
              <a:rPr lang="en-US" smtClean="0"/>
              <a:t>‹#›</a:t>
            </a:fld>
            <a:endParaRPr lang="en-US"/>
          </a:p>
        </p:txBody>
      </p:sp>
    </p:spTree>
    <p:extLst>
      <p:ext uri="{BB962C8B-B14F-4D97-AF65-F5344CB8AC3E}">
        <p14:creationId xmlns:p14="http://schemas.microsoft.com/office/powerpoint/2010/main" val="17319271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A91E6-24EC-4B05-8D1D-7DC9862EBB6A}"/>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8D19BF8-8CA8-4CD3-A25D-912BDE756C64}"/>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9E6387-5C07-4606-8496-B47FE338D7F0}"/>
              </a:ext>
            </a:extLst>
          </p:cNvPr>
          <p:cNvSpPr>
            <a:spLocks noGrp="1"/>
          </p:cNvSpPr>
          <p:nvPr>
            <p:ph type="dt" sz="half" idx="10"/>
          </p:nvPr>
        </p:nvSpPr>
        <p:spPr/>
        <p:txBody>
          <a:bodyPr/>
          <a:lstStyle/>
          <a:p>
            <a:fld id="{89BD4E0D-0A3C-40AE-9D70-818A378BC4E1}" type="datetimeFigureOut">
              <a:rPr lang="en-US" smtClean="0"/>
              <a:t>10/17/2025</a:t>
            </a:fld>
            <a:endParaRPr lang="en-US"/>
          </a:p>
        </p:txBody>
      </p:sp>
      <p:sp>
        <p:nvSpPr>
          <p:cNvPr id="5" name="Footer Placeholder 4">
            <a:extLst>
              <a:ext uri="{FF2B5EF4-FFF2-40B4-BE49-F238E27FC236}">
                <a16:creationId xmlns:a16="http://schemas.microsoft.com/office/drawing/2014/main" id="{96CE9B0A-4B27-4B5C-8A80-BD90E561CE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BCAA71-9DAE-43DB-A4EF-A6E2F6F37683}"/>
              </a:ext>
            </a:extLst>
          </p:cNvPr>
          <p:cNvSpPr>
            <a:spLocks noGrp="1"/>
          </p:cNvSpPr>
          <p:nvPr>
            <p:ph type="sldNum" sz="quarter" idx="12"/>
          </p:nvPr>
        </p:nvSpPr>
        <p:spPr/>
        <p:txBody>
          <a:bodyPr/>
          <a:lstStyle/>
          <a:p>
            <a:fld id="{0C6F20D3-A88F-4726-B4A1-5BBD05E17018}" type="slidenum">
              <a:rPr lang="en-US" smtClean="0"/>
              <a:t>‹#›</a:t>
            </a:fld>
            <a:endParaRPr lang="en-US"/>
          </a:p>
        </p:txBody>
      </p:sp>
    </p:spTree>
    <p:extLst>
      <p:ext uri="{BB962C8B-B14F-4D97-AF65-F5344CB8AC3E}">
        <p14:creationId xmlns:p14="http://schemas.microsoft.com/office/powerpoint/2010/main" val="13614982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3AA52-42B1-4BE2-B61B-239B2E4FB1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0E9FA1-C688-4616-832F-163D1DC9E856}"/>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418ED8-9C5A-4345-A1DD-690E7A032B29}"/>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E186AA-442A-4FEC-B5F1-C94ADCDD67DB}"/>
              </a:ext>
            </a:extLst>
          </p:cNvPr>
          <p:cNvSpPr>
            <a:spLocks noGrp="1"/>
          </p:cNvSpPr>
          <p:nvPr>
            <p:ph type="dt" sz="half" idx="10"/>
          </p:nvPr>
        </p:nvSpPr>
        <p:spPr/>
        <p:txBody>
          <a:bodyPr/>
          <a:lstStyle/>
          <a:p>
            <a:fld id="{89BD4E0D-0A3C-40AE-9D70-818A378BC4E1}" type="datetimeFigureOut">
              <a:rPr lang="en-US" smtClean="0"/>
              <a:t>10/17/2025</a:t>
            </a:fld>
            <a:endParaRPr lang="en-US"/>
          </a:p>
        </p:txBody>
      </p:sp>
      <p:sp>
        <p:nvSpPr>
          <p:cNvPr id="6" name="Footer Placeholder 5">
            <a:extLst>
              <a:ext uri="{FF2B5EF4-FFF2-40B4-BE49-F238E27FC236}">
                <a16:creationId xmlns:a16="http://schemas.microsoft.com/office/drawing/2014/main" id="{470619F8-5A0C-48A2-96FC-B8DCC54ACE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BA70C5-3BCE-4AA8-AC9B-0AADEB67484A}"/>
              </a:ext>
            </a:extLst>
          </p:cNvPr>
          <p:cNvSpPr>
            <a:spLocks noGrp="1"/>
          </p:cNvSpPr>
          <p:nvPr>
            <p:ph type="sldNum" sz="quarter" idx="12"/>
          </p:nvPr>
        </p:nvSpPr>
        <p:spPr/>
        <p:txBody>
          <a:bodyPr/>
          <a:lstStyle/>
          <a:p>
            <a:fld id="{0C6F20D3-A88F-4726-B4A1-5BBD05E17018}" type="slidenum">
              <a:rPr lang="en-US" smtClean="0"/>
              <a:t>‹#›</a:t>
            </a:fld>
            <a:endParaRPr lang="en-US"/>
          </a:p>
        </p:txBody>
      </p:sp>
    </p:spTree>
    <p:extLst>
      <p:ext uri="{BB962C8B-B14F-4D97-AF65-F5344CB8AC3E}">
        <p14:creationId xmlns:p14="http://schemas.microsoft.com/office/powerpoint/2010/main" val="3883097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39DEB-BCA3-4B72-A56E-A2308C7D60BB}"/>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8F8CCF-B0E2-4582-81F0-D132DA4BB139}"/>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C16ADCA5-0100-48AA-B2FF-CA584B33822E}"/>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206824-C71F-4D4C-8BFD-094DBC70B63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AB5F7920-A351-4FBC-BD7A-BD08DAA67413}"/>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FDF918-9A7C-485B-81DA-A0014C342A3F}"/>
              </a:ext>
            </a:extLst>
          </p:cNvPr>
          <p:cNvSpPr>
            <a:spLocks noGrp="1"/>
          </p:cNvSpPr>
          <p:nvPr>
            <p:ph type="dt" sz="half" idx="10"/>
          </p:nvPr>
        </p:nvSpPr>
        <p:spPr/>
        <p:txBody>
          <a:bodyPr/>
          <a:lstStyle/>
          <a:p>
            <a:fld id="{89BD4E0D-0A3C-40AE-9D70-818A378BC4E1}" type="datetimeFigureOut">
              <a:rPr lang="en-US" smtClean="0"/>
              <a:t>10/17/2025</a:t>
            </a:fld>
            <a:endParaRPr lang="en-US"/>
          </a:p>
        </p:txBody>
      </p:sp>
      <p:sp>
        <p:nvSpPr>
          <p:cNvPr id="8" name="Footer Placeholder 7">
            <a:extLst>
              <a:ext uri="{FF2B5EF4-FFF2-40B4-BE49-F238E27FC236}">
                <a16:creationId xmlns:a16="http://schemas.microsoft.com/office/drawing/2014/main" id="{E32DD60E-1BE7-41EE-922A-C70E29D4BA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0F0BA2-8097-4284-B249-9514B2D5A32E}"/>
              </a:ext>
            </a:extLst>
          </p:cNvPr>
          <p:cNvSpPr>
            <a:spLocks noGrp="1"/>
          </p:cNvSpPr>
          <p:nvPr>
            <p:ph type="sldNum" sz="quarter" idx="12"/>
          </p:nvPr>
        </p:nvSpPr>
        <p:spPr/>
        <p:txBody>
          <a:bodyPr/>
          <a:lstStyle/>
          <a:p>
            <a:fld id="{0C6F20D3-A88F-4726-B4A1-5BBD05E17018}" type="slidenum">
              <a:rPr lang="en-US" smtClean="0"/>
              <a:t>‹#›</a:t>
            </a:fld>
            <a:endParaRPr lang="en-US"/>
          </a:p>
        </p:txBody>
      </p:sp>
    </p:spTree>
    <p:extLst>
      <p:ext uri="{BB962C8B-B14F-4D97-AF65-F5344CB8AC3E}">
        <p14:creationId xmlns:p14="http://schemas.microsoft.com/office/powerpoint/2010/main" val="16330229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9CBF8-6457-42E6-8EAE-720C046C88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3298B6-1B5E-4B61-AAF4-B392E44C75FD}"/>
              </a:ext>
            </a:extLst>
          </p:cNvPr>
          <p:cNvSpPr>
            <a:spLocks noGrp="1"/>
          </p:cNvSpPr>
          <p:nvPr>
            <p:ph type="dt" sz="half" idx="10"/>
          </p:nvPr>
        </p:nvSpPr>
        <p:spPr/>
        <p:txBody>
          <a:bodyPr/>
          <a:lstStyle/>
          <a:p>
            <a:fld id="{89BD4E0D-0A3C-40AE-9D70-818A378BC4E1}" type="datetimeFigureOut">
              <a:rPr lang="en-US" smtClean="0"/>
              <a:t>10/17/2025</a:t>
            </a:fld>
            <a:endParaRPr lang="en-US"/>
          </a:p>
        </p:txBody>
      </p:sp>
      <p:sp>
        <p:nvSpPr>
          <p:cNvPr id="4" name="Footer Placeholder 3">
            <a:extLst>
              <a:ext uri="{FF2B5EF4-FFF2-40B4-BE49-F238E27FC236}">
                <a16:creationId xmlns:a16="http://schemas.microsoft.com/office/drawing/2014/main" id="{9AA6BEDE-220C-4DBE-A0F0-9374F2CC7F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6BBCC0-DD65-404E-942C-C51291E26AF2}"/>
              </a:ext>
            </a:extLst>
          </p:cNvPr>
          <p:cNvSpPr>
            <a:spLocks noGrp="1"/>
          </p:cNvSpPr>
          <p:nvPr>
            <p:ph type="sldNum" sz="quarter" idx="12"/>
          </p:nvPr>
        </p:nvSpPr>
        <p:spPr/>
        <p:txBody>
          <a:bodyPr/>
          <a:lstStyle/>
          <a:p>
            <a:fld id="{0C6F20D3-A88F-4726-B4A1-5BBD05E17018}" type="slidenum">
              <a:rPr lang="en-US" smtClean="0"/>
              <a:t>‹#›</a:t>
            </a:fld>
            <a:endParaRPr lang="en-US"/>
          </a:p>
        </p:txBody>
      </p:sp>
    </p:spTree>
    <p:extLst>
      <p:ext uri="{BB962C8B-B14F-4D97-AF65-F5344CB8AC3E}">
        <p14:creationId xmlns:p14="http://schemas.microsoft.com/office/powerpoint/2010/main" val="29688593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BCFC69-70FC-4C6E-84DE-A06C0CCD1298}"/>
              </a:ext>
            </a:extLst>
          </p:cNvPr>
          <p:cNvSpPr>
            <a:spLocks noGrp="1"/>
          </p:cNvSpPr>
          <p:nvPr>
            <p:ph type="dt" sz="half" idx="10"/>
          </p:nvPr>
        </p:nvSpPr>
        <p:spPr/>
        <p:txBody>
          <a:bodyPr/>
          <a:lstStyle/>
          <a:p>
            <a:fld id="{89BD4E0D-0A3C-40AE-9D70-818A378BC4E1}" type="datetimeFigureOut">
              <a:rPr lang="en-US" smtClean="0"/>
              <a:t>10/17/2025</a:t>
            </a:fld>
            <a:endParaRPr lang="en-US"/>
          </a:p>
        </p:txBody>
      </p:sp>
      <p:sp>
        <p:nvSpPr>
          <p:cNvPr id="3" name="Footer Placeholder 2">
            <a:extLst>
              <a:ext uri="{FF2B5EF4-FFF2-40B4-BE49-F238E27FC236}">
                <a16:creationId xmlns:a16="http://schemas.microsoft.com/office/drawing/2014/main" id="{39D695C0-C9E5-465B-BDB8-ECB7C8F631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A957E1-F2CC-4B37-9763-688D8D7AD5BB}"/>
              </a:ext>
            </a:extLst>
          </p:cNvPr>
          <p:cNvSpPr>
            <a:spLocks noGrp="1"/>
          </p:cNvSpPr>
          <p:nvPr>
            <p:ph type="sldNum" sz="quarter" idx="12"/>
          </p:nvPr>
        </p:nvSpPr>
        <p:spPr/>
        <p:txBody>
          <a:bodyPr/>
          <a:lstStyle/>
          <a:p>
            <a:fld id="{0C6F20D3-A88F-4726-B4A1-5BBD05E17018}" type="slidenum">
              <a:rPr lang="en-US" smtClean="0"/>
              <a:t>‹#›</a:t>
            </a:fld>
            <a:endParaRPr lang="en-US"/>
          </a:p>
        </p:txBody>
      </p:sp>
    </p:spTree>
    <p:extLst>
      <p:ext uri="{BB962C8B-B14F-4D97-AF65-F5344CB8AC3E}">
        <p14:creationId xmlns:p14="http://schemas.microsoft.com/office/powerpoint/2010/main" val="1826001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22D07-EE7D-4BEA-8C1A-EA43F69811C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7C55EE04-3D20-439B-8AA2-FE0D820B064B}"/>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FE1F52-6D1D-42E7-A763-4E244527C69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B9CC1E2-1963-44DD-B95F-97B5DF4DE6FF}"/>
              </a:ext>
            </a:extLst>
          </p:cNvPr>
          <p:cNvSpPr>
            <a:spLocks noGrp="1"/>
          </p:cNvSpPr>
          <p:nvPr>
            <p:ph type="dt" sz="half" idx="10"/>
          </p:nvPr>
        </p:nvSpPr>
        <p:spPr/>
        <p:txBody>
          <a:bodyPr/>
          <a:lstStyle/>
          <a:p>
            <a:fld id="{89BD4E0D-0A3C-40AE-9D70-818A378BC4E1}" type="datetimeFigureOut">
              <a:rPr lang="en-US" smtClean="0"/>
              <a:t>10/17/2025</a:t>
            </a:fld>
            <a:endParaRPr lang="en-US"/>
          </a:p>
        </p:txBody>
      </p:sp>
      <p:sp>
        <p:nvSpPr>
          <p:cNvPr id="6" name="Footer Placeholder 5">
            <a:extLst>
              <a:ext uri="{FF2B5EF4-FFF2-40B4-BE49-F238E27FC236}">
                <a16:creationId xmlns:a16="http://schemas.microsoft.com/office/drawing/2014/main" id="{CD65C84C-DE6D-4D5F-82DA-F0E02D86F5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EBFFDF-B29D-46B5-88A8-CA4C1DE3135B}"/>
              </a:ext>
            </a:extLst>
          </p:cNvPr>
          <p:cNvSpPr>
            <a:spLocks noGrp="1"/>
          </p:cNvSpPr>
          <p:nvPr>
            <p:ph type="sldNum" sz="quarter" idx="12"/>
          </p:nvPr>
        </p:nvSpPr>
        <p:spPr/>
        <p:txBody>
          <a:bodyPr/>
          <a:lstStyle/>
          <a:p>
            <a:fld id="{0C6F20D3-A88F-4726-B4A1-5BBD05E17018}" type="slidenum">
              <a:rPr lang="en-US" smtClean="0"/>
              <a:t>‹#›</a:t>
            </a:fld>
            <a:endParaRPr lang="en-US"/>
          </a:p>
        </p:txBody>
      </p:sp>
    </p:spTree>
    <p:extLst>
      <p:ext uri="{BB962C8B-B14F-4D97-AF65-F5344CB8AC3E}">
        <p14:creationId xmlns:p14="http://schemas.microsoft.com/office/powerpoint/2010/main" val="9824806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49E1F-5439-4F5A-9C36-36CF5332E5F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80C67B9-CE9A-40E5-B5B7-A965E4FBBAC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010656D1-890F-4600-A78B-A96634082C4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D71EFC1-32AE-42BE-AC71-4543238CF8DE}"/>
              </a:ext>
            </a:extLst>
          </p:cNvPr>
          <p:cNvSpPr>
            <a:spLocks noGrp="1"/>
          </p:cNvSpPr>
          <p:nvPr>
            <p:ph type="dt" sz="half" idx="10"/>
          </p:nvPr>
        </p:nvSpPr>
        <p:spPr/>
        <p:txBody>
          <a:bodyPr/>
          <a:lstStyle/>
          <a:p>
            <a:fld id="{89BD4E0D-0A3C-40AE-9D70-818A378BC4E1}" type="datetimeFigureOut">
              <a:rPr lang="en-US" smtClean="0"/>
              <a:t>10/17/2025</a:t>
            </a:fld>
            <a:endParaRPr lang="en-US"/>
          </a:p>
        </p:txBody>
      </p:sp>
      <p:sp>
        <p:nvSpPr>
          <p:cNvPr id="6" name="Footer Placeholder 5">
            <a:extLst>
              <a:ext uri="{FF2B5EF4-FFF2-40B4-BE49-F238E27FC236}">
                <a16:creationId xmlns:a16="http://schemas.microsoft.com/office/drawing/2014/main" id="{6FEC962E-BC9A-40AC-A216-798292667F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488234-1541-410B-86A3-FDBF510683FB}"/>
              </a:ext>
            </a:extLst>
          </p:cNvPr>
          <p:cNvSpPr>
            <a:spLocks noGrp="1"/>
          </p:cNvSpPr>
          <p:nvPr>
            <p:ph type="sldNum" sz="quarter" idx="12"/>
          </p:nvPr>
        </p:nvSpPr>
        <p:spPr/>
        <p:txBody>
          <a:bodyPr/>
          <a:lstStyle/>
          <a:p>
            <a:fld id="{0C6F20D3-A88F-4726-B4A1-5BBD05E17018}" type="slidenum">
              <a:rPr lang="en-US" smtClean="0"/>
              <a:t>‹#›</a:t>
            </a:fld>
            <a:endParaRPr lang="en-US"/>
          </a:p>
        </p:txBody>
      </p:sp>
    </p:spTree>
    <p:extLst>
      <p:ext uri="{BB962C8B-B14F-4D97-AF65-F5344CB8AC3E}">
        <p14:creationId xmlns:p14="http://schemas.microsoft.com/office/powerpoint/2010/main" val="6188510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77D26-2A2B-4B36-8866-4F91EE453B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4CC4D4-91B7-45C2-9107-357A903886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BF7C0D-5351-4648-816E-042A6C70922F}"/>
              </a:ext>
            </a:extLst>
          </p:cNvPr>
          <p:cNvSpPr>
            <a:spLocks noGrp="1"/>
          </p:cNvSpPr>
          <p:nvPr>
            <p:ph type="dt" sz="half" idx="10"/>
          </p:nvPr>
        </p:nvSpPr>
        <p:spPr/>
        <p:txBody>
          <a:bodyPr/>
          <a:lstStyle/>
          <a:p>
            <a:fld id="{89BD4E0D-0A3C-40AE-9D70-818A378BC4E1}" type="datetimeFigureOut">
              <a:rPr lang="en-US" smtClean="0"/>
              <a:t>10/17/2025</a:t>
            </a:fld>
            <a:endParaRPr lang="en-US"/>
          </a:p>
        </p:txBody>
      </p:sp>
      <p:sp>
        <p:nvSpPr>
          <p:cNvPr id="5" name="Footer Placeholder 4">
            <a:extLst>
              <a:ext uri="{FF2B5EF4-FFF2-40B4-BE49-F238E27FC236}">
                <a16:creationId xmlns:a16="http://schemas.microsoft.com/office/drawing/2014/main" id="{9DAC72D5-107B-4784-8F50-439E052B90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8248C7-E12C-40D4-8240-818DDC1B056B}"/>
              </a:ext>
            </a:extLst>
          </p:cNvPr>
          <p:cNvSpPr>
            <a:spLocks noGrp="1"/>
          </p:cNvSpPr>
          <p:nvPr>
            <p:ph type="sldNum" sz="quarter" idx="12"/>
          </p:nvPr>
        </p:nvSpPr>
        <p:spPr/>
        <p:txBody>
          <a:bodyPr/>
          <a:lstStyle/>
          <a:p>
            <a:fld id="{0C6F20D3-A88F-4726-B4A1-5BBD05E17018}" type="slidenum">
              <a:rPr lang="en-US" smtClean="0"/>
              <a:t>‹#›</a:t>
            </a:fld>
            <a:endParaRPr lang="en-US"/>
          </a:p>
        </p:txBody>
      </p:sp>
    </p:spTree>
    <p:extLst>
      <p:ext uri="{BB962C8B-B14F-4D97-AF65-F5344CB8AC3E}">
        <p14:creationId xmlns:p14="http://schemas.microsoft.com/office/powerpoint/2010/main" val="31560372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291597-611B-435B-A26F-0B489E99583D}"/>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A909DB-C526-4B72-955F-79223695AE1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8D7BB3-BDC7-44E6-A82D-B34FB7D6A187}"/>
              </a:ext>
            </a:extLst>
          </p:cNvPr>
          <p:cNvSpPr>
            <a:spLocks noGrp="1"/>
          </p:cNvSpPr>
          <p:nvPr>
            <p:ph type="dt" sz="half" idx="10"/>
          </p:nvPr>
        </p:nvSpPr>
        <p:spPr/>
        <p:txBody>
          <a:bodyPr/>
          <a:lstStyle/>
          <a:p>
            <a:fld id="{89BD4E0D-0A3C-40AE-9D70-818A378BC4E1}" type="datetimeFigureOut">
              <a:rPr lang="en-US" smtClean="0"/>
              <a:t>10/17/2025</a:t>
            </a:fld>
            <a:endParaRPr lang="en-US"/>
          </a:p>
        </p:txBody>
      </p:sp>
      <p:sp>
        <p:nvSpPr>
          <p:cNvPr id="5" name="Footer Placeholder 4">
            <a:extLst>
              <a:ext uri="{FF2B5EF4-FFF2-40B4-BE49-F238E27FC236}">
                <a16:creationId xmlns:a16="http://schemas.microsoft.com/office/drawing/2014/main" id="{CFD132E2-8714-407F-9752-66F9D2E00B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52FD4F-AD5F-421E-B1E5-E34092826282}"/>
              </a:ext>
            </a:extLst>
          </p:cNvPr>
          <p:cNvSpPr>
            <a:spLocks noGrp="1"/>
          </p:cNvSpPr>
          <p:nvPr>
            <p:ph type="sldNum" sz="quarter" idx="12"/>
          </p:nvPr>
        </p:nvSpPr>
        <p:spPr/>
        <p:txBody>
          <a:bodyPr/>
          <a:lstStyle/>
          <a:p>
            <a:fld id="{0C6F20D3-A88F-4726-B4A1-5BBD05E17018}" type="slidenum">
              <a:rPr lang="en-US" smtClean="0"/>
              <a:t>‹#›</a:t>
            </a:fld>
            <a:endParaRPr lang="en-US"/>
          </a:p>
        </p:txBody>
      </p:sp>
    </p:spTree>
    <p:extLst>
      <p:ext uri="{BB962C8B-B14F-4D97-AF65-F5344CB8AC3E}">
        <p14:creationId xmlns:p14="http://schemas.microsoft.com/office/powerpoint/2010/main" val="29799741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slide" type="title">
  <p:cSld name="1_Title slide">
    <p:spTree>
      <p:nvGrpSpPr>
        <p:cNvPr id="1" name="Shape 8"/>
        <p:cNvGrpSpPr/>
        <p:nvPr/>
      </p:nvGrpSpPr>
      <p:grpSpPr>
        <a:xfrm>
          <a:off x="0" y="0"/>
          <a:ext cx="0" cy="0"/>
          <a:chOff x="0" y="0"/>
          <a:chExt cx="0" cy="0"/>
        </a:xfrm>
      </p:grpSpPr>
      <p:sp>
        <p:nvSpPr>
          <p:cNvPr id="15" name="Google Shape;15;p2"/>
          <p:cNvSpPr txBox="1">
            <a:spLocks noGrp="1"/>
          </p:cNvSpPr>
          <p:nvPr>
            <p:ph type="ctrTitle"/>
          </p:nvPr>
        </p:nvSpPr>
        <p:spPr>
          <a:xfrm rot="-248774">
            <a:off x="892895" y="2602430"/>
            <a:ext cx="8688540" cy="2340725"/>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17180">
                <a:latin typeface="Satisfy"/>
                <a:ea typeface="Satisfy"/>
                <a:cs typeface="Satisfy"/>
                <a:sym typeface="Satisfy"/>
              </a:defRPr>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6" name="Google Shape;16;p2"/>
          <p:cNvSpPr txBox="1">
            <a:spLocks noGrp="1"/>
          </p:cNvSpPr>
          <p:nvPr>
            <p:ph type="subTitle" idx="1"/>
          </p:nvPr>
        </p:nvSpPr>
        <p:spPr>
          <a:xfrm>
            <a:off x="1883651" y="6844208"/>
            <a:ext cx="5812800" cy="11514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None/>
              <a:defRPr sz="3200">
                <a:solidFill>
                  <a:srgbClr val="FFFFFF"/>
                </a:solidFill>
                <a:latin typeface="Public Sans"/>
                <a:ea typeface="Public Sans"/>
                <a:cs typeface="Public Sans"/>
                <a:sym typeface="Public Sans"/>
              </a:defRPr>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17" name="Google Shape;17;p2"/>
          <p:cNvSpPr txBox="1">
            <a:spLocks noGrp="1"/>
          </p:cNvSpPr>
          <p:nvPr>
            <p:ph type="ctrTitle" idx="2"/>
          </p:nvPr>
        </p:nvSpPr>
        <p:spPr>
          <a:xfrm>
            <a:off x="1883651" y="5549202"/>
            <a:ext cx="8289000" cy="1151400"/>
          </a:xfrm>
          <a:prstGeom prst="rect">
            <a:avLst/>
          </a:prstGeom>
        </p:spPr>
        <p:txBody>
          <a:bodyPr spcFirstLastPara="1" wrap="square" lIns="91425" tIns="91425" rIns="91425" bIns="91425" anchor="b" anchorCtr="0">
            <a:normAutofit/>
          </a:bodyPr>
          <a:lstStyle>
            <a:lvl1pPr lvl="0" rtl="0">
              <a:spcBef>
                <a:spcPts val="0"/>
              </a:spcBef>
              <a:spcAft>
                <a:spcPts val="0"/>
              </a:spcAft>
              <a:buSzPts val="5200"/>
              <a:buNone/>
              <a:defRPr sz="6000" b="1">
                <a:solidFill>
                  <a:schemeClr val="lt1"/>
                </a:solidFill>
                <a:latin typeface="Public Sans"/>
                <a:ea typeface="Public Sans"/>
                <a:cs typeface="Public Sans"/>
                <a:sym typeface="Public Sans"/>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Tree>
    <p:extLst>
      <p:ext uri="{BB962C8B-B14F-4D97-AF65-F5344CB8AC3E}">
        <p14:creationId xmlns:p14="http://schemas.microsoft.com/office/powerpoint/2010/main" val="31484067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defTabSz="1371600">
              <a:defRPr/>
            </a:pPr>
            <a:fld id="{A435BEF1-3F4B-4012-BD86-0DE4497DFD65}" type="datetimeFigureOut">
              <a:rPr lang="en-US" smtClean="0">
                <a:solidFill>
                  <a:prstClr val="black">
                    <a:tint val="75000"/>
                  </a:prstClr>
                </a:solidFill>
              </a:rPr>
              <a:pPr defTabSz="1371600">
                <a:defRPr/>
              </a:pPr>
              <a:t>10/17/2025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371600" fontAlgn="base">
              <a:spcBef>
                <a:spcPct val="0"/>
              </a:spcBef>
              <a:spcAft>
                <a:spcPct val="0"/>
              </a:spcAft>
              <a:defRPr/>
            </a:pPr>
            <a:fld id="{FB1C2479-3526-41F3-A33E-D2ECE322127A}" type="slidenum">
              <a:rPr lang="en-US" altLang="vi-VN" smtClean="0">
                <a:cs typeface="Arial" panose="020B0604020202020204" pitchFamily="34" charset="0"/>
              </a:rPr>
              <a:pPr defTabSz="1371600" fontAlgn="base">
                <a:spcBef>
                  <a:spcPct val="0"/>
                </a:spcBef>
                <a:spcAft>
                  <a:spcPct val="0"/>
                </a:spcAft>
                <a:defRPr/>
              </a:pPr>
              <a:t>‹#›</a:t>
            </a:fld>
            <a:endParaRPr lang="en-US" altLang="vi-VN">
              <a:cs typeface="Arial" panose="020B0604020202020204" pitchFamily="34" charset="0"/>
            </a:endParaRPr>
          </a:p>
        </p:txBody>
      </p:sp>
    </p:spTree>
    <p:extLst>
      <p:ext uri="{BB962C8B-B14F-4D97-AF65-F5344CB8AC3E}">
        <p14:creationId xmlns:p14="http://schemas.microsoft.com/office/powerpoint/2010/main" val="13475499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1371600">
              <a:defRPr/>
            </a:pPr>
            <a:fld id="{3075EF7E-A0F7-427A-AAFD-B8C1F528D271}" type="datetimeFigureOut">
              <a:rPr lang="en-US" smtClean="0">
                <a:solidFill>
                  <a:prstClr val="black">
                    <a:tint val="75000"/>
                  </a:prstClr>
                </a:solidFill>
              </a:rPr>
              <a:pPr defTabSz="1371600">
                <a:defRPr/>
              </a:pPr>
              <a:t>10/17/2025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371600" fontAlgn="base">
              <a:spcBef>
                <a:spcPct val="0"/>
              </a:spcBef>
              <a:spcAft>
                <a:spcPct val="0"/>
              </a:spcAft>
              <a:defRPr/>
            </a:pPr>
            <a:fld id="{B5F42D70-C7D2-46B5-98C4-1BEBD6E6F666}" type="slidenum">
              <a:rPr lang="en-US" altLang="vi-VN" smtClean="0">
                <a:cs typeface="Arial" panose="020B0604020202020204" pitchFamily="34" charset="0"/>
              </a:rPr>
              <a:pPr defTabSz="1371600" fontAlgn="base">
                <a:spcBef>
                  <a:spcPct val="0"/>
                </a:spcBef>
                <a:spcAft>
                  <a:spcPct val="0"/>
                </a:spcAft>
                <a:defRPr/>
              </a:pPr>
              <a:t>‹#›</a:t>
            </a:fld>
            <a:endParaRPr lang="en-US" altLang="vi-VN">
              <a:cs typeface="Arial" panose="020B0604020202020204" pitchFamily="34" charset="0"/>
            </a:endParaRPr>
          </a:p>
        </p:txBody>
      </p:sp>
    </p:spTree>
    <p:extLst>
      <p:ext uri="{BB962C8B-B14F-4D97-AF65-F5344CB8AC3E}">
        <p14:creationId xmlns:p14="http://schemas.microsoft.com/office/powerpoint/2010/main" val="20712502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1371600">
              <a:defRPr/>
            </a:pPr>
            <a:fld id="{160A000C-6D18-4E29-99D4-5EF180836798}" type="datetimeFigureOut">
              <a:rPr lang="en-US" smtClean="0">
                <a:solidFill>
                  <a:prstClr val="black">
                    <a:tint val="75000"/>
                  </a:prstClr>
                </a:solidFill>
              </a:rPr>
              <a:pPr defTabSz="1371600">
                <a:defRPr/>
              </a:pPr>
              <a:t>10/17/2025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371600" fontAlgn="base">
              <a:spcBef>
                <a:spcPct val="0"/>
              </a:spcBef>
              <a:spcAft>
                <a:spcPct val="0"/>
              </a:spcAft>
              <a:defRPr/>
            </a:pPr>
            <a:fld id="{2D7C7A96-42D4-46C5-9F6C-3E3648D15892}" type="slidenum">
              <a:rPr lang="en-US" altLang="vi-VN" smtClean="0">
                <a:cs typeface="Arial" panose="020B0604020202020204" pitchFamily="34" charset="0"/>
              </a:rPr>
              <a:pPr defTabSz="1371600" fontAlgn="base">
                <a:spcBef>
                  <a:spcPct val="0"/>
                </a:spcBef>
                <a:spcAft>
                  <a:spcPct val="0"/>
                </a:spcAft>
                <a:defRPr/>
              </a:pPr>
              <a:t>‹#›</a:t>
            </a:fld>
            <a:endParaRPr lang="en-US" altLang="vi-VN">
              <a:cs typeface="Arial" panose="020B0604020202020204" pitchFamily="34" charset="0"/>
            </a:endParaRPr>
          </a:p>
        </p:txBody>
      </p:sp>
    </p:spTree>
    <p:extLst>
      <p:ext uri="{BB962C8B-B14F-4D97-AF65-F5344CB8AC3E}">
        <p14:creationId xmlns:p14="http://schemas.microsoft.com/office/powerpoint/2010/main" val="13977276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defTabSz="1371600">
              <a:defRPr/>
            </a:pPr>
            <a:fld id="{EC488BB8-1D0F-4668-B192-C57BC5B90B9B}" type="datetimeFigureOut">
              <a:rPr lang="en-US" smtClean="0">
                <a:solidFill>
                  <a:prstClr val="black">
                    <a:tint val="75000"/>
                  </a:prstClr>
                </a:solidFill>
              </a:rPr>
              <a:pPr defTabSz="1371600">
                <a:defRPr/>
              </a:pPr>
              <a:t>10/17/2025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137160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1371600" fontAlgn="base">
              <a:spcBef>
                <a:spcPct val="0"/>
              </a:spcBef>
              <a:spcAft>
                <a:spcPct val="0"/>
              </a:spcAft>
              <a:defRPr/>
            </a:pPr>
            <a:fld id="{09CE92F7-E8AF-404F-A65F-6DB24D965547}" type="slidenum">
              <a:rPr lang="en-US" altLang="vi-VN" smtClean="0">
                <a:cs typeface="Arial" panose="020B0604020202020204" pitchFamily="34" charset="0"/>
              </a:rPr>
              <a:pPr defTabSz="1371600" fontAlgn="base">
                <a:spcBef>
                  <a:spcPct val="0"/>
                </a:spcBef>
                <a:spcAft>
                  <a:spcPct val="0"/>
                </a:spcAft>
                <a:defRPr/>
              </a:pPr>
              <a:t>‹#›</a:t>
            </a:fld>
            <a:endParaRPr lang="en-US" altLang="vi-VN">
              <a:cs typeface="Arial" panose="020B0604020202020204" pitchFamily="34" charset="0"/>
            </a:endParaRPr>
          </a:p>
        </p:txBody>
      </p:sp>
    </p:spTree>
    <p:extLst>
      <p:ext uri="{BB962C8B-B14F-4D97-AF65-F5344CB8AC3E}">
        <p14:creationId xmlns:p14="http://schemas.microsoft.com/office/powerpoint/2010/main" val="3474708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defTabSz="1371600">
              <a:defRPr/>
            </a:pPr>
            <a:fld id="{6D4464EB-A286-4A83-9030-C3ADBD0F9B5D}" type="datetimeFigureOut">
              <a:rPr lang="en-US" smtClean="0">
                <a:solidFill>
                  <a:prstClr val="black">
                    <a:tint val="75000"/>
                  </a:prstClr>
                </a:solidFill>
              </a:rPr>
              <a:pPr defTabSz="1371600">
                <a:defRPr/>
              </a:pPr>
              <a:t>10/17/2025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defTabSz="1371600">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defTabSz="1371600" fontAlgn="base">
              <a:spcBef>
                <a:spcPct val="0"/>
              </a:spcBef>
              <a:spcAft>
                <a:spcPct val="0"/>
              </a:spcAft>
              <a:defRPr/>
            </a:pPr>
            <a:fld id="{D3A87C74-E4BA-4A03-AA93-6B396010046F}" type="slidenum">
              <a:rPr lang="en-US" altLang="vi-VN" smtClean="0">
                <a:cs typeface="Arial" panose="020B0604020202020204" pitchFamily="34" charset="0"/>
              </a:rPr>
              <a:pPr defTabSz="1371600" fontAlgn="base">
                <a:spcBef>
                  <a:spcPct val="0"/>
                </a:spcBef>
                <a:spcAft>
                  <a:spcPct val="0"/>
                </a:spcAft>
                <a:defRPr/>
              </a:pPr>
              <a:t>‹#›</a:t>
            </a:fld>
            <a:endParaRPr lang="en-US" altLang="vi-VN">
              <a:cs typeface="Arial" panose="020B0604020202020204" pitchFamily="34" charset="0"/>
            </a:endParaRPr>
          </a:p>
        </p:txBody>
      </p:sp>
    </p:spTree>
    <p:extLst>
      <p:ext uri="{BB962C8B-B14F-4D97-AF65-F5344CB8AC3E}">
        <p14:creationId xmlns:p14="http://schemas.microsoft.com/office/powerpoint/2010/main" val="20892521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defTabSz="1371600">
              <a:defRPr/>
            </a:pPr>
            <a:fld id="{00900363-0295-4012-A923-5F9F368D9AB2}" type="datetimeFigureOut">
              <a:rPr lang="en-US" smtClean="0">
                <a:solidFill>
                  <a:prstClr val="black">
                    <a:tint val="75000"/>
                  </a:prstClr>
                </a:solidFill>
              </a:rPr>
              <a:pPr defTabSz="1371600">
                <a:defRPr/>
              </a:pPr>
              <a:t>10/17/2025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defTabSz="1371600">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defTabSz="1371600" fontAlgn="base">
              <a:spcBef>
                <a:spcPct val="0"/>
              </a:spcBef>
              <a:spcAft>
                <a:spcPct val="0"/>
              </a:spcAft>
              <a:defRPr/>
            </a:pPr>
            <a:fld id="{A52D5C13-91B5-4972-A415-6E31C0E7104D}" type="slidenum">
              <a:rPr lang="en-US" altLang="vi-VN" smtClean="0">
                <a:cs typeface="Arial" panose="020B0604020202020204" pitchFamily="34" charset="0"/>
              </a:rPr>
              <a:pPr defTabSz="1371600" fontAlgn="base">
                <a:spcBef>
                  <a:spcPct val="0"/>
                </a:spcBef>
                <a:spcAft>
                  <a:spcPct val="0"/>
                </a:spcAft>
                <a:defRPr/>
              </a:pPr>
              <a:t>‹#›</a:t>
            </a:fld>
            <a:endParaRPr lang="en-US" altLang="vi-VN">
              <a:cs typeface="Arial" panose="020B0604020202020204" pitchFamily="34" charset="0"/>
            </a:endParaRPr>
          </a:p>
        </p:txBody>
      </p:sp>
    </p:spTree>
    <p:extLst>
      <p:ext uri="{BB962C8B-B14F-4D97-AF65-F5344CB8AC3E}">
        <p14:creationId xmlns:p14="http://schemas.microsoft.com/office/powerpoint/2010/main" val="39471900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1371600">
              <a:defRPr/>
            </a:pPr>
            <a:fld id="{D09070AC-4563-4878-A471-C0DC93C80605}" type="datetimeFigureOut">
              <a:rPr lang="en-US" smtClean="0">
                <a:solidFill>
                  <a:prstClr val="black">
                    <a:tint val="75000"/>
                  </a:prstClr>
                </a:solidFill>
              </a:rPr>
              <a:pPr defTabSz="1371600">
                <a:defRPr/>
              </a:pPr>
              <a:t>10/17/2025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defTabSz="1371600">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defTabSz="1371600" fontAlgn="base">
              <a:spcBef>
                <a:spcPct val="0"/>
              </a:spcBef>
              <a:spcAft>
                <a:spcPct val="0"/>
              </a:spcAft>
              <a:defRPr/>
            </a:pPr>
            <a:fld id="{62FE0F43-C868-471D-8902-E7C79BF25997}" type="slidenum">
              <a:rPr lang="en-US" altLang="vi-VN" smtClean="0">
                <a:cs typeface="Arial" panose="020B0604020202020204" pitchFamily="34" charset="0"/>
              </a:rPr>
              <a:pPr defTabSz="1371600" fontAlgn="base">
                <a:spcBef>
                  <a:spcPct val="0"/>
                </a:spcBef>
                <a:spcAft>
                  <a:spcPct val="0"/>
                </a:spcAft>
                <a:defRPr/>
              </a:pPr>
              <a:t>‹#›</a:t>
            </a:fld>
            <a:endParaRPr lang="en-US" altLang="vi-VN">
              <a:cs typeface="Arial" panose="020B0604020202020204" pitchFamily="34" charset="0"/>
            </a:endParaRPr>
          </a:p>
        </p:txBody>
      </p:sp>
    </p:spTree>
    <p:extLst>
      <p:ext uri="{BB962C8B-B14F-4D97-AF65-F5344CB8AC3E}">
        <p14:creationId xmlns:p14="http://schemas.microsoft.com/office/powerpoint/2010/main" val="37594744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1371600">
              <a:defRPr/>
            </a:pPr>
            <a:fld id="{57CF9568-41B4-436E-98A1-5F737DDB4838}" type="datetimeFigureOut">
              <a:rPr lang="en-US" smtClean="0">
                <a:solidFill>
                  <a:prstClr val="black">
                    <a:tint val="75000"/>
                  </a:prstClr>
                </a:solidFill>
              </a:rPr>
              <a:pPr defTabSz="1371600">
                <a:defRPr/>
              </a:pPr>
              <a:t>10/17/2025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137160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1371600" fontAlgn="base">
              <a:spcBef>
                <a:spcPct val="0"/>
              </a:spcBef>
              <a:spcAft>
                <a:spcPct val="0"/>
              </a:spcAft>
              <a:defRPr/>
            </a:pPr>
            <a:fld id="{9BF4F5EF-3560-4463-B50C-6799A4159BF1}" type="slidenum">
              <a:rPr lang="en-US" altLang="vi-VN" smtClean="0">
                <a:cs typeface="Arial" panose="020B0604020202020204" pitchFamily="34" charset="0"/>
              </a:rPr>
              <a:pPr defTabSz="1371600" fontAlgn="base">
                <a:spcBef>
                  <a:spcPct val="0"/>
                </a:spcBef>
                <a:spcAft>
                  <a:spcPct val="0"/>
                </a:spcAft>
                <a:defRPr/>
              </a:pPr>
              <a:t>‹#›</a:t>
            </a:fld>
            <a:endParaRPr lang="en-US" altLang="vi-VN">
              <a:cs typeface="Arial" panose="020B0604020202020204" pitchFamily="34" charset="0"/>
            </a:endParaRPr>
          </a:p>
        </p:txBody>
      </p:sp>
    </p:spTree>
    <p:extLst>
      <p:ext uri="{BB962C8B-B14F-4D97-AF65-F5344CB8AC3E}">
        <p14:creationId xmlns:p14="http://schemas.microsoft.com/office/powerpoint/2010/main" val="36717711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rtlCol="0">
            <a:normAutofit/>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en-US" noProof="0"/>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1371600">
              <a:defRPr/>
            </a:pPr>
            <a:fld id="{CB297F56-AD2A-4E92-B17C-4C9A662A90C0}" type="datetimeFigureOut">
              <a:rPr lang="en-US" smtClean="0">
                <a:solidFill>
                  <a:prstClr val="black">
                    <a:tint val="75000"/>
                  </a:prstClr>
                </a:solidFill>
              </a:rPr>
              <a:pPr defTabSz="1371600">
                <a:defRPr/>
              </a:pPr>
              <a:t>10/17/2025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137160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1371600" fontAlgn="base">
              <a:spcBef>
                <a:spcPct val="0"/>
              </a:spcBef>
              <a:spcAft>
                <a:spcPct val="0"/>
              </a:spcAft>
              <a:defRPr/>
            </a:pPr>
            <a:fld id="{B489895E-F35A-447D-AB1B-6DDC8DD68EC1}" type="slidenum">
              <a:rPr lang="en-US" altLang="vi-VN" smtClean="0">
                <a:cs typeface="Arial" panose="020B0604020202020204" pitchFamily="34" charset="0"/>
              </a:rPr>
              <a:pPr defTabSz="1371600" fontAlgn="base">
                <a:spcBef>
                  <a:spcPct val="0"/>
                </a:spcBef>
                <a:spcAft>
                  <a:spcPct val="0"/>
                </a:spcAft>
                <a:defRPr/>
              </a:pPr>
              <a:t>‹#›</a:t>
            </a:fld>
            <a:endParaRPr lang="en-US" altLang="vi-VN">
              <a:cs typeface="Arial" panose="020B0604020202020204" pitchFamily="34" charset="0"/>
            </a:endParaRPr>
          </a:p>
        </p:txBody>
      </p:sp>
    </p:spTree>
    <p:extLst>
      <p:ext uri="{BB962C8B-B14F-4D97-AF65-F5344CB8AC3E}">
        <p14:creationId xmlns:p14="http://schemas.microsoft.com/office/powerpoint/2010/main" val="19164416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1371600">
              <a:defRPr/>
            </a:pPr>
            <a:fld id="{88E2ECD9-F83B-49D8-8F3D-0B9E8BEDEC26}" type="datetimeFigureOut">
              <a:rPr lang="en-US" smtClean="0">
                <a:solidFill>
                  <a:prstClr val="black">
                    <a:tint val="75000"/>
                  </a:prstClr>
                </a:solidFill>
              </a:rPr>
              <a:pPr defTabSz="1371600">
                <a:defRPr/>
              </a:pPr>
              <a:t>10/17/2025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371600" fontAlgn="base">
              <a:spcBef>
                <a:spcPct val="0"/>
              </a:spcBef>
              <a:spcAft>
                <a:spcPct val="0"/>
              </a:spcAft>
              <a:defRPr/>
            </a:pPr>
            <a:fld id="{F2DD6AE9-0A56-4092-82AD-CFCB3F53ACF0}" type="slidenum">
              <a:rPr lang="en-US" altLang="vi-VN" smtClean="0">
                <a:cs typeface="Arial" panose="020B0604020202020204" pitchFamily="34" charset="0"/>
              </a:rPr>
              <a:pPr defTabSz="1371600" fontAlgn="base">
                <a:spcBef>
                  <a:spcPct val="0"/>
                </a:spcBef>
                <a:spcAft>
                  <a:spcPct val="0"/>
                </a:spcAft>
                <a:defRPr/>
              </a:pPr>
              <a:t>‹#›</a:t>
            </a:fld>
            <a:endParaRPr lang="en-US" altLang="vi-VN">
              <a:cs typeface="Arial" panose="020B0604020202020204" pitchFamily="34" charset="0"/>
            </a:endParaRPr>
          </a:p>
        </p:txBody>
      </p:sp>
    </p:spTree>
    <p:extLst>
      <p:ext uri="{BB962C8B-B14F-4D97-AF65-F5344CB8AC3E}">
        <p14:creationId xmlns:p14="http://schemas.microsoft.com/office/powerpoint/2010/main" val="17678830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1371600">
              <a:defRPr/>
            </a:pPr>
            <a:fld id="{CC33F7E9-5835-42E3-A44F-213DEA351957}" type="datetimeFigureOut">
              <a:rPr lang="en-US" smtClean="0">
                <a:solidFill>
                  <a:prstClr val="black">
                    <a:tint val="75000"/>
                  </a:prstClr>
                </a:solidFill>
              </a:rPr>
              <a:pPr defTabSz="1371600">
                <a:defRPr/>
              </a:pPr>
              <a:t>10/17/2025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371600" fontAlgn="base">
              <a:spcBef>
                <a:spcPct val="0"/>
              </a:spcBef>
              <a:spcAft>
                <a:spcPct val="0"/>
              </a:spcAft>
              <a:defRPr/>
            </a:pPr>
            <a:fld id="{62E9A2D6-8CC0-45E1-9E1C-2B364C6EC948}" type="slidenum">
              <a:rPr lang="en-US" altLang="vi-VN" smtClean="0">
                <a:cs typeface="Arial" panose="020B0604020202020204" pitchFamily="34" charset="0"/>
              </a:rPr>
              <a:pPr defTabSz="1371600" fontAlgn="base">
                <a:spcBef>
                  <a:spcPct val="0"/>
                </a:spcBef>
                <a:spcAft>
                  <a:spcPct val="0"/>
                </a:spcAft>
                <a:defRPr/>
              </a:pPr>
              <a:t>‹#›</a:t>
            </a:fld>
            <a:endParaRPr lang="en-US" altLang="vi-VN">
              <a:cs typeface="Arial" panose="020B0604020202020204" pitchFamily="34" charset="0"/>
            </a:endParaRPr>
          </a:p>
        </p:txBody>
      </p:sp>
    </p:spTree>
    <p:extLst>
      <p:ext uri="{BB962C8B-B14F-4D97-AF65-F5344CB8AC3E}">
        <p14:creationId xmlns:p14="http://schemas.microsoft.com/office/powerpoint/2010/main" val="39931189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p>
            <a:r>
              <a:rPr lang="en-US"/>
              <a:t>Click to edit Master title style</a:t>
            </a:r>
          </a:p>
        </p:txBody>
      </p:sp>
      <p:sp>
        <p:nvSpPr>
          <p:cNvPr id="3" name="ClipArt Placeholder 2"/>
          <p:cNvSpPr>
            <a:spLocks noGrp="1"/>
          </p:cNvSpPr>
          <p:nvPr>
            <p:ph type="clipArt" sz="half" idx="1"/>
          </p:nvPr>
        </p:nvSpPr>
        <p:spPr>
          <a:xfrm>
            <a:off x="914400" y="2400301"/>
            <a:ext cx="8077200" cy="6788945"/>
          </a:xfrm>
        </p:spPr>
        <p:txBody>
          <a:bodyPr rtlCol="0">
            <a:normAutofit/>
          </a:bodyPr>
          <a:lstStyle/>
          <a:p>
            <a:pPr lvl="0"/>
            <a:endParaRPr lang="en-US" noProof="0"/>
          </a:p>
        </p:txBody>
      </p:sp>
      <p:sp>
        <p:nvSpPr>
          <p:cNvPr id="4" name="Text Placeholder 3"/>
          <p:cNvSpPr>
            <a:spLocks noGrp="1"/>
          </p:cNvSpPr>
          <p:nvPr>
            <p:ph type="body" sz="half" idx="2"/>
          </p:nvPr>
        </p:nvSpPr>
        <p:spPr>
          <a:xfrm>
            <a:off x="9296400" y="2400301"/>
            <a:ext cx="8077200"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defRPr/>
            </a:lvl1pPr>
          </a:lstStyle>
          <a:p>
            <a:pPr defTabSz="1371600">
              <a:defRPr/>
            </a:pPr>
            <a:endParaRPr lang="en-US">
              <a:solidFill>
                <a:prstClr val="black">
                  <a:tint val="75000"/>
                </a:prstClr>
              </a:solidFill>
            </a:endParaRPr>
          </a:p>
        </p:txBody>
      </p:sp>
      <p:sp>
        <p:nvSpPr>
          <p:cNvPr id="6" name="Footer Placeholder 5"/>
          <p:cNvSpPr>
            <a:spLocks noGrp="1" noChangeArrowheads="1"/>
          </p:cNvSpPr>
          <p:nvPr>
            <p:ph type="ftr" sz="quarter" idx="11"/>
          </p:nvPr>
        </p:nvSpPr>
        <p:spPr/>
        <p:txBody>
          <a:bodyPr/>
          <a:lstStyle>
            <a:lvl1pPr>
              <a:defRPr/>
            </a:lvl1pPr>
          </a:lstStyle>
          <a:p>
            <a:pPr defTabSz="1371600">
              <a:defRPr/>
            </a:pPr>
            <a:endParaRPr lang="en-US">
              <a:solidFill>
                <a:prstClr val="black">
                  <a:tint val="75000"/>
                </a:prstClr>
              </a:solidFill>
            </a:endParaRPr>
          </a:p>
        </p:txBody>
      </p:sp>
      <p:sp>
        <p:nvSpPr>
          <p:cNvPr id="7" name="Slide Number Placeholder 6"/>
          <p:cNvSpPr>
            <a:spLocks noGrp="1" noChangeArrowheads="1"/>
          </p:cNvSpPr>
          <p:nvPr>
            <p:ph type="sldNum" sz="quarter" idx="12"/>
          </p:nvPr>
        </p:nvSpPr>
        <p:spPr/>
        <p:txBody>
          <a:bodyPr/>
          <a:lstStyle>
            <a:lvl1pPr>
              <a:defRPr/>
            </a:lvl1pPr>
          </a:lstStyle>
          <a:p>
            <a:pPr defTabSz="1371600" fontAlgn="base">
              <a:spcBef>
                <a:spcPct val="0"/>
              </a:spcBef>
              <a:spcAft>
                <a:spcPct val="0"/>
              </a:spcAft>
              <a:defRPr/>
            </a:pPr>
            <a:fld id="{FBD11659-23FA-40BB-A9E3-D1888B2F85DC}" type="slidenum">
              <a:rPr lang="en-US" altLang="vi-VN" smtClean="0">
                <a:cs typeface="Arial" panose="020B0604020202020204" pitchFamily="34" charset="0"/>
              </a:rPr>
              <a:pPr defTabSz="1371600" fontAlgn="base">
                <a:spcBef>
                  <a:spcPct val="0"/>
                </a:spcBef>
                <a:spcAft>
                  <a:spcPct val="0"/>
                </a:spcAft>
                <a:defRPr/>
              </a:pPr>
              <a:t>‹#›</a:t>
            </a:fld>
            <a:endParaRPr lang="en-US" altLang="vi-VN">
              <a:cs typeface="Arial" panose="020B0604020202020204" pitchFamily="34" charset="0"/>
            </a:endParaRPr>
          </a:p>
        </p:txBody>
      </p:sp>
    </p:spTree>
    <p:extLst>
      <p:ext uri="{BB962C8B-B14F-4D97-AF65-F5344CB8AC3E}">
        <p14:creationId xmlns:p14="http://schemas.microsoft.com/office/powerpoint/2010/main" val="3064491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EED96-C6F9-CF2B-91FA-BD3B71EE975A}"/>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2F9BC8C-3705-A4D1-508C-A99B1281015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7902176-733D-9657-BB97-4B144E261C83}"/>
              </a:ext>
            </a:extLst>
          </p:cNvPr>
          <p:cNvSpPr>
            <a:spLocks noGrp="1"/>
          </p:cNvSpPr>
          <p:nvPr>
            <p:ph type="dt" sz="half" idx="10"/>
          </p:nvPr>
        </p:nvSpPr>
        <p:spPr/>
        <p:txBody>
          <a:bodyPr/>
          <a:lstStyle/>
          <a:p>
            <a:pPr defTabSz="1371600"/>
            <a:fld id="{12C3F9BE-A8E5-409E-94F8-C714CA1B22B9}" type="datetimeFigureOut">
              <a:rPr lang="en-US" smtClean="0">
                <a:solidFill>
                  <a:prstClr val="black">
                    <a:tint val="75000"/>
                  </a:prstClr>
                </a:solidFill>
              </a:rPr>
              <a:pPr defTabSz="1371600"/>
              <a:t>10/17/2025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8B68B83-D9EE-A91A-3DC8-9A683C0A1A37}"/>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CB40E11-929A-5376-BA23-17A50F7B4189}"/>
              </a:ext>
            </a:extLst>
          </p:cNvPr>
          <p:cNvSpPr>
            <a:spLocks noGrp="1"/>
          </p:cNvSpPr>
          <p:nvPr>
            <p:ph type="sldNum" sz="quarter" idx="12"/>
          </p:nvPr>
        </p:nvSpPr>
        <p:spPr/>
        <p:txBody>
          <a:bodyPr/>
          <a:lstStyle/>
          <a:p>
            <a:pPr defTabSz="1371600"/>
            <a:fld id="{6A9B794E-D351-4FD1-BDEB-D46DBA8500A1}" type="slidenum">
              <a:rPr lang="en-US" smtClean="0">
                <a:solidFill>
                  <a:prstClr val="black">
                    <a:tint val="75000"/>
                  </a:prstClr>
                </a:solidFill>
              </a:rPr>
              <a:pPr defTabSz="1371600"/>
              <a:t>‹#›</a:t>
            </a:fld>
            <a:endParaRPr lang="en-US">
              <a:solidFill>
                <a:prstClr val="black">
                  <a:tint val="75000"/>
                </a:prstClr>
              </a:solidFill>
            </a:endParaRPr>
          </a:p>
        </p:txBody>
      </p:sp>
      <p:sp>
        <p:nvSpPr>
          <p:cNvPr id="7" name="TextBox 6">
            <a:extLst>
              <a:ext uri="{FF2B5EF4-FFF2-40B4-BE49-F238E27FC236}">
                <a16:creationId xmlns:a16="http://schemas.microsoft.com/office/drawing/2014/main" id="{B5F445AF-B586-DD31-2A02-9267032D1771}"/>
              </a:ext>
            </a:extLst>
          </p:cNvPr>
          <p:cNvSpPr txBox="1"/>
          <p:nvPr userDrawn="1"/>
        </p:nvSpPr>
        <p:spPr>
          <a:xfrm>
            <a:off x="2171699" y="10287000"/>
            <a:ext cx="14044613" cy="1015663"/>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FF0000"/>
                </a:solidFill>
                <a:effectLst/>
                <a:uLnTx/>
                <a:uFillTx/>
                <a:latin typeface="#9Slide03 AllRoundGothic" panose="020B0703020202020104" pitchFamily="34" charset="0"/>
                <a:ea typeface="+mn-ea"/>
                <a:cs typeface="#9Slide03 Arima Madurai ExtraLi" panose="00000300000000000000" pitchFamily="2" charset="0"/>
              </a:rPr>
              <a:t>Kho giáo án PPT Địa lí -Lê Chinh- 0982.276.629</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FF0000"/>
                </a:solidFill>
                <a:effectLst/>
                <a:uLnTx/>
                <a:uFillTx/>
                <a:latin typeface="#9Slide03 AllRoundGothic" panose="020B0703020202020104" pitchFamily="34" charset="0"/>
                <a:ea typeface="+mn-ea"/>
                <a:cs typeface="+mn-cs"/>
              </a:rPr>
              <a:t>Hãy liên hệ chính chủ để được đồng hành và hỗ trợ suốt năm học nhé!</a:t>
            </a:r>
          </a:p>
        </p:txBody>
      </p:sp>
    </p:spTree>
    <p:extLst>
      <p:ext uri="{BB962C8B-B14F-4D97-AF65-F5344CB8AC3E}">
        <p14:creationId xmlns:p14="http://schemas.microsoft.com/office/powerpoint/2010/main" val="29720643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FE4D9-BA36-E9C6-DDF3-98D54F49F9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299496-BF04-A12F-58B0-E4F9D846DF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E191A-B2DC-C5FC-BA4D-BD622CE16B71}"/>
              </a:ext>
            </a:extLst>
          </p:cNvPr>
          <p:cNvSpPr>
            <a:spLocks noGrp="1"/>
          </p:cNvSpPr>
          <p:nvPr>
            <p:ph type="dt" sz="half" idx="10"/>
          </p:nvPr>
        </p:nvSpPr>
        <p:spPr/>
        <p:txBody>
          <a:bodyPr/>
          <a:lstStyle/>
          <a:p>
            <a:pPr defTabSz="1371600"/>
            <a:fld id="{12C3F9BE-A8E5-409E-94F8-C714CA1B22B9}" type="datetimeFigureOut">
              <a:rPr lang="en-US" smtClean="0">
                <a:solidFill>
                  <a:prstClr val="black">
                    <a:tint val="75000"/>
                  </a:prstClr>
                </a:solidFill>
              </a:rPr>
              <a:pPr defTabSz="1371600"/>
              <a:t>10/17/2025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B6E8B96-A437-9B70-17A6-3244DA70BD0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84E988C-E7FA-0987-0ABF-38B5D0A316FC}"/>
              </a:ext>
            </a:extLst>
          </p:cNvPr>
          <p:cNvSpPr>
            <a:spLocks noGrp="1"/>
          </p:cNvSpPr>
          <p:nvPr>
            <p:ph type="sldNum" sz="quarter" idx="12"/>
          </p:nvPr>
        </p:nvSpPr>
        <p:spPr/>
        <p:txBody>
          <a:bodyPr/>
          <a:lstStyle/>
          <a:p>
            <a:pPr defTabSz="1371600"/>
            <a:fld id="{6A9B794E-D351-4FD1-BDEB-D46DBA8500A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5359737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FCE21-5A2C-7F69-16A2-0849AECF3DC3}"/>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D626B15-F11F-4676-16B0-B17AE7BF5358}"/>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8CF92F-5A65-23F2-0544-0D6A61E79E7E}"/>
              </a:ext>
            </a:extLst>
          </p:cNvPr>
          <p:cNvSpPr>
            <a:spLocks noGrp="1"/>
          </p:cNvSpPr>
          <p:nvPr>
            <p:ph type="dt" sz="half" idx="10"/>
          </p:nvPr>
        </p:nvSpPr>
        <p:spPr/>
        <p:txBody>
          <a:bodyPr/>
          <a:lstStyle/>
          <a:p>
            <a:pPr defTabSz="1371600"/>
            <a:fld id="{12C3F9BE-A8E5-409E-94F8-C714CA1B22B9}" type="datetimeFigureOut">
              <a:rPr lang="en-US" smtClean="0">
                <a:solidFill>
                  <a:prstClr val="black">
                    <a:tint val="75000"/>
                  </a:prstClr>
                </a:solidFill>
              </a:rPr>
              <a:pPr defTabSz="1371600"/>
              <a:t>10/17/2025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375416D-C7DA-70FF-7981-4D7DAFC1D46D}"/>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DEC9C56-666A-4A99-9F85-B95F388C42A0}"/>
              </a:ext>
            </a:extLst>
          </p:cNvPr>
          <p:cNvSpPr>
            <a:spLocks noGrp="1"/>
          </p:cNvSpPr>
          <p:nvPr>
            <p:ph type="sldNum" sz="quarter" idx="12"/>
          </p:nvPr>
        </p:nvSpPr>
        <p:spPr/>
        <p:txBody>
          <a:bodyPr/>
          <a:lstStyle/>
          <a:p>
            <a:pPr defTabSz="1371600"/>
            <a:fld id="{6A9B794E-D351-4FD1-BDEB-D46DBA8500A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16490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E408B-E96B-6DE5-6689-FAD78D5DCB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D9FEC7-A7CE-D222-4E0C-17CB46289321}"/>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82FAD3-54AA-3F37-9CCC-DB25749B1056}"/>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4DBDA-3F6A-B9F4-9D17-532854B44891}"/>
              </a:ext>
            </a:extLst>
          </p:cNvPr>
          <p:cNvSpPr>
            <a:spLocks noGrp="1"/>
          </p:cNvSpPr>
          <p:nvPr>
            <p:ph type="dt" sz="half" idx="10"/>
          </p:nvPr>
        </p:nvSpPr>
        <p:spPr/>
        <p:txBody>
          <a:bodyPr/>
          <a:lstStyle/>
          <a:p>
            <a:pPr defTabSz="1371600"/>
            <a:fld id="{12C3F9BE-A8E5-409E-94F8-C714CA1B22B9}" type="datetimeFigureOut">
              <a:rPr lang="en-US" smtClean="0">
                <a:solidFill>
                  <a:prstClr val="black">
                    <a:tint val="75000"/>
                  </a:prstClr>
                </a:solidFill>
              </a:rPr>
              <a:pPr defTabSz="1371600"/>
              <a:t>10/17/2025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90FD93B-EC45-955A-285C-B4E6BF9FBA9D}"/>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6833C9A-77BC-CB8E-9DCB-FEBD221AEE06}"/>
              </a:ext>
            </a:extLst>
          </p:cNvPr>
          <p:cNvSpPr>
            <a:spLocks noGrp="1"/>
          </p:cNvSpPr>
          <p:nvPr>
            <p:ph type="sldNum" sz="quarter" idx="12"/>
          </p:nvPr>
        </p:nvSpPr>
        <p:spPr/>
        <p:txBody>
          <a:bodyPr/>
          <a:lstStyle/>
          <a:p>
            <a:pPr defTabSz="1371600"/>
            <a:fld id="{6A9B794E-D351-4FD1-BDEB-D46DBA8500A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5935056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A0E59-1461-9BD6-4354-870004A9203C}"/>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6F6398-06EF-39EA-494A-579626970DC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93A10-ACA6-DCE2-6B8B-714379823563}"/>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413CD5-1ECB-156F-F33D-8EFB1E8B8877}"/>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96191A6-0305-8C52-A1E3-23BF3BCA3D0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849E96-251D-35B9-293D-CD2B00CA65B5}"/>
              </a:ext>
            </a:extLst>
          </p:cNvPr>
          <p:cNvSpPr>
            <a:spLocks noGrp="1"/>
          </p:cNvSpPr>
          <p:nvPr>
            <p:ph type="dt" sz="half" idx="10"/>
          </p:nvPr>
        </p:nvSpPr>
        <p:spPr/>
        <p:txBody>
          <a:bodyPr/>
          <a:lstStyle/>
          <a:p>
            <a:pPr defTabSz="1371600"/>
            <a:fld id="{12C3F9BE-A8E5-409E-94F8-C714CA1B22B9}" type="datetimeFigureOut">
              <a:rPr lang="en-US" smtClean="0">
                <a:solidFill>
                  <a:prstClr val="black">
                    <a:tint val="75000"/>
                  </a:prstClr>
                </a:solidFill>
              </a:rPr>
              <a:pPr defTabSz="1371600"/>
              <a:t>10/17/2025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8EB81A8-2337-294B-EEBF-3831A4E9C23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AE761A60-402F-2875-B37C-D7BA7BDA00D4}"/>
              </a:ext>
            </a:extLst>
          </p:cNvPr>
          <p:cNvSpPr>
            <a:spLocks noGrp="1"/>
          </p:cNvSpPr>
          <p:nvPr>
            <p:ph type="sldNum" sz="quarter" idx="12"/>
          </p:nvPr>
        </p:nvSpPr>
        <p:spPr/>
        <p:txBody>
          <a:bodyPr/>
          <a:lstStyle/>
          <a:p>
            <a:pPr defTabSz="1371600"/>
            <a:fld id="{6A9B794E-D351-4FD1-BDEB-D46DBA8500A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765077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B8700-22E5-B2AE-37B5-11F9F17FBB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7E5885-B034-B475-5BB3-0E67095454AF}"/>
              </a:ext>
            </a:extLst>
          </p:cNvPr>
          <p:cNvSpPr>
            <a:spLocks noGrp="1"/>
          </p:cNvSpPr>
          <p:nvPr>
            <p:ph type="dt" sz="half" idx="10"/>
          </p:nvPr>
        </p:nvSpPr>
        <p:spPr/>
        <p:txBody>
          <a:bodyPr/>
          <a:lstStyle/>
          <a:p>
            <a:pPr defTabSz="1371600"/>
            <a:fld id="{12C3F9BE-A8E5-409E-94F8-C714CA1B22B9}" type="datetimeFigureOut">
              <a:rPr lang="en-US" smtClean="0">
                <a:solidFill>
                  <a:prstClr val="black">
                    <a:tint val="75000"/>
                  </a:prstClr>
                </a:solidFill>
              </a:rPr>
              <a:pPr defTabSz="1371600"/>
              <a:t>10/17/2025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E9D681D8-DC08-6285-A3D1-0DD915F50F8E}"/>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B83D2BE-C20B-25C0-0FF7-373400F0A32F}"/>
              </a:ext>
            </a:extLst>
          </p:cNvPr>
          <p:cNvSpPr>
            <a:spLocks noGrp="1"/>
          </p:cNvSpPr>
          <p:nvPr>
            <p:ph type="sldNum" sz="quarter" idx="12"/>
          </p:nvPr>
        </p:nvSpPr>
        <p:spPr/>
        <p:txBody>
          <a:bodyPr/>
          <a:lstStyle/>
          <a:p>
            <a:pPr defTabSz="1371600"/>
            <a:fld id="{6A9B794E-D351-4FD1-BDEB-D46DBA8500A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896155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36138B-42B2-D807-130A-E8EA3B31F864}"/>
              </a:ext>
            </a:extLst>
          </p:cNvPr>
          <p:cNvSpPr>
            <a:spLocks noGrp="1"/>
          </p:cNvSpPr>
          <p:nvPr>
            <p:ph type="dt" sz="half" idx="10"/>
          </p:nvPr>
        </p:nvSpPr>
        <p:spPr/>
        <p:txBody>
          <a:bodyPr/>
          <a:lstStyle/>
          <a:p>
            <a:pPr defTabSz="1371600"/>
            <a:fld id="{12C3F9BE-A8E5-409E-94F8-C714CA1B22B9}" type="datetimeFigureOut">
              <a:rPr lang="en-US" smtClean="0">
                <a:solidFill>
                  <a:prstClr val="black">
                    <a:tint val="75000"/>
                  </a:prstClr>
                </a:solidFill>
              </a:rPr>
              <a:pPr defTabSz="1371600"/>
              <a:t>10/17/2025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285419FC-E166-9A3B-88F0-E9161381371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A0A8D76-3912-01FC-9132-CE1EF9C61852}"/>
              </a:ext>
            </a:extLst>
          </p:cNvPr>
          <p:cNvSpPr>
            <a:spLocks noGrp="1"/>
          </p:cNvSpPr>
          <p:nvPr>
            <p:ph type="sldNum" sz="quarter" idx="12"/>
          </p:nvPr>
        </p:nvSpPr>
        <p:spPr/>
        <p:txBody>
          <a:bodyPr/>
          <a:lstStyle/>
          <a:p>
            <a:pPr defTabSz="1371600"/>
            <a:fld id="{6A9B794E-D351-4FD1-BDEB-D46DBA8500A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897511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C2EB0-51C0-BE6D-94E8-AC136F7150D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6EC479F8-BDC0-DE95-58F2-B5CD551ED608}"/>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EA8EBD-C050-27B0-C37C-BDDC330FF09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3FE3A653-607C-228D-F070-E905591F7CC3}"/>
              </a:ext>
            </a:extLst>
          </p:cNvPr>
          <p:cNvSpPr>
            <a:spLocks noGrp="1"/>
          </p:cNvSpPr>
          <p:nvPr>
            <p:ph type="dt" sz="half" idx="10"/>
          </p:nvPr>
        </p:nvSpPr>
        <p:spPr/>
        <p:txBody>
          <a:bodyPr/>
          <a:lstStyle/>
          <a:p>
            <a:pPr defTabSz="1371600"/>
            <a:fld id="{12C3F9BE-A8E5-409E-94F8-C714CA1B22B9}" type="datetimeFigureOut">
              <a:rPr lang="en-US" smtClean="0">
                <a:solidFill>
                  <a:prstClr val="black">
                    <a:tint val="75000"/>
                  </a:prstClr>
                </a:solidFill>
              </a:rPr>
              <a:pPr defTabSz="1371600"/>
              <a:t>10/17/2025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ADCDEE0-CBCC-4A59-43B8-025A30A3546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F0BC2C4-F3CA-835C-735F-A004A49F2C1A}"/>
              </a:ext>
            </a:extLst>
          </p:cNvPr>
          <p:cNvSpPr>
            <a:spLocks noGrp="1"/>
          </p:cNvSpPr>
          <p:nvPr>
            <p:ph type="sldNum" sz="quarter" idx="12"/>
          </p:nvPr>
        </p:nvSpPr>
        <p:spPr/>
        <p:txBody>
          <a:bodyPr/>
          <a:lstStyle/>
          <a:p>
            <a:pPr defTabSz="1371600"/>
            <a:fld id="{6A9B794E-D351-4FD1-BDEB-D46DBA8500A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631719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37FB5-60B6-1585-9895-F99D4A6C99E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DCAF626-3877-BE83-26F1-1D9A65D2522A}"/>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5E6E3280-A6EA-7F1F-F28A-832FF964648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2CBA167-EBCB-00C7-4CEE-514321CFE9F4}"/>
              </a:ext>
            </a:extLst>
          </p:cNvPr>
          <p:cNvSpPr>
            <a:spLocks noGrp="1"/>
          </p:cNvSpPr>
          <p:nvPr>
            <p:ph type="dt" sz="half" idx="10"/>
          </p:nvPr>
        </p:nvSpPr>
        <p:spPr/>
        <p:txBody>
          <a:bodyPr/>
          <a:lstStyle/>
          <a:p>
            <a:pPr defTabSz="1371600"/>
            <a:fld id="{12C3F9BE-A8E5-409E-94F8-C714CA1B22B9}" type="datetimeFigureOut">
              <a:rPr lang="en-US" smtClean="0">
                <a:solidFill>
                  <a:prstClr val="black">
                    <a:tint val="75000"/>
                  </a:prstClr>
                </a:solidFill>
              </a:rPr>
              <a:pPr defTabSz="1371600"/>
              <a:t>10/17/2025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0DFB6FA-1C6E-2371-2A55-FAA94D62497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9319794-8B20-1BE4-DEA1-F7696F2ED942}"/>
              </a:ext>
            </a:extLst>
          </p:cNvPr>
          <p:cNvSpPr>
            <a:spLocks noGrp="1"/>
          </p:cNvSpPr>
          <p:nvPr>
            <p:ph type="sldNum" sz="quarter" idx="12"/>
          </p:nvPr>
        </p:nvSpPr>
        <p:spPr/>
        <p:txBody>
          <a:bodyPr/>
          <a:lstStyle/>
          <a:p>
            <a:pPr defTabSz="1371600"/>
            <a:fld id="{6A9B794E-D351-4FD1-BDEB-D46DBA8500A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846303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E7F9B-9D7D-AFA1-7B03-5583CB8411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9E82BA-94E0-3D43-E7F3-2575EA41E8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4C8C61-D114-94A7-7CD6-0E1F1DE98099}"/>
              </a:ext>
            </a:extLst>
          </p:cNvPr>
          <p:cNvSpPr>
            <a:spLocks noGrp="1"/>
          </p:cNvSpPr>
          <p:nvPr>
            <p:ph type="dt" sz="half" idx="10"/>
          </p:nvPr>
        </p:nvSpPr>
        <p:spPr/>
        <p:txBody>
          <a:bodyPr/>
          <a:lstStyle/>
          <a:p>
            <a:pPr defTabSz="1371600"/>
            <a:fld id="{12C3F9BE-A8E5-409E-94F8-C714CA1B22B9}" type="datetimeFigureOut">
              <a:rPr lang="en-US" smtClean="0">
                <a:solidFill>
                  <a:prstClr val="black">
                    <a:tint val="75000"/>
                  </a:prstClr>
                </a:solidFill>
              </a:rPr>
              <a:pPr defTabSz="1371600"/>
              <a:t>10/17/2025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D804296-A081-8C9B-0F5E-639C7E0786E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9DC1D4E-FA40-1F2F-DD56-784D007D56E1}"/>
              </a:ext>
            </a:extLst>
          </p:cNvPr>
          <p:cNvSpPr>
            <a:spLocks noGrp="1"/>
          </p:cNvSpPr>
          <p:nvPr>
            <p:ph type="sldNum" sz="quarter" idx="12"/>
          </p:nvPr>
        </p:nvSpPr>
        <p:spPr/>
        <p:txBody>
          <a:bodyPr/>
          <a:lstStyle/>
          <a:p>
            <a:pPr defTabSz="1371600"/>
            <a:fld id="{6A9B794E-D351-4FD1-BDEB-D46DBA8500A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1341981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95C58B-CE9B-7AA7-D793-09BC6501739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A8132D-FACF-E6FD-9980-9DF574901E0A}"/>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100A0A-066C-BDCE-1645-A49F64DCC162}"/>
              </a:ext>
            </a:extLst>
          </p:cNvPr>
          <p:cNvSpPr>
            <a:spLocks noGrp="1"/>
          </p:cNvSpPr>
          <p:nvPr>
            <p:ph type="dt" sz="half" idx="10"/>
          </p:nvPr>
        </p:nvSpPr>
        <p:spPr/>
        <p:txBody>
          <a:bodyPr/>
          <a:lstStyle/>
          <a:p>
            <a:pPr defTabSz="1371600"/>
            <a:fld id="{12C3F9BE-A8E5-409E-94F8-C714CA1B22B9}" type="datetimeFigureOut">
              <a:rPr lang="en-US" smtClean="0">
                <a:solidFill>
                  <a:prstClr val="black">
                    <a:tint val="75000"/>
                  </a:prstClr>
                </a:solidFill>
              </a:rPr>
              <a:pPr defTabSz="1371600"/>
              <a:t>10/17/2025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180B2D1-6848-8B4B-34E5-1FD5EA34707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E0DD268-6A9C-9F3C-7AB8-58E1950D1004}"/>
              </a:ext>
            </a:extLst>
          </p:cNvPr>
          <p:cNvSpPr>
            <a:spLocks noGrp="1"/>
          </p:cNvSpPr>
          <p:nvPr>
            <p:ph type="sldNum" sz="quarter" idx="12"/>
          </p:nvPr>
        </p:nvSpPr>
        <p:spPr/>
        <p:txBody>
          <a:bodyPr/>
          <a:lstStyle/>
          <a:p>
            <a:pPr defTabSz="1371600"/>
            <a:fld id="{6A9B794E-D351-4FD1-BDEB-D46DBA8500A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7314181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1080000" y="722700"/>
            <a:ext cx="16128000" cy="11454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27" name="Google Shape;27;p5"/>
          <p:cNvSpPr txBox="1">
            <a:spLocks noGrp="1"/>
          </p:cNvSpPr>
          <p:nvPr>
            <p:ph type="subTitle" idx="1"/>
          </p:nvPr>
        </p:nvSpPr>
        <p:spPr>
          <a:xfrm>
            <a:off x="10964276" y="3139250"/>
            <a:ext cx="3447600" cy="71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a:buNone/>
              <a:defRPr sz="5000">
                <a:solidFill>
                  <a:schemeClr val="dk1"/>
                </a:solidFill>
                <a:latin typeface="Bebas Neue"/>
                <a:ea typeface="Bebas Neue"/>
                <a:cs typeface="Bebas Neue"/>
                <a:sym typeface="Bebas Neue"/>
              </a:defRPr>
            </a:lvl1pPr>
            <a:lvl2pPr lvl="1" algn="ctr" rtl="0">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2pPr>
            <a:lvl3pPr lvl="2" algn="ctr" rtl="0">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3pPr>
            <a:lvl4pPr lvl="3" algn="ctr" rtl="0">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4pPr>
            <a:lvl5pPr lvl="4" algn="ctr" rtl="0">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5pPr>
            <a:lvl6pPr lvl="5" algn="ctr" rtl="0">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6pPr>
            <a:lvl7pPr lvl="6" algn="ctr" rtl="0">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7pPr>
            <a:lvl8pPr lvl="7" algn="ctr" rtl="0">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8pPr>
            <a:lvl9pPr lvl="8" algn="ctr" rtl="0">
              <a:spcBef>
                <a:spcPts val="3200"/>
              </a:spcBef>
              <a:spcAft>
                <a:spcPts val="3200"/>
              </a:spcAft>
              <a:buClr>
                <a:schemeClr val="dk1"/>
              </a:buClr>
              <a:buSzPts val="1400"/>
              <a:buFont typeface="Open Sans"/>
              <a:buNone/>
              <a:defRPr b="1">
                <a:solidFill>
                  <a:schemeClr val="dk1"/>
                </a:solidFill>
                <a:latin typeface="Open Sans"/>
                <a:ea typeface="Open Sans"/>
                <a:cs typeface="Open Sans"/>
                <a:sym typeface="Open Sans"/>
              </a:defRPr>
            </a:lvl9pPr>
          </a:lstStyle>
          <a:p>
            <a:endParaRPr/>
          </a:p>
        </p:txBody>
      </p:sp>
      <p:sp>
        <p:nvSpPr>
          <p:cNvPr id="28" name="Google Shape;28;p5"/>
          <p:cNvSpPr txBox="1">
            <a:spLocks noGrp="1"/>
          </p:cNvSpPr>
          <p:nvPr>
            <p:ph type="subTitle" idx="2"/>
          </p:nvPr>
        </p:nvSpPr>
        <p:spPr>
          <a:xfrm>
            <a:off x="10004576" y="3959501"/>
            <a:ext cx="5367000" cy="12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spcBef>
                <a:spcPts val="0"/>
              </a:spcBef>
              <a:spcAft>
                <a:spcPts val="0"/>
              </a:spcAft>
              <a:buSzPts val="1400"/>
              <a:buNone/>
              <a:defRPr/>
            </a:lvl2pPr>
            <a:lvl3pPr lvl="2" algn="ctr" rtl="0">
              <a:spcBef>
                <a:spcPts val="3200"/>
              </a:spcBef>
              <a:spcAft>
                <a:spcPts val="0"/>
              </a:spcAft>
              <a:buSzPts val="1400"/>
              <a:buNone/>
              <a:defRPr/>
            </a:lvl3pPr>
            <a:lvl4pPr lvl="3" algn="ctr" rtl="0">
              <a:spcBef>
                <a:spcPts val="3200"/>
              </a:spcBef>
              <a:spcAft>
                <a:spcPts val="0"/>
              </a:spcAft>
              <a:buSzPts val="1400"/>
              <a:buNone/>
              <a:defRPr/>
            </a:lvl4pPr>
            <a:lvl5pPr lvl="4" algn="ctr" rtl="0">
              <a:spcBef>
                <a:spcPts val="3200"/>
              </a:spcBef>
              <a:spcAft>
                <a:spcPts val="0"/>
              </a:spcAft>
              <a:buSzPts val="1400"/>
              <a:buNone/>
              <a:defRPr/>
            </a:lvl5pPr>
            <a:lvl6pPr lvl="5" algn="ctr" rtl="0">
              <a:spcBef>
                <a:spcPts val="3200"/>
              </a:spcBef>
              <a:spcAft>
                <a:spcPts val="0"/>
              </a:spcAft>
              <a:buSzPts val="1400"/>
              <a:buNone/>
              <a:defRPr/>
            </a:lvl6pPr>
            <a:lvl7pPr lvl="6" algn="ctr" rtl="0">
              <a:spcBef>
                <a:spcPts val="3200"/>
              </a:spcBef>
              <a:spcAft>
                <a:spcPts val="0"/>
              </a:spcAft>
              <a:buSzPts val="1400"/>
              <a:buNone/>
              <a:defRPr/>
            </a:lvl7pPr>
            <a:lvl8pPr lvl="7" algn="ctr" rtl="0">
              <a:spcBef>
                <a:spcPts val="3200"/>
              </a:spcBef>
              <a:spcAft>
                <a:spcPts val="0"/>
              </a:spcAft>
              <a:buSzPts val="1400"/>
              <a:buNone/>
              <a:defRPr/>
            </a:lvl8pPr>
            <a:lvl9pPr lvl="8" algn="ctr" rtl="0">
              <a:spcBef>
                <a:spcPts val="3200"/>
              </a:spcBef>
              <a:spcAft>
                <a:spcPts val="3200"/>
              </a:spcAft>
              <a:buSzPts val="1400"/>
              <a:buNone/>
              <a:defRPr/>
            </a:lvl9pPr>
          </a:lstStyle>
          <a:p>
            <a:endParaRPr/>
          </a:p>
        </p:txBody>
      </p:sp>
      <p:sp>
        <p:nvSpPr>
          <p:cNvPr id="29" name="Google Shape;29;p5"/>
          <p:cNvSpPr txBox="1">
            <a:spLocks noGrp="1"/>
          </p:cNvSpPr>
          <p:nvPr>
            <p:ph type="subTitle" idx="3"/>
          </p:nvPr>
        </p:nvSpPr>
        <p:spPr>
          <a:xfrm>
            <a:off x="3876126" y="3139250"/>
            <a:ext cx="3447600" cy="71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a:buNone/>
              <a:defRPr sz="5000">
                <a:solidFill>
                  <a:schemeClr val="dk1"/>
                </a:solidFill>
                <a:latin typeface="Bebas Neue"/>
                <a:ea typeface="Bebas Neue"/>
                <a:cs typeface="Bebas Neue"/>
                <a:sym typeface="Bebas Neue"/>
              </a:defRPr>
            </a:lvl1pPr>
            <a:lvl2pPr lvl="1" algn="ctr" rtl="0">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2pPr>
            <a:lvl3pPr lvl="2" algn="ctr" rtl="0">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3pPr>
            <a:lvl4pPr lvl="3" algn="ctr" rtl="0">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4pPr>
            <a:lvl5pPr lvl="4" algn="ctr" rtl="0">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5pPr>
            <a:lvl6pPr lvl="5" algn="ctr" rtl="0">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6pPr>
            <a:lvl7pPr lvl="6" algn="ctr" rtl="0">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7pPr>
            <a:lvl8pPr lvl="7" algn="ctr" rtl="0">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8pPr>
            <a:lvl9pPr lvl="8" algn="ctr" rtl="0">
              <a:spcBef>
                <a:spcPts val="3200"/>
              </a:spcBef>
              <a:spcAft>
                <a:spcPts val="3200"/>
              </a:spcAft>
              <a:buClr>
                <a:schemeClr val="dk1"/>
              </a:buClr>
              <a:buSzPts val="1400"/>
              <a:buFont typeface="Open Sans"/>
              <a:buNone/>
              <a:defRPr b="1">
                <a:solidFill>
                  <a:schemeClr val="dk1"/>
                </a:solidFill>
                <a:latin typeface="Open Sans"/>
                <a:ea typeface="Open Sans"/>
                <a:cs typeface="Open Sans"/>
                <a:sym typeface="Open Sans"/>
              </a:defRPr>
            </a:lvl9pPr>
          </a:lstStyle>
          <a:p>
            <a:endParaRPr/>
          </a:p>
        </p:txBody>
      </p:sp>
      <p:sp>
        <p:nvSpPr>
          <p:cNvPr id="30" name="Google Shape;30;p5"/>
          <p:cNvSpPr txBox="1">
            <a:spLocks noGrp="1"/>
          </p:cNvSpPr>
          <p:nvPr>
            <p:ph type="subTitle" idx="4"/>
          </p:nvPr>
        </p:nvSpPr>
        <p:spPr>
          <a:xfrm>
            <a:off x="2916450" y="3959501"/>
            <a:ext cx="5367000" cy="12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spcBef>
                <a:spcPts val="0"/>
              </a:spcBef>
              <a:spcAft>
                <a:spcPts val="0"/>
              </a:spcAft>
              <a:buSzPts val="1400"/>
              <a:buNone/>
              <a:defRPr/>
            </a:lvl2pPr>
            <a:lvl3pPr lvl="2" algn="ctr" rtl="0">
              <a:spcBef>
                <a:spcPts val="3200"/>
              </a:spcBef>
              <a:spcAft>
                <a:spcPts val="0"/>
              </a:spcAft>
              <a:buSzPts val="1400"/>
              <a:buNone/>
              <a:defRPr/>
            </a:lvl3pPr>
            <a:lvl4pPr lvl="3" algn="ctr" rtl="0">
              <a:spcBef>
                <a:spcPts val="3200"/>
              </a:spcBef>
              <a:spcAft>
                <a:spcPts val="0"/>
              </a:spcAft>
              <a:buSzPts val="1400"/>
              <a:buNone/>
              <a:defRPr/>
            </a:lvl4pPr>
            <a:lvl5pPr lvl="4" algn="ctr" rtl="0">
              <a:spcBef>
                <a:spcPts val="3200"/>
              </a:spcBef>
              <a:spcAft>
                <a:spcPts val="0"/>
              </a:spcAft>
              <a:buSzPts val="1400"/>
              <a:buNone/>
              <a:defRPr/>
            </a:lvl5pPr>
            <a:lvl6pPr lvl="5" algn="ctr" rtl="0">
              <a:spcBef>
                <a:spcPts val="3200"/>
              </a:spcBef>
              <a:spcAft>
                <a:spcPts val="0"/>
              </a:spcAft>
              <a:buSzPts val="1400"/>
              <a:buNone/>
              <a:defRPr/>
            </a:lvl6pPr>
            <a:lvl7pPr lvl="6" algn="ctr" rtl="0">
              <a:spcBef>
                <a:spcPts val="3200"/>
              </a:spcBef>
              <a:spcAft>
                <a:spcPts val="0"/>
              </a:spcAft>
              <a:buSzPts val="1400"/>
              <a:buNone/>
              <a:defRPr/>
            </a:lvl7pPr>
            <a:lvl8pPr lvl="7" algn="ctr" rtl="0">
              <a:spcBef>
                <a:spcPts val="3200"/>
              </a:spcBef>
              <a:spcAft>
                <a:spcPts val="0"/>
              </a:spcAft>
              <a:buSzPts val="1400"/>
              <a:buNone/>
              <a:defRPr/>
            </a:lvl8pPr>
            <a:lvl9pPr lvl="8" algn="ctr" rtl="0">
              <a:spcBef>
                <a:spcPts val="3200"/>
              </a:spcBef>
              <a:spcAft>
                <a:spcPts val="3200"/>
              </a:spcAft>
              <a:buSzPts val="1400"/>
              <a:buNone/>
              <a:defRPr/>
            </a:lvl9pPr>
          </a:lstStyle>
          <a:p>
            <a:endParaRPr/>
          </a:p>
        </p:txBody>
      </p:sp>
    </p:spTree>
    <p:extLst>
      <p:ext uri="{BB962C8B-B14F-4D97-AF65-F5344CB8AC3E}">
        <p14:creationId xmlns:p14="http://schemas.microsoft.com/office/powerpoint/2010/main" val="13093863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172452" y="810201"/>
            <a:ext cx="17791614" cy="9004350"/>
            <a:chOff x="86225" y="353996"/>
            <a:chExt cx="8895807" cy="4502175"/>
          </a:xfrm>
        </p:grpSpPr>
        <p:grpSp>
          <p:nvGrpSpPr>
            <p:cNvPr id="11" name="Google Shape;11;p2"/>
            <p:cNvGrpSpPr/>
            <p:nvPr/>
          </p:nvGrpSpPr>
          <p:grpSpPr>
            <a:xfrm>
              <a:off x="837025" y="353996"/>
              <a:ext cx="8145007" cy="4502175"/>
              <a:chOff x="365514" y="392094"/>
              <a:chExt cx="8467623" cy="4502175"/>
            </a:xfrm>
          </p:grpSpPr>
          <p:sp>
            <p:nvSpPr>
              <p:cNvPr id="12" name="Google Shape;12;p2"/>
              <p:cNvSpPr/>
              <p:nvPr/>
            </p:nvSpPr>
            <p:spPr>
              <a:xfrm>
                <a:off x="365514" y="392094"/>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rot="10800000" flipH="1">
                <a:off x="365514" y="592117"/>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 name="Google Shape;14;p2"/>
            <p:cNvGrpSpPr/>
            <p:nvPr/>
          </p:nvGrpSpPr>
          <p:grpSpPr>
            <a:xfrm>
              <a:off x="86225" y="384725"/>
              <a:ext cx="751875" cy="4434900"/>
              <a:chOff x="114825" y="381000"/>
              <a:chExt cx="751875" cy="4434900"/>
            </a:xfrm>
          </p:grpSpPr>
          <p:sp>
            <p:nvSpPr>
              <p:cNvPr id="15" name="Google Shape;15;p2"/>
              <p:cNvSpPr/>
              <p:nvPr/>
            </p:nvSpPr>
            <p:spPr>
              <a:xfrm>
                <a:off x="190500" y="381000"/>
                <a:ext cx="676200" cy="4434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grpSp>
            <p:nvGrpSpPr>
              <p:cNvPr id="16" name="Google Shape;16;p2"/>
              <p:cNvGrpSpPr/>
              <p:nvPr/>
            </p:nvGrpSpPr>
            <p:grpSpPr>
              <a:xfrm>
                <a:off x="114825" y="553463"/>
                <a:ext cx="492600" cy="4054950"/>
                <a:chOff x="114825" y="553463"/>
                <a:chExt cx="492600" cy="4054950"/>
              </a:xfrm>
            </p:grpSpPr>
            <p:sp>
              <p:nvSpPr>
                <p:cNvPr id="17" name="Google Shape;17;p2"/>
                <p:cNvSpPr/>
                <p:nvPr/>
              </p:nvSpPr>
              <p:spPr>
                <a:xfrm>
                  <a:off x="114825" y="55346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114825" y="126593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114825" y="197840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114825" y="269087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114825" y="340334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114825" y="411581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3" name="Google Shape;23;p2"/>
            <p:cNvPicPr preferRelativeResize="0"/>
            <p:nvPr/>
          </p:nvPicPr>
          <p:blipFill rotWithShape="1">
            <a:blip r:embed="rId2">
              <a:alphaModFix amt="86000"/>
            </a:blip>
            <a:srcRect r="10104"/>
            <a:stretch/>
          </p:blipFill>
          <p:spPr>
            <a:xfrm>
              <a:off x="424870" y="735846"/>
              <a:ext cx="8404593" cy="317000"/>
            </a:xfrm>
            <a:prstGeom prst="rect">
              <a:avLst/>
            </a:prstGeom>
            <a:noFill/>
            <a:ln>
              <a:noFill/>
            </a:ln>
          </p:spPr>
        </p:pic>
        <p:pic>
          <p:nvPicPr>
            <p:cNvPr id="24" name="Google Shape;24;p2"/>
            <p:cNvPicPr preferRelativeResize="0"/>
            <p:nvPr/>
          </p:nvPicPr>
          <p:blipFill rotWithShape="1">
            <a:blip r:embed="rId2">
              <a:alphaModFix amt="86000"/>
            </a:blip>
            <a:srcRect r="9788"/>
            <a:stretch/>
          </p:blipFill>
          <p:spPr>
            <a:xfrm>
              <a:off x="395654" y="1335921"/>
              <a:ext cx="8433807" cy="317000"/>
            </a:xfrm>
            <a:prstGeom prst="rect">
              <a:avLst/>
            </a:prstGeom>
            <a:noFill/>
            <a:ln>
              <a:noFill/>
            </a:ln>
          </p:spPr>
        </p:pic>
        <p:pic>
          <p:nvPicPr>
            <p:cNvPr id="25" name="Google Shape;25;p2"/>
            <p:cNvPicPr preferRelativeResize="0"/>
            <p:nvPr/>
          </p:nvPicPr>
          <p:blipFill rotWithShape="1">
            <a:blip r:embed="rId2">
              <a:alphaModFix amt="86000"/>
            </a:blip>
            <a:srcRect r="9788"/>
            <a:stretch/>
          </p:blipFill>
          <p:spPr>
            <a:xfrm>
              <a:off x="376177" y="1955046"/>
              <a:ext cx="8433807" cy="317000"/>
            </a:xfrm>
            <a:prstGeom prst="rect">
              <a:avLst/>
            </a:prstGeom>
            <a:noFill/>
            <a:ln>
              <a:noFill/>
            </a:ln>
          </p:spPr>
        </p:pic>
        <p:pic>
          <p:nvPicPr>
            <p:cNvPr id="26" name="Google Shape;26;p2"/>
            <p:cNvPicPr preferRelativeResize="0"/>
            <p:nvPr/>
          </p:nvPicPr>
          <p:blipFill rotWithShape="1">
            <a:blip r:embed="rId2">
              <a:alphaModFix amt="86000"/>
            </a:blip>
            <a:srcRect r="6838"/>
            <a:stretch/>
          </p:blipFill>
          <p:spPr>
            <a:xfrm>
              <a:off x="405393" y="2497971"/>
              <a:ext cx="8433807" cy="317000"/>
            </a:xfrm>
            <a:prstGeom prst="rect">
              <a:avLst/>
            </a:prstGeom>
            <a:noFill/>
            <a:ln>
              <a:noFill/>
            </a:ln>
          </p:spPr>
        </p:pic>
        <p:pic>
          <p:nvPicPr>
            <p:cNvPr id="27" name="Google Shape;27;p2"/>
            <p:cNvPicPr preferRelativeResize="0"/>
            <p:nvPr/>
          </p:nvPicPr>
          <p:blipFill rotWithShape="1">
            <a:blip r:embed="rId2">
              <a:alphaModFix amt="86000"/>
            </a:blip>
            <a:srcRect r="9788"/>
            <a:stretch/>
          </p:blipFill>
          <p:spPr>
            <a:xfrm>
              <a:off x="395654" y="3698121"/>
              <a:ext cx="8433807" cy="317000"/>
            </a:xfrm>
            <a:prstGeom prst="rect">
              <a:avLst/>
            </a:prstGeom>
            <a:noFill/>
            <a:ln>
              <a:noFill/>
            </a:ln>
          </p:spPr>
        </p:pic>
        <p:pic>
          <p:nvPicPr>
            <p:cNvPr id="28" name="Google Shape;28;p2"/>
            <p:cNvPicPr preferRelativeResize="0"/>
            <p:nvPr/>
          </p:nvPicPr>
          <p:blipFill rotWithShape="1">
            <a:blip r:embed="rId2">
              <a:alphaModFix amt="86000"/>
            </a:blip>
            <a:srcRect r="9371"/>
            <a:stretch/>
          </p:blipFill>
          <p:spPr>
            <a:xfrm>
              <a:off x="356700" y="3117096"/>
              <a:ext cx="8472765" cy="317000"/>
            </a:xfrm>
            <a:prstGeom prst="rect">
              <a:avLst/>
            </a:prstGeom>
            <a:noFill/>
            <a:ln>
              <a:noFill/>
            </a:ln>
          </p:spPr>
        </p:pic>
        <p:pic>
          <p:nvPicPr>
            <p:cNvPr id="29" name="Google Shape;29;p2"/>
            <p:cNvPicPr preferRelativeResize="0"/>
            <p:nvPr/>
          </p:nvPicPr>
          <p:blipFill rotWithShape="1">
            <a:blip r:embed="rId2">
              <a:alphaModFix amt="86000"/>
            </a:blip>
            <a:srcRect r="9371"/>
            <a:stretch/>
          </p:blipFill>
          <p:spPr>
            <a:xfrm>
              <a:off x="356700" y="4269621"/>
              <a:ext cx="8472765" cy="317000"/>
            </a:xfrm>
            <a:prstGeom prst="rect">
              <a:avLst/>
            </a:prstGeom>
            <a:noFill/>
            <a:ln>
              <a:noFill/>
            </a:ln>
          </p:spPr>
        </p:pic>
        <p:pic>
          <p:nvPicPr>
            <p:cNvPr id="30" name="Google Shape;30;p2"/>
            <p:cNvPicPr preferRelativeResize="0"/>
            <p:nvPr/>
          </p:nvPicPr>
          <p:blipFill rotWithShape="1">
            <a:blip r:embed="rId3">
              <a:alphaModFix amt="82000"/>
            </a:blip>
            <a:srcRect l="4356" r="5828"/>
            <a:stretch/>
          </p:blipFill>
          <p:spPr>
            <a:xfrm rot="5400000">
              <a:off x="-1453401" y="2453526"/>
              <a:ext cx="4324352" cy="312650"/>
            </a:xfrm>
            <a:prstGeom prst="rect">
              <a:avLst/>
            </a:prstGeom>
            <a:noFill/>
            <a:ln>
              <a:noFill/>
            </a:ln>
          </p:spPr>
        </p:pic>
      </p:grpSp>
      <p:sp>
        <p:nvSpPr>
          <p:cNvPr id="31" name="Google Shape;31;p2"/>
          <p:cNvSpPr txBox="1">
            <a:spLocks noGrp="1"/>
          </p:cNvSpPr>
          <p:nvPr>
            <p:ph type="ctrTitle"/>
          </p:nvPr>
        </p:nvSpPr>
        <p:spPr>
          <a:xfrm>
            <a:off x="4584851" y="2689200"/>
            <a:ext cx="9728400" cy="4076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11970" b="1">
                <a:latin typeface="Patrick Hand"/>
                <a:ea typeface="Patrick Hand"/>
                <a:cs typeface="Patrick Hand"/>
                <a:sym typeface="Patrick Hand"/>
              </a:defRPr>
            </a:lvl1pPr>
            <a:lvl2pPr lvl="1" algn="ctr">
              <a:spcBef>
                <a:spcPts val="0"/>
              </a:spcBef>
              <a:spcAft>
                <a:spcPts val="0"/>
              </a:spcAft>
              <a:buSzPts val="5200"/>
              <a:buNone/>
              <a:defRPr sz="10374"/>
            </a:lvl2pPr>
            <a:lvl3pPr lvl="2" algn="ctr">
              <a:spcBef>
                <a:spcPts val="0"/>
              </a:spcBef>
              <a:spcAft>
                <a:spcPts val="0"/>
              </a:spcAft>
              <a:buSzPts val="5200"/>
              <a:buNone/>
              <a:defRPr sz="10374"/>
            </a:lvl3pPr>
            <a:lvl4pPr lvl="3" algn="ctr">
              <a:spcBef>
                <a:spcPts val="0"/>
              </a:spcBef>
              <a:spcAft>
                <a:spcPts val="0"/>
              </a:spcAft>
              <a:buSzPts val="5200"/>
              <a:buNone/>
              <a:defRPr sz="10374"/>
            </a:lvl4pPr>
            <a:lvl5pPr lvl="4" algn="ctr">
              <a:spcBef>
                <a:spcPts val="0"/>
              </a:spcBef>
              <a:spcAft>
                <a:spcPts val="0"/>
              </a:spcAft>
              <a:buSzPts val="5200"/>
              <a:buNone/>
              <a:defRPr sz="10374"/>
            </a:lvl5pPr>
            <a:lvl6pPr lvl="5" algn="ctr">
              <a:spcBef>
                <a:spcPts val="0"/>
              </a:spcBef>
              <a:spcAft>
                <a:spcPts val="0"/>
              </a:spcAft>
              <a:buSzPts val="5200"/>
              <a:buNone/>
              <a:defRPr sz="10374"/>
            </a:lvl6pPr>
            <a:lvl7pPr lvl="6" algn="ctr">
              <a:spcBef>
                <a:spcPts val="0"/>
              </a:spcBef>
              <a:spcAft>
                <a:spcPts val="0"/>
              </a:spcAft>
              <a:buSzPts val="5200"/>
              <a:buNone/>
              <a:defRPr sz="10374"/>
            </a:lvl7pPr>
            <a:lvl8pPr lvl="7" algn="ctr">
              <a:spcBef>
                <a:spcPts val="0"/>
              </a:spcBef>
              <a:spcAft>
                <a:spcPts val="0"/>
              </a:spcAft>
              <a:buSzPts val="5200"/>
              <a:buNone/>
              <a:defRPr sz="10374"/>
            </a:lvl8pPr>
            <a:lvl9pPr lvl="8" algn="ctr">
              <a:spcBef>
                <a:spcPts val="0"/>
              </a:spcBef>
              <a:spcAft>
                <a:spcPts val="0"/>
              </a:spcAft>
              <a:buSzPts val="5200"/>
              <a:buNone/>
              <a:defRPr sz="10374"/>
            </a:lvl9pPr>
          </a:lstStyle>
          <a:p>
            <a:endParaRPr/>
          </a:p>
        </p:txBody>
      </p:sp>
      <p:sp>
        <p:nvSpPr>
          <p:cNvPr id="32" name="Google Shape;32;p2"/>
          <p:cNvSpPr txBox="1">
            <a:spLocks noGrp="1"/>
          </p:cNvSpPr>
          <p:nvPr>
            <p:ph type="subTitle" idx="1"/>
          </p:nvPr>
        </p:nvSpPr>
        <p:spPr>
          <a:xfrm>
            <a:off x="5070301" y="7711608"/>
            <a:ext cx="8757000" cy="904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solidFill>
                  <a:srgbClr val="A17A74"/>
                </a:solidFill>
                <a:latin typeface="Mulish"/>
                <a:ea typeface="Mulish"/>
                <a:cs typeface="Mulish"/>
                <a:sym typeface="Mulish"/>
              </a:defRPr>
            </a:lvl1pPr>
            <a:lvl2pPr lvl="1" algn="ctr">
              <a:lnSpc>
                <a:spcPct val="100000"/>
              </a:lnSpc>
              <a:spcBef>
                <a:spcPts val="0"/>
              </a:spcBef>
              <a:spcAft>
                <a:spcPts val="0"/>
              </a:spcAft>
              <a:buSzPts val="2800"/>
              <a:buNone/>
              <a:defRPr sz="5586"/>
            </a:lvl2pPr>
            <a:lvl3pPr lvl="2" algn="ctr">
              <a:lnSpc>
                <a:spcPct val="100000"/>
              </a:lnSpc>
              <a:spcBef>
                <a:spcPts val="0"/>
              </a:spcBef>
              <a:spcAft>
                <a:spcPts val="0"/>
              </a:spcAft>
              <a:buSzPts val="2800"/>
              <a:buNone/>
              <a:defRPr sz="5586"/>
            </a:lvl3pPr>
            <a:lvl4pPr lvl="3" algn="ctr">
              <a:lnSpc>
                <a:spcPct val="100000"/>
              </a:lnSpc>
              <a:spcBef>
                <a:spcPts val="0"/>
              </a:spcBef>
              <a:spcAft>
                <a:spcPts val="0"/>
              </a:spcAft>
              <a:buSzPts val="2800"/>
              <a:buNone/>
              <a:defRPr sz="5586"/>
            </a:lvl4pPr>
            <a:lvl5pPr lvl="4" algn="ctr">
              <a:lnSpc>
                <a:spcPct val="100000"/>
              </a:lnSpc>
              <a:spcBef>
                <a:spcPts val="0"/>
              </a:spcBef>
              <a:spcAft>
                <a:spcPts val="0"/>
              </a:spcAft>
              <a:buSzPts val="2800"/>
              <a:buNone/>
              <a:defRPr sz="5586"/>
            </a:lvl5pPr>
            <a:lvl6pPr lvl="5" algn="ctr">
              <a:lnSpc>
                <a:spcPct val="100000"/>
              </a:lnSpc>
              <a:spcBef>
                <a:spcPts val="0"/>
              </a:spcBef>
              <a:spcAft>
                <a:spcPts val="0"/>
              </a:spcAft>
              <a:buSzPts val="2800"/>
              <a:buNone/>
              <a:defRPr sz="5586"/>
            </a:lvl6pPr>
            <a:lvl7pPr lvl="6" algn="ctr">
              <a:lnSpc>
                <a:spcPct val="100000"/>
              </a:lnSpc>
              <a:spcBef>
                <a:spcPts val="0"/>
              </a:spcBef>
              <a:spcAft>
                <a:spcPts val="0"/>
              </a:spcAft>
              <a:buSzPts val="2800"/>
              <a:buNone/>
              <a:defRPr sz="5586"/>
            </a:lvl7pPr>
            <a:lvl8pPr lvl="7" algn="ctr">
              <a:lnSpc>
                <a:spcPct val="100000"/>
              </a:lnSpc>
              <a:spcBef>
                <a:spcPts val="0"/>
              </a:spcBef>
              <a:spcAft>
                <a:spcPts val="0"/>
              </a:spcAft>
              <a:buSzPts val="2800"/>
              <a:buNone/>
              <a:defRPr sz="5586"/>
            </a:lvl8pPr>
            <a:lvl9pPr lvl="8" algn="ctr">
              <a:lnSpc>
                <a:spcPct val="100000"/>
              </a:lnSpc>
              <a:spcBef>
                <a:spcPts val="0"/>
              </a:spcBef>
              <a:spcAft>
                <a:spcPts val="0"/>
              </a:spcAft>
              <a:buSzPts val="2800"/>
              <a:buNone/>
              <a:defRPr sz="5586"/>
            </a:lvl9pPr>
          </a:lstStyle>
          <a:p>
            <a:endParaRPr/>
          </a:p>
        </p:txBody>
      </p:sp>
      <p:pic>
        <p:nvPicPr>
          <p:cNvPr id="33" name="Google Shape;33;p2"/>
          <p:cNvPicPr preferRelativeResize="0"/>
          <p:nvPr/>
        </p:nvPicPr>
        <p:blipFill rotWithShape="1">
          <a:blip r:embed="rId4">
            <a:alphaModFix amt="90000"/>
          </a:blip>
          <a:srcRect l="14783" t="26207" r="9676" b="12472"/>
          <a:stretch/>
        </p:blipFill>
        <p:spPr>
          <a:xfrm rot="-1220646">
            <a:off x="1914409" y="1694281"/>
            <a:ext cx="687188" cy="796154"/>
          </a:xfrm>
          <a:prstGeom prst="rect">
            <a:avLst/>
          </a:prstGeom>
          <a:noFill/>
          <a:ln>
            <a:noFill/>
          </a:ln>
        </p:spPr>
      </p:pic>
      <p:pic>
        <p:nvPicPr>
          <p:cNvPr id="34" name="Google Shape;34;p2"/>
          <p:cNvPicPr preferRelativeResize="0"/>
          <p:nvPr/>
        </p:nvPicPr>
        <p:blipFill rotWithShape="1">
          <a:blip r:embed="rId5">
            <a:alphaModFix amt="90000"/>
          </a:blip>
          <a:srcRect l="17866" t="19811" r="12095" b="21433"/>
          <a:stretch/>
        </p:blipFill>
        <p:spPr>
          <a:xfrm>
            <a:off x="13867802" y="1514852"/>
            <a:ext cx="563503" cy="674654"/>
          </a:xfrm>
          <a:prstGeom prst="rect">
            <a:avLst/>
          </a:prstGeom>
          <a:noFill/>
          <a:ln>
            <a:noFill/>
          </a:ln>
        </p:spPr>
      </p:pic>
      <p:pic>
        <p:nvPicPr>
          <p:cNvPr id="35" name="Google Shape;35;p2"/>
          <p:cNvPicPr preferRelativeResize="0"/>
          <p:nvPr/>
        </p:nvPicPr>
        <p:blipFill rotWithShape="1">
          <a:blip r:embed="rId6">
            <a:alphaModFix amt="90000"/>
          </a:blip>
          <a:srcRect l="16404" t="19815" r="13488" b="20554"/>
          <a:stretch/>
        </p:blipFill>
        <p:spPr>
          <a:xfrm rot="1593194">
            <a:off x="16936530" y="1657605"/>
            <a:ext cx="535130" cy="650255"/>
          </a:xfrm>
          <a:prstGeom prst="rect">
            <a:avLst/>
          </a:prstGeom>
          <a:noFill/>
          <a:ln>
            <a:noFill/>
          </a:ln>
        </p:spPr>
      </p:pic>
      <p:pic>
        <p:nvPicPr>
          <p:cNvPr id="36" name="Google Shape;36;p2"/>
          <p:cNvPicPr preferRelativeResize="0"/>
          <p:nvPr/>
        </p:nvPicPr>
        <p:blipFill rotWithShape="1">
          <a:blip r:embed="rId7">
            <a:alphaModFix amt="90000"/>
          </a:blip>
          <a:srcRect l="16945" t="23685" r="10977" b="22040"/>
          <a:stretch/>
        </p:blipFill>
        <p:spPr>
          <a:xfrm rot="-1850224">
            <a:off x="2437799" y="8093210"/>
            <a:ext cx="563474" cy="605546"/>
          </a:xfrm>
          <a:prstGeom prst="rect">
            <a:avLst/>
          </a:prstGeom>
          <a:noFill/>
          <a:ln>
            <a:noFill/>
          </a:ln>
        </p:spPr>
      </p:pic>
      <p:pic>
        <p:nvPicPr>
          <p:cNvPr id="37" name="Google Shape;37;p2"/>
          <p:cNvPicPr preferRelativeResize="0"/>
          <p:nvPr/>
        </p:nvPicPr>
        <p:blipFill rotWithShape="1">
          <a:blip r:embed="rId8">
            <a:alphaModFix amt="90000"/>
          </a:blip>
          <a:srcRect l="16404" t="19815" r="13488" b="20554"/>
          <a:stretch/>
        </p:blipFill>
        <p:spPr>
          <a:xfrm rot="895601">
            <a:off x="3235716" y="7854662"/>
            <a:ext cx="455274" cy="553242"/>
          </a:xfrm>
          <a:prstGeom prst="rect">
            <a:avLst/>
          </a:prstGeom>
          <a:noFill/>
          <a:ln>
            <a:noFill/>
          </a:ln>
        </p:spPr>
      </p:pic>
      <p:pic>
        <p:nvPicPr>
          <p:cNvPr id="38" name="Google Shape;38;p2"/>
          <p:cNvPicPr preferRelativeResize="0"/>
          <p:nvPr/>
        </p:nvPicPr>
        <p:blipFill rotWithShape="1">
          <a:blip r:embed="rId5">
            <a:alphaModFix amt="90000"/>
          </a:blip>
          <a:srcRect l="17866" t="19811" r="12095" b="21433"/>
          <a:stretch/>
        </p:blipFill>
        <p:spPr>
          <a:xfrm rot="1505967">
            <a:off x="16389601" y="8738051"/>
            <a:ext cx="563503" cy="674657"/>
          </a:xfrm>
          <a:prstGeom prst="rect">
            <a:avLst/>
          </a:prstGeom>
          <a:noFill/>
          <a:ln>
            <a:noFill/>
          </a:ln>
        </p:spPr>
      </p:pic>
    </p:spTree>
    <p:extLst>
      <p:ext uri="{BB962C8B-B14F-4D97-AF65-F5344CB8AC3E}">
        <p14:creationId xmlns:p14="http://schemas.microsoft.com/office/powerpoint/2010/main" val="2136493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39"/>
        <p:cNvGrpSpPr/>
        <p:nvPr/>
      </p:nvGrpSpPr>
      <p:grpSpPr>
        <a:xfrm>
          <a:off x="0" y="0"/>
          <a:ext cx="0" cy="0"/>
          <a:chOff x="0" y="0"/>
          <a:chExt cx="0" cy="0"/>
        </a:xfrm>
      </p:grpSpPr>
      <p:grpSp>
        <p:nvGrpSpPr>
          <p:cNvPr id="40" name="Google Shape;40;p3"/>
          <p:cNvGrpSpPr/>
          <p:nvPr/>
        </p:nvGrpSpPr>
        <p:grpSpPr>
          <a:xfrm>
            <a:off x="172452" y="810201"/>
            <a:ext cx="17791614" cy="9004350"/>
            <a:chOff x="86225" y="353996"/>
            <a:chExt cx="8895807" cy="4502175"/>
          </a:xfrm>
        </p:grpSpPr>
        <p:grpSp>
          <p:nvGrpSpPr>
            <p:cNvPr id="41" name="Google Shape;41;p3"/>
            <p:cNvGrpSpPr/>
            <p:nvPr/>
          </p:nvGrpSpPr>
          <p:grpSpPr>
            <a:xfrm>
              <a:off x="837025" y="353996"/>
              <a:ext cx="8145007" cy="4502175"/>
              <a:chOff x="365514" y="392094"/>
              <a:chExt cx="8467623" cy="4502175"/>
            </a:xfrm>
          </p:grpSpPr>
          <p:sp>
            <p:nvSpPr>
              <p:cNvPr id="42" name="Google Shape;42;p3"/>
              <p:cNvSpPr/>
              <p:nvPr/>
            </p:nvSpPr>
            <p:spPr>
              <a:xfrm>
                <a:off x="365514" y="392094"/>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3"/>
              <p:cNvSpPr/>
              <p:nvPr/>
            </p:nvSpPr>
            <p:spPr>
              <a:xfrm rot="10800000" flipH="1">
                <a:off x="365514" y="592117"/>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4" name="Google Shape;44;p3"/>
            <p:cNvGrpSpPr/>
            <p:nvPr/>
          </p:nvGrpSpPr>
          <p:grpSpPr>
            <a:xfrm>
              <a:off x="86225" y="384725"/>
              <a:ext cx="751875" cy="4434900"/>
              <a:chOff x="114825" y="381000"/>
              <a:chExt cx="751875" cy="4434900"/>
            </a:xfrm>
          </p:grpSpPr>
          <p:sp>
            <p:nvSpPr>
              <p:cNvPr id="45" name="Google Shape;45;p3"/>
              <p:cNvSpPr/>
              <p:nvPr/>
            </p:nvSpPr>
            <p:spPr>
              <a:xfrm>
                <a:off x="190500" y="381000"/>
                <a:ext cx="676200" cy="4434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grpSp>
            <p:nvGrpSpPr>
              <p:cNvPr id="46" name="Google Shape;46;p3"/>
              <p:cNvGrpSpPr/>
              <p:nvPr/>
            </p:nvGrpSpPr>
            <p:grpSpPr>
              <a:xfrm>
                <a:off x="114825" y="553463"/>
                <a:ext cx="492600" cy="4054950"/>
                <a:chOff x="114825" y="553463"/>
                <a:chExt cx="492600" cy="4054950"/>
              </a:xfrm>
            </p:grpSpPr>
            <p:sp>
              <p:nvSpPr>
                <p:cNvPr id="47" name="Google Shape;47;p3"/>
                <p:cNvSpPr/>
                <p:nvPr/>
              </p:nvSpPr>
              <p:spPr>
                <a:xfrm>
                  <a:off x="114825" y="55346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a:off x="114825" y="126593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3"/>
                <p:cNvSpPr/>
                <p:nvPr/>
              </p:nvSpPr>
              <p:spPr>
                <a:xfrm>
                  <a:off x="114825" y="197840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3"/>
                <p:cNvSpPr/>
                <p:nvPr/>
              </p:nvSpPr>
              <p:spPr>
                <a:xfrm>
                  <a:off x="114825" y="269087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3"/>
                <p:cNvSpPr/>
                <p:nvPr/>
              </p:nvSpPr>
              <p:spPr>
                <a:xfrm>
                  <a:off x="114825" y="340334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3"/>
                <p:cNvSpPr/>
                <p:nvPr/>
              </p:nvSpPr>
              <p:spPr>
                <a:xfrm>
                  <a:off x="114825" y="411581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53" name="Google Shape;53;p3"/>
            <p:cNvPicPr preferRelativeResize="0"/>
            <p:nvPr/>
          </p:nvPicPr>
          <p:blipFill rotWithShape="1">
            <a:blip r:embed="rId2">
              <a:alphaModFix amt="86000"/>
            </a:blip>
            <a:srcRect r="10104"/>
            <a:stretch/>
          </p:blipFill>
          <p:spPr>
            <a:xfrm>
              <a:off x="424870" y="735846"/>
              <a:ext cx="8404593" cy="317000"/>
            </a:xfrm>
            <a:prstGeom prst="rect">
              <a:avLst/>
            </a:prstGeom>
            <a:noFill/>
            <a:ln>
              <a:noFill/>
            </a:ln>
          </p:spPr>
        </p:pic>
        <p:pic>
          <p:nvPicPr>
            <p:cNvPr id="54" name="Google Shape;54;p3"/>
            <p:cNvPicPr preferRelativeResize="0"/>
            <p:nvPr/>
          </p:nvPicPr>
          <p:blipFill rotWithShape="1">
            <a:blip r:embed="rId2">
              <a:alphaModFix amt="86000"/>
            </a:blip>
            <a:srcRect r="9788"/>
            <a:stretch/>
          </p:blipFill>
          <p:spPr>
            <a:xfrm>
              <a:off x="395654" y="1335921"/>
              <a:ext cx="8433807" cy="317000"/>
            </a:xfrm>
            <a:prstGeom prst="rect">
              <a:avLst/>
            </a:prstGeom>
            <a:noFill/>
            <a:ln>
              <a:noFill/>
            </a:ln>
          </p:spPr>
        </p:pic>
        <p:pic>
          <p:nvPicPr>
            <p:cNvPr id="55" name="Google Shape;55;p3"/>
            <p:cNvPicPr preferRelativeResize="0"/>
            <p:nvPr/>
          </p:nvPicPr>
          <p:blipFill rotWithShape="1">
            <a:blip r:embed="rId2">
              <a:alphaModFix amt="86000"/>
            </a:blip>
            <a:srcRect r="9788"/>
            <a:stretch/>
          </p:blipFill>
          <p:spPr>
            <a:xfrm>
              <a:off x="376177" y="1955046"/>
              <a:ext cx="8433807" cy="317000"/>
            </a:xfrm>
            <a:prstGeom prst="rect">
              <a:avLst/>
            </a:prstGeom>
            <a:noFill/>
            <a:ln>
              <a:noFill/>
            </a:ln>
          </p:spPr>
        </p:pic>
        <p:pic>
          <p:nvPicPr>
            <p:cNvPr id="56" name="Google Shape;56;p3"/>
            <p:cNvPicPr preferRelativeResize="0"/>
            <p:nvPr/>
          </p:nvPicPr>
          <p:blipFill rotWithShape="1">
            <a:blip r:embed="rId2">
              <a:alphaModFix amt="86000"/>
            </a:blip>
            <a:srcRect r="6838"/>
            <a:stretch/>
          </p:blipFill>
          <p:spPr>
            <a:xfrm>
              <a:off x="405393" y="2497971"/>
              <a:ext cx="8433807" cy="317000"/>
            </a:xfrm>
            <a:prstGeom prst="rect">
              <a:avLst/>
            </a:prstGeom>
            <a:noFill/>
            <a:ln>
              <a:noFill/>
            </a:ln>
          </p:spPr>
        </p:pic>
        <p:pic>
          <p:nvPicPr>
            <p:cNvPr id="57" name="Google Shape;57;p3"/>
            <p:cNvPicPr preferRelativeResize="0"/>
            <p:nvPr/>
          </p:nvPicPr>
          <p:blipFill rotWithShape="1">
            <a:blip r:embed="rId2">
              <a:alphaModFix amt="86000"/>
            </a:blip>
            <a:srcRect r="9788"/>
            <a:stretch/>
          </p:blipFill>
          <p:spPr>
            <a:xfrm>
              <a:off x="395654" y="3698121"/>
              <a:ext cx="8433807" cy="317000"/>
            </a:xfrm>
            <a:prstGeom prst="rect">
              <a:avLst/>
            </a:prstGeom>
            <a:noFill/>
            <a:ln>
              <a:noFill/>
            </a:ln>
          </p:spPr>
        </p:pic>
        <p:pic>
          <p:nvPicPr>
            <p:cNvPr id="58" name="Google Shape;58;p3"/>
            <p:cNvPicPr preferRelativeResize="0"/>
            <p:nvPr/>
          </p:nvPicPr>
          <p:blipFill rotWithShape="1">
            <a:blip r:embed="rId2">
              <a:alphaModFix amt="86000"/>
            </a:blip>
            <a:srcRect r="9371"/>
            <a:stretch/>
          </p:blipFill>
          <p:spPr>
            <a:xfrm>
              <a:off x="356700" y="3117096"/>
              <a:ext cx="8472765" cy="317000"/>
            </a:xfrm>
            <a:prstGeom prst="rect">
              <a:avLst/>
            </a:prstGeom>
            <a:noFill/>
            <a:ln>
              <a:noFill/>
            </a:ln>
          </p:spPr>
        </p:pic>
        <p:pic>
          <p:nvPicPr>
            <p:cNvPr id="59" name="Google Shape;59;p3"/>
            <p:cNvPicPr preferRelativeResize="0"/>
            <p:nvPr/>
          </p:nvPicPr>
          <p:blipFill rotWithShape="1">
            <a:blip r:embed="rId2">
              <a:alphaModFix amt="86000"/>
            </a:blip>
            <a:srcRect r="9371"/>
            <a:stretch/>
          </p:blipFill>
          <p:spPr>
            <a:xfrm>
              <a:off x="356700" y="4269621"/>
              <a:ext cx="8472765" cy="317000"/>
            </a:xfrm>
            <a:prstGeom prst="rect">
              <a:avLst/>
            </a:prstGeom>
            <a:noFill/>
            <a:ln>
              <a:noFill/>
            </a:ln>
          </p:spPr>
        </p:pic>
        <p:pic>
          <p:nvPicPr>
            <p:cNvPr id="60" name="Google Shape;60;p3"/>
            <p:cNvPicPr preferRelativeResize="0"/>
            <p:nvPr/>
          </p:nvPicPr>
          <p:blipFill rotWithShape="1">
            <a:blip r:embed="rId3">
              <a:alphaModFix amt="82000"/>
            </a:blip>
            <a:srcRect l="4356" r="5828"/>
            <a:stretch/>
          </p:blipFill>
          <p:spPr>
            <a:xfrm rot="5400000">
              <a:off x="-1453401" y="2453526"/>
              <a:ext cx="4324352" cy="312650"/>
            </a:xfrm>
            <a:prstGeom prst="rect">
              <a:avLst/>
            </a:prstGeom>
            <a:noFill/>
            <a:ln>
              <a:noFill/>
            </a:ln>
          </p:spPr>
        </p:pic>
      </p:grpSp>
      <p:sp>
        <p:nvSpPr>
          <p:cNvPr id="61" name="Google Shape;61;p3"/>
          <p:cNvSpPr txBox="1">
            <a:spLocks noGrp="1"/>
          </p:cNvSpPr>
          <p:nvPr>
            <p:ph type="title"/>
          </p:nvPr>
        </p:nvSpPr>
        <p:spPr>
          <a:xfrm>
            <a:off x="4411800" y="4663650"/>
            <a:ext cx="10135200" cy="16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9975"/>
            </a:lvl1pPr>
            <a:lvl2pPr lvl="1" algn="ctr" rtl="0">
              <a:spcBef>
                <a:spcPts val="0"/>
              </a:spcBef>
              <a:spcAft>
                <a:spcPts val="0"/>
              </a:spcAft>
              <a:buSzPts val="3600"/>
              <a:buNone/>
              <a:defRPr sz="7182"/>
            </a:lvl2pPr>
            <a:lvl3pPr lvl="2" algn="ctr" rtl="0">
              <a:spcBef>
                <a:spcPts val="0"/>
              </a:spcBef>
              <a:spcAft>
                <a:spcPts val="0"/>
              </a:spcAft>
              <a:buSzPts val="3600"/>
              <a:buNone/>
              <a:defRPr sz="7182"/>
            </a:lvl3pPr>
            <a:lvl4pPr lvl="3" algn="ctr" rtl="0">
              <a:spcBef>
                <a:spcPts val="0"/>
              </a:spcBef>
              <a:spcAft>
                <a:spcPts val="0"/>
              </a:spcAft>
              <a:buSzPts val="3600"/>
              <a:buNone/>
              <a:defRPr sz="7182"/>
            </a:lvl4pPr>
            <a:lvl5pPr lvl="4" algn="ctr" rtl="0">
              <a:spcBef>
                <a:spcPts val="0"/>
              </a:spcBef>
              <a:spcAft>
                <a:spcPts val="0"/>
              </a:spcAft>
              <a:buSzPts val="3600"/>
              <a:buNone/>
              <a:defRPr sz="7182"/>
            </a:lvl5pPr>
            <a:lvl6pPr lvl="5" algn="ctr" rtl="0">
              <a:spcBef>
                <a:spcPts val="0"/>
              </a:spcBef>
              <a:spcAft>
                <a:spcPts val="0"/>
              </a:spcAft>
              <a:buSzPts val="3600"/>
              <a:buNone/>
              <a:defRPr sz="7182"/>
            </a:lvl6pPr>
            <a:lvl7pPr lvl="6" algn="ctr" rtl="0">
              <a:spcBef>
                <a:spcPts val="0"/>
              </a:spcBef>
              <a:spcAft>
                <a:spcPts val="0"/>
              </a:spcAft>
              <a:buSzPts val="3600"/>
              <a:buNone/>
              <a:defRPr sz="7182"/>
            </a:lvl7pPr>
            <a:lvl8pPr lvl="7" algn="ctr" rtl="0">
              <a:spcBef>
                <a:spcPts val="0"/>
              </a:spcBef>
              <a:spcAft>
                <a:spcPts val="0"/>
              </a:spcAft>
              <a:buSzPts val="3600"/>
              <a:buNone/>
              <a:defRPr sz="7182"/>
            </a:lvl8pPr>
            <a:lvl9pPr lvl="8" algn="ctr" rtl="0">
              <a:spcBef>
                <a:spcPts val="0"/>
              </a:spcBef>
              <a:spcAft>
                <a:spcPts val="0"/>
              </a:spcAft>
              <a:buSzPts val="3600"/>
              <a:buNone/>
              <a:defRPr sz="7182"/>
            </a:lvl9pPr>
          </a:lstStyle>
          <a:p>
            <a:endParaRPr/>
          </a:p>
        </p:txBody>
      </p:sp>
      <p:sp>
        <p:nvSpPr>
          <p:cNvPr id="62" name="Google Shape;62;p3"/>
          <p:cNvSpPr txBox="1">
            <a:spLocks noGrp="1"/>
          </p:cNvSpPr>
          <p:nvPr>
            <p:ph type="title" idx="2" hasCustomPrompt="1"/>
          </p:nvPr>
        </p:nvSpPr>
        <p:spPr>
          <a:xfrm>
            <a:off x="4411800" y="3037601"/>
            <a:ext cx="10135200" cy="168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1970"/>
            </a:lvl1pPr>
            <a:lvl2pPr lvl="1" algn="ctr" rtl="0">
              <a:spcBef>
                <a:spcPts val="0"/>
              </a:spcBef>
              <a:spcAft>
                <a:spcPts val="0"/>
              </a:spcAft>
              <a:buSzPts val="6000"/>
              <a:buNone/>
              <a:defRPr sz="11970"/>
            </a:lvl2pPr>
            <a:lvl3pPr lvl="2" algn="ctr" rtl="0">
              <a:spcBef>
                <a:spcPts val="0"/>
              </a:spcBef>
              <a:spcAft>
                <a:spcPts val="0"/>
              </a:spcAft>
              <a:buSzPts val="6000"/>
              <a:buNone/>
              <a:defRPr sz="11970"/>
            </a:lvl3pPr>
            <a:lvl4pPr lvl="3" algn="ctr" rtl="0">
              <a:spcBef>
                <a:spcPts val="0"/>
              </a:spcBef>
              <a:spcAft>
                <a:spcPts val="0"/>
              </a:spcAft>
              <a:buSzPts val="6000"/>
              <a:buNone/>
              <a:defRPr sz="11970"/>
            </a:lvl4pPr>
            <a:lvl5pPr lvl="4" algn="ctr" rtl="0">
              <a:spcBef>
                <a:spcPts val="0"/>
              </a:spcBef>
              <a:spcAft>
                <a:spcPts val="0"/>
              </a:spcAft>
              <a:buSzPts val="6000"/>
              <a:buNone/>
              <a:defRPr sz="11970"/>
            </a:lvl5pPr>
            <a:lvl6pPr lvl="5" algn="ctr" rtl="0">
              <a:spcBef>
                <a:spcPts val="0"/>
              </a:spcBef>
              <a:spcAft>
                <a:spcPts val="0"/>
              </a:spcAft>
              <a:buSzPts val="6000"/>
              <a:buNone/>
              <a:defRPr sz="11970"/>
            </a:lvl6pPr>
            <a:lvl7pPr lvl="6" algn="ctr" rtl="0">
              <a:spcBef>
                <a:spcPts val="0"/>
              </a:spcBef>
              <a:spcAft>
                <a:spcPts val="0"/>
              </a:spcAft>
              <a:buSzPts val="6000"/>
              <a:buNone/>
              <a:defRPr sz="11970"/>
            </a:lvl7pPr>
            <a:lvl8pPr lvl="7" algn="ctr" rtl="0">
              <a:spcBef>
                <a:spcPts val="0"/>
              </a:spcBef>
              <a:spcAft>
                <a:spcPts val="0"/>
              </a:spcAft>
              <a:buSzPts val="6000"/>
              <a:buNone/>
              <a:defRPr sz="11970"/>
            </a:lvl8pPr>
            <a:lvl9pPr lvl="8" algn="ctr" rtl="0">
              <a:spcBef>
                <a:spcPts val="0"/>
              </a:spcBef>
              <a:spcAft>
                <a:spcPts val="0"/>
              </a:spcAft>
              <a:buSzPts val="6000"/>
              <a:buNone/>
              <a:defRPr sz="11970"/>
            </a:lvl9pPr>
          </a:lstStyle>
          <a:p>
            <a:r>
              <a:t>xx%</a:t>
            </a:r>
          </a:p>
        </p:txBody>
      </p:sp>
      <p:sp>
        <p:nvSpPr>
          <p:cNvPr id="63" name="Google Shape;63;p3"/>
          <p:cNvSpPr txBox="1">
            <a:spLocks noGrp="1"/>
          </p:cNvSpPr>
          <p:nvPr>
            <p:ph type="subTitle" idx="1"/>
          </p:nvPr>
        </p:nvSpPr>
        <p:spPr>
          <a:xfrm>
            <a:off x="4411800" y="6169100"/>
            <a:ext cx="101352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64" name="Google Shape;64;p3"/>
          <p:cNvPicPr preferRelativeResize="0"/>
          <p:nvPr/>
        </p:nvPicPr>
        <p:blipFill rotWithShape="1">
          <a:blip r:embed="rId4">
            <a:alphaModFix amt="90000"/>
          </a:blip>
          <a:srcRect l="14783" t="26207" r="9676" b="12472"/>
          <a:stretch/>
        </p:blipFill>
        <p:spPr>
          <a:xfrm rot="1220646" flipH="1">
            <a:off x="16784632" y="1694281"/>
            <a:ext cx="687188" cy="796154"/>
          </a:xfrm>
          <a:prstGeom prst="rect">
            <a:avLst/>
          </a:prstGeom>
          <a:noFill/>
          <a:ln>
            <a:noFill/>
          </a:ln>
        </p:spPr>
      </p:pic>
      <p:pic>
        <p:nvPicPr>
          <p:cNvPr id="65" name="Google Shape;65;p3"/>
          <p:cNvPicPr preferRelativeResize="0"/>
          <p:nvPr/>
        </p:nvPicPr>
        <p:blipFill rotWithShape="1">
          <a:blip r:embed="rId5">
            <a:alphaModFix amt="90000"/>
          </a:blip>
          <a:srcRect l="17866" t="19811" r="12095" b="21433"/>
          <a:stretch/>
        </p:blipFill>
        <p:spPr>
          <a:xfrm flipH="1">
            <a:off x="4954927" y="1514852"/>
            <a:ext cx="563503" cy="674654"/>
          </a:xfrm>
          <a:prstGeom prst="rect">
            <a:avLst/>
          </a:prstGeom>
          <a:noFill/>
          <a:ln>
            <a:noFill/>
          </a:ln>
        </p:spPr>
      </p:pic>
      <p:pic>
        <p:nvPicPr>
          <p:cNvPr id="66" name="Google Shape;66;p3"/>
          <p:cNvPicPr preferRelativeResize="0"/>
          <p:nvPr/>
        </p:nvPicPr>
        <p:blipFill rotWithShape="1">
          <a:blip r:embed="rId6">
            <a:alphaModFix amt="90000"/>
          </a:blip>
          <a:srcRect l="16404" t="19815" r="13488" b="20554"/>
          <a:stretch/>
        </p:blipFill>
        <p:spPr>
          <a:xfrm rot="-1593194" flipH="1">
            <a:off x="1914572" y="1657605"/>
            <a:ext cx="535130" cy="650255"/>
          </a:xfrm>
          <a:prstGeom prst="rect">
            <a:avLst/>
          </a:prstGeom>
          <a:noFill/>
          <a:ln>
            <a:noFill/>
          </a:ln>
        </p:spPr>
      </p:pic>
      <p:pic>
        <p:nvPicPr>
          <p:cNvPr id="67" name="Google Shape;67;p3"/>
          <p:cNvPicPr preferRelativeResize="0"/>
          <p:nvPr/>
        </p:nvPicPr>
        <p:blipFill rotWithShape="1">
          <a:blip r:embed="rId7">
            <a:alphaModFix amt="90000"/>
          </a:blip>
          <a:srcRect l="16945" t="23685" r="10977" b="22040"/>
          <a:stretch/>
        </p:blipFill>
        <p:spPr>
          <a:xfrm rot="1850224" flipH="1">
            <a:off x="16384955" y="8093210"/>
            <a:ext cx="563474" cy="605546"/>
          </a:xfrm>
          <a:prstGeom prst="rect">
            <a:avLst/>
          </a:prstGeom>
          <a:noFill/>
          <a:ln>
            <a:noFill/>
          </a:ln>
        </p:spPr>
      </p:pic>
      <p:pic>
        <p:nvPicPr>
          <p:cNvPr id="68" name="Google Shape;68;p3"/>
          <p:cNvPicPr preferRelativeResize="0"/>
          <p:nvPr/>
        </p:nvPicPr>
        <p:blipFill rotWithShape="1">
          <a:blip r:embed="rId8">
            <a:alphaModFix amt="90000"/>
          </a:blip>
          <a:srcRect l="16404" t="19815" r="13488" b="20554"/>
          <a:stretch/>
        </p:blipFill>
        <p:spPr>
          <a:xfrm rot="-895601" flipH="1">
            <a:off x="15695241" y="7854662"/>
            <a:ext cx="455274" cy="553242"/>
          </a:xfrm>
          <a:prstGeom prst="rect">
            <a:avLst/>
          </a:prstGeom>
          <a:noFill/>
          <a:ln>
            <a:noFill/>
          </a:ln>
        </p:spPr>
      </p:pic>
      <p:pic>
        <p:nvPicPr>
          <p:cNvPr id="69" name="Google Shape;69;p3"/>
          <p:cNvPicPr preferRelativeResize="0"/>
          <p:nvPr/>
        </p:nvPicPr>
        <p:blipFill rotWithShape="1">
          <a:blip r:embed="rId5">
            <a:alphaModFix amt="90000"/>
          </a:blip>
          <a:srcRect l="17866" t="19811" r="12095" b="21433"/>
          <a:stretch/>
        </p:blipFill>
        <p:spPr>
          <a:xfrm rot="-1505967" flipH="1">
            <a:off x="2433128" y="8738051"/>
            <a:ext cx="563503" cy="674657"/>
          </a:xfrm>
          <a:prstGeom prst="rect">
            <a:avLst/>
          </a:prstGeom>
          <a:noFill/>
          <a:ln>
            <a:noFill/>
          </a:ln>
        </p:spPr>
      </p:pic>
    </p:spTree>
    <p:extLst>
      <p:ext uri="{BB962C8B-B14F-4D97-AF65-F5344CB8AC3E}">
        <p14:creationId xmlns:p14="http://schemas.microsoft.com/office/powerpoint/2010/main" val="5740251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Big number" userDrawn="1">
  <p:cSld name="Big number">
    <p:spTree>
      <p:nvGrpSpPr>
        <p:cNvPr id="1" name="Shape 245"/>
        <p:cNvGrpSpPr/>
        <p:nvPr/>
      </p:nvGrpSpPr>
      <p:grpSpPr>
        <a:xfrm>
          <a:off x="0" y="0"/>
          <a:ext cx="0" cy="0"/>
          <a:chOff x="0" y="0"/>
          <a:chExt cx="0" cy="0"/>
        </a:xfrm>
      </p:grpSpPr>
      <p:grpSp>
        <p:nvGrpSpPr>
          <p:cNvPr id="246" name="Google Shape;246;p11"/>
          <p:cNvGrpSpPr/>
          <p:nvPr/>
        </p:nvGrpSpPr>
        <p:grpSpPr>
          <a:xfrm>
            <a:off x="172452" y="810201"/>
            <a:ext cx="17791614" cy="9004350"/>
            <a:chOff x="86225" y="353996"/>
            <a:chExt cx="8895807" cy="4502175"/>
          </a:xfrm>
        </p:grpSpPr>
        <p:grpSp>
          <p:nvGrpSpPr>
            <p:cNvPr id="247" name="Google Shape;247;p11"/>
            <p:cNvGrpSpPr/>
            <p:nvPr/>
          </p:nvGrpSpPr>
          <p:grpSpPr>
            <a:xfrm>
              <a:off x="837025" y="353996"/>
              <a:ext cx="8145007" cy="4502175"/>
              <a:chOff x="365514" y="392094"/>
              <a:chExt cx="8467623" cy="4502175"/>
            </a:xfrm>
          </p:grpSpPr>
          <p:sp>
            <p:nvSpPr>
              <p:cNvPr id="248" name="Google Shape;248;p11"/>
              <p:cNvSpPr/>
              <p:nvPr/>
            </p:nvSpPr>
            <p:spPr>
              <a:xfrm>
                <a:off x="365514" y="392094"/>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11"/>
              <p:cNvSpPr/>
              <p:nvPr/>
            </p:nvSpPr>
            <p:spPr>
              <a:xfrm rot="10800000" flipH="1">
                <a:off x="365514" y="592117"/>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0" name="Google Shape;250;p11"/>
            <p:cNvGrpSpPr/>
            <p:nvPr/>
          </p:nvGrpSpPr>
          <p:grpSpPr>
            <a:xfrm>
              <a:off x="86225" y="384725"/>
              <a:ext cx="751875" cy="4434900"/>
              <a:chOff x="114825" y="381000"/>
              <a:chExt cx="751875" cy="4434900"/>
            </a:xfrm>
          </p:grpSpPr>
          <p:sp>
            <p:nvSpPr>
              <p:cNvPr id="251" name="Google Shape;251;p11"/>
              <p:cNvSpPr/>
              <p:nvPr/>
            </p:nvSpPr>
            <p:spPr>
              <a:xfrm>
                <a:off x="190500" y="381000"/>
                <a:ext cx="676200" cy="4434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grpSp>
            <p:nvGrpSpPr>
              <p:cNvPr id="252" name="Google Shape;252;p11"/>
              <p:cNvGrpSpPr/>
              <p:nvPr/>
            </p:nvGrpSpPr>
            <p:grpSpPr>
              <a:xfrm>
                <a:off x="114825" y="553463"/>
                <a:ext cx="492600" cy="4054950"/>
                <a:chOff x="114825" y="553463"/>
                <a:chExt cx="492600" cy="4054950"/>
              </a:xfrm>
            </p:grpSpPr>
            <p:sp>
              <p:nvSpPr>
                <p:cNvPr id="253" name="Google Shape;253;p11"/>
                <p:cNvSpPr/>
                <p:nvPr/>
              </p:nvSpPr>
              <p:spPr>
                <a:xfrm>
                  <a:off x="114825" y="55346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11"/>
                <p:cNvSpPr/>
                <p:nvPr/>
              </p:nvSpPr>
              <p:spPr>
                <a:xfrm>
                  <a:off x="114825" y="126593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11"/>
                <p:cNvSpPr/>
                <p:nvPr/>
              </p:nvSpPr>
              <p:spPr>
                <a:xfrm>
                  <a:off x="114825" y="197840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11"/>
                <p:cNvSpPr/>
                <p:nvPr/>
              </p:nvSpPr>
              <p:spPr>
                <a:xfrm>
                  <a:off x="114825" y="269087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11"/>
                <p:cNvSpPr/>
                <p:nvPr/>
              </p:nvSpPr>
              <p:spPr>
                <a:xfrm>
                  <a:off x="114825" y="340334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11"/>
                <p:cNvSpPr/>
                <p:nvPr/>
              </p:nvSpPr>
              <p:spPr>
                <a:xfrm>
                  <a:off x="114825" y="411581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59" name="Google Shape;259;p11"/>
            <p:cNvPicPr preferRelativeResize="0"/>
            <p:nvPr/>
          </p:nvPicPr>
          <p:blipFill rotWithShape="1">
            <a:blip r:embed="rId2">
              <a:alphaModFix amt="86000"/>
            </a:blip>
            <a:srcRect r="10104"/>
            <a:stretch/>
          </p:blipFill>
          <p:spPr>
            <a:xfrm>
              <a:off x="424870" y="735846"/>
              <a:ext cx="8404593" cy="317000"/>
            </a:xfrm>
            <a:prstGeom prst="rect">
              <a:avLst/>
            </a:prstGeom>
            <a:noFill/>
            <a:ln>
              <a:noFill/>
            </a:ln>
          </p:spPr>
        </p:pic>
        <p:pic>
          <p:nvPicPr>
            <p:cNvPr id="260" name="Google Shape;260;p11"/>
            <p:cNvPicPr preferRelativeResize="0"/>
            <p:nvPr/>
          </p:nvPicPr>
          <p:blipFill rotWithShape="1">
            <a:blip r:embed="rId2">
              <a:alphaModFix amt="86000"/>
            </a:blip>
            <a:srcRect r="9788"/>
            <a:stretch/>
          </p:blipFill>
          <p:spPr>
            <a:xfrm>
              <a:off x="395654" y="1335921"/>
              <a:ext cx="8433807" cy="317000"/>
            </a:xfrm>
            <a:prstGeom prst="rect">
              <a:avLst/>
            </a:prstGeom>
            <a:noFill/>
            <a:ln>
              <a:noFill/>
            </a:ln>
          </p:spPr>
        </p:pic>
        <p:pic>
          <p:nvPicPr>
            <p:cNvPr id="261" name="Google Shape;261;p11"/>
            <p:cNvPicPr preferRelativeResize="0"/>
            <p:nvPr/>
          </p:nvPicPr>
          <p:blipFill rotWithShape="1">
            <a:blip r:embed="rId2">
              <a:alphaModFix amt="86000"/>
            </a:blip>
            <a:srcRect r="9788"/>
            <a:stretch/>
          </p:blipFill>
          <p:spPr>
            <a:xfrm>
              <a:off x="376177" y="1955046"/>
              <a:ext cx="8433807" cy="317000"/>
            </a:xfrm>
            <a:prstGeom prst="rect">
              <a:avLst/>
            </a:prstGeom>
            <a:noFill/>
            <a:ln>
              <a:noFill/>
            </a:ln>
          </p:spPr>
        </p:pic>
        <p:pic>
          <p:nvPicPr>
            <p:cNvPr id="262" name="Google Shape;262;p11"/>
            <p:cNvPicPr preferRelativeResize="0"/>
            <p:nvPr/>
          </p:nvPicPr>
          <p:blipFill rotWithShape="1">
            <a:blip r:embed="rId2">
              <a:alphaModFix amt="86000"/>
            </a:blip>
            <a:srcRect r="6838"/>
            <a:stretch/>
          </p:blipFill>
          <p:spPr>
            <a:xfrm>
              <a:off x="405393" y="2497971"/>
              <a:ext cx="8433807" cy="317000"/>
            </a:xfrm>
            <a:prstGeom prst="rect">
              <a:avLst/>
            </a:prstGeom>
            <a:noFill/>
            <a:ln>
              <a:noFill/>
            </a:ln>
          </p:spPr>
        </p:pic>
        <p:pic>
          <p:nvPicPr>
            <p:cNvPr id="263" name="Google Shape;263;p11"/>
            <p:cNvPicPr preferRelativeResize="0"/>
            <p:nvPr/>
          </p:nvPicPr>
          <p:blipFill rotWithShape="1">
            <a:blip r:embed="rId2">
              <a:alphaModFix amt="86000"/>
            </a:blip>
            <a:srcRect r="9788"/>
            <a:stretch/>
          </p:blipFill>
          <p:spPr>
            <a:xfrm>
              <a:off x="395654" y="3698121"/>
              <a:ext cx="8433807" cy="317000"/>
            </a:xfrm>
            <a:prstGeom prst="rect">
              <a:avLst/>
            </a:prstGeom>
            <a:noFill/>
            <a:ln>
              <a:noFill/>
            </a:ln>
          </p:spPr>
        </p:pic>
        <p:pic>
          <p:nvPicPr>
            <p:cNvPr id="264" name="Google Shape;264;p11"/>
            <p:cNvPicPr preferRelativeResize="0"/>
            <p:nvPr/>
          </p:nvPicPr>
          <p:blipFill rotWithShape="1">
            <a:blip r:embed="rId2">
              <a:alphaModFix amt="86000"/>
            </a:blip>
            <a:srcRect r="9371"/>
            <a:stretch/>
          </p:blipFill>
          <p:spPr>
            <a:xfrm>
              <a:off x="356700" y="3117096"/>
              <a:ext cx="8472765" cy="317000"/>
            </a:xfrm>
            <a:prstGeom prst="rect">
              <a:avLst/>
            </a:prstGeom>
            <a:noFill/>
            <a:ln>
              <a:noFill/>
            </a:ln>
          </p:spPr>
        </p:pic>
        <p:pic>
          <p:nvPicPr>
            <p:cNvPr id="265" name="Google Shape;265;p11"/>
            <p:cNvPicPr preferRelativeResize="0"/>
            <p:nvPr/>
          </p:nvPicPr>
          <p:blipFill rotWithShape="1">
            <a:blip r:embed="rId2">
              <a:alphaModFix amt="86000"/>
            </a:blip>
            <a:srcRect r="9371"/>
            <a:stretch/>
          </p:blipFill>
          <p:spPr>
            <a:xfrm>
              <a:off x="356700" y="4269621"/>
              <a:ext cx="8472765" cy="317000"/>
            </a:xfrm>
            <a:prstGeom prst="rect">
              <a:avLst/>
            </a:prstGeom>
            <a:noFill/>
            <a:ln>
              <a:noFill/>
            </a:ln>
          </p:spPr>
        </p:pic>
        <p:pic>
          <p:nvPicPr>
            <p:cNvPr id="266" name="Google Shape;266;p11"/>
            <p:cNvPicPr preferRelativeResize="0"/>
            <p:nvPr/>
          </p:nvPicPr>
          <p:blipFill rotWithShape="1">
            <a:blip r:embed="rId3">
              <a:alphaModFix amt="82000"/>
            </a:blip>
            <a:srcRect l="4356" r="5828"/>
            <a:stretch/>
          </p:blipFill>
          <p:spPr>
            <a:xfrm rot="5400000">
              <a:off x="-1453401" y="2453526"/>
              <a:ext cx="4324352" cy="312650"/>
            </a:xfrm>
            <a:prstGeom prst="rect">
              <a:avLst/>
            </a:prstGeom>
            <a:noFill/>
            <a:ln>
              <a:noFill/>
            </a:ln>
          </p:spPr>
        </p:pic>
      </p:grpSp>
      <p:pic>
        <p:nvPicPr>
          <p:cNvPr id="269" name="Google Shape;269;p11"/>
          <p:cNvPicPr preferRelativeResize="0"/>
          <p:nvPr/>
        </p:nvPicPr>
        <p:blipFill rotWithShape="1">
          <a:blip r:embed="rId4">
            <a:alphaModFix amt="90000"/>
          </a:blip>
          <a:srcRect l="14783" t="26207" r="9676" b="12472"/>
          <a:stretch/>
        </p:blipFill>
        <p:spPr>
          <a:xfrm rot="1220646" flipH="1">
            <a:off x="15679958" y="1584655"/>
            <a:ext cx="687188" cy="796154"/>
          </a:xfrm>
          <a:prstGeom prst="rect">
            <a:avLst/>
          </a:prstGeom>
          <a:noFill/>
          <a:ln>
            <a:noFill/>
          </a:ln>
        </p:spPr>
      </p:pic>
      <p:pic>
        <p:nvPicPr>
          <p:cNvPr id="270" name="Google Shape;270;p11"/>
          <p:cNvPicPr preferRelativeResize="0"/>
          <p:nvPr/>
        </p:nvPicPr>
        <p:blipFill rotWithShape="1">
          <a:blip r:embed="rId5">
            <a:alphaModFix amt="90000"/>
          </a:blip>
          <a:srcRect l="17866" t="19811" r="12095" b="21433"/>
          <a:stretch/>
        </p:blipFill>
        <p:spPr>
          <a:xfrm flipH="1">
            <a:off x="16942803" y="8125702"/>
            <a:ext cx="563503" cy="674654"/>
          </a:xfrm>
          <a:prstGeom prst="rect">
            <a:avLst/>
          </a:prstGeom>
          <a:noFill/>
          <a:ln>
            <a:noFill/>
          </a:ln>
        </p:spPr>
      </p:pic>
      <p:pic>
        <p:nvPicPr>
          <p:cNvPr id="271" name="Google Shape;271;p11"/>
          <p:cNvPicPr preferRelativeResize="0"/>
          <p:nvPr/>
        </p:nvPicPr>
        <p:blipFill rotWithShape="1">
          <a:blip r:embed="rId6">
            <a:alphaModFix amt="90000"/>
          </a:blip>
          <a:srcRect l="16404" t="19815" r="13488" b="20554"/>
          <a:stretch/>
        </p:blipFill>
        <p:spPr>
          <a:xfrm rot="-1593194" flipH="1">
            <a:off x="15755996" y="8750255"/>
            <a:ext cx="535130" cy="650255"/>
          </a:xfrm>
          <a:prstGeom prst="rect">
            <a:avLst/>
          </a:prstGeom>
          <a:noFill/>
          <a:ln>
            <a:noFill/>
          </a:ln>
        </p:spPr>
      </p:pic>
      <p:pic>
        <p:nvPicPr>
          <p:cNvPr id="272" name="Google Shape;272;p11"/>
          <p:cNvPicPr preferRelativeResize="0"/>
          <p:nvPr/>
        </p:nvPicPr>
        <p:blipFill rotWithShape="1">
          <a:blip r:embed="rId7">
            <a:alphaModFix amt="90000"/>
          </a:blip>
          <a:srcRect l="16404" t="19815" r="13488" b="20554"/>
          <a:stretch/>
        </p:blipFill>
        <p:spPr>
          <a:xfrm rot="-2461708" flipH="1">
            <a:off x="2106267" y="2833285"/>
            <a:ext cx="455274" cy="553244"/>
          </a:xfrm>
          <a:prstGeom prst="rect">
            <a:avLst/>
          </a:prstGeom>
          <a:noFill/>
          <a:ln>
            <a:noFill/>
          </a:ln>
        </p:spPr>
      </p:pic>
      <p:pic>
        <p:nvPicPr>
          <p:cNvPr id="273" name="Google Shape;273;p11"/>
          <p:cNvPicPr preferRelativeResize="0"/>
          <p:nvPr/>
        </p:nvPicPr>
        <p:blipFill rotWithShape="1">
          <a:blip r:embed="rId5">
            <a:alphaModFix amt="90000"/>
          </a:blip>
          <a:srcRect l="17866" t="19811" r="12095" b="21433"/>
          <a:stretch/>
        </p:blipFill>
        <p:spPr>
          <a:xfrm rot="-1505967" flipH="1">
            <a:off x="2533803" y="8738051"/>
            <a:ext cx="563503" cy="674657"/>
          </a:xfrm>
          <a:prstGeom prst="rect">
            <a:avLst/>
          </a:prstGeom>
          <a:noFill/>
          <a:ln>
            <a:noFill/>
          </a:ln>
        </p:spPr>
      </p:pic>
    </p:spTree>
    <p:extLst>
      <p:ext uri="{BB962C8B-B14F-4D97-AF65-F5344CB8AC3E}">
        <p14:creationId xmlns:p14="http://schemas.microsoft.com/office/powerpoint/2010/main" val="5364593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74"/>
        <p:cNvGrpSpPr/>
        <p:nvPr/>
      </p:nvGrpSpPr>
      <p:grpSpPr>
        <a:xfrm>
          <a:off x="0" y="0"/>
          <a:ext cx="0" cy="0"/>
          <a:chOff x="0" y="0"/>
          <a:chExt cx="0" cy="0"/>
        </a:xfrm>
      </p:grpSpPr>
    </p:spTree>
    <p:extLst>
      <p:ext uri="{BB962C8B-B14F-4D97-AF65-F5344CB8AC3E}">
        <p14:creationId xmlns:p14="http://schemas.microsoft.com/office/powerpoint/2010/main" val="19825788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398"/>
        <p:cNvGrpSpPr/>
        <p:nvPr/>
      </p:nvGrpSpPr>
      <p:grpSpPr>
        <a:xfrm>
          <a:off x="0" y="0"/>
          <a:ext cx="0" cy="0"/>
          <a:chOff x="0" y="0"/>
          <a:chExt cx="0" cy="0"/>
        </a:xfrm>
      </p:grpSpPr>
      <p:grpSp>
        <p:nvGrpSpPr>
          <p:cNvPr id="399" name="Google Shape;399;p17"/>
          <p:cNvGrpSpPr/>
          <p:nvPr/>
        </p:nvGrpSpPr>
        <p:grpSpPr>
          <a:xfrm>
            <a:off x="172452" y="810201"/>
            <a:ext cx="17791614" cy="9004350"/>
            <a:chOff x="86225" y="353996"/>
            <a:chExt cx="8895807" cy="4502175"/>
          </a:xfrm>
        </p:grpSpPr>
        <p:grpSp>
          <p:nvGrpSpPr>
            <p:cNvPr id="400" name="Google Shape;400;p17"/>
            <p:cNvGrpSpPr/>
            <p:nvPr/>
          </p:nvGrpSpPr>
          <p:grpSpPr>
            <a:xfrm>
              <a:off x="837025" y="353996"/>
              <a:ext cx="8145007" cy="4502175"/>
              <a:chOff x="365514" y="392094"/>
              <a:chExt cx="8467623" cy="4502175"/>
            </a:xfrm>
          </p:grpSpPr>
          <p:sp>
            <p:nvSpPr>
              <p:cNvPr id="401" name="Google Shape;401;p17"/>
              <p:cNvSpPr/>
              <p:nvPr/>
            </p:nvSpPr>
            <p:spPr>
              <a:xfrm>
                <a:off x="365514" y="392094"/>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17"/>
              <p:cNvSpPr/>
              <p:nvPr/>
            </p:nvSpPr>
            <p:spPr>
              <a:xfrm rot="10800000" flipH="1">
                <a:off x="365514" y="592117"/>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3" name="Google Shape;403;p17"/>
            <p:cNvGrpSpPr/>
            <p:nvPr/>
          </p:nvGrpSpPr>
          <p:grpSpPr>
            <a:xfrm>
              <a:off x="86225" y="384725"/>
              <a:ext cx="751875" cy="4434900"/>
              <a:chOff x="114825" y="381000"/>
              <a:chExt cx="751875" cy="4434900"/>
            </a:xfrm>
          </p:grpSpPr>
          <p:sp>
            <p:nvSpPr>
              <p:cNvPr id="404" name="Google Shape;404;p17"/>
              <p:cNvSpPr/>
              <p:nvPr/>
            </p:nvSpPr>
            <p:spPr>
              <a:xfrm>
                <a:off x="190500" y="381000"/>
                <a:ext cx="676200" cy="4434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grpSp>
            <p:nvGrpSpPr>
              <p:cNvPr id="405" name="Google Shape;405;p17"/>
              <p:cNvGrpSpPr/>
              <p:nvPr/>
            </p:nvGrpSpPr>
            <p:grpSpPr>
              <a:xfrm>
                <a:off x="114825" y="553463"/>
                <a:ext cx="492600" cy="4054950"/>
                <a:chOff x="114825" y="553463"/>
                <a:chExt cx="492600" cy="4054950"/>
              </a:xfrm>
            </p:grpSpPr>
            <p:sp>
              <p:nvSpPr>
                <p:cNvPr id="406" name="Google Shape;406;p17"/>
                <p:cNvSpPr/>
                <p:nvPr/>
              </p:nvSpPr>
              <p:spPr>
                <a:xfrm>
                  <a:off x="114825" y="55346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17"/>
                <p:cNvSpPr/>
                <p:nvPr/>
              </p:nvSpPr>
              <p:spPr>
                <a:xfrm>
                  <a:off x="114825" y="126593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17"/>
                <p:cNvSpPr/>
                <p:nvPr/>
              </p:nvSpPr>
              <p:spPr>
                <a:xfrm>
                  <a:off x="114825" y="197840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7"/>
                <p:cNvSpPr/>
                <p:nvPr/>
              </p:nvSpPr>
              <p:spPr>
                <a:xfrm>
                  <a:off x="114825" y="269087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7"/>
                <p:cNvSpPr/>
                <p:nvPr/>
              </p:nvSpPr>
              <p:spPr>
                <a:xfrm>
                  <a:off x="114825" y="340334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7"/>
                <p:cNvSpPr/>
                <p:nvPr/>
              </p:nvSpPr>
              <p:spPr>
                <a:xfrm>
                  <a:off x="114825" y="411581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412" name="Google Shape;412;p17"/>
            <p:cNvPicPr preferRelativeResize="0"/>
            <p:nvPr/>
          </p:nvPicPr>
          <p:blipFill rotWithShape="1">
            <a:blip r:embed="rId2">
              <a:alphaModFix amt="86000"/>
            </a:blip>
            <a:srcRect r="10104"/>
            <a:stretch/>
          </p:blipFill>
          <p:spPr>
            <a:xfrm>
              <a:off x="424870" y="735846"/>
              <a:ext cx="8404593" cy="317000"/>
            </a:xfrm>
            <a:prstGeom prst="rect">
              <a:avLst/>
            </a:prstGeom>
            <a:noFill/>
            <a:ln>
              <a:noFill/>
            </a:ln>
          </p:spPr>
        </p:pic>
        <p:pic>
          <p:nvPicPr>
            <p:cNvPr id="413" name="Google Shape;413;p17"/>
            <p:cNvPicPr preferRelativeResize="0"/>
            <p:nvPr/>
          </p:nvPicPr>
          <p:blipFill rotWithShape="1">
            <a:blip r:embed="rId2">
              <a:alphaModFix amt="86000"/>
            </a:blip>
            <a:srcRect r="9788"/>
            <a:stretch/>
          </p:blipFill>
          <p:spPr>
            <a:xfrm>
              <a:off x="395654" y="1335921"/>
              <a:ext cx="8433807" cy="317000"/>
            </a:xfrm>
            <a:prstGeom prst="rect">
              <a:avLst/>
            </a:prstGeom>
            <a:noFill/>
            <a:ln>
              <a:noFill/>
            </a:ln>
          </p:spPr>
        </p:pic>
        <p:pic>
          <p:nvPicPr>
            <p:cNvPr id="414" name="Google Shape;414;p17"/>
            <p:cNvPicPr preferRelativeResize="0"/>
            <p:nvPr/>
          </p:nvPicPr>
          <p:blipFill rotWithShape="1">
            <a:blip r:embed="rId2">
              <a:alphaModFix amt="86000"/>
            </a:blip>
            <a:srcRect r="9788"/>
            <a:stretch/>
          </p:blipFill>
          <p:spPr>
            <a:xfrm>
              <a:off x="376177" y="1955046"/>
              <a:ext cx="8433807" cy="317000"/>
            </a:xfrm>
            <a:prstGeom prst="rect">
              <a:avLst/>
            </a:prstGeom>
            <a:noFill/>
            <a:ln>
              <a:noFill/>
            </a:ln>
          </p:spPr>
        </p:pic>
        <p:pic>
          <p:nvPicPr>
            <p:cNvPr id="415" name="Google Shape;415;p17"/>
            <p:cNvPicPr preferRelativeResize="0"/>
            <p:nvPr/>
          </p:nvPicPr>
          <p:blipFill rotWithShape="1">
            <a:blip r:embed="rId2">
              <a:alphaModFix amt="86000"/>
            </a:blip>
            <a:srcRect r="6838"/>
            <a:stretch/>
          </p:blipFill>
          <p:spPr>
            <a:xfrm>
              <a:off x="405393" y="2497971"/>
              <a:ext cx="8433807" cy="317000"/>
            </a:xfrm>
            <a:prstGeom prst="rect">
              <a:avLst/>
            </a:prstGeom>
            <a:noFill/>
            <a:ln>
              <a:noFill/>
            </a:ln>
          </p:spPr>
        </p:pic>
        <p:pic>
          <p:nvPicPr>
            <p:cNvPr id="416" name="Google Shape;416;p17"/>
            <p:cNvPicPr preferRelativeResize="0"/>
            <p:nvPr/>
          </p:nvPicPr>
          <p:blipFill rotWithShape="1">
            <a:blip r:embed="rId2">
              <a:alphaModFix amt="86000"/>
            </a:blip>
            <a:srcRect r="9788"/>
            <a:stretch/>
          </p:blipFill>
          <p:spPr>
            <a:xfrm>
              <a:off x="395654" y="3698121"/>
              <a:ext cx="8433807" cy="317000"/>
            </a:xfrm>
            <a:prstGeom prst="rect">
              <a:avLst/>
            </a:prstGeom>
            <a:noFill/>
            <a:ln>
              <a:noFill/>
            </a:ln>
          </p:spPr>
        </p:pic>
        <p:pic>
          <p:nvPicPr>
            <p:cNvPr id="417" name="Google Shape;417;p17"/>
            <p:cNvPicPr preferRelativeResize="0"/>
            <p:nvPr/>
          </p:nvPicPr>
          <p:blipFill rotWithShape="1">
            <a:blip r:embed="rId2">
              <a:alphaModFix amt="86000"/>
            </a:blip>
            <a:srcRect r="9371"/>
            <a:stretch/>
          </p:blipFill>
          <p:spPr>
            <a:xfrm>
              <a:off x="356700" y="3117096"/>
              <a:ext cx="8472765" cy="317000"/>
            </a:xfrm>
            <a:prstGeom prst="rect">
              <a:avLst/>
            </a:prstGeom>
            <a:noFill/>
            <a:ln>
              <a:noFill/>
            </a:ln>
          </p:spPr>
        </p:pic>
        <p:pic>
          <p:nvPicPr>
            <p:cNvPr id="418" name="Google Shape;418;p17"/>
            <p:cNvPicPr preferRelativeResize="0"/>
            <p:nvPr/>
          </p:nvPicPr>
          <p:blipFill rotWithShape="1">
            <a:blip r:embed="rId2">
              <a:alphaModFix amt="86000"/>
            </a:blip>
            <a:srcRect r="9371"/>
            <a:stretch/>
          </p:blipFill>
          <p:spPr>
            <a:xfrm>
              <a:off x="356700" y="4269621"/>
              <a:ext cx="8472765" cy="317000"/>
            </a:xfrm>
            <a:prstGeom prst="rect">
              <a:avLst/>
            </a:prstGeom>
            <a:noFill/>
            <a:ln>
              <a:noFill/>
            </a:ln>
          </p:spPr>
        </p:pic>
        <p:pic>
          <p:nvPicPr>
            <p:cNvPr id="419" name="Google Shape;419;p17"/>
            <p:cNvPicPr preferRelativeResize="0"/>
            <p:nvPr/>
          </p:nvPicPr>
          <p:blipFill rotWithShape="1">
            <a:blip r:embed="rId3">
              <a:alphaModFix amt="82000"/>
            </a:blip>
            <a:srcRect l="4356" r="5828"/>
            <a:stretch/>
          </p:blipFill>
          <p:spPr>
            <a:xfrm rot="5400000">
              <a:off x="-1453401" y="2453526"/>
              <a:ext cx="4324352" cy="312650"/>
            </a:xfrm>
            <a:prstGeom prst="rect">
              <a:avLst/>
            </a:prstGeom>
            <a:noFill/>
            <a:ln>
              <a:noFill/>
            </a:ln>
          </p:spPr>
        </p:pic>
      </p:grpSp>
      <p:sp>
        <p:nvSpPr>
          <p:cNvPr id="420" name="Google Shape;420;p17"/>
          <p:cNvSpPr txBox="1">
            <a:spLocks noGrp="1"/>
          </p:cNvSpPr>
          <p:nvPr>
            <p:ph type="title"/>
          </p:nvPr>
        </p:nvSpPr>
        <p:spPr>
          <a:xfrm>
            <a:off x="1426450" y="1512950"/>
            <a:ext cx="16137601" cy="881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400"/>
              <a:buNone/>
              <a:defRPr>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endParaRPr/>
          </a:p>
        </p:txBody>
      </p:sp>
      <p:pic>
        <p:nvPicPr>
          <p:cNvPr id="421" name="Google Shape;421;p17"/>
          <p:cNvPicPr preferRelativeResize="0"/>
          <p:nvPr/>
        </p:nvPicPr>
        <p:blipFill>
          <a:blip r:embed="rId4">
            <a:alphaModFix/>
          </a:blip>
          <a:stretch>
            <a:fillRect/>
          </a:stretch>
        </p:blipFill>
        <p:spPr>
          <a:xfrm>
            <a:off x="1790701" y="1213919"/>
            <a:ext cx="1804902" cy="1735280"/>
          </a:xfrm>
          <a:prstGeom prst="rect">
            <a:avLst/>
          </a:prstGeom>
          <a:noFill/>
          <a:ln>
            <a:noFill/>
          </a:ln>
        </p:spPr>
      </p:pic>
      <p:pic>
        <p:nvPicPr>
          <p:cNvPr id="422" name="Google Shape;422;p17"/>
          <p:cNvPicPr preferRelativeResize="0"/>
          <p:nvPr/>
        </p:nvPicPr>
        <p:blipFill rotWithShape="1">
          <a:blip r:embed="rId5">
            <a:alphaModFix amt="90000"/>
          </a:blip>
          <a:srcRect l="17866" t="19811" r="12095" b="21433"/>
          <a:stretch/>
        </p:blipFill>
        <p:spPr>
          <a:xfrm>
            <a:off x="14934601" y="1324352"/>
            <a:ext cx="563503" cy="674654"/>
          </a:xfrm>
          <a:prstGeom prst="rect">
            <a:avLst/>
          </a:prstGeom>
          <a:noFill/>
          <a:ln>
            <a:noFill/>
          </a:ln>
        </p:spPr>
      </p:pic>
      <p:pic>
        <p:nvPicPr>
          <p:cNvPr id="423" name="Google Shape;423;p17"/>
          <p:cNvPicPr preferRelativeResize="0"/>
          <p:nvPr/>
        </p:nvPicPr>
        <p:blipFill rotWithShape="1">
          <a:blip r:embed="rId6">
            <a:alphaModFix amt="90000"/>
          </a:blip>
          <a:srcRect l="16404" t="19815" r="13488" b="20554"/>
          <a:stretch/>
        </p:blipFill>
        <p:spPr>
          <a:xfrm rot="1593194">
            <a:off x="16936530" y="1657605"/>
            <a:ext cx="535130" cy="650255"/>
          </a:xfrm>
          <a:prstGeom prst="rect">
            <a:avLst/>
          </a:prstGeom>
          <a:noFill/>
          <a:ln>
            <a:noFill/>
          </a:ln>
        </p:spPr>
      </p:pic>
      <p:pic>
        <p:nvPicPr>
          <p:cNvPr id="424" name="Google Shape;424;p17"/>
          <p:cNvPicPr preferRelativeResize="0"/>
          <p:nvPr/>
        </p:nvPicPr>
        <p:blipFill rotWithShape="1">
          <a:blip r:embed="rId7">
            <a:alphaModFix amt="90000"/>
          </a:blip>
          <a:srcRect l="16945" t="23685" r="10977" b="22040"/>
          <a:stretch/>
        </p:blipFill>
        <p:spPr>
          <a:xfrm rot="-1850224">
            <a:off x="1828199" y="8766460"/>
            <a:ext cx="563474" cy="605546"/>
          </a:xfrm>
          <a:prstGeom prst="rect">
            <a:avLst/>
          </a:prstGeom>
          <a:noFill/>
          <a:ln>
            <a:noFill/>
          </a:ln>
        </p:spPr>
      </p:pic>
      <p:pic>
        <p:nvPicPr>
          <p:cNvPr id="425" name="Google Shape;425;p17"/>
          <p:cNvPicPr preferRelativeResize="0"/>
          <p:nvPr/>
        </p:nvPicPr>
        <p:blipFill rotWithShape="1">
          <a:blip r:embed="rId5">
            <a:alphaModFix amt="90000"/>
          </a:blip>
          <a:srcRect l="17866" t="19811" r="12095" b="21433"/>
          <a:stretch/>
        </p:blipFill>
        <p:spPr>
          <a:xfrm rot="1505967">
            <a:off x="16884051" y="8731901"/>
            <a:ext cx="563503" cy="674657"/>
          </a:xfrm>
          <a:prstGeom prst="rect">
            <a:avLst/>
          </a:prstGeom>
          <a:noFill/>
          <a:ln>
            <a:noFill/>
          </a:ln>
        </p:spPr>
      </p:pic>
    </p:spTree>
    <p:extLst>
      <p:ext uri="{BB962C8B-B14F-4D97-AF65-F5344CB8AC3E}">
        <p14:creationId xmlns:p14="http://schemas.microsoft.com/office/powerpoint/2010/main" val="774992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Title only 3">
  <p:cSld name="Title only 3">
    <p:spTree>
      <p:nvGrpSpPr>
        <p:cNvPr id="1" name="Shape 426"/>
        <p:cNvGrpSpPr/>
        <p:nvPr/>
      </p:nvGrpSpPr>
      <p:grpSpPr>
        <a:xfrm>
          <a:off x="0" y="0"/>
          <a:ext cx="0" cy="0"/>
          <a:chOff x="0" y="0"/>
          <a:chExt cx="0" cy="0"/>
        </a:xfrm>
      </p:grpSpPr>
      <p:grpSp>
        <p:nvGrpSpPr>
          <p:cNvPr id="427" name="Google Shape;427;p18"/>
          <p:cNvGrpSpPr/>
          <p:nvPr/>
        </p:nvGrpSpPr>
        <p:grpSpPr>
          <a:xfrm>
            <a:off x="172452" y="810201"/>
            <a:ext cx="17791614" cy="9004350"/>
            <a:chOff x="86225" y="353996"/>
            <a:chExt cx="8895807" cy="4502175"/>
          </a:xfrm>
        </p:grpSpPr>
        <p:grpSp>
          <p:nvGrpSpPr>
            <p:cNvPr id="428" name="Google Shape;428;p18"/>
            <p:cNvGrpSpPr/>
            <p:nvPr/>
          </p:nvGrpSpPr>
          <p:grpSpPr>
            <a:xfrm>
              <a:off x="837025" y="353996"/>
              <a:ext cx="8145007" cy="4502175"/>
              <a:chOff x="365514" y="392094"/>
              <a:chExt cx="8467623" cy="4502175"/>
            </a:xfrm>
          </p:grpSpPr>
          <p:sp>
            <p:nvSpPr>
              <p:cNvPr id="429" name="Google Shape;429;p18"/>
              <p:cNvSpPr/>
              <p:nvPr/>
            </p:nvSpPr>
            <p:spPr>
              <a:xfrm>
                <a:off x="365514" y="392094"/>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18"/>
              <p:cNvSpPr/>
              <p:nvPr/>
            </p:nvSpPr>
            <p:spPr>
              <a:xfrm rot="10800000" flipH="1">
                <a:off x="365514" y="592117"/>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1" name="Google Shape;431;p18"/>
            <p:cNvGrpSpPr/>
            <p:nvPr/>
          </p:nvGrpSpPr>
          <p:grpSpPr>
            <a:xfrm>
              <a:off x="86225" y="384725"/>
              <a:ext cx="751875" cy="4434900"/>
              <a:chOff x="114825" y="381000"/>
              <a:chExt cx="751875" cy="4434900"/>
            </a:xfrm>
          </p:grpSpPr>
          <p:sp>
            <p:nvSpPr>
              <p:cNvPr id="432" name="Google Shape;432;p18"/>
              <p:cNvSpPr/>
              <p:nvPr/>
            </p:nvSpPr>
            <p:spPr>
              <a:xfrm>
                <a:off x="190500" y="381000"/>
                <a:ext cx="676200" cy="4434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grpSp>
            <p:nvGrpSpPr>
              <p:cNvPr id="433" name="Google Shape;433;p18"/>
              <p:cNvGrpSpPr/>
              <p:nvPr/>
            </p:nvGrpSpPr>
            <p:grpSpPr>
              <a:xfrm>
                <a:off x="114825" y="553463"/>
                <a:ext cx="492600" cy="4054950"/>
                <a:chOff x="114825" y="553463"/>
                <a:chExt cx="492600" cy="4054950"/>
              </a:xfrm>
            </p:grpSpPr>
            <p:sp>
              <p:nvSpPr>
                <p:cNvPr id="434" name="Google Shape;434;p18"/>
                <p:cNvSpPr/>
                <p:nvPr/>
              </p:nvSpPr>
              <p:spPr>
                <a:xfrm>
                  <a:off x="114825" y="55346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18"/>
                <p:cNvSpPr/>
                <p:nvPr/>
              </p:nvSpPr>
              <p:spPr>
                <a:xfrm>
                  <a:off x="114825" y="126593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18"/>
                <p:cNvSpPr/>
                <p:nvPr/>
              </p:nvSpPr>
              <p:spPr>
                <a:xfrm>
                  <a:off x="114825" y="197840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18"/>
                <p:cNvSpPr/>
                <p:nvPr/>
              </p:nvSpPr>
              <p:spPr>
                <a:xfrm>
                  <a:off x="114825" y="269087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18"/>
                <p:cNvSpPr/>
                <p:nvPr/>
              </p:nvSpPr>
              <p:spPr>
                <a:xfrm>
                  <a:off x="114825" y="340334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18"/>
                <p:cNvSpPr/>
                <p:nvPr/>
              </p:nvSpPr>
              <p:spPr>
                <a:xfrm>
                  <a:off x="114825" y="411581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440" name="Google Shape;440;p18"/>
            <p:cNvPicPr preferRelativeResize="0"/>
            <p:nvPr/>
          </p:nvPicPr>
          <p:blipFill rotWithShape="1">
            <a:blip r:embed="rId2">
              <a:alphaModFix amt="86000"/>
            </a:blip>
            <a:srcRect r="10104"/>
            <a:stretch/>
          </p:blipFill>
          <p:spPr>
            <a:xfrm>
              <a:off x="424870" y="735846"/>
              <a:ext cx="8404593" cy="317000"/>
            </a:xfrm>
            <a:prstGeom prst="rect">
              <a:avLst/>
            </a:prstGeom>
            <a:noFill/>
            <a:ln>
              <a:noFill/>
            </a:ln>
          </p:spPr>
        </p:pic>
        <p:pic>
          <p:nvPicPr>
            <p:cNvPr id="441" name="Google Shape;441;p18"/>
            <p:cNvPicPr preferRelativeResize="0"/>
            <p:nvPr/>
          </p:nvPicPr>
          <p:blipFill rotWithShape="1">
            <a:blip r:embed="rId2">
              <a:alphaModFix amt="86000"/>
            </a:blip>
            <a:srcRect r="9788"/>
            <a:stretch/>
          </p:blipFill>
          <p:spPr>
            <a:xfrm>
              <a:off x="395654" y="1335921"/>
              <a:ext cx="8433807" cy="317000"/>
            </a:xfrm>
            <a:prstGeom prst="rect">
              <a:avLst/>
            </a:prstGeom>
            <a:noFill/>
            <a:ln>
              <a:noFill/>
            </a:ln>
          </p:spPr>
        </p:pic>
        <p:pic>
          <p:nvPicPr>
            <p:cNvPr id="442" name="Google Shape;442;p18"/>
            <p:cNvPicPr preferRelativeResize="0"/>
            <p:nvPr/>
          </p:nvPicPr>
          <p:blipFill rotWithShape="1">
            <a:blip r:embed="rId2">
              <a:alphaModFix amt="86000"/>
            </a:blip>
            <a:srcRect r="9788"/>
            <a:stretch/>
          </p:blipFill>
          <p:spPr>
            <a:xfrm>
              <a:off x="376177" y="1955046"/>
              <a:ext cx="8433807" cy="317000"/>
            </a:xfrm>
            <a:prstGeom prst="rect">
              <a:avLst/>
            </a:prstGeom>
            <a:noFill/>
            <a:ln>
              <a:noFill/>
            </a:ln>
          </p:spPr>
        </p:pic>
        <p:pic>
          <p:nvPicPr>
            <p:cNvPr id="443" name="Google Shape;443;p18"/>
            <p:cNvPicPr preferRelativeResize="0"/>
            <p:nvPr/>
          </p:nvPicPr>
          <p:blipFill rotWithShape="1">
            <a:blip r:embed="rId2">
              <a:alphaModFix amt="86000"/>
            </a:blip>
            <a:srcRect r="6838"/>
            <a:stretch/>
          </p:blipFill>
          <p:spPr>
            <a:xfrm>
              <a:off x="405393" y="2497971"/>
              <a:ext cx="8433807" cy="317000"/>
            </a:xfrm>
            <a:prstGeom prst="rect">
              <a:avLst/>
            </a:prstGeom>
            <a:noFill/>
            <a:ln>
              <a:noFill/>
            </a:ln>
          </p:spPr>
        </p:pic>
        <p:pic>
          <p:nvPicPr>
            <p:cNvPr id="444" name="Google Shape;444;p18"/>
            <p:cNvPicPr preferRelativeResize="0"/>
            <p:nvPr/>
          </p:nvPicPr>
          <p:blipFill rotWithShape="1">
            <a:blip r:embed="rId2">
              <a:alphaModFix amt="86000"/>
            </a:blip>
            <a:srcRect r="9788"/>
            <a:stretch/>
          </p:blipFill>
          <p:spPr>
            <a:xfrm>
              <a:off x="395654" y="3698121"/>
              <a:ext cx="8433807" cy="317000"/>
            </a:xfrm>
            <a:prstGeom prst="rect">
              <a:avLst/>
            </a:prstGeom>
            <a:noFill/>
            <a:ln>
              <a:noFill/>
            </a:ln>
          </p:spPr>
        </p:pic>
        <p:pic>
          <p:nvPicPr>
            <p:cNvPr id="445" name="Google Shape;445;p18"/>
            <p:cNvPicPr preferRelativeResize="0"/>
            <p:nvPr/>
          </p:nvPicPr>
          <p:blipFill rotWithShape="1">
            <a:blip r:embed="rId2">
              <a:alphaModFix amt="86000"/>
            </a:blip>
            <a:srcRect r="9371"/>
            <a:stretch/>
          </p:blipFill>
          <p:spPr>
            <a:xfrm>
              <a:off x="356700" y="3117096"/>
              <a:ext cx="8472765" cy="317000"/>
            </a:xfrm>
            <a:prstGeom prst="rect">
              <a:avLst/>
            </a:prstGeom>
            <a:noFill/>
            <a:ln>
              <a:noFill/>
            </a:ln>
          </p:spPr>
        </p:pic>
        <p:pic>
          <p:nvPicPr>
            <p:cNvPr id="446" name="Google Shape;446;p18"/>
            <p:cNvPicPr preferRelativeResize="0"/>
            <p:nvPr/>
          </p:nvPicPr>
          <p:blipFill rotWithShape="1">
            <a:blip r:embed="rId2">
              <a:alphaModFix amt="86000"/>
            </a:blip>
            <a:srcRect r="9371"/>
            <a:stretch/>
          </p:blipFill>
          <p:spPr>
            <a:xfrm>
              <a:off x="356700" y="4269621"/>
              <a:ext cx="8472765" cy="317000"/>
            </a:xfrm>
            <a:prstGeom prst="rect">
              <a:avLst/>
            </a:prstGeom>
            <a:noFill/>
            <a:ln>
              <a:noFill/>
            </a:ln>
          </p:spPr>
        </p:pic>
        <p:pic>
          <p:nvPicPr>
            <p:cNvPr id="447" name="Google Shape;447;p18"/>
            <p:cNvPicPr preferRelativeResize="0"/>
            <p:nvPr/>
          </p:nvPicPr>
          <p:blipFill rotWithShape="1">
            <a:blip r:embed="rId3">
              <a:alphaModFix amt="82000"/>
            </a:blip>
            <a:srcRect l="4356" r="5828"/>
            <a:stretch/>
          </p:blipFill>
          <p:spPr>
            <a:xfrm rot="5400000">
              <a:off x="-1453401" y="2453526"/>
              <a:ext cx="4324352" cy="312650"/>
            </a:xfrm>
            <a:prstGeom prst="rect">
              <a:avLst/>
            </a:prstGeom>
            <a:noFill/>
            <a:ln>
              <a:noFill/>
            </a:ln>
          </p:spPr>
        </p:pic>
      </p:grpSp>
      <p:sp>
        <p:nvSpPr>
          <p:cNvPr id="448" name="Google Shape;448;p18"/>
          <p:cNvSpPr txBox="1">
            <a:spLocks noGrp="1"/>
          </p:cNvSpPr>
          <p:nvPr>
            <p:ph type="title"/>
          </p:nvPr>
        </p:nvSpPr>
        <p:spPr>
          <a:xfrm>
            <a:off x="1426450" y="1512950"/>
            <a:ext cx="16137601" cy="881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400"/>
              <a:buNone/>
              <a:defRPr>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endParaRPr/>
          </a:p>
        </p:txBody>
      </p:sp>
      <p:pic>
        <p:nvPicPr>
          <p:cNvPr id="449" name="Google Shape;449;p18"/>
          <p:cNvPicPr preferRelativeResize="0"/>
          <p:nvPr/>
        </p:nvPicPr>
        <p:blipFill rotWithShape="1">
          <a:blip r:embed="rId4">
            <a:alphaModFix amt="90000"/>
          </a:blip>
          <a:srcRect l="14783" t="26207" r="9676" b="12472"/>
          <a:stretch/>
        </p:blipFill>
        <p:spPr>
          <a:xfrm rot="-1220646">
            <a:off x="1743908" y="1555604"/>
            <a:ext cx="687188" cy="796154"/>
          </a:xfrm>
          <a:prstGeom prst="rect">
            <a:avLst/>
          </a:prstGeom>
          <a:noFill/>
          <a:ln>
            <a:noFill/>
          </a:ln>
        </p:spPr>
      </p:pic>
      <p:pic>
        <p:nvPicPr>
          <p:cNvPr id="450" name="Google Shape;450;p18"/>
          <p:cNvPicPr preferRelativeResize="0"/>
          <p:nvPr/>
        </p:nvPicPr>
        <p:blipFill rotWithShape="1">
          <a:blip r:embed="rId5">
            <a:alphaModFix amt="90000"/>
          </a:blip>
          <a:srcRect l="17866" t="19811" r="12095" b="21433"/>
          <a:stretch/>
        </p:blipFill>
        <p:spPr>
          <a:xfrm>
            <a:off x="16046052" y="1078978"/>
            <a:ext cx="563503" cy="674654"/>
          </a:xfrm>
          <a:prstGeom prst="rect">
            <a:avLst/>
          </a:prstGeom>
          <a:noFill/>
          <a:ln>
            <a:noFill/>
          </a:ln>
        </p:spPr>
      </p:pic>
      <p:pic>
        <p:nvPicPr>
          <p:cNvPr id="451" name="Google Shape;451;p18"/>
          <p:cNvPicPr preferRelativeResize="0"/>
          <p:nvPr/>
        </p:nvPicPr>
        <p:blipFill rotWithShape="1">
          <a:blip r:embed="rId6">
            <a:alphaModFix amt="90000"/>
          </a:blip>
          <a:srcRect l="16404" t="19815" r="13488" b="20554"/>
          <a:stretch/>
        </p:blipFill>
        <p:spPr>
          <a:xfrm rot="1593194">
            <a:off x="16936530" y="1657605"/>
            <a:ext cx="535130" cy="650255"/>
          </a:xfrm>
          <a:prstGeom prst="rect">
            <a:avLst/>
          </a:prstGeom>
          <a:noFill/>
          <a:ln>
            <a:noFill/>
          </a:ln>
        </p:spPr>
      </p:pic>
      <p:pic>
        <p:nvPicPr>
          <p:cNvPr id="452" name="Google Shape;452;p18"/>
          <p:cNvPicPr preferRelativeResize="0"/>
          <p:nvPr/>
        </p:nvPicPr>
        <p:blipFill rotWithShape="1">
          <a:blip r:embed="rId7">
            <a:alphaModFix amt="90000"/>
          </a:blip>
          <a:srcRect l="16945" t="23685" r="10977" b="22040"/>
          <a:stretch/>
        </p:blipFill>
        <p:spPr>
          <a:xfrm rot="-1850224">
            <a:off x="1805748" y="8634260"/>
            <a:ext cx="563474" cy="605546"/>
          </a:xfrm>
          <a:prstGeom prst="rect">
            <a:avLst/>
          </a:prstGeom>
          <a:noFill/>
          <a:ln>
            <a:noFill/>
          </a:ln>
        </p:spPr>
      </p:pic>
      <p:pic>
        <p:nvPicPr>
          <p:cNvPr id="453" name="Google Shape;453;p18"/>
          <p:cNvPicPr preferRelativeResize="0"/>
          <p:nvPr/>
        </p:nvPicPr>
        <p:blipFill rotWithShape="1">
          <a:blip r:embed="rId8">
            <a:alphaModFix amt="90000"/>
          </a:blip>
          <a:srcRect l="16404" t="19815" r="13488" b="20554"/>
          <a:stretch/>
        </p:blipFill>
        <p:spPr>
          <a:xfrm rot="895601">
            <a:off x="2548166" y="8441811"/>
            <a:ext cx="455274" cy="553242"/>
          </a:xfrm>
          <a:prstGeom prst="rect">
            <a:avLst/>
          </a:prstGeom>
          <a:noFill/>
          <a:ln>
            <a:noFill/>
          </a:ln>
        </p:spPr>
      </p:pic>
    </p:spTree>
    <p:extLst>
      <p:ext uri="{BB962C8B-B14F-4D97-AF65-F5344CB8AC3E}">
        <p14:creationId xmlns:p14="http://schemas.microsoft.com/office/powerpoint/2010/main" val="41549736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Title only 4">
  <p:cSld name="Title only 4">
    <p:spTree>
      <p:nvGrpSpPr>
        <p:cNvPr id="1" name="Shape 454"/>
        <p:cNvGrpSpPr/>
        <p:nvPr/>
      </p:nvGrpSpPr>
      <p:grpSpPr>
        <a:xfrm>
          <a:off x="0" y="0"/>
          <a:ext cx="0" cy="0"/>
          <a:chOff x="0" y="0"/>
          <a:chExt cx="0" cy="0"/>
        </a:xfrm>
      </p:grpSpPr>
      <p:grpSp>
        <p:nvGrpSpPr>
          <p:cNvPr id="455" name="Google Shape;455;p19"/>
          <p:cNvGrpSpPr/>
          <p:nvPr/>
        </p:nvGrpSpPr>
        <p:grpSpPr>
          <a:xfrm>
            <a:off x="172452" y="810201"/>
            <a:ext cx="17791614" cy="9004350"/>
            <a:chOff x="86225" y="353996"/>
            <a:chExt cx="8895807" cy="4502175"/>
          </a:xfrm>
        </p:grpSpPr>
        <p:grpSp>
          <p:nvGrpSpPr>
            <p:cNvPr id="456" name="Google Shape;456;p19"/>
            <p:cNvGrpSpPr/>
            <p:nvPr/>
          </p:nvGrpSpPr>
          <p:grpSpPr>
            <a:xfrm>
              <a:off x="837025" y="353996"/>
              <a:ext cx="8145007" cy="4502175"/>
              <a:chOff x="365514" y="392094"/>
              <a:chExt cx="8467623" cy="4502175"/>
            </a:xfrm>
          </p:grpSpPr>
          <p:sp>
            <p:nvSpPr>
              <p:cNvPr id="457" name="Google Shape;457;p19"/>
              <p:cNvSpPr/>
              <p:nvPr/>
            </p:nvSpPr>
            <p:spPr>
              <a:xfrm>
                <a:off x="365514" y="392094"/>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19"/>
              <p:cNvSpPr/>
              <p:nvPr/>
            </p:nvSpPr>
            <p:spPr>
              <a:xfrm rot="10800000" flipH="1">
                <a:off x="365514" y="592117"/>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9" name="Google Shape;459;p19"/>
            <p:cNvGrpSpPr/>
            <p:nvPr/>
          </p:nvGrpSpPr>
          <p:grpSpPr>
            <a:xfrm>
              <a:off x="86225" y="384725"/>
              <a:ext cx="751875" cy="4434900"/>
              <a:chOff x="114825" y="381000"/>
              <a:chExt cx="751875" cy="4434900"/>
            </a:xfrm>
          </p:grpSpPr>
          <p:sp>
            <p:nvSpPr>
              <p:cNvPr id="460" name="Google Shape;460;p19"/>
              <p:cNvSpPr/>
              <p:nvPr/>
            </p:nvSpPr>
            <p:spPr>
              <a:xfrm>
                <a:off x="190500" y="381000"/>
                <a:ext cx="676200" cy="4434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grpSp>
            <p:nvGrpSpPr>
              <p:cNvPr id="461" name="Google Shape;461;p19"/>
              <p:cNvGrpSpPr/>
              <p:nvPr/>
            </p:nvGrpSpPr>
            <p:grpSpPr>
              <a:xfrm>
                <a:off x="114825" y="553463"/>
                <a:ext cx="492600" cy="4054950"/>
                <a:chOff x="114825" y="553463"/>
                <a:chExt cx="492600" cy="4054950"/>
              </a:xfrm>
            </p:grpSpPr>
            <p:sp>
              <p:nvSpPr>
                <p:cNvPr id="462" name="Google Shape;462;p19"/>
                <p:cNvSpPr/>
                <p:nvPr/>
              </p:nvSpPr>
              <p:spPr>
                <a:xfrm>
                  <a:off x="114825" y="55346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19"/>
                <p:cNvSpPr/>
                <p:nvPr/>
              </p:nvSpPr>
              <p:spPr>
                <a:xfrm>
                  <a:off x="114825" y="126593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19"/>
                <p:cNvSpPr/>
                <p:nvPr/>
              </p:nvSpPr>
              <p:spPr>
                <a:xfrm>
                  <a:off x="114825" y="197840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19"/>
                <p:cNvSpPr/>
                <p:nvPr/>
              </p:nvSpPr>
              <p:spPr>
                <a:xfrm>
                  <a:off x="114825" y="269087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19"/>
                <p:cNvSpPr/>
                <p:nvPr/>
              </p:nvSpPr>
              <p:spPr>
                <a:xfrm>
                  <a:off x="114825" y="340334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19"/>
                <p:cNvSpPr/>
                <p:nvPr/>
              </p:nvSpPr>
              <p:spPr>
                <a:xfrm>
                  <a:off x="114825" y="411581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468" name="Google Shape;468;p19"/>
            <p:cNvPicPr preferRelativeResize="0"/>
            <p:nvPr/>
          </p:nvPicPr>
          <p:blipFill rotWithShape="1">
            <a:blip r:embed="rId2">
              <a:alphaModFix amt="86000"/>
            </a:blip>
            <a:srcRect r="10104"/>
            <a:stretch/>
          </p:blipFill>
          <p:spPr>
            <a:xfrm>
              <a:off x="424870" y="735846"/>
              <a:ext cx="8404593" cy="317000"/>
            </a:xfrm>
            <a:prstGeom prst="rect">
              <a:avLst/>
            </a:prstGeom>
            <a:noFill/>
            <a:ln>
              <a:noFill/>
            </a:ln>
          </p:spPr>
        </p:pic>
        <p:pic>
          <p:nvPicPr>
            <p:cNvPr id="469" name="Google Shape;469;p19"/>
            <p:cNvPicPr preferRelativeResize="0"/>
            <p:nvPr/>
          </p:nvPicPr>
          <p:blipFill rotWithShape="1">
            <a:blip r:embed="rId2">
              <a:alphaModFix amt="86000"/>
            </a:blip>
            <a:srcRect r="9788"/>
            <a:stretch/>
          </p:blipFill>
          <p:spPr>
            <a:xfrm>
              <a:off x="395654" y="1335921"/>
              <a:ext cx="8433807" cy="317000"/>
            </a:xfrm>
            <a:prstGeom prst="rect">
              <a:avLst/>
            </a:prstGeom>
            <a:noFill/>
            <a:ln>
              <a:noFill/>
            </a:ln>
          </p:spPr>
        </p:pic>
        <p:pic>
          <p:nvPicPr>
            <p:cNvPr id="470" name="Google Shape;470;p19"/>
            <p:cNvPicPr preferRelativeResize="0"/>
            <p:nvPr/>
          </p:nvPicPr>
          <p:blipFill rotWithShape="1">
            <a:blip r:embed="rId2">
              <a:alphaModFix amt="86000"/>
            </a:blip>
            <a:srcRect r="9788"/>
            <a:stretch/>
          </p:blipFill>
          <p:spPr>
            <a:xfrm>
              <a:off x="376177" y="1955046"/>
              <a:ext cx="8433807" cy="317000"/>
            </a:xfrm>
            <a:prstGeom prst="rect">
              <a:avLst/>
            </a:prstGeom>
            <a:noFill/>
            <a:ln>
              <a:noFill/>
            </a:ln>
          </p:spPr>
        </p:pic>
        <p:pic>
          <p:nvPicPr>
            <p:cNvPr id="471" name="Google Shape;471;p19"/>
            <p:cNvPicPr preferRelativeResize="0"/>
            <p:nvPr/>
          </p:nvPicPr>
          <p:blipFill rotWithShape="1">
            <a:blip r:embed="rId2">
              <a:alphaModFix amt="86000"/>
            </a:blip>
            <a:srcRect r="6838"/>
            <a:stretch/>
          </p:blipFill>
          <p:spPr>
            <a:xfrm>
              <a:off x="405393" y="2497971"/>
              <a:ext cx="8433807" cy="317000"/>
            </a:xfrm>
            <a:prstGeom prst="rect">
              <a:avLst/>
            </a:prstGeom>
            <a:noFill/>
            <a:ln>
              <a:noFill/>
            </a:ln>
          </p:spPr>
        </p:pic>
        <p:pic>
          <p:nvPicPr>
            <p:cNvPr id="472" name="Google Shape;472;p19"/>
            <p:cNvPicPr preferRelativeResize="0"/>
            <p:nvPr/>
          </p:nvPicPr>
          <p:blipFill rotWithShape="1">
            <a:blip r:embed="rId2">
              <a:alphaModFix amt="86000"/>
            </a:blip>
            <a:srcRect r="9788"/>
            <a:stretch/>
          </p:blipFill>
          <p:spPr>
            <a:xfrm>
              <a:off x="395654" y="3698121"/>
              <a:ext cx="8433807" cy="317000"/>
            </a:xfrm>
            <a:prstGeom prst="rect">
              <a:avLst/>
            </a:prstGeom>
            <a:noFill/>
            <a:ln>
              <a:noFill/>
            </a:ln>
          </p:spPr>
        </p:pic>
        <p:pic>
          <p:nvPicPr>
            <p:cNvPr id="473" name="Google Shape;473;p19"/>
            <p:cNvPicPr preferRelativeResize="0"/>
            <p:nvPr/>
          </p:nvPicPr>
          <p:blipFill rotWithShape="1">
            <a:blip r:embed="rId2">
              <a:alphaModFix amt="86000"/>
            </a:blip>
            <a:srcRect r="9371"/>
            <a:stretch/>
          </p:blipFill>
          <p:spPr>
            <a:xfrm>
              <a:off x="356700" y="3117096"/>
              <a:ext cx="8472765" cy="317000"/>
            </a:xfrm>
            <a:prstGeom prst="rect">
              <a:avLst/>
            </a:prstGeom>
            <a:noFill/>
            <a:ln>
              <a:noFill/>
            </a:ln>
          </p:spPr>
        </p:pic>
        <p:pic>
          <p:nvPicPr>
            <p:cNvPr id="474" name="Google Shape;474;p19"/>
            <p:cNvPicPr preferRelativeResize="0"/>
            <p:nvPr/>
          </p:nvPicPr>
          <p:blipFill rotWithShape="1">
            <a:blip r:embed="rId2">
              <a:alphaModFix amt="86000"/>
            </a:blip>
            <a:srcRect r="9371"/>
            <a:stretch/>
          </p:blipFill>
          <p:spPr>
            <a:xfrm>
              <a:off x="356700" y="4269621"/>
              <a:ext cx="8472765" cy="317000"/>
            </a:xfrm>
            <a:prstGeom prst="rect">
              <a:avLst/>
            </a:prstGeom>
            <a:noFill/>
            <a:ln>
              <a:noFill/>
            </a:ln>
          </p:spPr>
        </p:pic>
        <p:pic>
          <p:nvPicPr>
            <p:cNvPr id="475" name="Google Shape;475;p19"/>
            <p:cNvPicPr preferRelativeResize="0"/>
            <p:nvPr/>
          </p:nvPicPr>
          <p:blipFill rotWithShape="1">
            <a:blip r:embed="rId3">
              <a:alphaModFix amt="82000"/>
            </a:blip>
            <a:srcRect l="4356" r="5828"/>
            <a:stretch/>
          </p:blipFill>
          <p:spPr>
            <a:xfrm rot="5400000">
              <a:off x="-1453401" y="2453526"/>
              <a:ext cx="4324352" cy="312650"/>
            </a:xfrm>
            <a:prstGeom prst="rect">
              <a:avLst/>
            </a:prstGeom>
            <a:noFill/>
            <a:ln>
              <a:noFill/>
            </a:ln>
          </p:spPr>
        </p:pic>
      </p:grpSp>
      <p:sp>
        <p:nvSpPr>
          <p:cNvPr id="476" name="Google Shape;476;p19"/>
          <p:cNvSpPr txBox="1">
            <a:spLocks noGrp="1"/>
          </p:cNvSpPr>
          <p:nvPr>
            <p:ph type="title"/>
          </p:nvPr>
        </p:nvSpPr>
        <p:spPr>
          <a:xfrm>
            <a:off x="1426450" y="1512950"/>
            <a:ext cx="16137601" cy="881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400"/>
              <a:buNone/>
              <a:defRPr>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endParaRPr/>
          </a:p>
        </p:txBody>
      </p:sp>
      <p:pic>
        <p:nvPicPr>
          <p:cNvPr id="477" name="Google Shape;477;p19"/>
          <p:cNvPicPr preferRelativeResize="0"/>
          <p:nvPr/>
        </p:nvPicPr>
        <p:blipFill>
          <a:blip r:embed="rId4">
            <a:alphaModFix amt="89000"/>
          </a:blip>
          <a:stretch>
            <a:fillRect/>
          </a:stretch>
        </p:blipFill>
        <p:spPr>
          <a:xfrm>
            <a:off x="15185201" y="1213904"/>
            <a:ext cx="1728564" cy="1479551"/>
          </a:xfrm>
          <a:prstGeom prst="rect">
            <a:avLst/>
          </a:prstGeom>
          <a:noFill/>
          <a:ln>
            <a:noFill/>
          </a:ln>
        </p:spPr>
      </p:pic>
      <p:pic>
        <p:nvPicPr>
          <p:cNvPr id="478" name="Google Shape;478;p19"/>
          <p:cNvPicPr preferRelativeResize="0"/>
          <p:nvPr/>
        </p:nvPicPr>
        <p:blipFill rotWithShape="1">
          <a:blip r:embed="rId5">
            <a:alphaModFix amt="90000"/>
          </a:blip>
          <a:srcRect l="16404" t="19815" r="13488" b="20554"/>
          <a:stretch/>
        </p:blipFill>
        <p:spPr>
          <a:xfrm rot="1593194">
            <a:off x="17030880" y="2171956"/>
            <a:ext cx="535130" cy="650255"/>
          </a:xfrm>
          <a:prstGeom prst="rect">
            <a:avLst/>
          </a:prstGeom>
          <a:noFill/>
          <a:ln>
            <a:noFill/>
          </a:ln>
        </p:spPr>
      </p:pic>
      <p:pic>
        <p:nvPicPr>
          <p:cNvPr id="479" name="Google Shape;479;p19"/>
          <p:cNvPicPr preferRelativeResize="0"/>
          <p:nvPr/>
        </p:nvPicPr>
        <p:blipFill rotWithShape="1">
          <a:blip r:embed="rId6">
            <a:alphaModFix amt="90000"/>
          </a:blip>
          <a:srcRect l="14783" t="26207" r="9676" b="12472"/>
          <a:stretch/>
        </p:blipFill>
        <p:spPr>
          <a:xfrm rot="-1220646">
            <a:off x="1712408" y="1579180"/>
            <a:ext cx="687188" cy="796154"/>
          </a:xfrm>
          <a:prstGeom prst="rect">
            <a:avLst/>
          </a:prstGeom>
          <a:noFill/>
          <a:ln>
            <a:noFill/>
          </a:ln>
        </p:spPr>
      </p:pic>
      <p:pic>
        <p:nvPicPr>
          <p:cNvPr id="480" name="Google Shape;480;p19"/>
          <p:cNvPicPr preferRelativeResize="0"/>
          <p:nvPr/>
        </p:nvPicPr>
        <p:blipFill rotWithShape="1">
          <a:blip r:embed="rId7">
            <a:alphaModFix amt="90000"/>
          </a:blip>
          <a:srcRect l="16945" t="23685" r="10977" b="22040"/>
          <a:stretch/>
        </p:blipFill>
        <p:spPr>
          <a:xfrm rot="2699978">
            <a:off x="2387401" y="1977359"/>
            <a:ext cx="563474" cy="605544"/>
          </a:xfrm>
          <a:prstGeom prst="rect">
            <a:avLst/>
          </a:prstGeom>
          <a:noFill/>
          <a:ln>
            <a:noFill/>
          </a:ln>
        </p:spPr>
      </p:pic>
      <p:pic>
        <p:nvPicPr>
          <p:cNvPr id="481" name="Google Shape;481;p19"/>
          <p:cNvPicPr preferRelativeResize="0"/>
          <p:nvPr/>
        </p:nvPicPr>
        <p:blipFill rotWithShape="1">
          <a:blip r:embed="rId8">
            <a:alphaModFix amt="90000"/>
          </a:blip>
          <a:srcRect l="16404" t="19815" r="13488" b="20554"/>
          <a:stretch/>
        </p:blipFill>
        <p:spPr>
          <a:xfrm rot="895601">
            <a:off x="6172415" y="8818161"/>
            <a:ext cx="455274" cy="553242"/>
          </a:xfrm>
          <a:prstGeom prst="rect">
            <a:avLst/>
          </a:prstGeom>
          <a:noFill/>
          <a:ln>
            <a:noFill/>
          </a:ln>
        </p:spPr>
      </p:pic>
    </p:spTree>
    <p:extLst>
      <p:ext uri="{BB962C8B-B14F-4D97-AF65-F5344CB8AC3E}">
        <p14:creationId xmlns:p14="http://schemas.microsoft.com/office/powerpoint/2010/main" val="15909875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10"/>
        <p:cNvGrpSpPr/>
        <p:nvPr/>
      </p:nvGrpSpPr>
      <p:grpSpPr>
        <a:xfrm>
          <a:off x="0" y="0"/>
          <a:ext cx="0" cy="0"/>
          <a:chOff x="0" y="0"/>
          <a:chExt cx="0" cy="0"/>
        </a:xfrm>
      </p:grpSpPr>
      <p:grpSp>
        <p:nvGrpSpPr>
          <p:cNvPr id="711" name="Google Shape;711;p27"/>
          <p:cNvGrpSpPr/>
          <p:nvPr/>
        </p:nvGrpSpPr>
        <p:grpSpPr>
          <a:xfrm>
            <a:off x="172452" y="810201"/>
            <a:ext cx="17791614" cy="9004350"/>
            <a:chOff x="86225" y="353996"/>
            <a:chExt cx="8895807" cy="4502175"/>
          </a:xfrm>
        </p:grpSpPr>
        <p:grpSp>
          <p:nvGrpSpPr>
            <p:cNvPr id="712" name="Google Shape;712;p27"/>
            <p:cNvGrpSpPr/>
            <p:nvPr/>
          </p:nvGrpSpPr>
          <p:grpSpPr>
            <a:xfrm>
              <a:off x="837025" y="353996"/>
              <a:ext cx="8145007" cy="4502175"/>
              <a:chOff x="365514" y="392094"/>
              <a:chExt cx="8467623" cy="4502175"/>
            </a:xfrm>
          </p:grpSpPr>
          <p:sp>
            <p:nvSpPr>
              <p:cNvPr id="713" name="Google Shape;713;p27"/>
              <p:cNvSpPr/>
              <p:nvPr/>
            </p:nvSpPr>
            <p:spPr>
              <a:xfrm>
                <a:off x="365514" y="392094"/>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27"/>
              <p:cNvSpPr/>
              <p:nvPr/>
            </p:nvSpPr>
            <p:spPr>
              <a:xfrm rot="10800000" flipH="1">
                <a:off x="365514" y="592117"/>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15" name="Google Shape;715;p27"/>
            <p:cNvGrpSpPr/>
            <p:nvPr/>
          </p:nvGrpSpPr>
          <p:grpSpPr>
            <a:xfrm>
              <a:off x="86225" y="384725"/>
              <a:ext cx="751875" cy="4434900"/>
              <a:chOff x="114825" y="381000"/>
              <a:chExt cx="751875" cy="4434900"/>
            </a:xfrm>
          </p:grpSpPr>
          <p:sp>
            <p:nvSpPr>
              <p:cNvPr id="716" name="Google Shape;716;p27"/>
              <p:cNvSpPr/>
              <p:nvPr/>
            </p:nvSpPr>
            <p:spPr>
              <a:xfrm>
                <a:off x="190500" y="381000"/>
                <a:ext cx="676200" cy="4434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grpSp>
            <p:nvGrpSpPr>
              <p:cNvPr id="717" name="Google Shape;717;p27"/>
              <p:cNvGrpSpPr/>
              <p:nvPr/>
            </p:nvGrpSpPr>
            <p:grpSpPr>
              <a:xfrm>
                <a:off x="114825" y="553463"/>
                <a:ext cx="492600" cy="4054950"/>
                <a:chOff x="114825" y="553463"/>
                <a:chExt cx="492600" cy="4054950"/>
              </a:xfrm>
            </p:grpSpPr>
            <p:sp>
              <p:nvSpPr>
                <p:cNvPr id="718" name="Google Shape;718;p27"/>
                <p:cNvSpPr/>
                <p:nvPr/>
              </p:nvSpPr>
              <p:spPr>
                <a:xfrm>
                  <a:off x="114825" y="55346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27"/>
                <p:cNvSpPr/>
                <p:nvPr/>
              </p:nvSpPr>
              <p:spPr>
                <a:xfrm>
                  <a:off x="114825" y="126593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27"/>
                <p:cNvSpPr/>
                <p:nvPr/>
              </p:nvSpPr>
              <p:spPr>
                <a:xfrm>
                  <a:off x="114825" y="197840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27"/>
                <p:cNvSpPr/>
                <p:nvPr/>
              </p:nvSpPr>
              <p:spPr>
                <a:xfrm>
                  <a:off x="114825" y="269087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27"/>
                <p:cNvSpPr/>
                <p:nvPr/>
              </p:nvSpPr>
              <p:spPr>
                <a:xfrm>
                  <a:off x="114825" y="340334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27"/>
                <p:cNvSpPr/>
                <p:nvPr/>
              </p:nvSpPr>
              <p:spPr>
                <a:xfrm>
                  <a:off x="114825" y="411581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724" name="Google Shape;724;p27"/>
            <p:cNvPicPr preferRelativeResize="0"/>
            <p:nvPr/>
          </p:nvPicPr>
          <p:blipFill rotWithShape="1">
            <a:blip r:embed="rId2">
              <a:alphaModFix amt="86000"/>
            </a:blip>
            <a:srcRect r="10104"/>
            <a:stretch/>
          </p:blipFill>
          <p:spPr>
            <a:xfrm>
              <a:off x="424870" y="735846"/>
              <a:ext cx="8404593" cy="317000"/>
            </a:xfrm>
            <a:prstGeom prst="rect">
              <a:avLst/>
            </a:prstGeom>
            <a:noFill/>
            <a:ln>
              <a:noFill/>
            </a:ln>
          </p:spPr>
        </p:pic>
        <p:pic>
          <p:nvPicPr>
            <p:cNvPr id="725" name="Google Shape;725;p27"/>
            <p:cNvPicPr preferRelativeResize="0"/>
            <p:nvPr/>
          </p:nvPicPr>
          <p:blipFill rotWithShape="1">
            <a:blip r:embed="rId2">
              <a:alphaModFix amt="86000"/>
            </a:blip>
            <a:srcRect r="9788"/>
            <a:stretch/>
          </p:blipFill>
          <p:spPr>
            <a:xfrm>
              <a:off x="395654" y="1335921"/>
              <a:ext cx="8433807" cy="317000"/>
            </a:xfrm>
            <a:prstGeom prst="rect">
              <a:avLst/>
            </a:prstGeom>
            <a:noFill/>
            <a:ln>
              <a:noFill/>
            </a:ln>
          </p:spPr>
        </p:pic>
        <p:pic>
          <p:nvPicPr>
            <p:cNvPr id="726" name="Google Shape;726;p27"/>
            <p:cNvPicPr preferRelativeResize="0"/>
            <p:nvPr/>
          </p:nvPicPr>
          <p:blipFill rotWithShape="1">
            <a:blip r:embed="rId2">
              <a:alphaModFix amt="86000"/>
            </a:blip>
            <a:srcRect r="9788"/>
            <a:stretch/>
          </p:blipFill>
          <p:spPr>
            <a:xfrm>
              <a:off x="376177" y="1955046"/>
              <a:ext cx="8433807" cy="317000"/>
            </a:xfrm>
            <a:prstGeom prst="rect">
              <a:avLst/>
            </a:prstGeom>
            <a:noFill/>
            <a:ln>
              <a:noFill/>
            </a:ln>
          </p:spPr>
        </p:pic>
        <p:pic>
          <p:nvPicPr>
            <p:cNvPr id="727" name="Google Shape;727;p27"/>
            <p:cNvPicPr preferRelativeResize="0"/>
            <p:nvPr/>
          </p:nvPicPr>
          <p:blipFill rotWithShape="1">
            <a:blip r:embed="rId2">
              <a:alphaModFix amt="86000"/>
            </a:blip>
            <a:srcRect r="6838"/>
            <a:stretch/>
          </p:blipFill>
          <p:spPr>
            <a:xfrm>
              <a:off x="405393" y="2497971"/>
              <a:ext cx="8433807" cy="317000"/>
            </a:xfrm>
            <a:prstGeom prst="rect">
              <a:avLst/>
            </a:prstGeom>
            <a:noFill/>
            <a:ln>
              <a:noFill/>
            </a:ln>
          </p:spPr>
        </p:pic>
        <p:pic>
          <p:nvPicPr>
            <p:cNvPr id="728" name="Google Shape;728;p27"/>
            <p:cNvPicPr preferRelativeResize="0"/>
            <p:nvPr/>
          </p:nvPicPr>
          <p:blipFill rotWithShape="1">
            <a:blip r:embed="rId2">
              <a:alphaModFix amt="86000"/>
            </a:blip>
            <a:srcRect r="9788"/>
            <a:stretch/>
          </p:blipFill>
          <p:spPr>
            <a:xfrm>
              <a:off x="395654" y="3698121"/>
              <a:ext cx="8433807" cy="317000"/>
            </a:xfrm>
            <a:prstGeom prst="rect">
              <a:avLst/>
            </a:prstGeom>
            <a:noFill/>
            <a:ln>
              <a:noFill/>
            </a:ln>
          </p:spPr>
        </p:pic>
        <p:pic>
          <p:nvPicPr>
            <p:cNvPr id="729" name="Google Shape;729;p27"/>
            <p:cNvPicPr preferRelativeResize="0"/>
            <p:nvPr/>
          </p:nvPicPr>
          <p:blipFill rotWithShape="1">
            <a:blip r:embed="rId2">
              <a:alphaModFix amt="86000"/>
            </a:blip>
            <a:srcRect r="9371"/>
            <a:stretch/>
          </p:blipFill>
          <p:spPr>
            <a:xfrm>
              <a:off x="356700" y="3117096"/>
              <a:ext cx="8472765" cy="317000"/>
            </a:xfrm>
            <a:prstGeom prst="rect">
              <a:avLst/>
            </a:prstGeom>
            <a:noFill/>
            <a:ln>
              <a:noFill/>
            </a:ln>
          </p:spPr>
        </p:pic>
        <p:pic>
          <p:nvPicPr>
            <p:cNvPr id="730" name="Google Shape;730;p27"/>
            <p:cNvPicPr preferRelativeResize="0"/>
            <p:nvPr/>
          </p:nvPicPr>
          <p:blipFill rotWithShape="1">
            <a:blip r:embed="rId2">
              <a:alphaModFix amt="86000"/>
            </a:blip>
            <a:srcRect r="9371"/>
            <a:stretch/>
          </p:blipFill>
          <p:spPr>
            <a:xfrm>
              <a:off x="356700" y="4269621"/>
              <a:ext cx="8472765" cy="317000"/>
            </a:xfrm>
            <a:prstGeom prst="rect">
              <a:avLst/>
            </a:prstGeom>
            <a:noFill/>
            <a:ln>
              <a:noFill/>
            </a:ln>
          </p:spPr>
        </p:pic>
        <p:pic>
          <p:nvPicPr>
            <p:cNvPr id="731" name="Google Shape;731;p27"/>
            <p:cNvPicPr preferRelativeResize="0"/>
            <p:nvPr/>
          </p:nvPicPr>
          <p:blipFill rotWithShape="1">
            <a:blip r:embed="rId3">
              <a:alphaModFix amt="82000"/>
            </a:blip>
            <a:srcRect l="4356" r="5828"/>
            <a:stretch/>
          </p:blipFill>
          <p:spPr>
            <a:xfrm rot="5400000">
              <a:off x="-1453401" y="2453526"/>
              <a:ext cx="4324352" cy="312650"/>
            </a:xfrm>
            <a:prstGeom prst="rect">
              <a:avLst/>
            </a:prstGeom>
            <a:noFill/>
            <a:ln>
              <a:noFill/>
            </a:ln>
          </p:spPr>
        </p:pic>
      </p:grpSp>
      <p:pic>
        <p:nvPicPr>
          <p:cNvPr id="732" name="Google Shape;732;p27"/>
          <p:cNvPicPr preferRelativeResize="0"/>
          <p:nvPr/>
        </p:nvPicPr>
        <p:blipFill>
          <a:blip r:embed="rId4">
            <a:alphaModFix amt="89000"/>
          </a:blip>
          <a:stretch>
            <a:fillRect/>
          </a:stretch>
        </p:blipFill>
        <p:spPr>
          <a:xfrm>
            <a:off x="1662344" y="8011652"/>
            <a:ext cx="1326322" cy="1333505"/>
          </a:xfrm>
          <a:prstGeom prst="rect">
            <a:avLst/>
          </a:prstGeom>
          <a:noFill/>
          <a:ln>
            <a:noFill/>
          </a:ln>
        </p:spPr>
      </p:pic>
      <p:pic>
        <p:nvPicPr>
          <p:cNvPr id="733" name="Google Shape;733;p27"/>
          <p:cNvPicPr preferRelativeResize="0"/>
          <p:nvPr/>
        </p:nvPicPr>
        <p:blipFill>
          <a:blip r:embed="rId5">
            <a:alphaModFix amt="85000"/>
          </a:blip>
          <a:stretch>
            <a:fillRect/>
          </a:stretch>
        </p:blipFill>
        <p:spPr>
          <a:xfrm>
            <a:off x="16042569" y="1323176"/>
            <a:ext cx="1449288" cy="1260996"/>
          </a:xfrm>
          <a:prstGeom prst="rect">
            <a:avLst/>
          </a:prstGeom>
          <a:noFill/>
          <a:ln>
            <a:noFill/>
          </a:ln>
        </p:spPr>
      </p:pic>
      <p:pic>
        <p:nvPicPr>
          <p:cNvPr id="734" name="Google Shape;734;p27"/>
          <p:cNvPicPr preferRelativeResize="0"/>
          <p:nvPr/>
        </p:nvPicPr>
        <p:blipFill rotWithShape="1">
          <a:blip r:embed="rId6">
            <a:alphaModFix amt="90000"/>
          </a:blip>
          <a:srcRect l="17866" t="19811" r="12095" b="21433"/>
          <a:stretch/>
        </p:blipFill>
        <p:spPr>
          <a:xfrm>
            <a:off x="3299669" y="1213902"/>
            <a:ext cx="450826" cy="539748"/>
          </a:xfrm>
          <a:prstGeom prst="rect">
            <a:avLst/>
          </a:prstGeom>
          <a:noFill/>
          <a:ln>
            <a:noFill/>
          </a:ln>
        </p:spPr>
      </p:pic>
      <p:pic>
        <p:nvPicPr>
          <p:cNvPr id="735" name="Google Shape;735;p27"/>
          <p:cNvPicPr preferRelativeResize="0"/>
          <p:nvPr/>
        </p:nvPicPr>
        <p:blipFill rotWithShape="1">
          <a:blip r:embed="rId7">
            <a:alphaModFix amt="90000"/>
          </a:blip>
          <a:srcRect l="16404" t="19815" r="13488" b="20554"/>
          <a:stretch/>
        </p:blipFill>
        <p:spPr>
          <a:xfrm rot="-1892008">
            <a:off x="1568170" y="2864308"/>
            <a:ext cx="420048" cy="510428"/>
          </a:xfrm>
          <a:prstGeom prst="rect">
            <a:avLst/>
          </a:prstGeom>
          <a:noFill/>
          <a:ln>
            <a:noFill/>
          </a:ln>
        </p:spPr>
      </p:pic>
      <p:pic>
        <p:nvPicPr>
          <p:cNvPr id="736" name="Google Shape;736;p27"/>
          <p:cNvPicPr preferRelativeResize="0"/>
          <p:nvPr/>
        </p:nvPicPr>
        <p:blipFill rotWithShape="1">
          <a:blip r:embed="rId8">
            <a:alphaModFix amt="90000"/>
          </a:blip>
          <a:srcRect l="16945" t="23685" r="10977" b="22040"/>
          <a:stretch/>
        </p:blipFill>
        <p:spPr>
          <a:xfrm rot="1477677">
            <a:off x="17057567" y="8649759"/>
            <a:ext cx="563475" cy="605550"/>
          </a:xfrm>
          <a:prstGeom prst="rect">
            <a:avLst/>
          </a:prstGeom>
          <a:noFill/>
          <a:ln>
            <a:noFill/>
          </a:ln>
        </p:spPr>
      </p:pic>
    </p:spTree>
    <p:extLst>
      <p:ext uri="{BB962C8B-B14F-4D97-AF65-F5344CB8AC3E}">
        <p14:creationId xmlns:p14="http://schemas.microsoft.com/office/powerpoint/2010/main" val="8729989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737"/>
        <p:cNvGrpSpPr/>
        <p:nvPr/>
      </p:nvGrpSpPr>
      <p:grpSpPr>
        <a:xfrm>
          <a:off x="0" y="0"/>
          <a:ext cx="0" cy="0"/>
          <a:chOff x="0" y="0"/>
          <a:chExt cx="0" cy="0"/>
        </a:xfrm>
      </p:grpSpPr>
      <p:grpSp>
        <p:nvGrpSpPr>
          <p:cNvPr id="738" name="Google Shape;738;p28"/>
          <p:cNvGrpSpPr/>
          <p:nvPr/>
        </p:nvGrpSpPr>
        <p:grpSpPr>
          <a:xfrm>
            <a:off x="172452" y="810201"/>
            <a:ext cx="17791614" cy="9004350"/>
            <a:chOff x="86225" y="353996"/>
            <a:chExt cx="8895807" cy="4502175"/>
          </a:xfrm>
        </p:grpSpPr>
        <p:grpSp>
          <p:nvGrpSpPr>
            <p:cNvPr id="739" name="Google Shape;739;p28"/>
            <p:cNvGrpSpPr/>
            <p:nvPr/>
          </p:nvGrpSpPr>
          <p:grpSpPr>
            <a:xfrm>
              <a:off x="837025" y="353996"/>
              <a:ext cx="8145007" cy="4502175"/>
              <a:chOff x="365514" y="392094"/>
              <a:chExt cx="8467623" cy="4502175"/>
            </a:xfrm>
          </p:grpSpPr>
          <p:sp>
            <p:nvSpPr>
              <p:cNvPr id="740" name="Google Shape;740;p28"/>
              <p:cNvSpPr/>
              <p:nvPr/>
            </p:nvSpPr>
            <p:spPr>
              <a:xfrm>
                <a:off x="365514" y="392094"/>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28"/>
              <p:cNvSpPr/>
              <p:nvPr/>
            </p:nvSpPr>
            <p:spPr>
              <a:xfrm rot="10800000" flipH="1">
                <a:off x="365514" y="592117"/>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2" name="Google Shape;742;p28"/>
            <p:cNvGrpSpPr/>
            <p:nvPr/>
          </p:nvGrpSpPr>
          <p:grpSpPr>
            <a:xfrm>
              <a:off x="86225" y="384725"/>
              <a:ext cx="751875" cy="4434900"/>
              <a:chOff x="114825" y="381000"/>
              <a:chExt cx="751875" cy="4434900"/>
            </a:xfrm>
          </p:grpSpPr>
          <p:sp>
            <p:nvSpPr>
              <p:cNvPr id="743" name="Google Shape;743;p28"/>
              <p:cNvSpPr/>
              <p:nvPr/>
            </p:nvSpPr>
            <p:spPr>
              <a:xfrm>
                <a:off x="190500" y="381000"/>
                <a:ext cx="676200" cy="4434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grpSp>
            <p:nvGrpSpPr>
              <p:cNvPr id="744" name="Google Shape;744;p28"/>
              <p:cNvGrpSpPr/>
              <p:nvPr/>
            </p:nvGrpSpPr>
            <p:grpSpPr>
              <a:xfrm>
                <a:off x="114825" y="553463"/>
                <a:ext cx="492600" cy="4054950"/>
                <a:chOff x="114825" y="553463"/>
                <a:chExt cx="492600" cy="4054950"/>
              </a:xfrm>
            </p:grpSpPr>
            <p:sp>
              <p:nvSpPr>
                <p:cNvPr id="745" name="Google Shape;745;p28"/>
                <p:cNvSpPr/>
                <p:nvPr/>
              </p:nvSpPr>
              <p:spPr>
                <a:xfrm>
                  <a:off x="114825" y="55346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28"/>
                <p:cNvSpPr/>
                <p:nvPr/>
              </p:nvSpPr>
              <p:spPr>
                <a:xfrm>
                  <a:off x="114825" y="126593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28"/>
                <p:cNvSpPr/>
                <p:nvPr/>
              </p:nvSpPr>
              <p:spPr>
                <a:xfrm>
                  <a:off x="114825" y="197840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28"/>
                <p:cNvSpPr/>
                <p:nvPr/>
              </p:nvSpPr>
              <p:spPr>
                <a:xfrm>
                  <a:off x="114825" y="269087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28"/>
                <p:cNvSpPr/>
                <p:nvPr/>
              </p:nvSpPr>
              <p:spPr>
                <a:xfrm>
                  <a:off x="114825" y="340334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28"/>
                <p:cNvSpPr/>
                <p:nvPr/>
              </p:nvSpPr>
              <p:spPr>
                <a:xfrm>
                  <a:off x="114825" y="411581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751" name="Google Shape;751;p28"/>
            <p:cNvPicPr preferRelativeResize="0"/>
            <p:nvPr/>
          </p:nvPicPr>
          <p:blipFill rotWithShape="1">
            <a:blip r:embed="rId2">
              <a:alphaModFix amt="86000"/>
            </a:blip>
            <a:srcRect r="10104"/>
            <a:stretch/>
          </p:blipFill>
          <p:spPr>
            <a:xfrm>
              <a:off x="424870" y="735846"/>
              <a:ext cx="8404593" cy="317000"/>
            </a:xfrm>
            <a:prstGeom prst="rect">
              <a:avLst/>
            </a:prstGeom>
            <a:noFill/>
            <a:ln>
              <a:noFill/>
            </a:ln>
          </p:spPr>
        </p:pic>
        <p:pic>
          <p:nvPicPr>
            <p:cNvPr id="752" name="Google Shape;752;p28"/>
            <p:cNvPicPr preferRelativeResize="0"/>
            <p:nvPr/>
          </p:nvPicPr>
          <p:blipFill rotWithShape="1">
            <a:blip r:embed="rId2">
              <a:alphaModFix amt="86000"/>
            </a:blip>
            <a:srcRect r="9788"/>
            <a:stretch/>
          </p:blipFill>
          <p:spPr>
            <a:xfrm>
              <a:off x="395654" y="1335921"/>
              <a:ext cx="8433807" cy="317000"/>
            </a:xfrm>
            <a:prstGeom prst="rect">
              <a:avLst/>
            </a:prstGeom>
            <a:noFill/>
            <a:ln>
              <a:noFill/>
            </a:ln>
          </p:spPr>
        </p:pic>
        <p:pic>
          <p:nvPicPr>
            <p:cNvPr id="753" name="Google Shape;753;p28"/>
            <p:cNvPicPr preferRelativeResize="0"/>
            <p:nvPr/>
          </p:nvPicPr>
          <p:blipFill rotWithShape="1">
            <a:blip r:embed="rId2">
              <a:alphaModFix amt="86000"/>
            </a:blip>
            <a:srcRect r="9788"/>
            <a:stretch/>
          </p:blipFill>
          <p:spPr>
            <a:xfrm>
              <a:off x="376177" y="1955046"/>
              <a:ext cx="8433807" cy="317000"/>
            </a:xfrm>
            <a:prstGeom prst="rect">
              <a:avLst/>
            </a:prstGeom>
            <a:noFill/>
            <a:ln>
              <a:noFill/>
            </a:ln>
          </p:spPr>
        </p:pic>
        <p:pic>
          <p:nvPicPr>
            <p:cNvPr id="754" name="Google Shape;754;p28"/>
            <p:cNvPicPr preferRelativeResize="0"/>
            <p:nvPr/>
          </p:nvPicPr>
          <p:blipFill rotWithShape="1">
            <a:blip r:embed="rId2">
              <a:alphaModFix amt="86000"/>
            </a:blip>
            <a:srcRect r="6838"/>
            <a:stretch/>
          </p:blipFill>
          <p:spPr>
            <a:xfrm>
              <a:off x="405393" y="2497971"/>
              <a:ext cx="8433807" cy="317000"/>
            </a:xfrm>
            <a:prstGeom prst="rect">
              <a:avLst/>
            </a:prstGeom>
            <a:noFill/>
            <a:ln>
              <a:noFill/>
            </a:ln>
          </p:spPr>
        </p:pic>
        <p:pic>
          <p:nvPicPr>
            <p:cNvPr id="755" name="Google Shape;755;p28"/>
            <p:cNvPicPr preferRelativeResize="0"/>
            <p:nvPr/>
          </p:nvPicPr>
          <p:blipFill rotWithShape="1">
            <a:blip r:embed="rId2">
              <a:alphaModFix amt="86000"/>
            </a:blip>
            <a:srcRect r="9788"/>
            <a:stretch/>
          </p:blipFill>
          <p:spPr>
            <a:xfrm>
              <a:off x="395654" y="3698121"/>
              <a:ext cx="8433807" cy="317000"/>
            </a:xfrm>
            <a:prstGeom prst="rect">
              <a:avLst/>
            </a:prstGeom>
            <a:noFill/>
            <a:ln>
              <a:noFill/>
            </a:ln>
          </p:spPr>
        </p:pic>
        <p:pic>
          <p:nvPicPr>
            <p:cNvPr id="756" name="Google Shape;756;p28"/>
            <p:cNvPicPr preferRelativeResize="0"/>
            <p:nvPr/>
          </p:nvPicPr>
          <p:blipFill rotWithShape="1">
            <a:blip r:embed="rId2">
              <a:alphaModFix amt="86000"/>
            </a:blip>
            <a:srcRect r="9371"/>
            <a:stretch/>
          </p:blipFill>
          <p:spPr>
            <a:xfrm>
              <a:off x="356700" y="3117096"/>
              <a:ext cx="8472765" cy="317000"/>
            </a:xfrm>
            <a:prstGeom prst="rect">
              <a:avLst/>
            </a:prstGeom>
            <a:noFill/>
            <a:ln>
              <a:noFill/>
            </a:ln>
          </p:spPr>
        </p:pic>
        <p:pic>
          <p:nvPicPr>
            <p:cNvPr id="757" name="Google Shape;757;p28"/>
            <p:cNvPicPr preferRelativeResize="0"/>
            <p:nvPr/>
          </p:nvPicPr>
          <p:blipFill rotWithShape="1">
            <a:blip r:embed="rId2">
              <a:alphaModFix amt="86000"/>
            </a:blip>
            <a:srcRect r="9371"/>
            <a:stretch/>
          </p:blipFill>
          <p:spPr>
            <a:xfrm>
              <a:off x="356700" y="4269621"/>
              <a:ext cx="8472765" cy="317000"/>
            </a:xfrm>
            <a:prstGeom prst="rect">
              <a:avLst/>
            </a:prstGeom>
            <a:noFill/>
            <a:ln>
              <a:noFill/>
            </a:ln>
          </p:spPr>
        </p:pic>
        <p:pic>
          <p:nvPicPr>
            <p:cNvPr id="758" name="Google Shape;758;p28"/>
            <p:cNvPicPr preferRelativeResize="0"/>
            <p:nvPr/>
          </p:nvPicPr>
          <p:blipFill rotWithShape="1">
            <a:blip r:embed="rId3">
              <a:alphaModFix amt="82000"/>
            </a:blip>
            <a:srcRect l="4356" r="5828"/>
            <a:stretch/>
          </p:blipFill>
          <p:spPr>
            <a:xfrm rot="5400000">
              <a:off x="-1453401" y="2453526"/>
              <a:ext cx="4324352" cy="312650"/>
            </a:xfrm>
            <a:prstGeom prst="rect">
              <a:avLst/>
            </a:prstGeom>
            <a:noFill/>
            <a:ln>
              <a:noFill/>
            </a:ln>
          </p:spPr>
        </p:pic>
      </p:grpSp>
      <p:pic>
        <p:nvPicPr>
          <p:cNvPr id="759" name="Google Shape;759;p28"/>
          <p:cNvPicPr preferRelativeResize="0"/>
          <p:nvPr/>
        </p:nvPicPr>
        <p:blipFill rotWithShape="1">
          <a:blip r:embed="rId4">
            <a:alphaModFix amt="90000"/>
          </a:blip>
          <a:srcRect l="17866" t="19811" r="12095" b="21433"/>
          <a:stretch/>
        </p:blipFill>
        <p:spPr>
          <a:xfrm rot="-850647">
            <a:off x="16989701" y="8796955"/>
            <a:ext cx="563503" cy="674654"/>
          </a:xfrm>
          <a:prstGeom prst="rect">
            <a:avLst/>
          </a:prstGeom>
          <a:noFill/>
          <a:ln>
            <a:noFill/>
          </a:ln>
        </p:spPr>
      </p:pic>
      <p:pic>
        <p:nvPicPr>
          <p:cNvPr id="760" name="Google Shape;760;p28"/>
          <p:cNvPicPr preferRelativeResize="0"/>
          <p:nvPr/>
        </p:nvPicPr>
        <p:blipFill rotWithShape="1">
          <a:blip r:embed="rId5">
            <a:alphaModFix amt="90000"/>
          </a:blip>
          <a:srcRect l="16404" t="19815" r="13488" b="20554"/>
          <a:stretch/>
        </p:blipFill>
        <p:spPr>
          <a:xfrm rot="1593194">
            <a:off x="16774080" y="7781705"/>
            <a:ext cx="535130" cy="650255"/>
          </a:xfrm>
          <a:prstGeom prst="rect">
            <a:avLst/>
          </a:prstGeom>
          <a:noFill/>
          <a:ln>
            <a:noFill/>
          </a:ln>
        </p:spPr>
      </p:pic>
      <p:pic>
        <p:nvPicPr>
          <p:cNvPr id="761" name="Google Shape;761;p28"/>
          <p:cNvPicPr preferRelativeResize="0"/>
          <p:nvPr/>
        </p:nvPicPr>
        <p:blipFill>
          <a:blip r:embed="rId6">
            <a:alphaModFix amt="85000"/>
          </a:blip>
          <a:stretch>
            <a:fillRect/>
          </a:stretch>
        </p:blipFill>
        <p:spPr>
          <a:xfrm>
            <a:off x="1733551" y="7925001"/>
            <a:ext cx="1560546" cy="1350246"/>
          </a:xfrm>
          <a:prstGeom prst="rect">
            <a:avLst/>
          </a:prstGeom>
          <a:noFill/>
          <a:ln>
            <a:noFill/>
          </a:ln>
        </p:spPr>
      </p:pic>
      <p:pic>
        <p:nvPicPr>
          <p:cNvPr id="762" name="Google Shape;762;p28"/>
          <p:cNvPicPr preferRelativeResize="0"/>
          <p:nvPr/>
        </p:nvPicPr>
        <p:blipFill rotWithShape="1">
          <a:blip r:embed="rId5">
            <a:alphaModFix amt="90000"/>
          </a:blip>
          <a:srcRect l="16404" t="19815" r="13488" b="20554"/>
          <a:stretch/>
        </p:blipFill>
        <p:spPr>
          <a:xfrm rot="1593217">
            <a:off x="3030914" y="7721888"/>
            <a:ext cx="349932" cy="425219"/>
          </a:xfrm>
          <a:prstGeom prst="rect">
            <a:avLst/>
          </a:prstGeom>
          <a:noFill/>
          <a:ln>
            <a:noFill/>
          </a:ln>
        </p:spPr>
      </p:pic>
      <p:pic>
        <p:nvPicPr>
          <p:cNvPr id="763" name="Google Shape;763;p28"/>
          <p:cNvPicPr preferRelativeResize="0"/>
          <p:nvPr/>
        </p:nvPicPr>
        <p:blipFill rotWithShape="1">
          <a:blip r:embed="rId5">
            <a:alphaModFix amt="90000"/>
          </a:blip>
          <a:srcRect l="16404" t="19815" r="13488" b="20554"/>
          <a:stretch/>
        </p:blipFill>
        <p:spPr>
          <a:xfrm rot="153">
            <a:off x="2398112" y="7326708"/>
            <a:ext cx="453540" cy="551124"/>
          </a:xfrm>
          <a:prstGeom prst="rect">
            <a:avLst/>
          </a:prstGeom>
          <a:noFill/>
          <a:ln>
            <a:noFill/>
          </a:ln>
        </p:spPr>
      </p:pic>
    </p:spTree>
    <p:extLst>
      <p:ext uri="{BB962C8B-B14F-4D97-AF65-F5344CB8AC3E}">
        <p14:creationId xmlns:p14="http://schemas.microsoft.com/office/powerpoint/2010/main" val="13521875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764"/>
        <p:cNvGrpSpPr/>
        <p:nvPr/>
      </p:nvGrpSpPr>
      <p:grpSpPr>
        <a:xfrm>
          <a:off x="0" y="0"/>
          <a:ext cx="0" cy="0"/>
          <a:chOff x="0" y="0"/>
          <a:chExt cx="0" cy="0"/>
        </a:xfrm>
      </p:grpSpPr>
      <p:grpSp>
        <p:nvGrpSpPr>
          <p:cNvPr id="765" name="Google Shape;765;p29"/>
          <p:cNvGrpSpPr/>
          <p:nvPr/>
        </p:nvGrpSpPr>
        <p:grpSpPr>
          <a:xfrm>
            <a:off x="172452" y="810201"/>
            <a:ext cx="17791614" cy="9004350"/>
            <a:chOff x="86225" y="353996"/>
            <a:chExt cx="8895807" cy="4502175"/>
          </a:xfrm>
        </p:grpSpPr>
        <p:grpSp>
          <p:nvGrpSpPr>
            <p:cNvPr id="766" name="Google Shape;766;p29"/>
            <p:cNvGrpSpPr/>
            <p:nvPr/>
          </p:nvGrpSpPr>
          <p:grpSpPr>
            <a:xfrm>
              <a:off x="837025" y="353996"/>
              <a:ext cx="8145007" cy="4502175"/>
              <a:chOff x="365514" y="392094"/>
              <a:chExt cx="8467623" cy="4502175"/>
            </a:xfrm>
          </p:grpSpPr>
          <p:sp>
            <p:nvSpPr>
              <p:cNvPr id="767" name="Google Shape;767;p29"/>
              <p:cNvSpPr/>
              <p:nvPr/>
            </p:nvSpPr>
            <p:spPr>
              <a:xfrm>
                <a:off x="365514" y="392094"/>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29"/>
              <p:cNvSpPr/>
              <p:nvPr/>
            </p:nvSpPr>
            <p:spPr>
              <a:xfrm rot="10800000" flipH="1">
                <a:off x="365514" y="592117"/>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69" name="Google Shape;769;p29"/>
            <p:cNvGrpSpPr/>
            <p:nvPr/>
          </p:nvGrpSpPr>
          <p:grpSpPr>
            <a:xfrm>
              <a:off x="86225" y="384725"/>
              <a:ext cx="751875" cy="4434900"/>
              <a:chOff x="114825" y="381000"/>
              <a:chExt cx="751875" cy="4434900"/>
            </a:xfrm>
          </p:grpSpPr>
          <p:sp>
            <p:nvSpPr>
              <p:cNvPr id="770" name="Google Shape;770;p29"/>
              <p:cNvSpPr/>
              <p:nvPr/>
            </p:nvSpPr>
            <p:spPr>
              <a:xfrm>
                <a:off x="190500" y="381000"/>
                <a:ext cx="676200" cy="4434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grpSp>
            <p:nvGrpSpPr>
              <p:cNvPr id="771" name="Google Shape;771;p29"/>
              <p:cNvGrpSpPr/>
              <p:nvPr/>
            </p:nvGrpSpPr>
            <p:grpSpPr>
              <a:xfrm>
                <a:off x="114825" y="553463"/>
                <a:ext cx="492600" cy="4054950"/>
                <a:chOff x="114825" y="553463"/>
                <a:chExt cx="492600" cy="4054950"/>
              </a:xfrm>
            </p:grpSpPr>
            <p:sp>
              <p:nvSpPr>
                <p:cNvPr id="772" name="Google Shape;772;p29"/>
                <p:cNvSpPr/>
                <p:nvPr/>
              </p:nvSpPr>
              <p:spPr>
                <a:xfrm>
                  <a:off x="114825" y="55346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29"/>
                <p:cNvSpPr/>
                <p:nvPr/>
              </p:nvSpPr>
              <p:spPr>
                <a:xfrm>
                  <a:off x="114825" y="126593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29"/>
                <p:cNvSpPr/>
                <p:nvPr/>
              </p:nvSpPr>
              <p:spPr>
                <a:xfrm>
                  <a:off x="114825" y="197840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29"/>
                <p:cNvSpPr/>
                <p:nvPr/>
              </p:nvSpPr>
              <p:spPr>
                <a:xfrm>
                  <a:off x="114825" y="269087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29"/>
                <p:cNvSpPr/>
                <p:nvPr/>
              </p:nvSpPr>
              <p:spPr>
                <a:xfrm>
                  <a:off x="114825" y="340334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29"/>
                <p:cNvSpPr/>
                <p:nvPr/>
              </p:nvSpPr>
              <p:spPr>
                <a:xfrm>
                  <a:off x="114825" y="411581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778" name="Google Shape;778;p29"/>
            <p:cNvPicPr preferRelativeResize="0"/>
            <p:nvPr/>
          </p:nvPicPr>
          <p:blipFill rotWithShape="1">
            <a:blip r:embed="rId2">
              <a:alphaModFix amt="86000"/>
            </a:blip>
            <a:srcRect r="10104"/>
            <a:stretch/>
          </p:blipFill>
          <p:spPr>
            <a:xfrm>
              <a:off x="424870" y="735846"/>
              <a:ext cx="8404593" cy="317000"/>
            </a:xfrm>
            <a:prstGeom prst="rect">
              <a:avLst/>
            </a:prstGeom>
            <a:noFill/>
            <a:ln>
              <a:noFill/>
            </a:ln>
          </p:spPr>
        </p:pic>
        <p:pic>
          <p:nvPicPr>
            <p:cNvPr id="779" name="Google Shape;779;p29"/>
            <p:cNvPicPr preferRelativeResize="0"/>
            <p:nvPr/>
          </p:nvPicPr>
          <p:blipFill rotWithShape="1">
            <a:blip r:embed="rId2">
              <a:alphaModFix amt="86000"/>
            </a:blip>
            <a:srcRect r="9788"/>
            <a:stretch/>
          </p:blipFill>
          <p:spPr>
            <a:xfrm>
              <a:off x="395654" y="1335921"/>
              <a:ext cx="8433807" cy="317000"/>
            </a:xfrm>
            <a:prstGeom prst="rect">
              <a:avLst/>
            </a:prstGeom>
            <a:noFill/>
            <a:ln>
              <a:noFill/>
            </a:ln>
          </p:spPr>
        </p:pic>
        <p:pic>
          <p:nvPicPr>
            <p:cNvPr id="780" name="Google Shape;780;p29"/>
            <p:cNvPicPr preferRelativeResize="0"/>
            <p:nvPr/>
          </p:nvPicPr>
          <p:blipFill rotWithShape="1">
            <a:blip r:embed="rId2">
              <a:alphaModFix amt="86000"/>
            </a:blip>
            <a:srcRect r="9788"/>
            <a:stretch/>
          </p:blipFill>
          <p:spPr>
            <a:xfrm>
              <a:off x="376177" y="1955046"/>
              <a:ext cx="8433807" cy="317000"/>
            </a:xfrm>
            <a:prstGeom prst="rect">
              <a:avLst/>
            </a:prstGeom>
            <a:noFill/>
            <a:ln>
              <a:noFill/>
            </a:ln>
          </p:spPr>
        </p:pic>
        <p:pic>
          <p:nvPicPr>
            <p:cNvPr id="781" name="Google Shape;781;p29"/>
            <p:cNvPicPr preferRelativeResize="0"/>
            <p:nvPr/>
          </p:nvPicPr>
          <p:blipFill rotWithShape="1">
            <a:blip r:embed="rId2">
              <a:alphaModFix amt="86000"/>
            </a:blip>
            <a:srcRect r="6838"/>
            <a:stretch/>
          </p:blipFill>
          <p:spPr>
            <a:xfrm>
              <a:off x="405393" y="2497971"/>
              <a:ext cx="8433807" cy="317000"/>
            </a:xfrm>
            <a:prstGeom prst="rect">
              <a:avLst/>
            </a:prstGeom>
            <a:noFill/>
            <a:ln>
              <a:noFill/>
            </a:ln>
          </p:spPr>
        </p:pic>
        <p:pic>
          <p:nvPicPr>
            <p:cNvPr id="782" name="Google Shape;782;p29"/>
            <p:cNvPicPr preferRelativeResize="0"/>
            <p:nvPr/>
          </p:nvPicPr>
          <p:blipFill rotWithShape="1">
            <a:blip r:embed="rId2">
              <a:alphaModFix amt="86000"/>
            </a:blip>
            <a:srcRect r="9788"/>
            <a:stretch/>
          </p:blipFill>
          <p:spPr>
            <a:xfrm>
              <a:off x="395654" y="3698121"/>
              <a:ext cx="8433807" cy="317000"/>
            </a:xfrm>
            <a:prstGeom prst="rect">
              <a:avLst/>
            </a:prstGeom>
            <a:noFill/>
            <a:ln>
              <a:noFill/>
            </a:ln>
          </p:spPr>
        </p:pic>
        <p:pic>
          <p:nvPicPr>
            <p:cNvPr id="783" name="Google Shape;783;p29"/>
            <p:cNvPicPr preferRelativeResize="0"/>
            <p:nvPr/>
          </p:nvPicPr>
          <p:blipFill rotWithShape="1">
            <a:blip r:embed="rId2">
              <a:alphaModFix amt="86000"/>
            </a:blip>
            <a:srcRect r="9371"/>
            <a:stretch/>
          </p:blipFill>
          <p:spPr>
            <a:xfrm>
              <a:off x="356700" y="3117096"/>
              <a:ext cx="8472765" cy="317000"/>
            </a:xfrm>
            <a:prstGeom prst="rect">
              <a:avLst/>
            </a:prstGeom>
            <a:noFill/>
            <a:ln>
              <a:noFill/>
            </a:ln>
          </p:spPr>
        </p:pic>
        <p:pic>
          <p:nvPicPr>
            <p:cNvPr id="784" name="Google Shape;784;p29"/>
            <p:cNvPicPr preferRelativeResize="0"/>
            <p:nvPr/>
          </p:nvPicPr>
          <p:blipFill rotWithShape="1">
            <a:blip r:embed="rId2">
              <a:alphaModFix amt="86000"/>
            </a:blip>
            <a:srcRect r="9371"/>
            <a:stretch/>
          </p:blipFill>
          <p:spPr>
            <a:xfrm>
              <a:off x="356700" y="4269621"/>
              <a:ext cx="8472765" cy="317000"/>
            </a:xfrm>
            <a:prstGeom prst="rect">
              <a:avLst/>
            </a:prstGeom>
            <a:noFill/>
            <a:ln>
              <a:noFill/>
            </a:ln>
          </p:spPr>
        </p:pic>
        <p:pic>
          <p:nvPicPr>
            <p:cNvPr id="785" name="Google Shape;785;p29"/>
            <p:cNvPicPr preferRelativeResize="0"/>
            <p:nvPr/>
          </p:nvPicPr>
          <p:blipFill rotWithShape="1">
            <a:blip r:embed="rId3">
              <a:alphaModFix amt="82000"/>
            </a:blip>
            <a:srcRect l="4356" r="5828"/>
            <a:stretch/>
          </p:blipFill>
          <p:spPr>
            <a:xfrm rot="5400000">
              <a:off x="-1453401" y="2453526"/>
              <a:ext cx="4324352" cy="312650"/>
            </a:xfrm>
            <a:prstGeom prst="rect">
              <a:avLst/>
            </a:prstGeom>
            <a:noFill/>
            <a:ln>
              <a:noFill/>
            </a:ln>
          </p:spPr>
        </p:pic>
      </p:grpSp>
      <p:pic>
        <p:nvPicPr>
          <p:cNvPr id="786" name="Google Shape;786;p29"/>
          <p:cNvPicPr preferRelativeResize="0"/>
          <p:nvPr/>
        </p:nvPicPr>
        <p:blipFill rotWithShape="1">
          <a:blip r:embed="rId4">
            <a:alphaModFix amt="90000"/>
          </a:blip>
          <a:srcRect l="14783" t="26207" r="9676" b="12472"/>
          <a:stretch/>
        </p:blipFill>
        <p:spPr>
          <a:xfrm rot="-1220646">
            <a:off x="1914409" y="1694281"/>
            <a:ext cx="687188" cy="796154"/>
          </a:xfrm>
          <a:prstGeom prst="rect">
            <a:avLst/>
          </a:prstGeom>
          <a:noFill/>
          <a:ln>
            <a:noFill/>
          </a:ln>
        </p:spPr>
      </p:pic>
      <p:pic>
        <p:nvPicPr>
          <p:cNvPr id="787" name="Google Shape;787;p29"/>
          <p:cNvPicPr preferRelativeResize="0"/>
          <p:nvPr/>
        </p:nvPicPr>
        <p:blipFill rotWithShape="1">
          <a:blip r:embed="rId5">
            <a:alphaModFix amt="90000"/>
          </a:blip>
          <a:srcRect l="16404" t="19815" r="13488" b="20554"/>
          <a:stretch/>
        </p:blipFill>
        <p:spPr>
          <a:xfrm rot="1593194">
            <a:off x="2996629" y="1767230"/>
            <a:ext cx="535130" cy="650255"/>
          </a:xfrm>
          <a:prstGeom prst="rect">
            <a:avLst/>
          </a:prstGeom>
          <a:noFill/>
          <a:ln>
            <a:noFill/>
          </a:ln>
        </p:spPr>
      </p:pic>
      <p:pic>
        <p:nvPicPr>
          <p:cNvPr id="788" name="Google Shape;788;p29"/>
          <p:cNvPicPr preferRelativeResize="0"/>
          <p:nvPr/>
        </p:nvPicPr>
        <p:blipFill rotWithShape="1">
          <a:blip r:embed="rId6">
            <a:alphaModFix amt="90000"/>
          </a:blip>
          <a:srcRect l="17866" t="19811" r="12095" b="21433"/>
          <a:stretch/>
        </p:blipFill>
        <p:spPr>
          <a:xfrm rot="1505967">
            <a:off x="16770601" y="1560025"/>
            <a:ext cx="563503" cy="674657"/>
          </a:xfrm>
          <a:prstGeom prst="rect">
            <a:avLst/>
          </a:prstGeom>
          <a:noFill/>
          <a:ln>
            <a:noFill/>
          </a:ln>
        </p:spPr>
      </p:pic>
      <p:grpSp>
        <p:nvGrpSpPr>
          <p:cNvPr id="789" name="Google Shape;789;p29"/>
          <p:cNvGrpSpPr/>
          <p:nvPr/>
        </p:nvGrpSpPr>
        <p:grpSpPr>
          <a:xfrm>
            <a:off x="16153996" y="7894016"/>
            <a:ext cx="1415586" cy="1415586"/>
            <a:chOff x="7784722" y="622782"/>
            <a:chExt cx="707793" cy="707793"/>
          </a:xfrm>
        </p:grpSpPr>
        <p:grpSp>
          <p:nvGrpSpPr>
            <p:cNvPr id="790" name="Google Shape;790;p29"/>
            <p:cNvGrpSpPr/>
            <p:nvPr/>
          </p:nvGrpSpPr>
          <p:grpSpPr>
            <a:xfrm>
              <a:off x="7784722" y="622782"/>
              <a:ext cx="707793" cy="707793"/>
              <a:chOff x="1287475" y="2754649"/>
              <a:chExt cx="716100" cy="716100"/>
            </a:xfrm>
          </p:grpSpPr>
          <p:sp>
            <p:nvSpPr>
              <p:cNvPr id="791" name="Google Shape;791;p29"/>
              <p:cNvSpPr/>
              <p:nvPr/>
            </p:nvSpPr>
            <p:spPr>
              <a:xfrm>
                <a:off x="1287475" y="275464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pic>
            <p:nvPicPr>
              <p:cNvPr id="792" name="Google Shape;792;p29"/>
              <p:cNvPicPr preferRelativeResize="0"/>
              <p:nvPr/>
            </p:nvPicPr>
            <p:blipFill>
              <a:blip r:embed="rId7">
                <a:alphaModFix/>
              </a:blip>
              <a:stretch>
                <a:fillRect/>
              </a:stretch>
            </p:blipFill>
            <p:spPr>
              <a:xfrm>
                <a:off x="1332550" y="2802694"/>
                <a:ext cx="622974" cy="617598"/>
              </a:xfrm>
              <a:prstGeom prst="rect">
                <a:avLst/>
              </a:prstGeom>
              <a:noFill/>
              <a:ln>
                <a:noFill/>
              </a:ln>
            </p:spPr>
          </p:pic>
        </p:grpSp>
        <p:pic>
          <p:nvPicPr>
            <p:cNvPr id="793" name="Google Shape;793;p29"/>
            <p:cNvPicPr preferRelativeResize="0"/>
            <p:nvPr/>
          </p:nvPicPr>
          <p:blipFill rotWithShape="1">
            <a:blip r:embed="rId8">
              <a:alphaModFix/>
            </a:blip>
            <a:srcRect l="9593" t="18457" r="10661" b="7298"/>
            <a:stretch/>
          </p:blipFill>
          <p:spPr>
            <a:xfrm>
              <a:off x="7912900" y="756475"/>
              <a:ext cx="426250" cy="410450"/>
            </a:xfrm>
            <a:prstGeom prst="rect">
              <a:avLst/>
            </a:prstGeom>
            <a:noFill/>
            <a:ln>
              <a:noFill/>
            </a:ln>
          </p:spPr>
        </p:pic>
      </p:grpSp>
    </p:spTree>
    <p:extLst>
      <p:ext uri="{BB962C8B-B14F-4D97-AF65-F5344CB8AC3E}">
        <p14:creationId xmlns:p14="http://schemas.microsoft.com/office/powerpoint/2010/main" val="15345300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Numbers and text">
  <p:cSld name="Numbers and text">
    <p:spTree>
      <p:nvGrpSpPr>
        <p:cNvPr id="1" name="Shape 275"/>
        <p:cNvGrpSpPr/>
        <p:nvPr/>
      </p:nvGrpSpPr>
      <p:grpSpPr>
        <a:xfrm>
          <a:off x="0" y="0"/>
          <a:ext cx="0" cy="0"/>
          <a:chOff x="0" y="0"/>
          <a:chExt cx="0" cy="0"/>
        </a:xfrm>
      </p:grpSpPr>
      <p:grpSp>
        <p:nvGrpSpPr>
          <p:cNvPr id="276" name="Google Shape;276;p13"/>
          <p:cNvGrpSpPr/>
          <p:nvPr/>
        </p:nvGrpSpPr>
        <p:grpSpPr>
          <a:xfrm>
            <a:off x="172452" y="810201"/>
            <a:ext cx="17791614" cy="9004350"/>
            <a:chOff x="86225" y="353996"/>
            <a:chExt cx="8895807" cy="4502175"/>
          </a:xfrm>
        </p:grpSpPr>
        <p:grpSp>
          <p:nvGrpSpPr>
            <p:cNvPr id="277" name="Google Shape;277;p13"/>
            <p:cNvGrpSpPr/>
            <p:nvPr/>
          </p:nvGrpSpPr>
          <p:grpSpPr>
            <a:xfrm>
              <a:off x="837025" y="353996"/>
              <a:ext cx="8145007" cy="4502175"/>
              <a:chOff x="365514" y="392094"/>
              <a:chExt cx="8467623" cy="4502175"/>
            </a:xfrm>
          </p:grpSpPr>
          <p:sp>
            <p:nvSpPr>
              <p:cNvPr id="278" name="Google Shape;278;p13"/>
              <p:cNvSpPr/>
              <p:nvPr/>
            </p:nvSpPr>
            <p:spPr>
              <a:xfrm>
                <a:off x="365514" y="392094"/>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13"/>
              <p:cNvSpPr/>
              <p:nvPr/>
            </p:nvSpPr>
            <p:spPr>
              <a:xfrm rot="10800000" flipH="1">
                <a:off x="365514" y="592117"/>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0" name="Google Shape;280;p13"/>
            <p:cNvGrpSpPr/>
            <p:nvPr/>
          </p:nvGrpSpPr>
          <p:grpSpPr>
            <a:xfrm>
              <a:off x="86225" y="384725"/>
              <a:ext cx="751875" cy="4434900"/>
              <a:chOff x="114825" y="381000"/>
              <a:chExt cx="751875" cy="4434900"/>
            </a:xfrm>
          </p:grpSpPr>
          <p:sp>
            <p:nvSpPr>
              <p:cNvPr id="281" name="Google Shape;281;p13"/>
              <p:cNvSpPr/>
              <p:nvPr/>
            </p:nvSpPr>
            <p:spPr>
              <a:xfrm>
                <a:off x="190500" y="381000"/>
                <a:ext cx="676200" cy="4434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grpSp>
            <p:nvGrpSpPr>
              <p:cNvPr id="282" name="Google Shape;282;p13"/>
              <p:cNvGrpSpPr/>
              <p:nvPr/>
            </p:nvGrpSpPr>
            <p:grpSpPr>
              <a:xfrm>
                <a:off x="114825" y="553463"/>
                <a:ext cx="492600" cy="4054950"/>
                <a:chOff x="114825" y="553463"/>
                <a:chExt cx="492600" cy="4054950"/>
              </a:xfrm>
            </p:grpSpPr>
            <p:sp>
              <p:nvSpPr>
                <p:cNvPr id="283" name="Google Shape;283;p13"/>
                <p:cNvSpPr/>
                <p:nvPr/>
              </p:nvSpPr>
              <p:spPr>
                <a:xfrm>
                  <a:off x="114825" y="55346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13"/>
                <p:cNvSpPr/>
                <p:nvPr/>
              </p:nvSpPr>
              <p:spPr>
                <a:xfrm>
                  <a:off x="114825" y="126593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13"/>
                <p:cNvSpPr/>
                <p:nvPr/>
              </p:nvSpPr>
              <p:spPr>
                <a:xfrm>
                  <a:off x="114825" y="197840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13"/>
                <p:cNvSpPr/>
                <p:nvPr/>
              </p:nvSpPr>
              <p:spPr>
                <a:xfrm>
                  <a:off x="114825" y="269087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13"/>
                <p:cNvSpPr/>
                <p:nvPr/>
              </p:nvSpPr>
              <p:spPr>
                <a:xfrm>
                  <a:off x="114825" y="340334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13"/>
                <p:cNvSpPr/>
                <p:nvPr/>
              </p:nvSpPr>
              <p:spPr>
                <a:xfrm>
                  <a:off x="114825" y="411581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3719"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89" name="Google Shape;289;p13"/>
            <p:cNvPicPr preferRelativeResize="0"/>
            <p:nvPr/>
          </p:nvPicPr>
          <p:blipFill rotWithShape="1">
            <a:blip r:embed="rId2">
              <a:alphaModFix amt="86000"/>
            </a:blip>
            <a:srcRect r="10104"/>
            <a:stretch/>
          </p:blipFill>
          <p:spPr>
            <a:xfrm>
              <a:off x="424870" y="735846"/>
              <a:ext cx="8404593" cy="317000"/>
            </a:xfrm>
            <a:prstGeom prst="rect">
              <a:avLst/>
            </a:prstGeom>
            <a:noFill/>
            <a:ln>
              <a:noFill/>
            </a:ln>
          </p:spPr>
        </p:pic>
        <p:pic>
          <p:nvPicPr>
            <p:cNvPr id="290" name="Google Shape;290;p13"/>
            <p:cNvPicPr preferRelativeResize="0"/>
            <p:nvPr/>
          </p:nvPicPr>
          <p:blipFill rotWithShape="1">
            <a:blip r:embed="rId2">
              <a:alphaModFix amt="86000"/>
            </a:blip>
            <a:srcRect r="9788"/>
            <a:stretch/>
          </p:blipFill>
          <p:spPr>
            <a:xfrm>
              <a:off x="395654" y="1335921"/>
              <a:ext cx="8433807" cy="317000"/>
            </a:xfrm>
            <a:prstGeom prst="rect">
              <a:avLst/>
            </a:prstGeom>
            <a:noFill/>
            <a:ln>
              <a:noFill/>
            </a:ln>
          </p:spPr>
        </p:pic>
        <p:pic>
          <p:nvPicPr>
            <p:cNvPr id="291" name="Google Shape;291;p13"/>
            <p:cNvPicPr preferRelativeResize="0"/>
            <p:nvPr/>
          </p:nvPicPr>
          <p:blipFill rotWithShape="1">
            <a:blip r:embed="rId2">
              <a:alphaModFix amt="86000"/>
            </a:blip>
            <a:srcRect r="9788"/>
            <a:stretch/>
          </p:blipFill>
          <p:spPr>
            <a:xfrm>
              <a:off x="376177" y="1955046"/>
              <a:ext cx="8433807" cy="317000"/>
            </a:xfrm>
            <a:prstGeom prst="rect">
              <a:avLst/>
            </a:prstGeom>
            <a:noFill/>
            <a:ln>
              <a:noFill/>
            </a:ln>
          </p:spPr>
        </p:pic>
        <p:pic>
          <p:nvPicPr>
            <p:cNvPr id="292" name="Google Shape;292;p13"/>
            <p:cNvPicPr preferRelativeResize="0"/>
            <p:nvPr/>
          </p:nvPicPr>
          <p:blipFill rotWithShape="1">
            <a:blip r:embed="rId2">
              <a:alphaModFix amt="86000"/>
            </a:blip>
            <a:srcRect r="6838"/>
            <a:stretch/>
          </p:blipFill>
          <p:spPr>
            <a:xfrm>
              <a:off x="405393" y="2497971"/>
              <a:ext cx="8433807" cy="317000"/>
            </a:xfrm>
            <a:prstGeom prst="rect">
              <a:avLst/>
            </a:prstGeom>
            <a:noFill/>
            <a:ln>
              <a:noFill/>
            </a:ln>
          </p:spPr>
        </p:pic>
        <p:pic>
          <p:nvPicPr>
            <p:cNvPr id="293" name="Google Shape;293;p13"/>
            <p:cNvPicPr preferRelativeResize="0"/>
            <p:nvPr/>
          </p:nvPicPr>
          <p:blipFill rotWithShape="1">
            <a:blip r:embed="rId2">
              <a:alphaModFix amt="86000"/>
            </a:blip>
            <a:srcRect r="9788"/>
            <a:stretch/>
          </p:blipFill>
          <p:spPr>
            <a:xfrm>
              <a:off x="395654" y="3698121"/>
              <a:ext cx="8433807" cy="317000"/>
            </a:xfrm>
            <a:prstGeom prst="rect">
              <a:avLst/>
            </a:prstGeom>
            <a:noFill/>
            <a:ln>
              <a:noFill/>
            </a:ln>
          </p:spPr>
        </p:pic>
        <p:pic>
          <p:nvPicPr>
            <p:cNvPr id="294" name="Google Shape;294;p13"/>
            <p:cNvPicPr preferRelativeResize="0"/>
            <p:nvPr/>
          </p:nvPicPr>
          <p:blipFill rotWithShape="1">
            <a:blip r:embed="rId2">
              <a:alphaModFix amt="86000"/>
            </a:blip>
            <a:srcRect r="9371"/>
            <a:stretch/>
          </p:blipFill>
          <p:spPr>
            <a:xfrm>
              <a:off x="356700" y="3117096"/>
              <a:ext cx="8472765" cy="317000"/>
            </a:xfrm>
            <a:prstGeom prst="rect">
              <a:avLst/>
            </a:prstGeom>
            <a:noFill/>
            <a:ln>
              <a:noFill/>
            </a:ln>
          </p:spPr>
        </p:pic>
        <p:pic>
          <p:nvPicPr>
            <p:cNvPr id="295" name="Google Shape;295;p13"/>
            <p:cNvPicPr preferRelativeResize="0"/>
            <p:nvPr/>
          </p:nvPicPr>
          <p:blipFill rotWithShape="1">
            <a:blip r:embed="rId2">
              <a:alphaModFix amt="86000"/>
            </a:blip>
            <a:srcRect r="9371"/>
            <a:stretch/>
          </p:blipFill>
          <p:spPr>
            <a:xfrm>
              <a:off x="356700" y="4269621"/>
              <a:ext cx="8472765" cy="317000"/>
            </a:xfrm>
            <a:prstGeom prst="rect">
              <a:avLst/>
            </a:prstGeom>
            <a:noFill/>
            <a:ln>
              <a:noFill/>
            </a:ln>
          </p:spPr>
        </p:pic>
        <p:pic>
          <p:nvPicPr>
            <p:cNvPr id="296" name="Google Shape;296;p13"/>
            <p:cNvPicPr preferRelativeResize="0"/>
            <p:nvPr/>
          </p:nvPicPr>
          <p:blipFill rotWithShape="1">
            <a:blip r:embed="rId3">
              <a:alphaModFix amt="82000"/>
            </a:blip>
            <a:srcRect l="4356" r="5828"/>
            <a:stretch/>
          </p:blipFill>
          <p:spPr>
            <a:xfrm rot="5400000">
              <a:off x="-1453401" y="2453526"/>
              <a:ext cx="4324352" cy="312650"/>
            </a:xfrm>
            <a:prstGeom prst="rect">
              <a:avLst/>
            </a:prstGeom>
            <a:noFill/>
            <a:ln>
              <a:noFill/>
            </a:ln>
          </p:spPr>
        </p:pic>
      </p:grpSp>
      <p:sp>
        <p:nvSpPr>
          <p:cNvPr id="297" name="Google Shape;297;p13"/>
          <p:cNvSpPr txBox="1">
            <a:spLocks noGrp="1"/>
          </p:cNvSpPr>
          <p:nvPr>
            <p:ph type="title" hasCustomPrompt="1"/>
          </p:nvPr>
        </p:nvSpPr>
        <p:spPr>
          <a:xfrm>
            <a:off x="8485199" y="4263701"/>
            <a:ext cx="1991401" cy="105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985">
                <a:solidFill>
                  <a:schemeClr val="dk2"/>
                </a:solidFill>
              </a:defRPr>
            </a:lvl1pPr>
            <a:lvl2pPr lvl="1" algn="ctr" rtl="0">
              <a:spcBef>
                <a:spcPts val="0"/>
              </a:spcBef>
              <a:spcAft>
                <a:spcPts val="0"/>
              </a:spcAft>
              <a:buSzPts val="12000"/>
              <a:buNone/>
              <a:defRPr sz="23940"/>
            </a:lvl2pPr>
            <a:lvl3pPr lvl="2" algn="ctr" rtl="0">
              <a:spcBef>
                <a:spcPts val="0"/>
              </a:spcBef>
              <a:spcAft>
                <a:spcPts val="0"/>
              </a:spcAft>
              <a:buSzPts val="12000"/>
              <a:buNone/>
              <a:defRPr sz="23940"/>
            </a:lvl3pPr>
            <a:lvl4pPr lvl="3" algn="ctr" rtl="0">
              <a:spcBef>
                <a:spcPts val="0"/>
              </a:spcBef>
              <a:spcAft>
                <a:spcPts val="0"/>
              </a:spcAft>
              <a:buSzPts val="12000"/>
              <a:buNone/>
              <a:defRPr sz="23940"/>
            </a:lvl4pPr>
            <a:lvl5pPr lvl="4" algn="ctr" rtl="0">
              <a:spcBef>
                <a:spcPts val="0"/>
              </a:spcBef>
              <a:spcAft>
                <a:spcPts val="0"/>
              </a:spcAft>
              <a:buSzPts val="12000"/>
              <a:buNone/>
              <a:defRPr sz="23940"/>
            </a:lvl5pPr>
            <a:lvl6pPr lvl="5" algn="ctr" rtl="0">
              <a:spcBef>
                <a:spcPts val="0"/>
              </a:spcBef>
              <a:spcAft>
                <a:spcPts val="0"/>
              </a:spcAft>
              <a:buSzPts val="12000"/>
              <a:buNone/>
              <a:defRPr sz="23940"/>
            </a:lvl6pPr>
            <a:lvl7pPr lvl="6" algn="ctr" rtl="0">
              <a:spcBef>
                <a:spcPts val="0"/>
              </a:spcBef>
              <a:spcAft>
                <a:spcPts val="0"/>
              </a:spcAft>
              <a:buSzPts val="12000"/>
              <a:buNone/>
              <a:defRPr sz="23940"/>
            </a:lvl7pPr>
            <a:lvl8pPr lvl="7" algn="ctr" rtl="0">
              <a:spcBef>
                <a:spcPts val="0"/>
              </a:spcBef>
              <a:spcAft>
                <a:spcPts val="0"/>
              </a:spcAft>
              <a:buSzPts val="12000"/>
              <a:buNone/>
              <a:defRPr sz="23940"/>
            </a:lvl8pPr>
            <a:lvl9pPr lvl="8" algn="ctr" rtl="0">
              <a:spcBef>
                <a:spcPts val="0"/>
              </a:spcBef>
              <a:spcAft>
                <a:spcPts val="0"/>
              </a:spcAft>
              <a:buSzPts val="12000"/>
              <a:buNone/>
              <a:defRPr sz="23940"/>
            </a:lvl9pPr>
          </a:lstStyle>
          <a:p>
            <a:r>
              <a:t>xx%</a:t>
            </a:r>
          </a:p>
        </p:txBody>
      </p:sp>
      <p:sp>
        <p:nvSpPr>
          <p:cNvPr id="298" name="Google Shape;298;p13"/>
          <p:cNvSpPr txBox="1">
            <a:spLocks noGrp="1"/>
          </p:cNvSpPr>
          <p:nvPr>
            <p:ph type="subTitle" idx="1"/>
          </p:nvPr>
        </p:nvSpPr>
        <p:spPr>
          <a:xfrm>
            <a:off x="2505150" y="7893750"/>
            <a:ext cx="4072200" cy="1059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793"/>
            </a:lvl1pPr>
            <a:lvl2pPr lvl="1" algn="ctr" rtl="0">
              <a:lnSpc>
                <a:spcPct val="100000"/>
              </a:lnSpc>
              <a:spcBef>
                <a:spcPts val="3192"/>
              </a:spcBef>
              <a:spcAft>
                <a:spcPts val="0"/>
              </a:spcAft>
              <a:buNone/>
              <a:defRPr sz="2793"/>
            </a:lvl2pPr>
            <a:lvl3pPr lvl="2" algn="ctr" rtl="0">
              <a:lnSpc>
                <a:spcPct val="100000"/>
              </a:lnSpc>
              <a:spcBef>
                <a:spcPts val="3192"/>
              </a:spcBef>
              <a:spcAft>
                <a:spcPts val="0"/>
              </a:spcAft>
              <a:buNone/>
              <a:defRPr sz="2793"/>
            </a:lvl3pPr>
            <a:lvl4pPr lvl="3" algn="ctr" rtl="0">
              <a:lnSpc>
                <a:spcPct val="100000"/>
              </a:lnSpc>
              <a:spcBef>
                <a:spcPts val="3192"/>
              </a:spcBef>
              <a:spcAft>
                <a:spcPts val="0"/>
              </a:spcAft>
              <a:buNone/>
              <a:defRPr sz="2793"/>
            </a:lvl4pPr>
            <a:lvl5pPr lvl="4" algn="ctr" rtl="0">
              <a:lnSpc>
                <a:spcPct val="100000"/>
              </a:lnSpc>
              <a:spcBef>
                <a:spcPts val="3192"/>
              </a:spcBef>
              <a:spcAft>
                <a:spcPts val="0"/>
              </a:spcAft>
              <a:buNone/>
              <a:defRPr sz="2793"/>
            </a:lvl5pPr>
            <a:lvl6pPr lvl="5" algn="ctr" rtl="0">
              <a:lnSpc>
                <a:spcPct val="100000"/>
              </a:lnSpc>
              <a:spcBef>
                <a:spcPts val="3192"/>
              </a:spcBef>
              <a:spcAft>
                <a:spcPts val="0"/>
              </a:spcAft>
              <a:buNone/>
              <a:defRPr sz="2793"/>
            </a:lvl6pPr>
            <a:lvl7pPr lvl="6" algn="ctr" rtl="0">
              <a:lnSpc>
                <a:spcPct val="100000"/>
              </a:lnSpc>
              <a:spcBef>
                <a:spcPts val="3192"/>
              </a:spcBef>
              <a:spcAft>
                <a:spcPts val="0"/>
              </a:spcAft>
              <a:buNone/>
              <a:defRPr sz="2793"/>
            </a:lvl7pPr>
            <a:lvl8pPr lvl="7" algn="ctr" rtl="0">
              <a:lnSpc>
                <a:spcPct val="100000"/>
              </a:lnSpc>
              <a:spcBef>
                <a:spcPts val="3192"/>
              </a:spcBef>
              <a:spcAft>
                <a:spcPts val="0"/>
              </a:spcAft>
              <a:buNone/>
              <a:defRPr sz="2793"/>
            </a:lvl8pPr>
            <a:lvl9pPr lvl="8" algn="ctr" rtl="0">
              <a:lnSpc>
                <a:spcPct val="100000"/>
              </a:lnSpc>
              <a:spcBef>
                <a:spcPts val="3192"/>
              </a:spcBef>
              <a:spcAft>
                <a:spcPts val="3192"/>
              </a:spcAft>
              <a:buNone/>
              <a:defRPr sz="2793"/>
            </a:lvl9pPr>
          </a:lstStyle>
          <a:p>
            <a:endParaRPr/>
          </a:p>
        </p:txBody>
      </p:sp>
      <p:sp>
        <p:nvSpPr>
          <p:cNvPr id="299" name="Google Shape;299;p13"/>
          <p:cNvSpPr txBox="1">
            <a:spLocks noGrp="1"/>
          </p:cNvSpPr>
          <p:nvPr>
            <p:ph type="title" idx="2" hasCustomPrompt="1"/>
          </p:nvPr>
        </p:nvSpPr>
        <p:spPr>
          <a:xfrm>
            <a:off x="3544651" y="4263714"/>
            <a:ext cx="1993201" cy="105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985">
                <a:solidFill>
                  <a:schemeClr val="dk2"/>
                </a:solidFill>
              </a:defRPr>
            </a:lvl1pPr>
            <a:lvl2pPr lvl="1" algn="ctr" rtl="0">
              <a:spcBef>
                <a:spcPts val="0"/>
              </a:spcBef>
              <a:spcAft>
                <a:spcPts val="0"/>
              </a:spcAft>
              <a:buSzPts val="12000"/>
              <a:buNone/>
              <a:defRPr sz="23940"/>
            </a:lvl2pPr>
            <a:lvl3pPr lvl="2" algn="ctr" rtl="0">
              <a:spcBef>
                <a:spcPts val="0"/>
              </a:spcBef>
              <a:spcAft>
                <a:spcPts val="0"/>
              </a:spcAft>
              <a:buSzPts val="12000"/>
              <a:buNone/>
              <a:defRPr sz="23940"/>
            </a:lvl3pPr>
            <a:lvl4pPr lvl="3" algn="ctr" rtl="0">
              <a:spcBef>
                <a:spcPts val="0"/>
              </a:spcBef>
              <a:spcAft>
                <a:spcPts val="0"/>
              </a:spcAft>
              <a:buSzPts val="12000"/>
              <a:buNone/>
              <a:defRPr sz="23940"/>
            </a:lvl4pPr>
            <a:lvl5pPr lvl="4" algn="ctr" rtl="0">
              <a:spcBef>
                <a:spcPts val="0"/>
              </a:spcBef>
              <a:spcAft>
                <a:spcPts val="0"/>
              </a:spcAft>
              <a:buSzPts val="12000"/>
              <a:buNone/>
              <a:defRPr sz="23940"/>
            </a:lvl5pPr>
            <a:lvl6pPr lvl="5" algn="ctr" rtl="0">
              <a:spcBef>
                <a:spcPts val="0"/>
              </a:spcBef>
              <a:spcAft>
                <a:spcPts val="0"/>
              </a:spcAft>
              <a:buSzPts val="12000"/>
              <a:buNone/>
              <a:defRPr sz="23940"/>
            </a:lvl6pPr>
            <a:lvl7pPr lvl="6" algn="ctr" rtl="0">
              <a:spcBef>
                <a:spcPts val="0"/>
              </a:spcBef>
              <a:spcAft>
                <a:spcPts val="0"/>
              </a:spcAft>
              <a:buSzPts val="12000"/>
              <a:buNone/>
              <a:defRPr sz="23940"/>
            </a:lvl7pPr>
            <a:lvl8pPr lvl="7" algn="ctr" rtl="0">
              <a:spcBef>
                <a:spcPts val="0"/>
              </a:spcBef>
              <a:spcAft>
                <a:spcPts val="0"/>
              </a:spcAft>
              <a:buSzPts val="12000"/>
              <a:buNone/>
              <a:defRPr sz="23940"/>
            </a:lvl8pPr>
            <a:lvl9pPr lvl="8" algn="ctr" rtl="0">
              <a:spcBef>
                <a:spcPts val="0"/>
              </a:spcBef>
              <a:spcAft>
                <a:spcPts val="0"/>
              </a:spcAft>
              <a:buSzPts val="12000"/>
              <a:buNone/>
              <a:defRPr sz="23940"/>
            </a:lvl9pPr>
          </a:lstStyle>
          <a:p>
            <a:r>
              <a:t>xx%</a:t>
            </a:r>
          </a:p>
        </p:txBody>
      </p:sp>
      <p:sp>
        <p:nvSpPr>
          <p:cNvPr id="300" name="Google Shape;300;p13"/>
          <p:cNvSpPr txBox="1">
            <a:spLocks noGrp="1"/>
          </p:cNvSpPr>
          <p:nvPr>
            <p:ph type="subTitle" idx="3"/>
          </p:nvPr>
        </p:nvSpPr>
        <p:spPr>
          <a:xfrm>
            <a:off x="7444799" y="7893750"/>
            <a:ext cx="4072200" cy="1059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793"/>
            </a:lvl1pPr>
            <a:lvl2pPr lvl="1" algn="ctr" rtl="0">
              <a:lnSpc>
                <a:spcPct val="100000"/>
              </a:lnSpc>
              <a:spcBef>
                <a:spcPts val="3192"/>
              </a:spcBef>
              <a:spcAft>
                <a:spcPts val="0"/>
              </a:spcAft>
              <a:buNone/>
              <a:defRPr sz="2793"/>
            </a:lvl2pPr>
            <a:lvl3pPr lvl="2" algn="ctr" rtl="0">
              <a:lnSpc>
                <a:spcPct val="100000"/>
              </a:lnSpc>
              <a:spcBef>
                <a:spcPts val="3192"/>
              </a:spcBef>
              <a:spcAft>
                <a:spcPts val="0"/>
              </a:spcAft>
              <a:buNone/>
              <a:defRPr sz="2793"/>
            </a:lvl3pPr>
            <a:lvl4pPr lvl="3" algn="ctr" rtl="0">
              <a:lnSpc>
                <a:spcPct val="100000"/>
              </a:lnSpc>
              <a:spcBef>
                <a:spcPts val="3192"/>
              </a:spcBef>
              <a:spcAft>
                <a:spcPts val="0"/>
              </a:spcAft>
              <a:buNone/>
              <a:defRPr sz="2793"/>
            </a:lvl4pPr>
            <a:lvl5pPr lvl="4" algn="ctr" rtl="0">
              <a:lnSpc>
                <a:spcPct val="100000"/>
              </a:lnSpc>
              <a:spcBef>
                <a:spcPts val="3192"/>
              </a:spcBef>
              <a:spcAft>
                <a:spcPts val="0"/>
              </a:spcAft>
              <a:buNone/>
              <a:defRPr sz="2793"/>
            </a:lvl5pPr>
            <a:lvl6pPr lvl="5" algn="ctr" rtl="0">
              <a:lnSpc>
                <a:spcPct val="100000"/>
              </a:lnSpc>
              <a:spcBef>
                <a:spcPts val="3192"/>
              </a:spcBef>
              <a:spcAft>
                <a:spcPts val="0"/>
              </a:spcAft>
              <a:buNone/>
              <a:defRPr sz="2793"/>
            </a:lvl6pPr>
            <a:lvl7pPr lvl="6" algn="ctr" rtl="0">
              <a:lnSpc>
                <a:spcPct val="100000"/>
              </a:lnSpc>
              <a:spcBef>
                <a:spcPts val="3192"/>
              </a:spcBef>
              <a:spcAft>
                <a:spcPts val="0"/>
              </a:spcAft>
              <a:buNone/>
              <a:defRPr sz="2793"/>
            </a:lvl7pPr>
            <a:lvl8pPr lvl="7" algn="ctr" rtl="0">
              <a:lnSpc>
                <a:spcPct val="100000"/>
              </a:lnSpc>
              <a:spcBef>
                <a:spcPts val="3192"/>
              </a:spcBef>
              <a:spcAft>
                <a:spcPts val="0"/>
              </a:spcAft>
              <a:buNone/>
              <a:defRPr sz="2793"/>
            </a:lvl8pPr>
            <a:lvl9pPr lvl="8" algn="ctr" rtl="0">
              <a:lnSpc>
                <a:spcPct val="100000"/>
              </a:lnSpc>
              <a:spcBef>
                <a:spcPts val="3192"/>
              </a:spcBef>
              <a:spcAft>
                <a:spcPts val="3192"/>
              </a:spcAft>
              <a:buNone/>
              <a:defRPr sz="2793"/>
            </a:lvl9pPr>
          </a:lstStyle>
          <a:p>
            <a:endParaRPr/>
          </a:p>
        </p:txBody>
      </p:sp>
      <p:sp>
        <p:nvSpPr>
          <p:cNvPr id="301" name="Google Shape;301;p13"/>
          <p:cNvSpPr txBox="1">
            <a:spLocks noGrp="1"/>
          </p:cNvSpPr>
          <p:nvPr>
            <p:ph type="title" idx="4" hasCustomPrompt="1"/>
          </p:nvPr>
        </p:nvSpPr>
        <p:spPr>
          <a:xfrm>
            <a:off x="13423950" y="4263714"/>
            <a:ext cx="1993201" cy="105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985"/>
            </a:lvl1pPr>
            <a:lvl2pPr lvl="1" algn="ctr" rtl="0">
              <a:spcBef>
                <a:spcPts val="0"/>
              </a:spcBef>
              <a:spcAft>
                <a:spcPts val="0"/>
              </a:spcAft>
              <a:buSzPts val="12000"/>
              <a:buNone/>
              <a:defRPr sz="23940"/>
            </a:lvl2pPr>
            <a:lvl3pPr lvl="2" algn="ctr" rtl="0">
              <a:spcBef>
                <a:spcPts val="0"/>
              </a:spcBef>
              <a:spcAft>
                <a:spcPts val="0"/>
              </a:spcAft>
              <a:buSzPts val="12000"/>
              <a:buNone/>
              <a:defRPr sz="23940"/>
            </a:lvl3pPr>
            <a:lvl4pPr lvl="3" algn="ctr" rtl="0">
              <a:spcBef>
                <a:spcPts val="0"/>
              </a:spcBef>
              <a:spcAft>
                <a:spcPts val="0"/>
              </a:spcAft>
              <a:buSzPts val="12000"/>
              <a:buNone/>
              <a:defRPr sz="23940"/>
            </a:lvl4pPr>
            <a:lvl5pPr lvl="4" algn="ctr" rtl="0">
              <a:spcBef>
                <a:spcPts val="0"/>
              </a:spcBef>
              <a:spcAft>
                <a:spcPts val="0"/>
              </a:spcAft>
              <a:buSzPts val="12000"/>
              <a:buNone/>
              <a:defRPr sz="23940"/>
            </a:lvl5pPr>
            <a:lvl6pPr lvl="5" algn="ctr" rtl="0">
              <a:spcBef>
                <a:spcPts val="0"/>
              </a:spcBef>
              <a:spcAft>
                <a:spcPts val="0"/>
              </a:spcAft>
              <a:buSzPts val="12000"/>
              <a:buNone/>
              <a:defRPr sz="23940"/>
            </a:lvl6pPr>
            <a:lvl7pPr lvl="6" algn="ctr" rtl="0">
              <a:spcBef>
                <a:spcPts val="0"/>
              </a:spcBef>
              <a:spcAft>
                <a:spcPts val="0"/>
              </a:spcAft>
              <a:buSzPts val="12000"/>
              <a:buNone/>
              <a:defRPr sz="23940"/>
            </a:lvl7pPr>
            <a:lvl8pPr lvl="7" algn="ctr" rtl="0">
              <a:spcBef>
                <a:spcPts val="0"/>
              </a:spcBef>
              <a:spcAft>
                <a:spcPts val="0"/>
              </a:spcAft>
              <a:buSzPts val="12000"/>
              <a:buNone/>
              <a:defRPr sz="23940"/>
            </a:lvl8pPr>
            <a:lvl9pPr lvl="8" algn="ctr" rtl="0">
              <a:spcBef>
                <a:spcPts val="0"/>
              </a:spcBef>
              <a:spcAft>
                <a:spcPts val="0"/>
              </a:spcAft>
              <a:buSzPts val="12000"/>
              <a:buNone/>
              <a:defRPr sz="23940"/>
            </a:lvl9pPr>
          </a:lstStyle>
          <a:p>
            <a:r>
              <a:t>xx%</a:t>
            </a:r>
          </a:p>
        </p:txBody>
      </p:sp>
      <p:sp>
        <p:nvSpPr>
          <p:cNvPr id="302" name="Google Shape;302;p13"/>
          <p:cNvSpPr txBox="1">
            <a:spLocks noGrp="1"/>
          </p:cNvSpPr>
          <p:nvPr>
            <p:ph type="subTitle" idx="5"/>
          </p:nvPr>
        </p:nvSpPr>
        <p:spPr>
          <a:xfrm>
            <a:off x="12384451" y="7893750"/>
            <a:ext cx="4072200" cy="1059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793"/>
            </a:lvl1pPr>
            <a:lvl2pPr lvl="1" algn="ctr" rtl="0">
              <a:lnSpc>
                <a:spcPct val="100000"/>
              </a:lnSpc>
              <a:spcBef>
                <a:spcPts val="3192"/>
              </a:spcBef>
              <a:spcAft>
                <a:spcPts val="0"/>
              </a:spcAft>
              <a:buNone/>
              <a:defRPr sz="2793"/>
            </a:lvl2pPr>
            <a:lvl3pPr lvl="2" algn="ctr" rtl="0">
              <a:lnSpc>
                <a:spcPct val="100000"/>
              </a:lnSpc>
              <a:spcBef>
                <a:spcPts val="3192"/>
              </a:spcBef>
              <a:spcAft>
                <a:spcPts val="0"/>
              </a:spcAft>
              <a:buNone/>
              <a:defRPr sz="2793"/>
            </a:lvl3pPr>
            <a:lvl4pPr lvl="3" algn="ctr" rtl="0">
              <a:lnSpc>
                <a:spcPct val="100000"/>
              </a:lnSpc>
              <a:spcBef>
                <a:spcPts val="3192"/>
              </a:spcBef>
              <a:spcAft>
                <a:spcPts val="0"/>
              </a:spcAft>
              <a:buNone/>
              <a:defRPr sz="2793"/>
            </a:lvl4pPr>
            <a:lvl5pPr lvl="4" algn="ctr" rtl="0">
              <a:lnSpc>
                <a:spcPct val="100000"/>
              </a:lnSpc>
              <a:spcBef>
                <a:spcPts val="3192"/>
              </a:spcBef>
              <a:spcAft>
                <a:spcPts val="0"/>
              </a:spcAft>
              <a:buNone/>
              <a:defRPr sz="2793"/>
            </a:lvl5pPr>
            <a:lvl6pPr lvl="5" algn="ctr" rtl="0">
              <a:lnSpc>
                <a:spcPct val="100000"/>
              </a:lnSpc>
              <a:spcBef>
                <a:spcPts val="3192"/>
              </a:spcBef>
              <a:spcAft>
                <a:spcPts val="0"/>
              </a:spcAft>
              <a:buNone/>
              <a:defRPr sz="2793"/>
            </a:lvl6pPr>
            <a:lvl7pPr lvl="6" algn="ctr" rtl="0">
              <a:lnSpc>
                <a:spcPct val="100000"/>
              </a:lnSpc>
              <a:spcBef>
                <a:spcPts val="3192"/>
              </a:spcBef>
              <a:spcAft>
                <a:spcPts val="0"/>
              </a:spcAft>
              <a:buNone/>
              <a:defRPr sz="2793"/>
            </a:lvl7pPr>
            <a:lvl8pPr lvl="7" algn="ctr" rtl="0">
              <a:lnSpc>
                <a:spcPct val="100000"/>
              </a:lnSpc>
              <a:spcBef>
                <a:spcPts val="3192"/>
              </a:spcBef>
              <a:spcAft>
                <a:spcPts val="0"/>
              </a:spcAft>
              <a:buNone/>
              <a:defRPr sz="2793"/>
            </a:lvl8pPr>
            <a:lvl9pPr lvl="8" algn="ctr" rtl="0">
              <a:lnSpc>
                <a:spcPct val="100000"/>
              </a:lnSpc>
              <a:spcBef>
                <a:spcPts val="3192"/>
              </a:spcBef>
              <a:spcAft>
                <a:spcPts val="3192"/>
              </a:spcAft>
              <a:buNone/>
              <a:defRPr sz="2793"/>
            </a:lvl9pPr>
          </a:lstStyle>
          <a:p>
            <a:endParaRPr/>
          </a:p>
        </p:txBody>
      </p:sp>
      <p:sp>
        <p:nvSpPr>
          <p:cNvPr id="303" name="Google Shape;303;p13"/>
          <p:cNvSpPr txBox="1">
            <a:spLocks noGrp="1"/>
          </p:cNvSpPr>
          <p:nvPr>
            <p:ph type="title" idx="6"/>
          </p:nvPr>
        </p:nvSpPr>
        <p:spPr>
          <a:xfrm>
            <a:off x="1426450" y="1512950"/>
            <a:ext cx="16137601" cy="881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400"/>
              <a:buNone/>
              <a:defRPr>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endParaRPr/>
          </a:p>
        </p:txBody>
      </p:sp>
      <p:sp>
        <p:nvSpPr>
          <p:cNvPr id="304" name="Google Shape;304;p13"/>
          <p:cNvSpPr txBox="1">
            <a:spLocks noGrp="1"/>
          </p:cNvSpPr>
          <p:nvPr>
            <p:ph type="subTitle" idx="7"/>
          </p:nvPr>
        </p:nvSpPr>
        <p:spPr>
          <a:xfrm>
            <a:off x="2505150" y="6863400"/>
            <a:ext cx="4072200" cy="88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4788" b="1">
                <a:latin typeface="Patrick Hand"/>
                <a:ea typeface="Patrick Hand"/>
                <a:cs typeface="Patrick Hand"/>
                <a:sym typeface="Patrick Hand"/>
              </a:defRPr>
            </a:lvl1pPr>
            <a:lvl2pPr lvl="1" algn="ctr" rtl="0">
              <a:lnSpc>
                <a:spcPct val="100000"/>
              </a:lnSpc>
              <a:spcBef>
                <a:spcPts val="0"/>
              </a:spcBef>
              <a:spcAft>
                <a:spcPts val="0"/>
              </a:spcAft>
              <a:buNone/>
              <a:defRPr sz="4788" b="1">
                <a:latin typeface="Patrick Hand"/>
                <a:ea typeface="Patrick Hand"/>
                <a:cs typeface="Patrick Hand"/>
                <a:sym typeface="Patrick Hand"/>
              </a:defRPr>
            </a:lvl2pPr>
            <a:lvl3pPr lvl="2" algn="ctr" rtl="0">
              <a:lnSpc>
                <a:spcPct val="100000"/>
              </a:lnSpc>
              <a:spcBef>
                <a:spcPts val="0"/>
              </a:spcBef>
              <a:spcAft>
                <a:spcPts val="0"/>
              </a:spcAft>
              <a:buNone/>
              <a:defRPr sz="4788" b="1">
                <a:latin typeface="Patrick Hand"/>
                <a:ea typeface="Patrick Hand"/>
                <a:cs typeface="Patrick Hand"/>
                <a:sym typeface="Patrick Hand"/>
              </a:defRPr>
            </a:lvl3pPr>
            <a:lvl4pPr lvl="3" algn="ctr" rtl="0">
              <a:lnSpc>
                <a:spcPct val="100000"/>
              </a:lnSpc>
              <a:spcBef>
                <a:spcPts val="0"/>
              </a:spcBef>
              <a:spcAft>
                <a:spcPts val="0"/>
              </a:spcAft>
              <a:buNone/>
              <a:defRPr sz="4788" b="1">
                <a:latin typeface="Patrick Hand"/>
                <a:ea typeface="Patrick Hand"/>
                <a:cs typeface="Patrick Hand"/>
                <a:sym typeface="Patrick Hand"/>
              </a:defRPr>
            </a:lvl4pPr>
            <a:lvl5pPr lvl="4" algn="ctr" rtl="0">
              <a:lnSpc>
                <a:spcPct val="100000"/>
              </a:lnSpc>
              <a:spcBef>
                <a:spcPts val="0"/>
              </a:spcBef>
              <a:spcAft>
                <a:spcPts val="0"/>
              </a:spcAft>
              <a:buNone/>
              <a:defRPr sz="4788" b="1">
                <a:latin typeface="Patrick Hand"/>
                <a:ea typeface="Patrick Hand"/>
                <a:cs typeface="Patrick Hand"/>
                <a:sym typeface="Patrick Hand"/>
              </a:defRPr>
            </a:lvl5pPr>
            <a:lvl6pPr lvl="5" algn="ctr" rtl="0">
              <a:lnSpc>
                <a:spcPct val="100000"/>
              </a:lnSpc>
              <a:spcBef>
                <a:spcPts val="0"/>
              </a:spcBef>
              <a:spcAft>
                <a:spcPts val="0"/>
              </a:spcAft>
              <a:buNone/>
              <a:defRPr sz="4788" b="1">
                <a:latin typeface="Patrick Hand"/>
                <a:ea typeface="Patrick Hand"/>
                <a:cs typeface="Patrick Hand"/>
                <a:sym typeface="Patrick Hand"/>
              </a:defRPr>
            </a:lvl6pPr>
            <a:lvl7pPr lvl="6" algn="ctr" rtl="0">
              <a:lnSpc>
                <a:spcPct val="100000"/>
              </a:lnSpc>
              <a:spcBef>
                <a:spcPts val="0"/>
              </a:spcBef>
              <a:spcAft>
                <a:spcPts val="0"/>
              </a:spcAft>
              <a:buNone/>
              <a:defRPr sz="4788" b="1">
                <a:latin typeface="Patrick Hand"/>
                <a:ea typeface="Patrick Hand"/>
                <a:cs typeface="Patrick Hand"/>
                <a:sym typeface="Patrick Hand"/>
              </a:defRPr>
            </a:lvl7pPr>
            <a:lvl8pPr lvl="7" algn="ctr" rtl="0">
              <a:lnSpc>
                <a:spcPct val="100000"/>
              </a:lnSpc>
              <a:spcBef>
                <a:spcPts val="0"/>
              </a:spcBef>
              <a:spcAft>
                <a:spcPts val="0"/>
              </a:spcAft>
              <a:buNone/>
              <a:defRPr sz="4788" b="1">
                <a:latin typeface="Patrick Hand"/>
                <a:ea typeface="Patrick Hand"/>
                <a:cs typeface="Patrick Hand"/>
                <a:sym typeface="Patrick Hand"/>
              </a:defRPr>
            </a:lvl8pPr>
            <a:lvl9pPr lvl="8" algn="ctr" rtl="0">
              <a:lnSpc>
                <a:spcPct val="100000"/>
              </a:lnSpc>
              <a:spcBef>
                <a:spcPts val="0"/>
              </a:spcBef>
              <a:spcAft>
                <a:spcPts val="0"/>
              </a:spcAft>
              <a:buNone/>
              <a:defRPr sz="4788" b="1">
                <a:latin typeface="Patrick Hand"/>
                <a:ea typeface="Patrick Hand"/>
                <a:cs typeface="Patrick Hand"/>
                <a:sym typeface="Patrick Hand"/>
              </a:defRPr>
            </a:lvl9pPr>
          </a:lstStyle>
          <a:p>
            <a:endParaRPr/>
          </a:p>
        </p:txBody>
      </p:sp>
      <p:sp>
        <p:nvSpPr>
          <p:cNvPr id="305" name="Google Shape;305;p13"/>
          <p:cNvSpPr txBox="1">
            <a:spLocks noGrp="1"/>
          </p:cNvSpPr>
          <p:nvPr>
            <p:ph type="subTitle" idx="8"/>
          </p:nvPr>
        </p:nvSpPr>
        <p:spPr>
          <a:xfrm>
            <a:off x="7444799" y="6863400"/>
            <a:ext cx="4072200" cy="88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4788" b="1">
                <a:latin typeface="Patrick Hand"/>
                <a:ea typeface="Patrick Hand"/>
                <a:cs typeface="Patrick Hand"/>
                <a:sym typeface="Patrick Hand"/>
              </a:defRPr>
            </a:lvl1pPr>
            <a:lvl2pPr lvl="1" algn="ctr" rtl="0">
              <a:lnSpc>
                <a:spcPct val="100000"/>
              </a:lnSpc>
              <a:spcBef>
                <a:spcPts val="0"/>
              </a:spcBef>
              <a:spcAft>
                <a:spcPts val="0"/>
              </a:spcAft>
              <a:buNone/>
              <a:defRPr sz="4788" b="1">
                <a:latin typeface="Patrick Hand"/>
                <a:ea typeface="Patrick Hand"/>
                <a:cs typeface="Patrick Hand"/>
                <a:sym typeface="Patrick Hand"/>
              </a:defRPr>
            </a:lvl2pPr>
            <a:lvl3pPr lvl="2" algn="ctr" rtl="0">
              <a:lnSpc>
                <a:spcPct val="100000"/>
              </a:lnSpc>
              <a:spcBef>
                <a:spcPts val="0"/>
              </a:spcBef>
              <a:spcAft>
                <a:spcPts val="0"/>
              </a:spcAft>
              <a:buNone/>
              <a:defRPr sz="4788" b="1">
                <a:latin typeface="Patrick Hand"/>
                <a:ea typeface="Patrick Hand"/>
                <a:cs typeface="Patrick Hand"/>
                <a:sym typeface="Patrick Hand"/>
              </a:defRPr>
            </a:lvl3pPr>
            <a:lvl4pPr lvl="3" algn="ctr" rtl="0">
              <a:lnSpc>
                <a:spcPct val="100000"/>
              </a:lnSpc>
              <a:spcBef>
                <a:spcPts val="0"/>
              </a:spcBef>
              <a:spcAft>
                <a:spcPts val="0"/>
              </a:spcAft>
              <a:buNone/>
              <a:defRPr sz="4788" b="1">
                <a:latin typeface="Patrick Hand"/>
                <a:ea typeface="Patrick Hand"/>
                <a:cs typeface="Patrick Hand"/>
                <a:sym typeface="Patrick Hand"/>
              </a:defRPr>
            </a:lvl4pPr>
            <a:lvl5pPr lvl="4" algn="ctr" rtl="0">
              <a:lnSpc>
                <a:spcPct val="100000"/>
              </a:lnSpc>
              <a:spcBef>
                <a:spcPts val="0"/>
              </a:spcBef>
              <a:spcAft>
                <a:spcPts val="0"/>
              </a:spcAft>
              <a:buNone/>
              <a:defRPr sz="4788" b="1">
                <a:latin typeface="Patrick Hand"/>
                <a:ea typeface="Patrick Hand"/>
                <a:cs typeface="Patrick Hand"/>
                <a:sym typeface="Patrick Hand"/>
              </a:defRPr>
            </a:lvl5pPr>
            <a:lvl6pPr lvl="5" algn="ctr" rtl="0">
              <a:lnSpc>
                <a:spcPct val="100000"/>
              </a:lnSpc>
              <a:spcBef>
                <a:spcPts val="0"/>
              </a:spcBef>
              <a:spcAft>
                <a:spcPts val="0"/>
              </a:spcAft>
              <a:buNone/>
              <a:defRPr sz="4788" b="1">
                <a:latin typeface="Patrick Hand"/>
                <a:ea typeface="Patrick Hand"/>
                <a:cs typeface="Patrick Hand"/>
                <a:sym typeface="Patrick Hand"/>
              </a:defRPr>
            </a:lvl6pPr>
            <a:lvl7pPr lvl="6" algn="ctr" rtl="0">
              <a:lnSpc>
                <a:spcPct val="100000"/>
              </a:lnSpc>
              <a:spcBef>
                <a:spcPts val="0"/>
              </a:spcBef>
              <a:spcAft>
                <a:spcPts val="0"/>
              </a:spcAft>
              <a:buNone/>
              <a:defRPr sz="4788" b="1">
                <a:latin typeface="Patrick Hand"/>
                <a:ea typeface="Patrick Hand"/>
                <a:cs typeface="Patrick Hand"/>
                <a:sym typeface="Patrick Hand"/>
              </a:defRPr>
            </a:lvl7pPr>
            <a:lvl8pPr lvl="7" algn="ctr" rtl="0">
              <a:lnSpc>
                <a:spcPct val="100000"/>
              </a:lnSpc>
              <a:spcBef>
                <a:spcPts val="0"/>
              </a:spcBef>
              <a:spcAft>
                <a:spcPts val="0"/>
              </a:spcAft>
              <a:buNone/>
              <a:defRPr sz="4788" b="1">
                <a:latin typeface="Patrick Hand"/>
                <a:ea typeface="Patrick Hand"/>
                <a:cs typeface="Patrick Hand"/>
                <a:sym typeface="Patrick Hand"/>
              </a:defRPr>
            </a:lvl8pPr>
            <a:lvl9pPr lvl="8" algn="ctr" rtl="0">
              <a:lnSpc>
                <a:spcPct val="100000"/>
              </a:lnSpc>
              <a:spcBef>
                <a:spcPts val="0"/>
              </a:spcBef>
              <a:spcAft>
                <a:spcPts val="0"/>
              </a:spcAft>
              <a:buNone/>
              <a:defRPr sz="4788" b="1">
                <a:latin typeface="Patrick Hand"/>
                <a:ea typeface="Patrick Hand"/>
                <a:cs typeface="Patrick Hand"/>
                <a:sym typeface="Patrick Hand"/>
              </a:defRPr>
            </a:lvl9pPr>
          </a:lstStyle>
          <a:p>
            <a:endParaRPr/>
          </a:p>
        </p:txBody>
      </p:sp>
      <p:sp>
        <p:nvSpPr>
          <p:cNvPr id="306" name="Google Shape;306;p13"/>
          <p:cNvSpPr txBox="1">
            <a:spLocks noGrp="1"/>
          </p:cNvSpPr>
          <p:nvPr>
            <p:ph type="subTitle" idx="9"/>
          </p:nvPr>
        </p:nvSpPr>
        <p:spPr>
          <a:xfrm>
            <a:off x="12384451" y="6863400"/>
            <a:ext cx="4072200" cy="88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4788" b="1">
                <a:latin typeface="Patrick Hand"/>
                <a:ea typeface="Patrick Hand"/>
                <a:cs typeface="Patrick Hand"/>
                <a:sym typeface="Patrick Hand"/>
              </a:defRPr>
            </a:lvl1pPr>
            <a:lvl2pPr lvl="1" algn="ctr" rtl="0">
              <a:lnSpc>
                <a:spcPct val="100000"/>
              </a:lnSpc>
              <a:spcBef>
                <a:spcPts val="0"/>
              </a:spcBef>
              <a:spcAft>
                <a:spcPts val="0"/>
              </a:spcAft>
              <a:buNone/>
              <a:defRPr sz="4788" b="1">
                <a:latin typeface="Patrick Hand"/>
                <a:ea typeface="Patrick Hand"/>
                <a:cs typeface="Patrick Hand"/>
                <a:sym typeface="Patrick Hand"/>
              </a:defRPr>
            </a:lvl2pPr>
            <a:lvl3pPr lvl="2" algn="ctr" rtl="0">
              <a:lnSpc>
                <a:spcPct val="100000"/>
              </a:lnSpc>
              <a:spcBef>
                <a:spcPts val="0"/>
              </a:spcBef>
              <a:spcAft>
                <a:spcPts val="0"/>
              </a:spcAft>
              <a:buNone/>
              <a:defRPr sz="4788" b="1">
                <a:latin typeface="Patrick Hand"/>
                <a:ea typeface="Patrick Hand"/>
                <a:cs typeface="Patrick Hand"/>
                <a:sym typeface="Patrick Hand"/>
              </a:defRPr>
            </a:lvl3pPr>
            <a:lvl4pPr lvl="3" algn="ctr" rtl="0">
              <a:lnSpc>
                <a:spcPct val="100000"/>
              </a:lnSpc>
              <a:spcBef>
                <a:spcPts val="0"/>
              </a:spcBef>
              <a:spcAft>
                <a:spcPts val="0"/>
              </a:spcAft>
              <a:buNone/>
              <a:defRPr sz="4788" b="1">
                <a:latin typeface="Patrick Hand"/>
                <a:ea typeface="Patrick Hand"/>
                <a:cs typeface="Patrick Hand"/>
                <a:sym typeface="Patrick Hand"/>
              </a:defRPr>
            </a:lvl4pPr>
            <a:lvl5pPr lvl="4" algn="ctr" rtl="0">
              <a:lnSpc>
                <a:spcPct val="100000"/>
              </a:lnSpc>
              <a:spcBef>
                <a:spcPts val="0"/>
              </a:spcBef>
              <a:spcAft>
                <a:spcPts val="0"/>
              </a:spcAft>
              <a:buNone/>
              <a:defRPr sz="4788" b="1">
                <a:latin typeface="Patrick Hand"/>
                <a:ea typeface="Patrick Hand"/>
                <a:cs typeface="Patrick Hand"/>
                <a:sym typeface="Patrick Hand"/>
              </a:defRPr>
            </a:lvl5pPr>
            <a:lvl6pPr lvl="5" algn="ctr" rtl="0">
              <a:lnSpc>
                <a:spcPct val="100000"/>
              </a:lnSpc>
              <a:spcBef>
                <a:spcPts val="0"/>
              </a:spcBef>
              <a:spcAft>
                <a:spcPts val="0"/>
              </a:spcAft>
              <a:buNone/>
              <a:defRPr sz="4788" b="1">
                <a:latin typeface="Patrick Hand"/>
                <a:ea typeface="Patrick Hand"/>
                <a:cs typeface="Patrick Hand"/>
                <a:sym typeface="Patrick Hand"/>
              </a:defRPr>
            </a:lvl6pPr>
            <a:lvl7pPr lvl="6" algn="ctr" rtl="0">
              <a:lnSpc>
                <a:spcPct val="100000"/>
              </a:lnSpc>
              <a:spcBef>
                <a:spcPts val="0"/>
              </a:spcBef>
              <a:spcAft>
                <a:spcPts val="0"/>
              </a:spcAft>
              <a:buNone/>
              <a:defRPr sz="4788" b="1">
                <a:latin typeface="Patrick Hand"/>
                <a:ea typeface="Patrick Hand"/>
                <a:cs typeface="Patrick Hand"/>
                <a:sym typeface="Patrick Hand"/>
              </a:defRPr>
            </a:lvl7pPr>
            <a:lvl8pPr lvl="7" algn="ctr" rtl="0">
              <a:lnSpc>
                <a:spcPct val="100000"/>
              </a:lnSpc>
              <a:spcBef>
                <a:spcPts val="0"/>
              </a:spcBef>
              <a:spcAft>
                <a:spcPts val="0"/>
              </a:spcAft>
              <a:buNone/>
              <a:defRPr sz="4788" b="1">
                <a:latin typeface="Patrick Hand"/>
                <a:ea typeface="Patrick Hand"/>
                <a:cs typeface="Patrick Hand"/>
                <a:sym typeface="Patrick Hand"/>
              </a:defRPr>
            </a:lvl8pPr>
            <a:lvl9pPr lvl="8" algn="ctr" rtl="0">
              <a:lnSpc>
                <a:spcPct val="100000"/>
              </a:lnSpc>
              <a:spcBef>
                <a:spcPts val="0"/>
              </a:spcBef>
              <a:spcAft>
                <a:spcPts val="0"/>
              </a:spcAft>
              <a:buNone/>
              <a:defRPr sz="4788" b="1">
                <a:latin typeface="Patrick Hand"/>
                <a:ea typeface="Patrick Hand"/>
                <a:cs typeface="Patrick Hand"/>
                <a:sym typeface="Patrick Hand"/>
              </a:defRPr>
            </a:lvl9pPr>
          </a:lstStyle>
          <a:p>
            <a:endParaRPr/>
          </a:p>
        </p:txBody>
      </p:sp>
      <p:pic>
        <p:nvPicPr>
          <p:cNvPr id="307" name="Google Shape;307;p13"/>
          <p:cNvPicPr preferRelativeResize="0"/>
          <p:nvPr/>
        </p:nvPicPr>
        <p:blipFill>
          <a:blip r:embed="rId4">
            <a:alphaModFix amt="89000"/>
          </a:blip>
          <a:stretch>
            <a:fillRect/>
          </a:stretch>
        </p:blipFill>
        <p:spPr>
          <a:xfrm>
            <a:off x="1796149" y="1359953"/>
            <a:ext cx="1326322" cy="1333505"/>
          </a:xfrm>
          <a:prstGeom prst="rect">
            <a:avLst/>
          </a:prstGeom>
          <a:noFill/>
          <a:ln>
            <a:noFill/>
          </a:ln>
        </p:spPr>
      </p:pic>
      <p:pic>
        <p:nvPicPr>
          <p:cNvPr id="308" name="Google Shape;308;p13"/>
          <p:cNvPicPr preferRelativeResize="0"/>
          <p:nvPr/>
        </p:nvPicPr>
        <p:blipFill>
          <a:blip r:embed="rId5">
            <a:alphaModFix amt="85000"/>
          </a:blip>
          <a:stretch>
            <a:fillRect/>
          </a:stretch>
        </p:blipFill>
        <p:spPr>
          <a:xfrm>
            <a:off x="15834400" y="1772276"/>
            <a:ext cx="1449288" cy="1260996"/>
          </a:xfrm>
          <a:prstGeom prst="rect">
            <a:avLst/>
          </a:prstGeom>
          <a:noFill/>
          <a:ln>
            <a:noFill/>
          </a:ln>
        </p:spPr>
      </p:pic>
      <p:pic>
        <p:nvPicPr>
          <p:cNvPr id="309" name="Google Shape;309;p13"/>
          <p:cNvPicPr preferRelativeResize="0"/>
          <p:nvPr/>
        </p:nvPicPr>
        <p:blipFill rotWithShape="1">
          <a:blip r:embed="rId6">
            <a:alphaModFix amt="90000"/>
          </a:blip>
          <a:srcRect l="17866" t="19811" r="12095" b="21433"/>
          <a:stretch/>
        </p:blipFill>
        <p:spPr>
          <a:xfrm>
            <a:off x="3204452" y="1213902"/>
            <a:ext cx="450826" cy="539748"/>
          </a:xfrm>
          <a:prstGeom prst="rect">
            <a:avLst/>
          </a:prstGeom>
          <a:noFill/>
          <a:ln>
            <a:noFill/>
          </a:ln>
        </p:spPr>
      </p:pic>
      <p:pic>
        <p:nvPicPr>
          <p:cNvPr id="310" name="Google Shape;310;p13"/>
          <p:cNvPicPr preferRelativeResize="0"/>
          <p:nvPr/>
        </p:nvPicPr>
        <p:blipFill rotWithShape="1">
          <a:blip r:embed="rId7">
            <a:alphaModFix amt="90000"/>
          </a:blip>
          <a:srcRect l="16404" t="19815" r="13488" b="20554"/>
          <a:stretch/>
        </p:blipFill>
        <p:spPr>
          <a:xfrm rot="-1892008">
            <a:off x="1472953" y="2864308"/>
            <a:ext cx="420048" cy="510428"/>
          </a:xfrm>
          <a:prstGeom prst="rect">
            <a:avLst/>
          </a:prstGeom>
          <a:noFill/>
          <a:ln>
            <a:noFill/>
          </a:ln>
        </p:spPr>
      </p:pic>
      <p:pic>
        <p:nvPicPr>
          <p:cNvPr id="311" name="Google Shape;311;p13"/>
          <p:cNvPicPr preferRelativeResize="0"/>
          <p:nvPr/>
        </p:nvPicPr>
        <p:blipFill rotWithShape="1">
          <a:blip r:embed="rId8">
            <a:alphaModFix amt="90000"/>
          </a:blip>
          <a:srcRect l="16945" t="23685" r="10977" b="22040"/>
          <a:stretch/>
        </p:blipFill>
        <p:spPr>
          <a:xfrm rot="-1850224">
            <a:off x="1805748" y="8560310"/>
            <a:ext cx="563474" cy="605546"/>
          </a:xfrm>
          <a:prstGeom prst="rect">
            <a:avLst/>
          </a:prstGeom>
          <a:noFill/>
          <a:ln>
            <a:noFill/>
          </a:ln>
        </p:spPr>
      </p:pic>
      <p:pic>
        <p:nvPicPr>
          <p:cNvPr id="312" name="Google Shape;312;p13"/>
          <p:cNvPicPr preferRelativeResize="0"/>
          <p:nvPr/>
        </p:nvPicPr>
        <p:blipFill rotWithShape="1">
          <a:blip r:embed="rId6">
            <a:alphaModFix amt="90000"/>
          </a:blip>
          <a:srcRect l="17866" t="19811" r="12095" b="21433"/>
          <a:stretch/>
        </p:blipFill>
        <p:spPr>
          <a:xfrm rot="1505967">
            <a:off x="17041602" y="1126825"/>
            <a:ext cx="563503" cy="674657"/>
          </a:xfrm>
          <a:prstGeom prst="rect">
            <a:avLst/>
          </a:prstGeom>
          <a:noFill/>
          <a:ln>
            <a:noFill/>
          </a:ln>
        </p:spPr>
      </p:pic>
      <p:pic>
        <p:nvPicPr>
          <p:cNvPr id="313" name="Google Shape;313;p13"/>
          <p:cNvPicPr preferRelativeResize="0"/>
          <p:nvPr/>
        </p:nvPicPr>
        <p:blipFill rotWithShape="1">
          <a:blip r:embed="rId8">
            <a:alphaModFix amt="90000"/>
          </a:blip>
          <a:srcRect l="16945" t="23685" r="10977" b="22040"/>
          <a:stretch/>
        </p:blipFill>
        <p:spPr>
          <a:xfrm rot="1477677">
            <a:off x="16962347" y="8649759"/>
            <a:ext cx="563475" cy="605550"/>
          </a:xfrm>
          <a:prstGeom prst="rect">
            <a:avLst/>
          </a:prstGeom>
          <a:noFill/>
          <a:ln>
            <a:noFill/>
          </a:ln>
        </p:spPr>
      </p:pic>
    </p:spTree>
    <p:extLst>
      <p:ext uri="{BB962C8B-B14F-4D97-AF65-F5344CB8AC3E}">
        <p14:creationId xmlns:p14="http://schemas.microsoft.com/office/powerpoint/2010/main" val="3205865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CA089-1797-9B70-97F6-C4FDB6A68D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FFAA7A-738F-827D-D2D6-8D04E337D5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BC8648-3FB8-BDCF-B61C-158B4D3B64B9}"/>
              </a:ext>
            </a:extLst>
          </p:cNvPr>
          <p:cNvSpPr>
            <a:spLocks noGrp="1"/>
          </p:cNvSpPr>
          <p:nvPr>
            <p:ph type="dt" sz="half" idx="10"/>
          </p:nvPr>
        </p:nvSpPr>
        <p:spPr/>
        <p:txBody>
          <a:bodyPr/>
          <a:lstStyle/>
          <a:p>
            <a:pPr defTabSz="1371600">
              <a:buClr>
                <a:srgbClr val="000000"/>
              </a:buClr>
            </a:pPr>
            <a:fld id="{11979608-2690-48AC-94CB-2959E38E145E}" type="datetimeFigureOut">
              <a:rPr lang="en-US" sz="2796" kern="0" smtClean="0">
                <a:solidFill>
                  <a:srgbClr val="000000"/>
                </a:solidFill>
                <a:cs typeface="Arial"/>
                <a:sym typeface="Arial"/>
              </a:rPr>
              <a:pPr defTabSz="1371600">
                <a:buClr>
                  <a:srgbClr val="000000"/>
                </a:buClr>
              </a:pPr>
              <a:t>10/17/2025</a:t>
            </a:fld>
            <a:endParaRPr lang="en-US" sz="2796" kern="0">
              <a:solidFill>
                <a:srgbClr val="000000"/>
              </a:solidFill>
              <a:cs typeface="Arial"/>
              <a:sym typeface="Arial"/>
            </a:endParaRPr>
          </a:p>
        </p:txBody>
      </p:sp>
      <p:sp>
        <p:nvSpPr>
          <p:cNvPr id="5" name="Footer Placeholder 4">
            <a:extLst>
              <a:ext uri="{FF2B5EF4-FFF2-40B4-BE49-F238E27FC236}">
                <a16:creationId xmlns:a16="http://schemas.microsoft.com/office/drawing/2014/main" id="{62889FDF-D2E4-5866-48BE-F23FDE6E295D}"/>
              </a:ext>
            </a:extLst>
          </p:cNvPr>
          <p:cNvSpPr>
            <a:spLocks noGrp="1"/>
          </p:cNvSpPr>
          <p:nvPr>
            <p:ph type="ftr" sz="quarter" idx="11"/>
          </p:nvPr>
        </p:nvSpPr>
        <p:spPr/>
        <p:txBody>
          <a:bodyPr/>
          <a:lstStyle/>
          <a:p>
            <a:pPr defTabSz="1371600">
              <a:buClr>
                <a:srgbClr val="000000"/>
              </a:buClr>
            </a:pPr>
            <a:endParaRPr lang="en-US" sz="2796" kern="0">
              <a:solidFill>
                <a:srgbClr val="000000"/>
              </a:solidFill>
              <a:cs typeface="Arial"/>
              <a:sym typeface="Arial"/>
            </a:endParaRPr>
          </a:p>
        </p:txBody>
      </p:sp>
      <p:sp>
        <p:nvSpPr>
          <p:cNvPr id="6" name="Slide Number Placeholder 5">
            <a:extLst>
              <a:ext uri="{FF2B5EF4-FFF2-40B4-BE49-F238E27FC236}">
                <a16:creationId xmlns:a16="http://schemas.microsoft.com/office/drawing/2014/main" id="{EF73ED21-7F4F-C897-0CEA-CBB6FF7B33C3}"/>
              </a:ext>
            </a:extLst>
          </p:cNvPr>
          <p:cNvSpPr>
            <a:spLocks noGrp="1"/>
          </p:cNvSpPr>
          <p:nvPr>
            <p:ph type="sldNum" sz="quarter" idx="12"/>
          </p:nvPr>
        </p:nvSpPr>
        <p:spPr/>
        <p:txBody>
          <a:bodyPr/>
          <a:lstStyle/>
          <a:p>
            <a:pPr defTabSz="1371600">
              <a:buClr>
                <a:srgbClr val="000000"/>
              </a:buClr>
            </a:pPr>
            <a:fld id="{1DDB4BC0-9024-4691-A623-9C54F10C2B91}" type="slidenum">
              <a:rPr lang="en-US" kern="0" smtClean="0">
                <a:solidFill>
                  <a:srgbClr val="A17A74"/>
                </a:solidFill>
                <a:cs typeface="Arial"/>
                <a:sym typeface="Arial"/>
              </a:rPr>
              <a:pPr defTabSz="1371600">
                <a:buClr>
                  <a:srgbClr val="000000"/>
                </a:buClr>
              </a:pPr>
              <a:t>‹#›</a:t>
            </a:fld>
            <a:endParaRPr lang="en-US" kern="0">
              <a:solidFill>
                <a:srgbClr val="A17A74"/>
              </a:solidFill>
              <a:cs typeface="Arial"/>
              <a:sym typeface="Arial"/>
            </a:endParaRPr>
          </a:p>
        </p:txBody>
      </p:sp>
      <p:sp>
        <p:nvSpPr>
          <p:cNvPr id="7" name="TextBox 6">
            <a:extLst>
              <a:ext uri="{FF2B5EF4-FFF2-40B4-BE49-F238E27FC236}">
                <a16:creationId xmlns:a16="http://schemas.microsoft.com/office/drawing/2014/main" id="{A90783D4-2DBC-576F-3AF8-7A4A3D8A4E25}"/>
              </a:ext>
            </a:extLst>
          </p:cNvPr>
          <p:cNvSpPr txBox="1"/>
          <p:nvPr userDrawn="1"/>
        </p:nvSpPr>
        <p:spPr>
          <a:xfrm>
            <a:off x="3028952" y="10572750"/>
            <a:ext cx="13287374" cy="2026709"/>
          </a:xfrm>
          <a:prstGeom prst="rect">
            <a:avLst/>
          </a:prstGeom>
          <a:noFill/>
        </p:spPr>
        <p:txBody>
          <a:bodyPr wrap="square" rtlCol="0">
            <a:spAutoFit/>
          </a:bodyPr>
          <a:lstStyle/>
          <a:p>
            <a:pPr marL="0" marR="0" lvl="0" indent="0" algn="l" defTabSz="1368171" rtl="0" eaLnBrk="1" fontAlgn="auto" latinLnBrk="0" hangingPunct="1">
              <a:lnSpc>
                <a:spcPct val="100000"/>
              </a:lnSpc>
              <a:spcBef>
                <a:spcPts val="0"/>
              </a:spcBef>
              <a:spcAft>
                <a:spcPts val="0"/>
              </a:spcAft>
              <a:buClrTx/>
              <a:buSzTx/>
              <a:buFontTx/>
              <a:buNone/>
              <a:tabLst/>
              <a:defRPr/>
            </a:pPr>
            <a:r>
              <a:rPr kumimoji="0" lang="en-US" sz="4190" b="1" i="0" u="none" strike="noStrike" kern="0" cap="none" spc="0" normalizeH="0" baseline="0" noProof="0">
                <a:ln>
                  <a:noFill/>
                </a:ln>
                <a:solidFill>
                  <a:srgbClr val="FF0000"/>
                </a:solidFill>
                <a:effectLst/>
                <a:uLnTx/>
                <a:uFillTx/>
                <a:latin typeface="#9Slide03 Arima Madurai ExtraLi" panose="00000300000000000000" pitchFamily="2" charset="0"/>
                <a:cs typeface="#9Slide03 Arima Madurai ExtraLi" panose="00000300000000000000" pitchFamily="2" charset="0"/>
                <a:sym typeface="Arial"/>
              </a:rPr>
              <a:t>Kho giáo án PPT Địa lí -Lê Chinh- 0982.276.629</a:t>
            </a:r>
          </a:p>
          <a:p>
            <a:pPr marL="0" marR="0" lvl="0" indent="0" algn="l" defTabSz="1368171" rtl="0" eaLnBrk="1" fontAlgn="auto" latinLnBrk="0" hangingPunct="1">
              <a:lnSpc>
                <a:spcPct val="100000"/>
              </a:lnSpc>
              <a:spcBef>
                <a:spcPts val="0"/>
              </a:spcBef>
              <a:spcAft>
                <a:spcPts val="0"/>
              </a:spcAft>
              <a:buClrTx/>
              <a:buSzTx/>
              <a:buFontTx/>
              <a:buNone/>
              <a:tabLst/>
              <a:defRPr/>
            </a:pPr>
            <a:r>
              <a:rPr kumimoji="0" lang="en-US" sz="4190" b="1" i="0" u="none" strike="noStrike" kern="0" cap="none" spc="0" normalizeH="0" baseline="0" noProof="0">
                <a:ln>
                  <a:noFill/>
                </a:ln>
                <a:solidFill>
                  <a:srgbClr val="FF0000"/>
                </a:solidFill>
                <a:effectLst/>
                <a:uLnTx/>
                <a:uFillTx/>
                <a:latin typeface="#9Slide03 Arima Madurai ExtraLi" panose="00000300000000000000" pitchFamily="2" charset="0"/>
                <a:cs typeface="#9Slide03 Arima Madurai ExtraLi" panose="00000300000000000000" pitchFamily="2" charset="0"/>
                <a:sym typeface="Arial"/>
              </a:rPr>
              <a:t>Hãy liên hệ chính chủ để được hỗ trợ suốt năm học ạ!</a:t>
            </a:r>
          </a:p>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lang="en-US" sz="4190" b="1"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582373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BF9B1-86FC-406A-B5FC-9663F9AC4A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53FA8C-1200-4232-B42F-D4C60F4636AC}"/>
              </a:ext>
            </a:extLst>
          </p:cNvPr>
          <p:cNvSpPr>
            <a:spLocks noGrp="1"/>
          </p:cNvSpPr>
          <p:nvPr>
            <p:ph type="dt" sz="half" idx="10"/>
          </p:nvPr>
        </p:nvSpPr>
        <p:spPr/>
        <p:txBody>
          <a:bodyPr/>
          <a:lstStyle/>
          <a:p>
            <a:pPr defTabSz="1371600">
              <a:buClr>
                <a:srgbClr val="000000"/>
              </a:buClr>
            </a:pPr>
            <a:fld id="{35DF8688-9588-40FA-A4E8-94189B8ACAA9}" type="datetimeFigureOut">
              <a:rPr lang="en-US" sz="2796" kern="0" smtClean="0">
                <a:solidFill>
                  <a:srgbClr val="000000"/>
                </a:solidFill>
                <a:cs typeface="Arial"/>
                <a:sym typeface="Arial"/>
              </a:rPr>
              <a:pPr defTabSz="1371600">
                <a:buClr>
                  <a:srgbClr val="000000"/>
                </a:buClr>
              </a:pPr>
              <a:t>10/17/2025</a:t>
            </a:fld>
            <a:endParaRPr lang="en-US" sz="2796" kern="0">
              <a:solidFill>
                <a:srgbClr val="000000"/>
              </a:solidFill>
              <a:cs typeface="Arial"/>
              <a:sym typeface="Arial"/>
            </a:endParaRPr>
          </a:p>
        </p:txBody>
      </p:sp>
      <p:sp>
        <p:nvSpPr>
          <p:cNvPr id="4" name="Footer Placeholder 3">
            <a:extLst>
              <a:ext uri="{FF2B5EF4-FFF2-40B4-BE49-F238E27FC236}">
                <a16:creationId xmlns:a16="http://schemas.microsoft.com/office/drawing/2014/main" id="{969B9BC1-4A2B-4A59-A80E-75022A02297D}"/>
              </a:ext>
            </a:extLst>
          </p:cNvPr>
          <p:cNvSpPr>
            <a:spLocks noGrp="1"/>
          </p:cNvSpPr>
          <p:nvPr>
            <p:ph type="ftr" sz="quarter" idx="11"/>
          </p:nvPr>
        </p:nvSpPr>
        <p:spPr/>
        <p:txBody>
          <a:bodyPr/>
          <a:lstStyle/>
          <a:p>
            <a:pPr defTabSz="1371600">
              <a:buClr>
                <a:srgbClr val="000000"/>
              </a:buClr>
            </a:pPr>
            <a:endParaRPr lang="en-US" sz="2796" kern="0">
              <a:solidFill>
                <a:srgbClr val="000000"/>
              </a:solidFill>
              <a:cs typeface="Arial"/>
              <a:sym typeface="Arial"/>
            </a:endParaRPr>
          </a:p>
        </p:txBody>
      </p:sp>
      <p:sp>
        <p:nvSpPr>
          <p:cNvPr id="5" name="Slide Number Placeholder 4">
            <a:extLst>
              <a:ext uri="{FF2B5EF4-FFF2-40B4-BE49-F238E27FC236}">
                <a16:creationId xmlns:a16="http://schemas.microsoft.com/office/drawing/2014/main" id="{ACBC8422-A20D-4F7D-86F5-C8B34F5847B1}"/>
              </a:ext>
            </a:extLst>
          </p:cNvPr>
          <p:cNvSpPr>
            <a:spLocks noGrp="1"/>
          </p:cNvSpPr>
          <p:nvPr>
            <p:ph type="sldNum" sz="quarter" idx="12"/>
          </p:nvPr>
        </p:nvSpPr>
        <p:spPr/>
        <p:txBody>
          <a:bodyPr/>
          <a:lstStyle/>
          <a:p>
            <a:pPr defTabSz="1371600">
              <a:buClr>
                <a:srgbClr val="000000"/>
              </a:buClr>
            </a:pPr>
            <a:fld id="{04808F41-11DD-4395-906C-48930381CEEC}" type="slidenum">
              <a:rPr lang="en-US" kern="0" smtClean="0">
                <a:solidFill>
                  <a:srgbClr val="A17A74"/>
                </a:solidFill>
                <a:cs typeface="Arial"/>
                <a:sym typeface="Arial"/>
              </a:rPr>
              <a:pPr defTabSz="1371600">
                <a:buClr>
                  <a:srgbClr val="000000"/>
                </a:buClr>
              </a:pPr>
              <a:t>‹#›</a:t>
            </a:fld>
            <a:endParaRPr lang="en-US" kern="0">
              <a:solidFill>
                <a:srgbClr val="A17A74"/>
              </a:solidFill>
              <a:cs typeface="Arial"/>
              <a:sym typeface="Arial"/>
            </a:endParaRPr>
          </a:p>
        </p:txBody>
      </p:sp>
      <p:sp>
        <p:nvSpPr>
          <p:cNvPr id="6" name="TextBox 5">
            <a:extLst>
              <a:ext uri="{FF2B5EF4-FFF2-40B4-BE49-F238E27FC236}">
                <a16:creationId xmlns:a16="http://schemas.microsoft.com/office/drawing/2014/main" id="{6566D748-41D8-40E7-024E-52941C86F194}"/>
              </a:ext>
            </a:extLst>
          </p:cNvPr>
          <p:cNvSpPr txBox="1"/>
          <p:nvPr userDrawn="1"/>
        </p:nvSpPr>
        <p:spPr>
          <a:xfrm rot="16200000">
            <a:off x="-7604642" y="1995788"/>
            <a:ext cx="13187363" cy="92333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a:ln>
                  <a:noFill/>
                </a:ln>
                <a:solidFill>
                  <a:srgbClr val="002060"/>
                </a:solidFill>
                <a:effectLst/>
                <a:uLnTx/>
                <a:uFillTx/>
                <a:latin typeface="SVN-Journey" pitchFamily="50" charset="0"/>
                <a:cs typeface="Arial"/>
                <a:sym typeface="Arial"/>
              </a:rPr>
              <a:t>Lê Chinh- kho giáo án Địa lí THCS-0982 276 629</a:t>
            </a:r>
          </a:p>
        </p:txBody>
      </p:sp>
    </p:spTree>
    <p:extLst>
      <p:ext uri="{BB962C8B-B14F-4D97-AF65-F5344CB8AC3E}">
        <p14:creationId xmlns:p14="http://schemas.microsoft.com/office/powerpoint/2010/main" val="7591709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EED96-C6F9-CF2B-91FA-BD3B71EE975A}"/>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2F9BC8C-3705-A4D1-508C-A99B1281015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7902176-733D-9657-BB97-4B144E261C83}"/>
              </a:ext>
            </a:extLst>
          </p:cNvPr>
          <p:cNvSpPr>
            <a:spLocks noGrp="1"/>
          </p:cNvSpPr>
          <p:nvPr>
            <p:ph type="dt" sz="half" idx="10"/>
          </p:nvPr>
        </p:nvSpPr>
        <p:spPr/>
        <p:txBody>
          <a:bodyPr/>
          <a:lstStyle/>
          <a:p>
            <a:pPr defTabSz="1371600"/>
            <a:fld id="{12C3F9BE-A8E5-409E-94F8-C714CA1B22B9}" type="datetimeFigureOut">
              <a:rPr lang="en-US" smtClean="0">
                <a:solidFill>
                  <a:prstClr val="black">
                    <a:tint val="75000"/>
                  </a:prstClr>
                </a:solidFill>
              </a:rPr>
              <a:pPr defTabSz="1371600"/>
              <a:t>10/17/2025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8B68B83-D9EE-A91A-3DC8-9A683C0A1A37}"/>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CB40E11-929A-5376-BA23-17A50F7B4189}"/>
              </a:ext>
            </a:extLst>
          </p:cNvPr>
          <p:cNvSpPr>
            <a:spLocks noGrp="1"/>
          </p:cNvSpPr>
          <p:nvPr>
            <p:ph type="sldNum" sz="quarter" idx="12"/>
          </p:nvPr>
        </p:nvSpPr>
        <p:spPr/>
        <p:txBody>
          <a:bodyPr/>
          <a:lstStyle/>
          <a:p>
            <a:pPr defTabSz="1371600"/>
            <a:fld id="{6A9B794E-D351-4FD1-BDEB-D46DBA8500A1}" type="slidenum">
              <a:rPr lang="en-US" smtClean="0">
                <a:solidFill>
                  <a:prstClr val="black">
                    <a:tint val="75000"/>
                  </a:prstClr>
                </a:solidFill>
              </a:rPr>
              <a:pPr defTabSz="1371600"/>
              <a:t>‹#›</a:t>
            </a:fld>
            <a:endParaRPr lang="en-US">
              <a:solidFill>
                <a:prstClr val="black">
                  <a:tint val="75000"/>
                </a:prstClr>
              </a:solidFill>
            </a:endParaRPr>
          </a:p>
        </p:txBody>
      </p:sp>
      <p:sp>
        <p:nvSpPr>
          <p:cNvPr id="7" name="TextBox 6">
            <a:extLst>
              <a:ext uri="{FF2B5EF4-FFF2-40B4-BE49-F238E27FC236}">
                <a16:creationId xmlns:a16="http://schemas.microsoft.com/office/drawing/2014/main" id="{B5F445AF-B586-DD31-2A02-9267032D1771}"/>
              </a:ext>
            </a:extLst>
          </p:cNvPr>
          <p:cNvSpPr txBox="1"/>
          <p:nvPr userDrawn="1"/>
        </p:nvSpPr>
        <p:spPr>
          <a:xfrm>
            <a:off x="2171699" y="10287000"/>
            <a:ext cx="14044613" cy="1015663"/>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FF0000"/>
                </a:solidFill>
                <a:effectLst/>
                <a:uLnTx/>
                <a:uFillTx/>
                <a:latin typeface="#9Slide03 AllRoundGothic" panose="020B0703020202020104" pitchFamily="34" charset="0"/>
                <a:ea typeface="+mn-ea"/>
                <a:cs typeface="#9Slide03 Arima Madurai ExtraLi" panose="00000300000000000000" pitchFamily="2" charset="0"/>
              </a:rPr>
              <a:t>Kho giáo án PPT Địa lí -Lê Chinh- 0982.276.629</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FF0000"/>
                </a:solidFill>
                <a:effectLst/>
                <a:uLnTx/>
                <a:uFillTx/>
                <a:latin typeface="#9Slide03 AllRoundGothic" panose="020B0703020202020104" pitchFamily="34" charset="0"/>
                <a:ea typeface="+mn-ea"/>
                <a:cs typeface="+mn-cs"/>
              </a:rPr>
              <a:t>Hãy liên hệ chính chủ để được đồng hành và hỗ trợ suốt năm học nhé!</a:t>
            </a:r>
          </a:p>
        </p:txBody>
      </p:sp>
    </p:spTree>
    <p:extLst>
      <p:ext uri="{BB962C8B-B14F-4D97-AF65-F5344CB8AC3E}">
        <p14:creationId xmlns:p14="http://schemas.microsoft.com/office/powerpoint/2010/main" val="31628899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FE4D9-BA36-E9C6-DDF3-98D54F49F9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299496-BF04-A12F-58B0-E4F9D846DF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E191A-B2DC-C5FC-BA4D-BD622CE16B71}"/>
              </a:ext>
            </a:extLst>
          </p:cNvPr>
          <p:cNvSpPr>
            <a:spLocks noGrp="1"/>
          </p:cNvSpPr>
          <p:nvPr>
            <p:ph type="dt" sz="half" idx="10"/>
          </p:nvPr>
        </p:nvSpPr>
        <p:spPr/>
        <p:txBody>
          <a:bodyPr/>
          <a:lstStyle/>
          <a:p>
            <a:pPr defTabSz="1371600"/>
            <a:fld id="{12C3F9BE-A8E5-409E-94F8-C714CA1B22B9}" type="datetimeFigureOut">
              <a:rPr lang="en-US" smtClean="0">
                <a:solidFill>
                  <a:prstClr val="black">
                    <a:tint val="75000"/>
                  </a:prstClr>
                </a:solidFill>
              </a:rPr>
              <a:pPr defTabSz="1371600"/>
              <a:t>10/17/2025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B6E8B96-A437-9B70-17A6-3244DA70BD0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84E988C-E7FA-0987-0ABF-38B5D0A316FC}"/>
              </a:ext>
            </a:extLst>
          </p:cNvPr>
          <p:cNvSpPr>
            <a:spLocks noGrp="1"/>
          </p:cNvSpPr>
          <p:nvPr>
            <p:ph type="sldNum" sz="quarter" idx="12"/>
          </p:nvPr>
        </p:nvSpPr>
        <p:spPr/>
        <p:txBody>
          <a:bodyPr/>
          <a:lstStyle/>
          <a:p>
            <a:pPr defTabSz="1371600"/>
            <a:fld id="{6A9B794E-D351-4FD1-BDEB-D46DBA8500A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433916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FCE21-5A2C-7F69-16A2-0849AECF3DC3}"/>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D626B15-F11F-4676-16B0-B17AE7BF5358}"/>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8CF92F-5A65-23F2-0544-0D6A61E79E7E}"/>
              </a:ext>
            </a:extLst>
          </p:cNvPr>
          <p:cNvSpPr>
            <a:spLocks noGrp="1"/>
          </p:cNvSpPr>
          <p:nvPr>
            <p:ph type="dt" sz="half" idx="10"/>
          </p:nvPr>
        </p:nvSpPr>
        <p:spPr/>
        <p:txBody>
          <a:bodyPr/>
          <a:lstStyle/>
          <a:p>
            <a:pPr defTabSz="1371600"/>
            <a:fld id="{12C3F9BE-A8E5-409E-94F8-C714CA1B22B9}" type="datetimeFigureOut">
              <a:rPr lang="en-US" smtClean="0">
                <a:solidFill>
                  <a:prstClr val="black">
                    <a:tint val="75000"/>
                  </a:prstClr>
                </a:solidFill>
              </a:rPr>
              <a:pPr defTabSz="1371600"/>
              <a:t>10/17/2025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375416D-C7DA-70FF-7981-4D7DAFC1D46D}"/>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DEC9C56-666A-4A99-9F85-B95F388C42A0}"/>
              </a:ext>
            </a:extLst>
          </p:cNvPr>
          <p:cNvSpPr>
            <a:spLocks noGrp="1"/>
          </p:cNvSpPr>
          <p:nvPr>
            <p:ph type="sldNum" sz="quarter" idx="12"/>
          </p:nvPr>
        </p:nvSpPr>
        <p:spPr/>
        <p:txBody>
          <a:bodyPr/>
          <a:lstStyle/>
          <a:p>
            <a:pPr defTabSz="1371600"/>
            <a:fld id="{6A9B794E-D351-4FD1-BDEB-D46DBA8500A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171914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E408B-E96B-6DE5-6689-FAD78D5DCB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D9FEC7-A7CE-D222-4E0C-17CB46289321}"/>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82FAD3-54AA-3F37-9CCC-DB25749B1056}"/>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4DBDA-3F6A-B9F4-9D17-532854B44891}"/>
              </a:ext>
            </a:extLst>
          </p:cNvPr>
          <p:cNvSpPr>
            <a:spLocks noGrp="1"/>
          </p:cNvSpPr>
          <p:nvPr>
            <p:ph type="dt" sz="half" idx="10"/>
          </p:nvPr>
        </p:nvSpPr>
        <p:spPr/>
        <p:txBody>
          <a:bodyPr/>
          <a:lstStyle/>
          <a:p>
            <a:pPr defTabSz="1371600"/>
            <a:fld id="{12C3F9BE-A8E5-409E-94F8-C714CA1B22B9}" type="datetimeFigureOut">
              <a:rPr lang="en-US" smtClean="0">
                <a:solidFill>
                  <a:prstClr val="black">
                    <a:tint val="75000"/>
                  </a:prstClr>
                </a:solidFill>
              </a:rPr>
              <a:pPr defTabSz="1371600"/>
              <a:t>10/17/2025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90FD93B-EC45-955A-285C-B4E6BF9FBA9D}"/>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6833C9A-77BC-CB8E-9DCB-FEBD221AEE06}"/>
              </a:ext>
            </a:extLst>
          </p:cNvPr>
          <p:cNvSpPr>
            <a:spLocks noGrp="1"/>
          </p:cNvSpPr>
          <p:nvPr>
            <p:ph type="sldNum" sz="quarter" idx="12"/>
          </p:nvPr>
        </p:nvSpPr>
        <p:spPr/>
        <p:txBody>
          <a:bodyPr/>
          <a:lstStyle/>
          <a:p>
            <a:pPr defTabSz="1371600"/>
            <a:fld id="{6A9B794E-D351-4FD1-BDEB-D46DBA8500A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116825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A0E59-1461-9BD6-4354-870004A9203C}"/>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6F6398-06EF-39EA-494A-579626970DC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93A10-ACA6-DCE2-6B8B-714379823563}"/>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413CD5-1ECB-156F-F33D-8EFB1E8B8877}"/>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96191A6-0305-8C52-A1E3-23BF3BCA3D0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849E96-251D-35B9-293D-CD2B00CA65B5}"/>
              </a:ext>
            </a:extLst>
          </p:cNvPr>
          <p:cNvSpPr>
            <a:spLocks noGrp="1"/>
          </p:cNvSpPr>
          <p:nvPr>
            <p:ph type="dt" sz="half" idx="10"/>
          </p:nvPr>
        </p:nvSpPr>
        <p:spPr/>
        <p:txBody>
          <a:bodyPr/>
          <a:lstStyle/>
          <a:p>
            <a:pPr defTabSz="1371600"/>
            <a:fld id="{12C3F9BE-A8E5-409E-94F8-C714CA1B22B9}" type="datetimeFigureOut">
              <a:rPr lang="en-US" smtClean="0">
                <a:solidFill>
                  <a:prstClr val="black">
                    <a:tint val="75000"/>
                  </a:prstClr>
                </a:solidFill>
              </a:rPr>
              <a:pPr defTabSz="1371600"/>
              <a:t>10/17/2025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8EB81A8-2337-294B-EEBF-3831A4E9C23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AE761A60-402F-2875-B37C-D7BA7BDA00D4}"/>
              </a:ext>
            </a:extLst>
          </p:cNvPr>
          <p:cNvSpPr>
            <a:spLocks noGrp="1"/>
          </p:cNvSpPr>
          <p:nvPr>
            <p:ph type="sldNum" sz="quarter" idx="12"/>
          </p:nvPr>
        </p:nvSpPr>
        <p:spPr/>
        <p:txBody>
          <a:bodyPr/>
          <a:lstStyle/>
          <a:p>
            <a:pPr defTabSz="1371600"/>
            <a:fld id="{6A9B794E-D351-4FD1-BDEB-D46DBA8500A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279056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B8700-22E5-B2AE-37B5-11F9F17FBB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7E5885-B034-B475-5BB3-0E67095454AF}"/>
              </a:ext>
            </a:extLst>
          </p:cNvPr>
          <p:cNvSpPr>
            <a:spLocks noGrp="1"/>
          </p:cNvSpPr>
          <p:nvPr>
            <p:ph type="dt" sz="half" idx="10"/>
          </p:nvPr>
        </p:nvSpPr>
        <p:spPr/>
        <p:txBody>
          <a:bodyPr/>
          <a:lstStyle/>
          <a:p>
            <a:pPr defTabSz="1371600"/>
            <a:fld id="{12C3F9BE-A8E5-409E-94F8-C714CA1B22B9}" type="datetimeFigureOut">
              <a:rPr lang="en-US" smtClean="0">
                <a:solidFill>
                  <a:prstClr val="black">
                    <a:tint val="75000"/>
                  </a:prstClr>
                </a:solidFill>
              </a:rPr>
              <a:pPr defTabSz="1371600"/>
              <a:t>10/17/2025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E9D681D8-DC08-6285-A3D1-0DD915F50F8E}"/>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B83D2BE-C20B-25C0-0FF7-373400F0A32F}"/>
              </a:ext>
            </a:extLst>
          </p:cNvPr>
          <p:cNvSpPr>
            <a:spLocks noGrp="1"/>
          </p:cNvSpPr>
          <p:nvPr>
            <p:ph type="sldNum" sz="quarter" idx="12"/>
          </p:nvPr>
        </p:nvSpPr>
        <p:spPr/>
        <p:txBody>
          <a:bodyPr/>
          <a:lstStyle/>
          <a:p>
            <a:pPr defTabSz="1371600"/>
            <a:fld id="{6A9B794E-D351-4FD1-BDEB-D46DBA8500A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034085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36138B-42B2-D807-130A-E8EA3B31F864}"/>
              </a:ext>
            </a:extLst>
          </p:cNvPr>
          <p:cNvSpPr>
            <a:spLocks noGrp="1"/>
          </p:cNvSpPr>
          <p:nvPr>
            <p:ph type="dt" sz="half" idx="10"/>
          </p:nvPr>
        </p:nvSpPr>
        <p:spPr/>
        <p:txBody>
          <a:bodyPr/>
          <a:lstStyle/>
          <a:p>
            <a:pPr defTabSz="1371600"/>
            <a:fld id="{12C3F9BE-A8E5-409E-94F8-C714CA1B22B9}" type="datetimeFigureOut">
              <a:rPr lang="en-US" smtClean="0">
                <a:solidFill>
                  <a:prstClr val="black">
                    <a:tint val="75000"/>
                  </a:prstClr>
                </a:solidFill>
              </a:rPr>
              <a:pPr defTabSz="1371600"/>
              <a:t>10/17/2025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285419FC-E166-9A3B-88F0-E9161381371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A0A8D76-3912-01FC-9132-CE1EF9C61852}"/>
              </a:ext>
            </a:extLst>
          </p:cNvPr>
          <p:cNvSpPr>
            <a:spLocks noGrp="1"/>
          </p:cNvSpPr>
          <p:nvPr>
            <p:ph type="sldNum" sz="quarter" idx="12"/>
          </p:nvPr>
        </p:nvSpPr>
        <p:spPr/>
        <p:txBody>
          <a:bodyPr/>
          <a:lstStyle/>
          <a:p>
            <a:pPr defTabSz="1371600"/>
            <a:fld id="{6A9B794E-D351-4FD1-BDEB-D46DBA8500A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3162508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C2EB0-51C0-BE6D-94E8-AC136F7150D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6EC479F8-BDC0-DE95-58F2-B5CD551ED608}"/>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EA8EBD-C050-27B0-C37C-BDDC330FF09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3FE3A653-607C-228D-F070-E905591F7CC3}"/>
              </a:ext>
            </a:extLst>
          </p:cNvPr>
          <p:cNvSpPr>
            <a:spLocks noGrp="1"/>
          </p:cNvSpPr>
          <p:nvPr>
            <p:ph type="dt" sz="half" idx="10"/>
          </p:nvPr>
        </p:nvSpPr>
        <p:spPr/>
        <p:txBody>
          <a:bodyPr/>
          <a:lstStyle/>
          <a:p>
            <a:pPr defTabSz="1371600"/>
            <a:fld id="{12C3F9BE-A8E5-409E-94F8-C714CA1B22B9}" type="datetimeFigureOut">
              <a:rPr lang="en-US" smtClean="0">
                <a:solidFill>
                  <a:prstClr val="black">
                    <a:tint val="75000"/>
                  </a:prstClr>
                </a:solidFill>
              </a:rPr>
              <a:pPr defTabSz="1371600"/>
              <a:t>10/17/2025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ADCDEE0-CBCC-4A59-43B8-025A30A3546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F0BC2C4-F3CA-835C-735F-A004A49F2C1A}"/>
              </a:ext>
            </a:extLst>
          </p:cNvPr>
          <p:cNvSpPr>
            <a:spLocks noGrp="1"/>
          </p:cNvSpPr>
          <p:nvPr>
            <p:ph type="sldNum" sz="quarter" idx="12"/>
          </p:nvPr>
        </p:nvSpPr>
        <p:spPr/>
        <p:txBody>
          <a:bodyPr/>
          <a:lstStyle/>
          <a:p>
            <a:pPr defTabSz="1371600"/>
            <a:fld id="{6A9B794E-D351-4FD1-BDEB-D46DBA8500A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19362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37FB5-60B6-1585-9895-F99D4A6C99E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DCAF626-3877-BE83-26F1-1D9A65D2522A}"/>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5E6E3280-A6EA-7F1F-F28A-832FF964648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2CBA167-EBCB-00C7-4CEE-514321CFE9F4}"/>
              </a:ext>
            </a:extLst>
          </p:cNvPr>
          <p:cNvSpPr>
            <a:spLocks noGrp="1"/>
          </p:cNvSpPr>
          <p:nvPr>
            <p:ph type="dt" sz="half" idx="10"/>
          </p:nvPr>
        </p:nvSpPr>
        <p:spPr/>
        <p:txBody>
          <a:bodyPr/>
          <a:lstStyle/>
          <a:p>
            <a:pPr defTabSz="1371600"/>
            <a:fld id="{12C3F9BE-A8E5-409E-94F8-C714CA1B22B9}" type="datetimeFigureOut">
              <a:rPr lang="en-US" smtClean="0">
                <a:solidFill>
                  <a:prstClr val="black">
                    <a:tint val="75000"/>
                  </a:prstClr>
                </a:solidFill>
              </a:rPr>
              <a:pPr defTabSz="1371600"/>
              <a:t>10/17/2025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0DFB6FA-1C6E-2371-2A55-FAA94D62497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9319794-8B20-1BE4-DEA1-F7696F2ED942}"/>
              </a:ext>
            </a:extLst>
          </p:cNvPr>
          <p:cNvSpPr>
            <a:spLocks noGrp="1"/>
          </p:cNvSpPr>
          <p:nvPr>
            <p:ph type="sldNum" sz="quarter" idx="12"/>
          </p:nvPr>
        </p:nvSpPr>
        <p:spPr/>
        <p:txBody>
          <a:bodyPr/>
          <a:lstStyle/>
          <a:p>
            <a:pPr defTabSz="1371600"/>
            <a:fld id="{6A9B794E-D351-4FD1-BDEB-D46DBA8500A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7728157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E7F9B-9D7D-AFA1-7B03-5583CB8411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9E82BA-94E0-3D43-E7F3-2575EA41E8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4C8C61-D114-94A7-7CD6-0E1F1DE98099}"/>
              </a:ext>
            </a:extLst>
          </p:cNvPr>
          <p:cNvSpPr>
            <a:spLocks noGrp="1"/>
          </p:cNvSpPr>
          <p:nvPr>
            <p:ph type="dt" sz="half" idx="10"/>
          </p:nvPr>
        </p:nvSpPr>
        <p:spPr/>
        <p:txBody>
          <a:bodyPr/>
          <a:lstStyle/>
          <a:p>
            <a:pPr defTabSz="1371600"/>
            <a:fld id="{12C3F9BE-A8E5-409E-94F8-C714CA1B22B9}" type="datetimeFigureOut">
              <a:rPr lang="en-US" smtClean="0">
                <a:solidFill>
                  <a:prstClr val="black">
                    <a:tint val="75000"/>
                  </a:prstClr>
                </a:solidFill>
              </a:rPr>
              <a:pPr defTabSz="1371600"/>
              <a:t>10/17/2025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D804296-A081-8C9B-0F5E-639C7E0786E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9DC1D4E-FA40-1F2F-DD56-784D007D56E1}"/>
              </a:ext>
            </a:extLst>
          </p:cNvPr>
          <p:cNvSpPr>
            <a:spLocks noGrp="1"/>
          </p:cNvSpPr>
          <p:nvPr>
            <p:ph type="sldNum" sz="quarter" idx="12"/>
          </p:nvPr>
        </p:nvSpPr>
        <p:spPr/>
        <p:txBody>
          <a:bodyPr/>
          <a:lstStyle/>
          <a:p>
            <a:pPr defTabSz="1371600"/>
            <a:fld id="{6A9B794E-D351-4FD1-BDEB-D46DBA8500A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464234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95C58B-CE9B-7AA7-D793-09BC6501739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A8132D-FACF-E6FD-9980-9DF574901E0A}"/>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100A0A-066C-BDCE-1645-A49F64DCC162}"/>
              </a:ext>
            </a:extLst>
          </p:cNvPr>
          <p:cNvSpPr>
            <a:spLocks noGrp="1"/>
          </p:cNvSpPr>
          <p:nvPr>
            <p:ph type="dt" sz="half" idx="10"/>
          </p:nvPr>
        </p:nvSpPr>
        <p:spPr/>
        <p:txBody>
          <a:bodyPr/>
          <a:lstStyle/>
          <a:p>
            <a:pPr defTabSz="1371600"/>
            <a:fld id="{12C3F9BE-A8E5-409E-94F8-C714CA1B22B9}" type="datetimeFigureOut">
              <a:rPr lang="en-US" smtClean="0">
                <a:solidFill>
                  <a:prstClr val="black">
                    <a:tint val="75000"/>
                  </a:prstClr>
                </a:solidFill>
              </a:rPr>
              <a:pPr defTabSz="1371600"/>
              <a:t>10/17/2025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180B2D1-6848-8B4B-34E5-1FD5EA34707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E0DD268-6A9C-9F3C-7AB8-58E1950D1004}"/>
              </a:ext>
            </a:extLst>
          </p:cNvPr>
          <p:cNvSpPr>
            <a:spLocks noGrp="1"/>
          </p:cNvSpPr>
          <p:nvPr>
            <p:ph type="sldNum" sz="quarter" idx="12"/>
          </p:nvPr>
        </p:nvSpPr>
        <p:spPr/>
        <p:txBody>
          <a:bodyPr/>
          <a:lstStyle/>
          <a:p>
            <a:pPr defTabSz="1371600"/>
            <a:fld id="{6A9B794E-D351-4FD1-BDEB-D46DBA8500A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7343264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1080000" y="722700"/>
            <a:ext cx="16128000" cy="11454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27" name="Google Shape;27;p5"/>
          <p:cNvSpPr txBox="1">
            <a:spLocks noGrp="1"/>
          </p:cNvSpPr>
          <p:nvPr>
            <p:ph type="subTitle" idx="1"/>
          </p:nvPr>
        </p:nvSpPr>
        <p:spPr>
          <a:xfrm>
            <a:off x="10964276" y="3139250"/>
            <a:ext cx="3447600" cy="71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a:buNone/>
              <a:defRPr sz="5000">
                <a:solidFill>
                  <a:schemeClr val="dk1"/>
                </a:solidFill>
                <a:latin typeface="Bebas Neue"/>
                <a:ea typeface="Bebas Neue"/>
                <a:cs typeface="Bebas Neue"/>
                <a:sym typeface="Bebas Neue"/>
              </a:defRPr>
            </a:lvl1pPr>
            <a:lvl2pPr lvl="1" algn="ctr" rtl="0">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2pPr>
            <a:lvl3pPr lvl="2" algn="ctr" rtl="0">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3pPr>
            <a:lvl4pPr lvl="3" algn="ctr" rtl="0">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4pPr>
            <a:lvl5pPr lvl="4" algn="ctr" rtl="0">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5pPr>
            <a:lvl6pPr lvl="5" algn="ctr" rtl="0">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6pPr>
            <a:lvl7pPr lvl="6" algn="ctr" rtl="0">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7pPr>
            <a:lvl8pPr lvl="7" algn="ctr" rtl="0">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8pPr>
            <a:lvl9pPr lvl="8" algn="ctr" rtl="0">
              <a:spcBef>
                <a:spcPts val="3200"/>
              </a:spcBef>
              <a:spcAft>
                <a:spcPts val="3200"/>
              </a:spcAft>
              <a:buClr>
                <a:schemeClr val="dk1"/>
              </a:buClr>
              <a:buSzPts val="1400"/>
              <a:buFont typeface="Open Sans"/>
              <a:buNone/>
              <a:defRPr b="1">
                <a:solidFill>
                  <a:schemeClr val="dk1"/>
                </a:solidFill>
                <a:latin typeface="Open Sans"/>
                <a:ea typeface="Open Sans"/>
                <a:cs typeface="Open Sans"/>
                <a:sym typeface="Open Sans"/>
              </a:defRPr>
            </a:lvl9pPr>
          </a:lstStyle>
          <a:p>
            <a:endParaRPr/>
          </a:p>
        </p:txBody>
      </p:sp>
      <p:sp>
        <p:nvSpPr>
          <p:cNvPr id="28" name="Google Shape;28;p5"/>
          <p:cNvSpPr txBox="1">
            <a:spLocks noGrp="1"/>
          </p:cNvSpPr>
          <p:nvPr>
            <p:ph type="subTitle" idx="2"/>
          </p:nvPr>
        </p:nvSpPr>
        <p:spPr>
          <a:xfrm>
            <a:off x="10004576" y="3959501"/>
            <a:ext cx="5367000" cy="12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spcBef>
                <a:spcPts val="0"/>
              </a:spcBef>
              <a:spcAft>
                <a:spcPts val="0"/>
              </a:spcAft>
              <a:buSzPts val="1400"/>
              <a:buNone/>
              <a:defRPr/>
            </a:lvl2pPr>
            <a:lvl3pPr lvl="2" algn="ctr" rtl="0">
              <a:spcBef>
                <a:spcPts val="3200"/>
              </a:spcBef>
              <a:spcAft>
                <a:spcPts val="0"/>
              </a:spcAft>
              <a:buSzPts val="1400"/>
              <a:buNone/>
              <a:defRPr/>
            </a:lvl3pPr>
            <a:lvl4pPr lvl="3" algn="ctr" rtl="0">
              <a:spcBef>
                <a:spcPts val="3200"/>
              </a:spcBef>
              <a:spcAft>
                <a:spcPts val="0"/>
              </a:spcAft>
              <a:buSzPts val="1400"/>
              <a:buNone/>
              <a:defRPr/>
            </a:lvl4pPr>
            <a:lvl5pPr lvl="4" algn="ctr" rtl="0">
              <a:spcBef>
                <a:spcPts val="3200"/>
              </a:spcBef>
              <a:spcAft>
                <a:spcPts val="0"/>
              </a:spcAft>
              <a:buSzPts val="1400"/>
              <a:buNone/>
              <a:defRPr/>
            </a:lvl5pPr>
            <a:lvl6pPr lvl="5" algn="ctr" rtl="0">
              <a:spcBef>
                <a:spcPts val="3200"/>
              </a:spcBef>
              <a:spcAft>
                <a:spcPts val="0"/>
              </a:spcAft>
              <a:buSzPts val="1400"/>
              <a:buNone/>
              <a:defRPr/>
            </a:lvl6pPr>
            <a:lvl7pPr lvl="6" algn="ctr" rtl="0">
              <a:spcBef>
                <a:spcPts val="3200"/>
              </a:spcBef>
              <a:spcAft>
                <a:spcPts val="0"/>
              </a:spcAft>
              <a:buSzPts val="1400"/>
              <a:buNone/>
              <a:defRPr/>
            </a:lvl7pPr>
            <a:lvl8pPr lvl="7" algn="ctr" rtl="0">
              <a:spcBef>
                <a:spcPts val="3200"/>
              </a:spcBef>
              <a:spcAft>
                <a:spcPts val="0"/>
              </a:spcAft>
              <a:buSzPts val="1400"/>
              <a:buNone/>
              <a:defRPr/>
            </a:lvl8pPr>
            <a:lvl9pPr lvl="8" algn="ctr" rtl="0">
              <a:spcBef>
                <a:spcPts val="3200"/>
              </a:spcBef>
              <a:spcAft>
                <a:spcPts val="3200"/>
              </a:spcAft>
              <a:buSzPts val="1400"/>
              <a:buNone/>
              <a:defRPr/>
            </a:lvl9pPr>
          </a:lstStyle>
          <a:p>
            <a:endParaRPr/>
          </a:p>
        </p:txBody>
      </p:sp>
      <p:sp>
        <p:nvSpPr>
          <p:cNvPr id="29" name="Google Shape;29;p5"/>
          <p:cNvSpPr txBox="1">
            <a:spLocks noGrp="1"/>
          </p:cNvSpPr>
          <p:nvPr>
            <p:ph type="subTitle" idx="3"/>
          </p:nvPr>
        </p:nvSpPr>
        <p:spPr>
          <a:xfrm>
            <a:off x="3876126" y="3139250"/>
            <a:ext cx="3447600" cy="71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a:buNone/>
              <a:defRPr sz="5000">
                <a:solidFill>
                  <a:schemeClr val="dk1"/>
                </a:solidFill>
                <a:latin typeface="Bebas Neue"/>
                <a:ea typeface="Bebas Neue"/>
                <a:cs typeface="Bebas Neue"/>
                <a:sym typeface="Bebas Neue"/>
              </a:defRPr>
            </a:lvl1pPr>
            <a:lvl2pPr lvl="1" algn="ctr" rtl="0">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2pPr>
            <a:lvl3pPr lvl="2" algn="ctr" rtl="0">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3pPr>
            <a:lvl4pPr lvl="3" algn="ctr" rtl="0">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4pPr>
            <a:lvl5pPr lvl="4" algn="ctr" rtl="0">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5pPr>
            <a:lvl6pPr lvl="5" algn="ctr" rtl="0">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6pPr>
            <a:lvl7pPr lvl="6" algn="ctr" rtl="0">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7pPr>
            <a:lvl8pPr lvl="7" algn="ctr" rtl="0">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8pPr>
            <a:lvl9pPr lvl="8" algn="ctr" rtl="0">
              <a:spcBef>
                <a:spcPts val="3200"/>
              </a:spcBef>
              <a:spcAft>
                <a:spcPts val="3200"/>
              </a:spcAft>
              <a:buClr>
                <a:schemeClr val="dk1"/>
              </a:buClr>
              <a:buSzPts val="1400"/>
              <a:buFont typeface="Open Sans"/>
              <a:buNone/>
              <a:defRPr b="1">
                <a:solidFill>
                  <a:schemeClr val="dk1"/>
                </a:solidFill>
                <a:latin typeface="Open Sans"/>
                <a:ea typeface="Open Sans"/>
                <a:cs typeface="Open Sans"/>
                <a:sym typeface="Open Sans"/>
              </a:defRPr>
            </a:lvl9pPr>
          </a:lstStyle>
          <a:p>
            <a:endParaRPr/>
          </a:p>
        </p:txBody>
      </p:sp>
      <p:sp>
        <p:nvSpPr>
          <p:cNvPr id="30" name="Google Shape;30;p5"/>
          <p:cNvSpPr txBox="1">
            <a:spLocks noGrp="1"/>
          </p:cNvSpPr>
          <p:nvPr>
            <p:ph type="subTitle" idx="4"/>
          </p:nvPr>
        </p:nvSpPr>
        <p:spPr>
          <a:xfrm>
            <a:off x="2916450" y="3959501"/>
            <a:ext cx="5367000" cy="12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spcBef>
                <a:spcPts val="0"/>
              </a:spcBef>
              <a:spcAft>
                <a:spcPts val="0"/>
              </a:spcAft>
              <a:buSzPts val="1400"/>
              <a:buNone/>
              <a:defRPr/>
            </a:lvl2pPr>
            <a:lvl3pPr lvl="2" algn="ctr" rtl="0">
              <a:spcBef>
                <a:spcPts val="3200"/>
              </a:spcBef>
              <a:spcAft>
                <a:spcPts val="0"/>
              </a:spcAft>
              <a:buSzPts val="1400"/>
              <a:buNone/>
              <a:defRPr/>
            </a:lvl3pPr>
            <a:lvl4pPr lvl="3" algn="ctr" rtl="0">
              <a:spcBef>
                <a:spcPts val="3200"/>
              </a:spcBef>
              <a:spcAft>
                <a:spcPts val="0"/>
              </a:spcAft>
              <a:buSzPts val="1400"/>
              <a:buNone/>
              <a:defRPr/>
            </a:lvl4pPr>
            <a:lvl5pPr lvl="4" algn="ctr" rtl="0">
              <a:spcBef>
                <a:spcPts val="3200"/>
              </a:spcBef>
              <a:spcAft>
                <a:spcPts val="0"/>
              </a:spcAft>
              <a:buSzPts val="1400"/>
              <a:buNone/>
              <a:defRPr/>
            </a:lvl5pPr>
            <a:lvl6pPr lvl="5" algn="ctr" rtl="0">
              <a:spcBef>
                <a:spcPts val="3200"/>
              </a:spcBef>
              <a:spcAft>
                <a:spcPts val="0"/>
              </a:spcAft>
              <a:buSzPts val="1400"/>
              <a:buNone/>
              <a:defRPr/>
            </a:lvl6pPr>
            <a:lvl7pPr lvl="6" algn="ctr" rtl="0">
              <a:spcBef>
                <a:spcPts val="3200"/>
              </a:spcBef>
              <a:spcAft>
                <a:spcPts val="0"/>
              </a:spcAft>
              <a:buSzPts val="1400"/>
              <a:buNone/>
              <a:defRPr/>
            </a:lvl7pPr>
            <a:lvl8pPr lvl="7" algn="ctr" rtl="0">
              <a:spcBef>
                <a:spcPts val="3200"/>
              </a:spcBef>
              <a:spcAft>
                <a:spcPts val="0"/>
              </a:spcAft>
              <a:buSzPts val="1400"/>
              <a:buNone/>
              <a:defRPr/>
            </a:lvl8pPr>
            <a:lvl9pPr lvl="8" algn="ctr" rtl="0">
              <a:spcBef>
                <a:spcPts val="3200"/>
              </a:spcBef>
              <a:spcAft>
                <a:spcPts val="3200"/>
              </a:spcAft>
              <a:buSzPts val="1400"/>
              <a:buNone/>
              <a:defRPr/>
            </a:lvl9pPr>
          </a:lstStyle>
          <a:p>
            <a:endParaRPr/>
          </a:p>
        </p:txBody>
      </p:sp>
    </p:spTree>
    <p:extLst>
      <p:ext uri="{BB962C8B-B14F-4D97-AF65-F5344CB8AC3E}">
        <p14:creationId xmlns:p14="http://schemas.microsoft.com/office/powerpoint/2010/main" val="19211061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pPr defTabSz="1371600"/>
            <a:fld id="{E69B9EE9-F3BF-4B40-83E7-C9BC68FDDB0E}" type="datetimeFigureOut">
              <a:rPr lang="en-US" smtClean="0">
                <a:solidFill>
                  <a:prstClr val="black">
                    <a:tint val="75000"/>
                  </a:prstClr>
                </a:solidFill>
              </a:rPr>
              <a:pPr defTabSz="1371600"/>
              <a:t>10/17/2025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240098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2286000" y="1683545"/>
            <a:ext cx="13716000" cy="3581400"/>
          </a:xfrm>
        </p:spPr>
        <p:txBody>
          <a:bodyPr anchor="b"/>
          <a:lstStyle>
            <a:lvl1pPr algn="ctr">
              <a:defRPr sz="9000"/>
            </a:lvl1pPr>
          </a:lstStyle>
          <a:p>
            <a:r>
              <a:rPr lang="vi-VN"/>
              <a:t>Bấm để sửa kiểu tiêu đề Bản cái</a:t>
            </a:r>
            <a:endParaRPr lang="en-US"/>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vi-VN"/>
              <a:t>Bấm để chỉnh sửa kiểu tiêu đề phụ của Bản cái</a:t>
            </a:r>
            <a:endParaRPr lang="en-US"/>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pPr defTabSz="1371600"/>
            <a:fld id="{E69B9EE9-F3BF-4B40-83E7-C9BC68FDDB0E}" type="datetimeFigureOut">
              <a:rPr lang="en-US" smtClean="0">
                <a:solidFill>
                  <a:prstClr val="black">
                    <a:tint val="75000"/>
                  </a:prstClr>
                </a:solidFill>
              </a:rPr>
              <a:pPr defTabSz="1371600"/>
              <a:t>10/17/2025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46671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pPr defTabSz="1371600"/>
            <a:fld id="{E69B9EE9-F3BF-4B40-83E7-C9BC68FDDB0E}" type="datetimeFigureOut">
              <a:rPr lang="en-US" smtClean="0">
                <a:solidFill>
                  <a:prstClr val="black">
                    <a:tint val="75000"/>
                  </a:prstClr>
                </a:solidFill>
              </a:rPr>
              <a:pPr defTabSz="1371600"/>
              <a:t>10/17/2025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509169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44F7E-D3EE-4820-A3AD-ED3B625C9722}"/>
              </a:ext>
            </a:extLst>
          </p:cNvPr>
          <p:cNvSpPr>
            <a:spLocks noGrp="1"/>
          </p:cNvSpPr>
          <p:nvPr>
            <p:ph type="title"/>
          </p:nvPr>
        </p:nvSpPr>
        <p:spPr>
          <a:xfrm>
            <a:off x="1247775" y="2564608"/>
            <a:ext cx="15773400" cy="4279106"/>
          </a:xfrm>
        </p:spPr>
        <p:txBody>
          <a:bodyPr anchor="b"/>
          <a:lstStyle>
            <a:lvl1pPr>
              <a:defRPr sz="9000"/>
            </a:lvl1p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9FD24213-3B95-472D-8785-BE59015C4CA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365294BB-560D-413B-9D7A-3598EAE7F962}"/>
              </a:ext>
            </a:extLst>
          </p:cNvPr>
          <p:cNvSpPr>
            <a:spLocks noGrp="1"/>
          </p:cNvSpPr>
          <p:nvPr>
            <p:ph type="dt" sz="half" idx="10"/>
          </p:nvPr>
        </p:nvSpPr>
        <p:spPr/>
        <p:txBody>
          <a:bodyPr/>
          <a:lstStyle/>
          <a:p>
            <a:pPr defTabSz="1371600"/>
            <a:fld id="{E69B9EE9-F3BF-4B40-83E7-C9BC68FDDB0E}" type="datetimeFigureOut">
              <a:rPr lang="en-US" smtClean="0">
                <a:solidFill>
                  <a:prstClr val="black">
                    <a:tint val="75000"/>
                  </a:prstClr>
                </a:solidFill>
              </a:rPr>
              <a:pPr defTabSz="1371600"/>
              <a:t>10/17/2025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E75350E-44F0-4025-9EB2-2D4F2BDA04D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6969078-1C98-4DDD-8D87-7B41D5B177FA}"/>
              </a:ext>
            </a:extLst>
          </p:cNvPr>
          <p:cNvSpPr>
            <a:spLocks noGrp="1"/>
          </p:cNvSpPr>
          <p:nvPr>
            <p:ph type="sldNum" sz="quarter" idx="12"/>
          </p:nvPr>
        </p:nvSpPr>
        <p:spPr/>
        <p:txBody>
          <a:body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177715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1257300" y="2738438"/>
            <a:ext cx="7772400" cy="6527007"/>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9258300" y="2738438"/>
            <a:ext cx="7772400" cy="6527007"/>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pPr defTabSz="1371600"/>
            <a:fld id="{E69B9EE9-F3BF-4B40-83E7-C9BC68FDDB0E}" type="datetimeFigureOut">
              <a:rPr lang="en-US" smtClean="0">
                <a:solidFill>
                  <a:prstClr val="black">
                    <a:tint val="75000"/>
                  </a:prstClr>
                </a:solidFill>
              </a:rPr>
              <a:pPr defTabSz="1371600"/>
              <a:t>10/17/2025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3453917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F6C2B-F82F-462A-99E3-CE7D93521F73}"/>
              </a:ext>
            </a:extLst>
          </p:cNvPr>
          <p:cNvSpPr>
            <a:spLocks noGrp="1"/>
          </p:cNvSpPr>
          <p:nvPr>
            <p:ph type="title"/>
          </p:nvPr>
        </p:nvSpPr>
        <p:spPr>
          <a:xfrm>
            <a:off x="1259682" y="547688"/>
            <a:ext cx="15773400" cy="1988345"/>
          </a:xfrm>
        </p:spPr>
        <p:txBody>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0F9B284C-B949-459C-9DA6-77C3B837CCD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4" name="Content Placeholder 3">
            <a:extLst>
              <a:ext uri="{FF2B5EF4-FFF2-40B4-BE49-F238E27FC236}">
                <a16:creationId xmlns:a16="http://schemas.microsoft.com/office/drawing/2014/main" id="{E73A660E-686F-40E7-A651-8AAC2D860D7B}"/>
              </a:ext>
            </a:extLst>
          </p:cNvPr>
          <p:cNvSpPr>
            <a:spLocks noGrp="1"/>
          </p:cNvSpPr>
          <p:nvPr>
            <p:ph sz="half" idx="2"/>
          </p:nvPr>
        </p:nvSpPr>
        <p:spPr>
          <a:xfrm>
            <a:off x="1259683" y="3757613"/>
            <a:ext cx="7736681" cy="552688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Text Placeholder 4">
            <a:extLst>
              <a:ext uri="{FF2B5EF4-FFF2-40B4-BE49-F238E27FC236}">
                <a16:creationId xmlns:a16="http://schemas.microsoft.com/office/drawing/2014/main" id="{333BB39A-7312-4F84-8CA0-C0FC4E83899D}"/>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6" name="Content Placeholder 5">
            <a:extLst>
              <a:ext uri="{FF2B5EF4-FFF2-40B4-BE49-F238E27FC236}">
                <a16:creationId xmlns:a16="http://schemas.microsoft.com/office/drawing/2014/main" id="{CCFFA6DE-E54E-4523-9A80-B1AD0BBC05B5}"/>
              </a:ext>
            </a:extLst>
          </p:cNvPr>
          <p:cNvSpPr>
            <a:spLocks noGrp="1"/>
          </p:cNvSpPr>
          <p:nvPr>
            <p:ph sz="quarter" idx="4"/>
          </p:nvPr>
        </p:nvSpPr>
        <p:spPr>
          <a:xfrm>
            <a:off x="9258300" y="3757613"/>
            <a:ext cx="7774782" cy="552688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Date Placeholder 6">
            <a:extLst>
              <a:ext uri="{FF2B5EF4-FFF2-40B4-BE49-F238E27FC236}">
                <a16:creationId xmlns:a16="http://schemas.microsoft.com/office/drawing/2014/main" id="{AA965E7B-A410-4214-B1AC-7B3A46F9D77D}"/>
              </a:ext>
            </a:extLst>
          </p:cNvPr>
          <p:cNvSpPr>
            <a:spLocks noGrp="1"/>
          </p:cNvSpPr>
          <p:nvPr>
            <p:ph type="dt" sz="half" idx="10"/>
          </p:nvPr>
        </p:nvSpPr>
        <p:spPr/>
        <p:txBody>
          <a:bodyPr/>
          <a:lstStyle/>
          <a:p>
            <a:pPr defTabSz="1371600"/>
            <a:fld id="{E69B9EE9-F3BF-4B40-83E7-C9BC68FDDB0E}" type="datetimeFigureOut">
              <a:rPr lang="en-US" smtClean="0">
                <a:solidFill>
                  <a:prstClr val="black">
                    <a:tint val="75000"/>
                  </a:prstClr>
                </a:solidFill>
              </a:rPr>
              <a:pPr defTabSz="1371600"/>
              <a:t>10/17/2025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DCE3857-B780-468D-934E-A75921E727D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D734A56-869A-4922-8B3A-1247CAC299F1}"/>
              </a:ext>
            </a:extLst>
          </p:cNvPr>
          <p:cNvSpPr>
            <a:spLocks noGrp="1"/>
          </p:cNvSpPr>
          <p:nvPr>
            <p:ph type="sldNum" sz="quarter" idx="12"/>
          </p:nvPr>
        </p:nvSpPr>
        <p:spPr/>
        <p:txBody>
          <a:body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630346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vi-VN"/>
              <a:t>Bấm để sửa kiểu tiêu đề Bản cái</a:t>
            </a:r>
            <a:endParaRPr lang="en-US"/>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pPr defTabSz="1371600"/>
            <a:fld id="{E69B9EE9-F3BF-4B40-83E7-C9BC68FDDB0E}" type="datetimeFigureOut">
              <a:rPr lang="en-US" smtClean="0">
                <a:solidFill>
                  <a:prstClr val="black">
                    <a:tint val="75000"/>
                  </a:prstClr>
                </a:solidFill>
              </a:rPr>
              <a:pPr defTabSz="1371600"/>
              <a:t>10/17/2025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569661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A0514-EABD-44DD-9FEE-FD3B6993B01C}"/>
              </a:ext>
            </a:extLst>
          </p:cNvPr>
          <p:cNvSpPr>
            <a:spLocks noGrp="1"/>
          </p:cNvSpPr>
          <p:nvPr>
            <p:ph type="title"/>
          </p:nvPr>
        </p:nvSpPr>
        <p:spPr>
          <a:xfrm>
            <a:off x="1259683" y="685800"/>
            <a:ext cx="5898356" cy="2400300"/>
          </a:xfrm>
        </p:spPr>
        <p:txBody>
          <a:bodyPr anchor="b"/>
          <a:lstStyle>
            <a:lvl1pPr>
              <a:defRPr sz="4800"/>
            </a:lvl1p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AB489CFA-7BE8-4E2D-A2D2-69DFDF67ABE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Text Placeholder 3">
            <a:extLst>
              <a:ext uri="{FF2B5EF4-FFF2-40B4-BE49-F238E27FC236}">
                <a16:creationId xmlns:a16="http://schemas.microsoft.com/office/drawing/2014/main" id="{7995BA20-5216-49BC-A672-DBE07E4F3D0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D206E611-CB59-47AA-B2BD-1C42BF09C3BC}"/>
              </a:ext>
            </a:extLst>
          </p:cNvPr>
          <p:cNvSpPr>
            <a:spLocks noGrp="1"/>
          </p:cNvSpPr>
          <p:nvPr>
            <p:ph type="dt" sz="half" idx="10"/>
          </p:nvPr>
        </p:nvSpPr>
        <p:spPr/>
        <p:txBody>
          <a:bodyPr/>
          <a:lstStyle/>
          <a:p>
            <a:pPr defTabSz="1371600"/>
            <a:fld id="{E69B9EE9-F3BF-4B40-83E7-C9BC68FDDB0E}" type="datetimeFigureOut">
              <a:rPr lang="en-US" smtClean="0">
                <a:solidFill>
                  <a:prstClr val="black">
                    <a:tint val="75000"/>
                  </a:prstClr>
                </a:solidFill>
              </a:rPr>
              <a:pPr defTabSz="1371600"/>
              <a:t>10/17/2025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8DB9AB8-1888-4A05-98BB-75EDB059462F}"/>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ED02696-3ED7-48D6-A149-7A51503D6EFB}"/>
              </a:ext>
            </a:extLst>
          </p:cNvPr>
          <p:cNvSpPr>
            <a:spLocks noGrp="1"/>
          </p:cNvSpPr>
          <p:nvPr>
            <p:ph type="sldNum" sz="quarter" idx="12"/>
          </p:nvPr>
        </p:nvSpPr>
        <p:spPr/>
        <p:txBody>
          <a:body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075590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259683" y="685800"/>
            <a:ext cx="5898356" cy="2400300"/>
          </a:xfrm>
        </p:spPr>
        <p:txBody>
          <a:bodyPr anchor="b"/>
          <a:lstStyle>
            <a:lvl1pPr>
              <a:defRPr sz="4800"/>
            </a:lvl1pPr>
          </a:lstStyle>
          <a:p>
            <a:r>
              <a:rPr lang="vi-VN"/>
              <a:t>Bấm để sửa kiểu tiêu đề Bản cái</a:t>
            </a:r>
            <a:endParaRPr lang="en-US"/>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vi-VN"/>
              <a:t>Bấm biểu tượng để thêm hình ảnh</a:t>
            </a:r>
            <a:endParaRPr lang="en-US"/>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pPr defTabSz="1371600"/>
            <a:fld id="{E69B9EE9-F3BF-4B40-83E7-C9BC68FDDB0E}" type="datetimeFigureOut">
              <a:rPr lang="en-US" smtClean="0">
                <a:solidFill>
                  <a:prstClr val="black">
                    <a:tint val="75000"/>
                  </a:prstClr>
                </a:solidFill>
              </a:rPr>
              <a:pPr defTabSz="1371600"/>
              <a:t>10/17/2025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032610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C9855-67DD-499C-8452-982BD998BC08}"/>
              </a:ext>
            </a:extLst>
          </p:cNvPr>
          <p:cNvSpPr>
            <a:spLocks noGrp="1"/>
          </p:cNvSpPr>
          <p:nvPr>
            <p:ph type="title"/>
          </p:nvPr>
        </p:nvSpPr>
        <p:spPr/>
        <p:txBody>
          <a:bodyPr/>
          <a:lstStyle/>
          <a:p>
            <a:r>
              <a:rPr lang="vi-VN"/>
              <a:t>Bấm để sửa kiểu tiêu đề Bản cái</a:t>
            </a:r>
            <a:endParaRPr lang="en-US"/>
          </a:p>
        </p:txBody>
      </p:sp>
      <p:sp>
        <p:nvSpPr>
          <p:cNvPr id="3" name="Vertical Text Placeholder 2">
            <a:extLst>
              <a:ext uri="{FF2B5EF4-FFF2-40B4-BE49-F238E27FC236}">
                <a16:creationId xmlns:a16="http://schemas.microsoft.com/office/drawing/2014/main" id="{B82C6DC6-9849-4FC4-9261-E617428F3F53}"/>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E0E46057-7577-44E5-BB5D-ECDD39E154B2}"/>
              </a:ext>
            </a:extLst>
          </p:cNvPr>
          <p:cNvSpPr>
            <a:spLocks noGrp="1"/>
          </p:cNvSpPr>
          <p:nvPr>
            <p:ph type="dt" sz="half" idx="10"/>
          </p:nvPr>
        </p:nvSpPr>
        <p:spPr/>
        <p:txBody>
          <a:bodyPr/>
          <a:lstStyle/>
          <a:p>
            <a:pPr defTabSz="1371600"/>
            <a:fld id="{E69B9EE9-F3BF-4B40-83E7-C9BC68FDDB0E}" type="datetimeFigureOut">
              <a:rPr lang="en-US" smtClean="0">
                <a:solidFill>
                  <a:prstClr val="black">
                    <a:tint val="75000"/>
                  </a:prstClr>
                </a:solidFill>
              </a:rPr>
              <a:pPr defTabSz="1371600"/>
              <a:t>10/17/2025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EBC3C06-0118-458A-A21D-1513B54EE13D}"/>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AA12FCB-C0A3-4A28-A0CB-001BAE7B2F9B}"/>
              </a:ext>
            </a:extLst>
          </p:cNvPr>
          <p:cNvSpPr>
            <a:spLocks noGrp="1"/>
          </p:cNvSpPr>
          <p:nvPr>
            <p:ph type="sldNum" sz="quarter" idx="12"/>
          </p:nvPr>
        </p:nvSpPr>
        <p:spPr/>
        <p:txBody>
          <a:body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2179457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E98B65-A8D7-4F99-BB18-A087CE882C61}"/>
              </a:ext>
            </a:extLst>
          </p:cNvPr>
          <p:cNvSpPr>
            <a:spLocks noGrp="1"/>
          </p:cNvSpPr>
          <p:nvPr>
            <p:ph type="title" orient="vert"/>
          </p:nvPr>
        </p:nvSpPr>
        <p:spPr>
          <a:xfrm>
            <a:off x="13087350" y="547688"/>
            <a:ext cx="3943350" cy="8717757"/>
          </a:xfrm>
        </p:spPr>
        <p:txBody>
          <a:bodyPr vert="eaVert"/>
          <a:lstStyle/>
          <a:p>
            <a:r>
              <a:rPr lang="vi-VN"/>
              <a:t>Bấm để sửa kiểu tiêu đề Bản cái</a:t>
            </a:r>
            <a:endParaRPr lang="en-US"/>
          </a:p>
        </p:txBody>
      </p:sp>
      <p:sp>
        <p:nvSpPr>
          <p:cNvPr id="3" name="Vertical Text Placeholder 2">
            <a:extLst>
              <a:ext uri="{FF2B5EF4-FFF2-40B4-BE49-F238E27FC236}">
                <a16:creationId xmlns:a16="http://schemas.microsoft.com/office/drawing/2014/main" id="{D5E81FE7-0BD2-442E-B5C1-9521C7233BEE}"/>
              </a:ext>
            </a:extLst>
          </p:cNvPr>
          <p:cNvSpPr>
            <a:spLocks noGrp="1"/>
          </p:cNvSpPr>
          <p:nvPr>
            <p:ph type="body" orient="vert" idx="1"/>
          </p:nvPr>
        </p:nvSpPr>
        <p:spPr>
          <a:xfrm>
            <a:off x="1257300" y="547688"/>
            <a:ext cx="11601450" cy="8717757"/>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3CB6CF68-26D3-4F28-A450-732051B06B64}"/>
              </a:ext>
            </a:extLst>
          </p:cNvPr>
          <p:cNvSpPr>
            <a:spLocks noGrp="1"/>
          </p:cNvSpPr>
          <p:nvPr>
            <p:ph type="dt" sz="half" idx="10"/>
          </p:nvPr>
        </p:nvSpPr>
        <p:spPr/>
        <p:txBody>
          <a:bodyPr/>
          <a:lstStyle/>
          <a:p>
            <a:pPr defTabSz="1371600"/>
            <a:fld id="{E69B9EE9-F3BF-4B40-83E7-C9BC68FDDB0E}" type="datetimeFigureOut">
              <a:rPr lang="en-US" smtClean="0">
                <a:solidFill>
                  <a:prstClr val="black">
                    <a:tint val="75000"/>
                  </a:prstClr>
                </a:solidFill>
              </a:rPr>
              <a:pPr defTabSz="1371600"/>
              <a:t>10/17/2025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A09996-5DA0-4115-872B-231E6D281D9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9DAEEDE-A7E5-467A-8DC1-E875707E02F8}"/>
              </a:ext>
            </a:extLst>
          </p:cNvPr>
          <p:cNvSpPr>
            <a:spLocks noGrp="1"/>
          </p:cNvSpPr>
          <p:nvPr>
            <p:ph type="sldNum" sz="quarter" idx="12"/>
          </p:nvPr>
        </p:nvSpPr>
        <p:spPr/>
        <p:txBody>
          <a:body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247231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62F50B28-3DFB-4803-BB8A-63BCA2BA9244}" type="datetimeFigureOut">
              <a:rPr lang="en-US" smtClean="0"/>
              <a:t>10/17/2025</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C611D46-290A-48AC-A226-CC9B7FAEB881}" type="slidenum">
              <a:rPr lang="en-US" smtClean="0"/>
              <a:t>‹#›</a:t>
            </a:fld>
            <a:endParaRPr lang="en-US"/>
          </a:p>
        </p:txBody>
      </p:sp>
    </p:spTree>
    <p:extLst>
      <p:ext uri="{BB962C8B-B14F-4D97-AF65-F5344CB8AC3E}">
        <p14:creationId xmlns:p14="http://schemas.microsoft.com/office/powerpoint/2010/main" val="2019366412"/>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6F8C3D-99FF-4A5F-827E-7D360AC3316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C58DC4-3777-439D-B2E6-1992E494B1E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EC42FA-0C8F-4C93-BB90-D104654FF40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640EDEED-2685-4688-8A17-4867E23F9849}"/>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74667B2D-9B80-4FEC-BE44-AF66F8646D0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84A29BE-87DC-4C05-B52C-7DD83FDD7443}" type="slidenum">
              <a:rPr lang="en-US" altLang="zh-CN" smtClean="0"/>
              <a:pPr/>
              <a:t>‹#›</a:t>
            </a:fld>
            <a:endParaRPr lang="en-US" altLang="zh-CN"/>
          </a:p>
        </p:txBody>
      </p:sp>
    </p:spTree>
    <p:extLst>
      <p:ext uri="{BB962C8B-B14F-4D97-AF65-F5344CB8AC3E}">
        <p14:creationId xmlns:p14="http://schemas.microsoft.com/office/powerpoint/2010/main" val="2494644682"/>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14400" y="411957"/>
            <a:ext cx="16459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Text Placeholder 2"/>
          <p:cNvSpPr>
            <a:spLocks noGrp="1"/>
          </p:cNvSpPr>
          <p:nvPr>
            <p:ph type="body" idx="1"/>
          </p:nvPr>
        </p:nvSpPr>
        <p:spPr bwMode="auto">
          <a:xfrm>
            <a:off x="914400" y="2400301"/>
            <a:ext cx="16459200" cy="678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fontAlgn="auto">
              <a:spcBef>
                <a:spcPts val="0"/>
              </a:spcBef>
              <a:spcAft>
                <a:spcPts val="0"/>
              </a:spcAft>
              <a:defRPr sz="1800">
                <a:solidFill>
                  <a:schemeClr val="tx1">
                    <a:tint val="75000"/>
                  </a:schemeClr>
                </a:solidFill>
                <a:latin typeface="+mn-lt"/>
                <a:cs typeface="+mn-cs"/>
              </a:defRPr>
            </a:lvl1pPr>
          </a:lstStyle>
          <a:p>
            <a:pPr defTabSz="1371600">
              <a:defRPr/>
            </a:pPr>
            <a:fld id="{8B4079EB-1011-47E0-956C-2343B9E5FECC}" type="datetimeFigureOut">
              <a:rPr lang="en-US" smtClean="0">
                <a:solidFill>
                  <a:prstClr val="black">
                    <a:tint val="75000"/>
                  </a:prstClr>
                </a:solidFill>
              </a:rPr>
              <a:pPr defTabSz="1371600">
                <a:defRPr/>
              </a:pPr>
              <a:t>10/17/2025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fontAlgn="auto">
              <a:spcBef>
                <a:spcPts val="0"/>
              </a:spcBef>
              <a:spcAft>
                <a:spcPts val="0"/>
              </a:spcAft>
              <a:defRPr sz="1800">
                <a:solidFill>
                  <a:schemeClr val="tx1">
                    <a:tint val="75000"/>
                  </a:schemeClr>
                </a:solidFill>
                <a:latin typeface="+mn-lt"/>
                <a:cs typeface="+mn-cs"/>
              </a:defRPr>
            </a:lvl1p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wrap="square" lIns="91440" tIns="45720" rIns="91440" bIns="45720" numCol="1" anchor="ctr" anchorCtr="0" compatLnSpc="1">
            <a:prstTxWarp prst="textNoShape">
              <a:avLst/>
            </a:prstTxWarp>
          </a:bodyPr>
          <a:lstStyle>
            <a:lvl1pPr algn="r">
              <a:defRPr sz="1800">
                <a:solidFill>
                  <a:srgbClr val="898989"/>
                </a:solidFill>
                <a:latin typeface="Calibri" panose="020F0502020204030204" pitchFamily="34" charset="0"/>
              </a:defRPr>
            </a:lvl1pPr>
          </a:lstStyle>
          <a:p>
            <a:pPr defTabSz="1371600" fontAlgn="base">
              <a:spcBef>
                <a:spcPct val="0"/>
              </a:spcBef>
              <a:spcAft>
                <a:spcPct val="0"/>
              </a:spcAft>
              <a:defRPr/>
            </a:pPr>
            <a:fld id="{702DDE8B-79DB-416C-A820-A3A1473AD5BC}" type="slidenum">
              <a:rPr lang="en-US" altLang="vi-VN" smtClean="0">
                <a:cs typeface="Arial" panose="020B0604020202020204" pitchFamily="34" charset="0"/>
              </a:rPr>
              <a:pPr defTabSz="1371600" fontAlgn="base">
                <a:spcBef>
                  <a:spcPct val="0"/>
                </a:spcBef>
                <a:spcAft>
                  <a:spcPct val="0"/>
                </a:spcAft>
                <a:defRPr/>
              </a:pPr>
              <a:t>‹#›</a:t>
            </a:fld>
            <a:endParaRPr lang="en-US" altLang="vi-VN">
              <a:cs typeface="Arial" panose="020B0604020202020204" pitchFamily="34" charset="0"/>
            </a:endParaRPr>
          </a:p>
        </p:txBody>
      </p:sp>
    </p:spTree>
    <p:extLst>
      <p:ext uri="{BB962C8B-B14F-4D97-AF65-F5344CB8AC3E}">
        <p14:creationId xmlns:p14="http://schemas.microsoft.com/office/powerpoint/2010/main" val="1757219462"/>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rtl="0" eaLnBrk="0" fontAlgn="base" hangingPunct="0">
        <a:spcBef>
          <a:spcPct val="0"/>
        </a:spcBef>
        <a:spcAft>
          <a:spcPct val="0"/>
        </a:spcAft>
        <a:defRPr sz="6600" kern="1200">
          <a:solidFill>
            <a:schemeClr val="tx1"/>
          </a:solidFill>
          <a:latin typeface="+mj-lt"/>
          <a:ea typeface="+mj-ea"/>
          <a:cs typeface="+mj-cs"/>
        </a:defRPr>
      </a:lvl1pPr>
      <a:lvl2pPr algn="ctr" rtl="0" eaLnBrk="0" fontAlgn="base" hangingPunct="0">
        <a:spcBef>
          <a:spcPct val="0"/>
        </a:spcBef>
        <a:spcAft>
          <a:spcPct val="0"/>
        </a:spcAft>
        <a:defRPr sz="6600">
          <a:solidFill>
            <a:schemeClr val="tx1"/>
          </a:solidFill>
          <a:latin typeface="Calibri" pitchFamily="34" charset="0"/>
        </a:defRPr>
      </a:lvl2pPr>
      <a:lvl3pPr algn="ctr" rtl="0" eaLnBrk="0" fontAlgn="base" hangingPunct="0">
        <a:spcBef>
          <a:spcPct val="0"/>
        </a:spcBef>
        <a:spcAft>
          <a:spcPct val="0"/>
        </a:spcAft>
        <a:defRPr sz="6600">
          <a:solidFill>
            <a:schemeClr val="tx1"/>
          </a:solidFill>
          <a:latin typeface="Calibri" pitchFamily="34" charset="0"/>
        </a:defRPr>
      </a:lvl3pPr>
      <a:lvl4pPr algn="ctr" rtl="0" eaLnBrk="0" fontAlgn="base" hangingPunct="0">
        <a:spcBef>
          <a:spcPct val="0"/>
        </a:spcBef>
        <a:spcAft>
          <a:spcPct val="0"/>
        </a:spcAft>
        <a:defRPr sz="6600">
          <a:solidFill>
            <a:schemeClr val="tx1"/>
          </a:solidFill>
          <a:latin typeface="Calibri" pitchFamily="34" charset="0"/>
        </a:defRPr>
      </a:lvl4pPr>
      <a:lvl5pPr algn="ctr" rtl="0" eaLnBrk="0" fontAlgn="base" hangingPunct="0">
        <a:spcBef>
          <a:spcPct val="0"/>
        </a:spcBef>
        <a:spcAft>
          <a:spcPct val="0"/>
        </a:spcAft>
        <a:defRPr sz="6600">
          <a:solidFill>
            <a:schemeClr val="tx1"/>
          </a:solidFill>
          <a:latin typeface="Calibri" pitchFamily="34" charset="0"/>
        </a:defRPr>
      </a:lvl5pPr>
      <a:lvl6pPr marL="685800" algn="ctr" rtl="0" fontAlgn="base">
        <a:spcBef>
          <a:spcPct val="0"/>
        </a:spcBef>
        <a:spcAft>
          <a:spcPct val="0"/>
        </a:spcAft>
        <a:defRPr sz="6600">
          <a:solidFill>
            <a:schemeClr val="tx1"/>
          </a:solidFill>
          <a:latin typeface="Calibri" pitchFamily="34" charset="0"/>
        </a:defRPr>
      </a:lvl6pPr>
      <a:lvl7pPr marL="1371600" algn="ctr" rtl="0" fontAlgn="base">
        <a:spcBef>
          <a:spcPct val="0"/>
        </a:spcBef>
        <a:spcAft>
          <a:spcPct val="0"/>
        </a:spcAft>
        <a:defRPr sz="6600">
          <a:solidFill>
            <a:schemeClr val="tx1"/>
          </a:solidFill>
          <a:latin typeface="Calibri" pitchFamily="34" charset="0"/>
        </a:defRPr>
      </a:lvl7pPr>
      <a:lvl8pPr marL="2057400" algn="ctr" rtl="0" fontAlgn="base">
        <a:spcBef>
          <a:spcPct val="0"/>
        </a:spcBef>
        <a:spcAft>
          <a:spcPct val="0"/>
        </a:spcAft>
        <a:defRPr sz="6600">
          <a:solidFill>
            <a:schemeClr val="tx1"/>
          </a:solidFill>
          <a:latin typeface="Calibri" pitchFamily="34" charset="0"/>
        </a:defRPr>
      </a:lvl8pPr>
      <a:lvl9pPr marL="2743200" algn="ctr" rtl="0" fontAlgn="base">
        <a:spcBef>
          <a:spcPct val="0"/>
        </a:spcBef>
        <a:spcAft>
          <a:spcPct val="0"/>
        </a:spcAft>
        <a:defRPr sz="6600">
          <a:solidFill>
            <a:schemeClr val="tx1"/>
          </a:solidFill>
          <a:latin typeface="Calibri" pitchFamily="34" charset="0"/>
        </a:defRPr>
      </a:lvl9pPr>
    </p:titleStyle>
    <p:bodyStyle>
      <a:lvl1pPr marL="514350" indent="-514350" algn="l" rtl="0" eaLnBrk="0" fontAlgn="base" hangingPunct="0">
        <a:spcBef>
          <a:spcPct val="20000"/>
        </a:spcBef>
        <a:spcAft>
          <a:spcPct val="0"/>
        </a:spcAft>
        <a:buFont typeface="Arial" panose="020B0604020202020204" pitchFamily="34" charset="0"/>
        <a:buChar char="•"/>
        <a:defRPr sz="4800" kern="1200">
          <a:solidFill>
            <a:schemeClr val="tx1"/>
          </a:solidFill>
          <a:latin typeface="+mn-lt"/>
          <a:ea typeface="+mn-ea"/>
          <a:cs typeface="+mn-cs"/>
        </a:defRPr>
      </a:lvl1pPr>
      <a:lvl2pPr marL="1114425" indent="-428625" algn="l"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2pPr>
      <a:lvl3pPr marL="1714500" indent="-342900" algn="l" rtl="0" eaLnBrk="0" fontAlgn="base" hangingPunct="0">
        <a:spcBef>
          <a:spcPct val="20000"/>
        </a:spcBef>
        <a:spcAft>
          <a:spcPct val="0"/>
        </a:spcAft>
        <a:buFont typeface="Arial" panose="020B0604020202020204" pitchFamily="34" charset="0"/>
        <a:buChar char="•"/>
        <a:defRPr sz="3600" kern="1200">
          <a:solidFill>
            <a:schemeClr val="tx1"/>
          </a:solidFill>
          <a:latin typeface="+mn-lt"/>
          <a:ea typeface="+mn-ea"/>
          <a:cs typeface="+mn-cs"/>
        </a:defRPr>
      </a:lvl3pPr>
      <a:lvl4pPr marL="2400300" indent="-342900" algn="l"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4pPr>
      <a:lvl5pPr marL="3086100" indent="-342900" algn="l"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7F44EA-515C-C8D6-6539-CF6F3B2AE45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15ABE6-DCB6-3DB0-8126-357219A2497E}"/>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DB34ED-06A0-E9CF-5098-A41A19390376}"/>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12C3F9BE-A8E5-409E-94F8-C714CA1B22B9}" type="datetimeFigureOut">
              <a:rPr lang="en-US" smtClean="0">
                <a:solidFill>
                  <a:prstClr val="black">
                    <a:tint val="75000"/>
                  </a:prstClr>
                </a:solidFill>
              </a:rPr>
              <a:pPr defTabSz="1371600"/>
              <a:t>10/17/2025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D669803-F4AC-068C-07B7-C8C2BFD62964}"/>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7344FB-523B-9D84-71A6-31F658D0168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6A9B794E-D351-4FD1-BDEB-D46DBA8500A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73758223"/>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1"/>
            <a:ext cx="17041200" cy="1145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400"/>
              <a:buFont typeface="Patrick Hand"/>
              <a:buNone/>
              <a:defRPr sz="3400" b="1">
                <a:solidFill>
                  <a:schemeClr val="dk2"/>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Mulish"/>
              <a:buChar char="●"/>
              <a:defRPr sz="1800">
                <a:solidFill>
                  <a:schemeClr val="dk2"/>
                </a:solidFill>
                <a:latin typeface="Mulish"/>
                <a:ea typeface="Mulish"/>
                <a:cs typeface="Mulish"/>
                <a:sym typeface="Mulish"/>
              </a:defRPr>
            </a:lvl1pPr>
            <a:lvl2pPr marL="914400" lvl="1" indent="-317500">
              <a:lnSpc>
                <a:spcPct val="115000"/>
              </a:lnSpc>
              <a:spcBef>
                <a:spcPts val="0"/>
              </a:spcBef>
              <a:spcAft>
                <a:spcPts val="0"/>
              </a:spcAft>
              <a:buClr>
                <a:schemeClr val="dk2"/>
              </a:buClr>
              <a:buSzPts val="1400"/>
              <a:buFont typeface="Mulish"/>
              <a:buChar char="○"/>
              <a:defRPr>
                <a:solidFill>
                  <a:schemeClr val="dk2"/>
                </a:solidFill>
                <a:latin typeface="Mulish"/>
                <a:ea typeface="Mulish"/>
                <a:cs typeface="Mulish"/>
                <a:sym typeface="Mulish"/>
              </a:defRPr>
            </a:lvl2pPr>
            <a:lvl3pPr marL="1371600" lvl="2" indent="-317500">
              <a:lnSpc>
                <a:spcPct val="115000"/>
              </a:lnSpc>
              <a:spcBef>
                <a:spcPts val="0"/>
              </a:spcBef>
              <a:spcAft>
                <a:spcPts val="0"/>
              </a:spcAft>
              <a:buClr>
                <a:schemeClr val="dk2"/>
              </a:buClr>
              <a:buSzPts val="1400"/>
              <a:buFont typeface="Mulish"/>
              <a:buChar char="■"/>
              <a:defRPr>
                <a:solidFill>
                  <a:schemeClr val="dk2"/>
                </a:solidFill>
                <a:latin typeface="Mulish"/>
                <a:ea typeface="Mulish"/>
                <a:cs typeface="Mulish"/>
                <a:sym typeface="Mulish"/>
              </a:defRPr>
            </a:lvl3pPr>
            <a:lvl4pPr marL="1828800" lvl="3" indent="-317500">
              <a:lnSpc>
                <a:spcPct val="115000"/>
              </a:lnSpc>
              <a:spcBef>
                <a:spcPts val="0"/>
              </a:spcBef>
              <a:spcAft>
                <a:spcPts val="0"/>
              </a:spcAft>
              <a:buClr>
                <a:schemeClr val="dk2"/>
              </a:buClr>
              <a:buSzPts val="1400"/>
              <a:buFont typeface="Mulish"/>
              <a:buChar char="●"/>
              <a:defRPr>
                <a:solidFill>
                  <a:schemeClr val="dk2"/>
                </a:solidFill>
                <a:latin typeface="Mulish"/>
                <a:ea typeface="Mulish"/>
                <a:cs typeface="Mulish"/>
                <a:sym typeface="Mulish"/>
              </a:defRPr>
            </a:lvl4pPr>
            <a:lvl5pPr marL="2286000" lvl="4" indent="-317500">
              <a:lnSpc>
                <a:spcPct val="115000"/>
              </a:lnSpc>
              <a:spcBef>
                <a:spcPts val="0"/>
              </a:spcBef>
              <a:spcAft>
                <a:spcPts val="0"/>
              </a:spcAft>
              <a:buClr>
                <a:schemeClr val="dk2"/>
              </a:buClr>
              <a:buSzPts val="1400"/>
              <a:buFont typeface="Mulish"/>
              <a:buChar char="○"/>
              <a:defRPr>
                <a:solidFill>
                  <a:schemeClr val="dk2"/>
                </a:solidFill>
                <a:latin typeface="Mulish"/>
                <a:ea typeface="Mulish"/>
                <a:cs typeface="Mulish"/>
                <a:sym typeface="Mulish"/>
              </a:defRPr>
            </a:lvl5pPr>
            <a:lvl6pPr marL="2743200" lvl="5" indent="-317500">
              <a:lnSpc>
                <a:spcPct val="115000"/>
              </a:lnSpc>
              <a:spcBef>
                <a:spcPts val="0"/>
              </a:spcBef>
              <a:spcAft>
                <a:spcPts val="0"/>
              </a:spcAft>
              <a:buClr>
                <a:schemeClr val="dk2"/>
              </a:buClr>
              <a:buSzPts val="1400"/>
              <a:buFont typeface="Mulish"/>
              <a:buChar char="■"/>
              <a:defRPr>
                <a:solidFill>
                  <a:schemeClr val="dk2"/>
                </a:solidFill>
                <a:latin typeface="Mulish"/>
                <a:ea typeface="Mulish"/>
                <a:cs typeface="Mulish"/>
                <a:sym typeface="Mulish"/>
              </a:defRPr>
            </a:lvl6pPr>
            <a:lvl7pPr marL="3200400" lvl="6" indent="-317500">
              <a:lnSpc>
                <a:spcPct val="115000"/>
              </a:lnSpc>
              <a:spcBef>
                <a:spcPts val="0"/>
              </a:spcBef>
              <a:spcAft>
                <a:spcPts val="0"/>
              </a:spcAft>
              <a:buClr>
                <a:schemeClr val="dk2"/>
              </a:buClr>
              <a:buSzPts val="1400"/>
              <a:buFont typeface="Mulish"/>
              <a:buChar char="●"/>
              <a:defRPr>
                <a:solidFill>
                  <a:schemeClr val="dk2"/>
                </a:solidFill>
                <a:latin typeface="Mulish"/>
                <a:ea typeface="Mulish"/>
                <a:cs typeface="Mulish"/>
                <a:sym typeface="Mulish"/>
              </a:defRPr>
            </a:lvl7pPr>
            <a:lvl8pPr marL="3657600" lvl="7" indent="-317500">
              <a:lnSpc>
                <a:spcPct val="115000"/>
              </a:lnSpc>
              <a:spcBef>
                <a:spcPts val="0"/>
              </a:spcBef>
              <a:spcAft>
                <a:spcPts val="0"/>
              </a:spcAft>
              <a:buClr>
                <a:schemeClr val="dk2"/>
              </a:buClr>
              <a:buSzPts val="1400"/>
              <a:buFont typeface="Mulish"/>
              <a:buChar char="○"/>
              <a:defRPr>
                <a:solidFill>
                  <a:schemeClr val="dk2"/>
                </a:solidFill>
                <a:latin typeface="Mulish"/>
                <a:ea typeface="Mulish"/>
                <a:cs typeface="Mulish"/>
                <a:sym typeface="Mulish"/>
              </a:defRPr>
            </a:lvl8pPr>
            <a:lvl9pPr marL="4114800" lvl="8" indent="-317500">
              <a:lnSpc>
                <a:spcPct val="115000"/>
              </a:lnSpc>
              <a:spcBef>
                <a:spcPts val="0"/>
              </a:spcBef>
              <a:spcAft>
                <a:spcPts val="0"/>
              </a:spcAft>
              <a:buClr>
                <a:schemeClr val="dk2"/>
              </a:buClr>
              <a:buSzPts val="1400"/>
              <a:buFont typeface="Mulish"/>
              <a:buChar char="■"/>
              <a:defRPr>
                <a:solidFill>
                  <a:schemeClr val="dk2"/>
                </a:solidFill>
                <a:latin typeface="Mulish"/>
                <a:ea typeface="Mulish"/>
                <a:cs typeface="Mulish"/>
                <a:sym typeface="Mulish"/>
              </a:defRPr>
            </a:lvl9pPr>
          </a:lstStyle>
          <a:p>
            <a:endParaRPr/>
          </a:p>
        </p:txBody>
      </p:sp>
      <p:sp>
        <p:nvSpPr>
          <p:cNvPr id="8" name="Google Shape;8;p1"/>
          <p:cNvSpPr txBox="1">
            <a:spLocks noGrp="1"/>
          </p:cNvSpPr>
          <p:nvPr>
            <p:ph type="sldNum" idx="12"/>
          </p:nvPr>
        </p:nvSpPr>
        <p:spPr>
          <a:xfrm>
            <a:off x="16944916" y="9326435"/>
            <a:ext cx="1097400" cy="787200"/>
          </a:xfrm>
          <a:prstGeom prst="rect">
            <a:avLst/>
          </a:prstGeom>
          <a:noFill/>
          <a:ln>
            <a:noFill/>
          </a:ln>
        </p:spPr>
        <p:txBody>
          <a:bodyPr spcFirstLastPara="1" wrap="square" lIns="91425" tIns="91425" rIns="91425" bIns="91425" anchor="ctr" anchorCtr="0">
            <a:normAutofit/>
          </a:bodyPr>
          <a:lstStyle>
            <a:lvl1pPr lvl="0" algn="r">
              <a:buNone/>
              <a:defRPr sz="1995">
                <a:solidFill>
                  <a:schemeClr val="dk2"/>
                </a:solidFill>
              </a:defRPr>
            </a:lvl1pPr>
            <a:lvl2pPr lvl="1" algn="r">
              <a:buNone/>
              <a:defRPr sz="1995">
                <a:solidFill>
                  <a:schemeClr val="dk2"/>
                </a:solidFill>
              </a:defRPr>
            </a:lvl2pPr>
            <a:lvl3pPr lvl="2" algn="r">
              <a:buNone/>
              <a:defRPr sz="1995">
                <a:solidFill>
                  <a:schemeClr val="dk2"/>
                </a:solidFill>
              </a:defRPr>
            </a:lvl3pPr>
            <a:lvl4pPr lvl="3" algn="r">
              <a:buNone/>
              <a:defRPr sz="1995">
                <a:solidFill>
                  <a:schemeClr val="dk2"/>
                </a:solidFill>
              </a:defRPr>
            </a:lvl4pPr>
            <a:lvl5pPr lvl="4" algn="r">
              <a:buNone/>
              <a:defRPr sz="1995">
                <a:solidFill>
                  <a:schemeClr val="dk2"/>
                </a:solidFill>
              </a:defRPr>
            </a:lvl5pPr>
            <a:lvl6pPr lvl="5" algn="r">
              <a:buNone/>
              <a:defRPr sz="1995">
                <a:solidFill>
                  <a:schemeClr val="dk2"/>
                </a:solidFill>
              </a:defRPr>
            </a:lvl6pPr>
            <a:lvl7pPr lvl="6" algn="r">
              <a:buNone/>
              <a:defRPr sz="1995">
                <a:solidFill>
                  <a:schemeClr val="dk2"/>
                </a:solidFill>
              </a:defRPr>
            </a:lvl7pPr>
            <a:lvl8pPr lvl="7" algn="r">
              <a:buNone/>
              <a:defRPr sz="1995">
                <a:solidFill>
                  <a:schemeClr val="dk2"/>
                </a:solidFill>
              </a:defRPr>
            </a:lvl8pPr>
            <a:lvl9pPr lvl="8" algn="r">
              <a:buNone/>
              <a:defRPr sz="1995">
                <a:solidFill>
                  <a:schemeClr val="dk2"/>
                </a:solidFill>
              </a:defRPr>
            </a:lvl9pPr>
          </a:lstStyle>
          <a:p>
            <a:pPr defTabSz="1371600">
              <a:buClr>
                <a:srgbClr val="000000"/>
              </a:buClr>
            </a:pPr>
            <a:fld id="{00000000-1234-1234-1234-123412341234}" type="slidenum">
              <a:rPr lang="en" kern="0" smtClean="0">
                <a:solidFill>
                  <a:srgbClr val="A17A74"/>
                </a:solidFill>
                <a:cs typeface="Arial"/>
                <a:sym typeface="Arial"/>
              </a:rPr>
              <a:pPr defTabSz="1371600">
                <a:buClr>
                  <a:srgbClr val="000000"/>
                </a:buClr>
              </a:pPr>
              <a:t>‹#›</a:t>
            </a:fld>
            <a:endParaRPr lang="en" kern="0">
              <a:solidFill>
                <a:srgbClr val="A17A74"/>
              </a:solidFill>
              <a:cs typeface="Arial"/>
              <a:sym typeface="Arial"/>
            </a:endParaRPr>
          </a:p>
        </p:txBody>
      </p:sp>
    </p:spTree>
    <p:extLst>
      <p:ext uri="{BB962C8B-B14F-4D97-AF65-F5344CB8AC3E}">
        <p14:creationId xmlns:p14="http://schemas.microsoft.com/office/powerpoint/2010/main" val="442974269"/>
      </p:ext>
    </p:extLst>
  </p:cSld>
  <p:clrMap bg1="lt1" tx1="dk1" bg2="dk2" tx2="lt2" accent1="accent1" accent2="accent2" accent3="accent3" accent4="accent4" accent5="accent5" accent6="accent6" hlink="hlink" folHlink="folHlink"/>
  <p:sldLayoutIdLst>
    <p:sldLayoutId id="2147483805" r:id="rId1"/>
    <p:sldLayoutId id="2147483806"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7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7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7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7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7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7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7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7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79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7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7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7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7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7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7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7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7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79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7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7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7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7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7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7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7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7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793"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7F44EA-515C-C8D6-6539-CF6F3B2AE45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15ABE6-DCB6-3DB0-8126-357219A2497E}"/>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DB34ED-06A0-E9CF-5098-A41A19390376}"/>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12C3F9BE-A8E5-409E-94F8-C714CA1B22B9}" type="datetimeFigureOut">
              <a:rPr lang="en-US" smtClean="0">
                <a:solidFill>
                  <a:prstClr val="black">
                    <a:tint val="75000"/>
                  </a:prstClr>
                </a:solidFill>
              </a:rPr>
              <a:pPr defTabSz="1371600"/>
              <a:t>10/17/2025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D669803-F4AC-068C-07B7-C8C2BFD62964}"/>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7344FB-523B-9D84-71A6-31F658D0168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6A9B794E-D351-4FD1-BDEB-D46DBA8500A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357982433"/>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E69B9EE9-F3BF-4B40-83E7-C9BC68FDDB0E}" type="datetimeFigureOut">
              <a:rPr lang="en-US" smtClean="0">
                <a:solidFill>
                  <a:prstClr val="black">
                    <a:tint val="75000"/>
                  </a:prstClr>
                </a:solidFill>
              </a:rPr>
              <a:pPr defTabSz="1371600"/>
              <a:t>10/17/2025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44775232"/>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3.xml"/><Relationship Id="rId5" Type="http://schemas.openxmlformats.org/officeDocument/2006/relationships/image" Target="../media/image32.jpe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3.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3.xml"/><Relationship Id="rId6" Type="http://schemas.openxmlformats.org/officeDocument/2006/relationships/image" Target="../media/image38.jpg"/><Relationship Id="rId5" Type="http://schemas.openxmlformats.org/officeDocument/2006/relationships/image" Target="../media/image37.jpeg"/><Relationship Id="rId4" Type="http://schemas.openxmlformats.org/officeDocument/2006/relationships/image" Target="../media/image36.jp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3.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3.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3.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73.xml"/><Relationship Id="rId7" Type="http://schemas.openxmlformats.org/officeDocument/2006/relationships/image" Target="../media/image4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35.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35.xml"/><Relationship Id="rId4" Type="http://schemas.openxmlformats.org/officeDocument/2006/relationships/image" Target="../media/image54.gif"/></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5.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5.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5.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5.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5.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4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3.xml"/><Relationship Id="rId7" Type="http://schemas.openxmlformats.org/officeDocument/2006/relationships/image" Target="../media/image2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63.xml"/><Relationship Id="rId6" Type="http://schemas.microsoft.com/office/2007/relationships/hdphoto" Target="../media/hdphoto3.wdp"/><Relationship Id="rId5" Type="http://schemas.openxmlformats.org/officeDocument/2006/relationships/image" Target="../media/image28.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4E3538C-39E0-2E46-963B-23230F81F15F}"/>
              </a:ext>
            </a:extLst>
          </p:cNvPr>
          <p:cNvGrpSpPr/>
          <p:nvPr/>
        </p:nvGrpSpPr>
        <p:grpSpPr>
          <a:xfrm>
            <a:off x="2329496" y="1186926"/>
            <a:ext cx="13549268" cy="3462243"/>
            <a:chOff x="3664469" y="3679317"/>
            <a:chExt cx="6878674" cy="2308696"/>
          </a:xfrm>
        </p:grpSpPr>
        <p:grpSp>
          <p:nvGrpSpPr>
            <p:cNvPr id="3" name="Group 2">
              <a:extLst>
                <a:ext uri="{FF2B5EF4-FFF2-40B4-BE49-F238E27FC236}">
                  <a16:creationId xmlns:a16="http://schemas.microsoft.com/office/drawing/2014/main" id="{73E7787B-53C9-DE47-A119-39344D029380}"/>
                </a:ext>
              </a:extLst>
            </p:cNvPr>
            <p:cNvGrpSpPr/>
            <p:nvPr/>
          </p:nvGrpSpPr>
          <p:grpSpPr>
            <a:xfrm>
              <a:off x="3814792" y="3878156"/>
              <a:ext cx="6579776" cy="1879102"/>
              <a:chOff x="1286416" y="3103418"/>
              <a:chExt cx="6579776" cy="1879102"/>
            </a:xfrm>
          </p:grpSpPr>
          <p:sp>
            <p:nvSpPr>
              <p:cNvPr id="2" name="Rounded Rectangle 1">
                <a:extLst>
                  <a:ext uri="{FF2B5EF4-FFF2-40B4-BE49-F238E27FC236}">
                    <a16:creationId xmlns:a16="http://schemas.microsoft.com/office/drawing/2014/main" id="{944859EC-8103-4A47-A426-5C909F2F3442}"/>
                  </a:ext>
                </a:extLst>
              </p:cNvPr>
              <p:cNvSpPr/>
              <p:nvPr/>
            </p:nvSpPr>
            <p:spPr>
              <a:xfrm>
                <a:off x="1286416" y="3103418"/>
                <a:ext cx="6579776" cy="1879102"/>
              </a:xfrm>
              <a:prstGeom prst="roundRect">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326" fontAlgn="base">
                  <a:spcBef>
                    <a:spcPct val="0"/>
                  </a:spcBef>
                  <a:spcAft>
                    <a:spcPct val="0"/>
                  </a:spcAft>
                </a:pPr>
                <a:endParaRPr lang="en-CN" sz="2700">
                  <a:solidFill>
                    <a:prstClr val="white"/>
                  </a:solidFill>
                  <a:latin typeface="Source Han Sans CN Medium" panose="020B0500000000000000" pitchFamily="34" charset="-128"/>
                  <a:ea typeface="Source Han Sans CN Medium" panose="020B0500000000000000" pitchFamily="34" charset="-128"/>
                </a:endParaRPr>
              </a:p>
            </p:txBody>
          </p:sp>
          <p:sp>
            <p:nvSpPr>
              <p:cNvPr id="84" name="Rounded Rectangle 83">
                <a:extLst>
                  <a:ext uri="{FF2B5EF4-FFF2-40B4-BE49-F238E27FC236}">
                    <a16:creationId xmlns:a16="http://schemas.microsoft.com/office/drawing/2014/main" id="{2FF2FF87-D7B6-6940-BCAB-751F5FA06CE7}"/>
                  </a:ext>
                </a:extLst>
              </p:cNvPr>
              <p:cNvSpPr/>
              <p:nvPr/>
            </p:nvSpPr>
            <p:spPr>
              <a:xfrm>
                <a:off x="1362208" y="3186403"/>
                <a:ext cx="6441660" cy="1718362"/>
              </a:xfrm>
              <a:prstGeom prst="roundRect">
                <a:avLst/>
              </a:prstGeom>
              <a:solidFill>
                <a:srgbClr val="EA5E66"/>
              </a:solidFill>
              <a:ln>
                <a:noFill/>
              </a:ln>
              <a:effectLst>
                <a:innerShdw blurRad="88900" dist="50800" dir="16200000">
                  <a:prstClr val="black">
                    <a:alpha val="38000"/>
                  </a:prstClr>
                </a:innerShdw>
              </a:effectLst>
            </p:spPr>
            <p:txBody>
              <a:bodyPr vert="horz" wrap="square" lIns="137129" tIns="68564" rIns="137129" bIns="68564" numCol="1" anchor="t" anchorCtr="0" compatLnSpc="1">
                <a:prstTxWarp prst="textNoShape">
                  <a:avLst/>
                </a:prstTxWarp>
              </a:bodyPr>
              <a:lstStyle/>
              <a:p>
                <a:pPr defTabSz="1371326" fontAlgn="base">
                  <a:spcBef>
                    <a:spcPct val="0"/>
                  </a:spcBef>
                  <a:spcAft>
                    <a:spcPct val="0"/>
                  </a:spcAft>
                </a:pPr>
                <a:endParaRPr lang="en-CN" sz="2700" dirty="0">
                  <a:solidFill>
                    <a:prstClr val="black"/>
                  </a:solidFill>
                  <a:latin typeface="Source Han Sans CN Medium" panose="020B0500000000000000" pitchFamily="34" charset="-128"/>
                  <a:ea typeface="Source Han Sans CN Medium" panose="020B0500000000000000" pitchFamily="34" charset="-128"/>
                </a:endParaRPr>
              </a:p>
            </p:txBody>
          </p:sp>
        </p:grpSp>
        <p:sp>
          <p:nvSpPr>
            <p:cNvPr id="86" name="Rounded Rectangle 85">
              <a:extLst>
                <a:ext uri="{FF2B5EF4-FFF2-40B4-BE49-F238E27FC236}">
                  <a16:creationId xmlns:a16="http://schemas.microsoft.com/office/drawing/2014/main" id="{E31CC5EF-5E95-1E47-9D65-C67608162749}"/>
                </a:ext>
              </a:extLst>
            </p:cNvPr>
            <p:cNvSpPr/>
            <p:nvPr/>
          </p:nvSpPr>
          <p:spPr>
            <a:xfrm>
              <a:off x="3664469" y="3679317"/>
              <a:ext cx="6878674" cy="2308696"/>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53680" tIns="76839" rIns="153680" bIns="76839" rtlCol="0" anchor="ctr"/>
            <a:lstStyle/>
            <a:p>
              <a:pPr algn="ctr" defTabSz="1371326" fontAlgn="base">
                <a:spcBef>
                  <a:spcPct val="0"/>
                </a:spcBef>
                <a:spcAft>
                  <a:spcPct val="0"/>
                </a:spcAft>
              </a:pPr>
              <a:endParaRPr lang="en-CN" sz="2700">
                <a:solidFill>
                  <a:prstClr val="white"/>
                </a:solidFill>
                <a:latin typeface="Source Han Sans CN Medium" panose="020B0500000000000000" pitchFamily="34" charset="-128"/>
                <a:ea typeface="Source Han Sans CN Medium" panose="020B0500000000000000" pitchFamily="34" charset="-128"/>
              </a:endParaRPr>
            </a:p>
          </p:txBody>
        </p:sp>
      </p:grpSp>
      <p:grpSp>
        <p:nvGrpSpPr>
          <p:cNvPr id="151" name="组合 150"/>
          <p:cNvGrpSpPr/>
          <p:nvPr/>
        </p:nvGrpSpPr>
        <p:grpSpPr>
          <a:xfrm>
            <a:off x="2987385" y="3215915"/>
            <a:ext cx="647304" cy="645084"/>
            <a:chOff x="3768359" y="1725446"/>
            <a:chExt cx="1930605" cy="1930605"/>
          </a:xfrm>
        </p:grpSpPr>
        <p:sp>
          <p:nvSpPr>
            <p:cNvPr id="15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326" fontAlgn="base">
                <a:spcBef>
                  <a:spcPct val="0"/>
                </a:spcBef>
                <a:spcAft>
                  <a:spcPct val="0"/>
                </a:spcAft>
              </a:pPr>
              <a:endParaRPr lang="zh-CN" altLang="en-US" sz="2700" dirty="0">
                <a:solidFill>
                  <a:prstClr val="white"/>
                </a:solidFill>
                <a:latin typeface="Source Han Sans CN Medium" panose="020B0500000000000000" pitchFamily="34" charset="-128"/>
                <a:ea typeface="Source Han Sans CN Medium" panose="020B0500000000000000" pitchFamily="34" charset="-128"/>
              </a:endParaRPr>
            </a:p>
          </p:txBody>
        </p:sp>
        <p:sp>
          <p:nvSpPr>
            <p:cNvPr id="153" name="Oval 5"/>
            <p:cNvSpPr>
              <a:spLocks noChangeArrowheads="1"/>
            </p:cNvSpPr>
            <p:nvPr/>
          </p:nvSpPr>
          <p:spPr bwMode="auto">
            <a:xfrm>
              <a:off x="3823758" y="1780845"/>
              <a:ext cx="1819806" cy="1819806"/>
            </a:xfrm>
            <a:prstGeom prst="ellipse">
              <a:avLst/>
            </a:prstGeom>
            <a:solidFill>
              <a:srgbClr val="EA6103"/>
            </a:solidFill>
            <a:ln>
              <a:noFill/>
            </a:ln>
            <a:effectLst>
              <a:innerShdw blurRad="88900" dist="50800" dir="16200000">
                <a:prstClr val="black">
                  <a:alpha val="38000"/>
                </a:prstClr>
              </a:innerShdw>
            </a:effectLst>
          </p:spPr>
          <p:txBody>
            <a:bodyPr vert="horz" wrap="square" lIns="137129" tIns="68564" rIns="137129" bIns="68564" numCol="1" anchor="t" anchorCtr="0" compatLnSpc="1">
              <a:prstTxWarp prst="textNoShape">
                <a:avLst/>
              </a:prstTxWarp>
            </a:bodyPr>
            <a:lstStyle/>
            <a:p>
              <a:pPr defTabSz="1371326" fontAlgn="base">
                <a:spcBef>
                  <a:spcPct val="0"/>
                </a:spcBef>
                <a:spcAft>
                  <a:spcPct val="0"/>
                </a:spcAft>
              </a:pPr>
              <a:endParaRPr lang="zh-CN" altLang="en-US" sz="2700" dirty="0">
                <a:solidFill>
                  <a:prstClr val="black"/>
                </a:solidFill>
                <a:latin typeface="Source Han Sans CN Medium" panose="020B0500000000000000" pitchFamily="34" charset="-128"/>
                <a:ea typeface="Source Han Sans CN Medium" panose="020B0500000000000000" pitchFamily="34" charset="-128"/>
              </a:endParaRPr>
            </a:p>
          </p:txBody>
        </p:sp>
      </p:grpSp>
      <p:grpSp>
        <p:nvGrpSpPr>
          <p:cNvPr id="154" name="组合 153"/>
          <p:cNvGrpSpPr/>
          <p:nvPr/>
        </p:nvGrpSpPr>
        <p:grpSpPr>
          <a:xfrm>
            <a:off x="2354223" y="2927652"/>
            <a:ext cx="452946" cy="451392"/>
            <a:chOff x="3768359" y="1725446"/>
            <a:chExt cx="1930605" cy="1930605"/>
          </a:xfrm>
          <a:solidFill>
            <a:srgbClr val="EA5E66"/>
          </a:solidFill>
        </p:grpSpPr>
        <p:sp>
          <p:nvSpPr>
            <p:cNvPr id="155"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326" fontAlgn="base">
                <a:spcBef>
                  <a:spcPct val="0"/>
                </a:spcBef>
                <a:spcAft>
                  <a:spcPct val="0"/>
                </a:spcAft>
              </a:pPr>
              <a:endParaRPr lang="zh-CN" altLang="en-US" sz="2700" dirty="0">
                <a:solidFill>
                  <a:prstClr val="white"/>
                </a:solidFill>
                <a:latin typeface="Source Han Sans CN Medium" panose="020B0500000000000000" pitchFamily="34" charset="-128"/>
                <a:ea typeface="Source Han Sans CN Medium" panose="020B0500000000000000" pitchFamily="34" charset="-128"/>
              </a:endParaRPr>
            </a:p>
          </p:txBody>
        </p:sp>
        <p:sp>
          <p:nvSpPr>
            <p:cNvPr id="156" name="Oval 5"/>
            <p:cNvSpPr>
              <a:spLocks noChangeArrowheads="1"/>
            </p:cNvSpPr>
            <p:nvPr/>
          </p:nvSpPr>
          <p:spPr bwMode="auto">
            <a:xfrm>
              <a:off x="3823758" y="1780845"/>
              <a:ext cx="1819806" cy="1819806"/>
            </a:xfrm>
            <a:prstGeom prst="ellipse">
              <a:avLst/>
            </a:prstGeom>
            <a:grpFill/>
            <a:ln>
              <a:noFill/>
            </a:ln>
            <a:effectLst>
              <a:innerShdw blurRad="88900" dist="50800" dir="16200000">
                <a:prstClr val="black">
                  <a:alpha val="38000"/>
                </a:prstClr>
              </a:innerShdw>
            </a:effectLst>
          </p:spPr>
          <p:txBody>
            <a:bodyPr vert="horz" wrap="square" lIns="137129" tIns="68564" rIns="137129" bIns="68564" numCol="1" anchor="t" anchorCtr="0" compatLnSpc="1">
              <a:prstTxWarp prst="textNoShape">
                <a:avLst/>
              </a:prstTxWarp>
            </a:bodyPr>
            <a:lstStyle/>
            <a:p>
              <a:pPr defTabSz="1371326" fontAlgn="base">
                <a:spcBef>
                  <a:spcPct val="0"/>
                </a:spcBef>
                <a:spcAft>
                  <a:spcPct val="0"/>
                </a:spcAft>
              </a:pPr>
              <a:endParaRPr lang="zh-CN" altLang="en-US" sz="2700" dirty="0">
                <a:solidFill>
                  <a:prstClr val="black"/>
                </a:solidFill>
                <a:latin typeface="Source Han Sans CN Medium" panose="020B0500000000000000" pitchFamily="34" charset="-128"/>
                <a:ea typeface="Source Han Sans CN Medium" panose="020B0500000000000000" pitchFamily="34" charset="-128"/>
              </a:endParaRPr>
            </a:p>
          </p:txBody>
        </p:sp>
      </p:grpSp>
      <p:grpSp>
        <p:nvGrpSpPr>
          <p:cNvPr id="157" name="组合 156"/>
          <p:cNvGrpSpPr/>
          <p:nvPr/>
        </p:nvGrpSpPr>
        <p:grpSpPr>
          <a:xfrm>
            <a:off x="6168731" y="1882667"/>
            <a:ext cx="324597" cy="323483"/>
            <a:chOff x="3768359" y="1725446"/>
            <a:chExt cx="1930605" cy="1930605"/>
          </a:xfrm>
        </p:grpSpPr>
        <p:sp>
          <p:nvSpPr>
            <p:cNvPr id="15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326" fontAlgn="base">
                <a:spcBef>
                  <a:spcPct val="0"/>
                </a:spcBef>
                <a:spcAft>
                  <a:spcPct val="0"/>
                </a:spcAft>
              </a:pPr>
              <a:endParaRPr lang="zh-CN" altLang="en-US" sz="2700" dirty="0">
                <a:solidFill>
                  <a:prstClr val="white"/>
                </a:solidFill>
                <a:latin typeface="Source Han Sans CN Medium" panose="020B0500000000000000" pitchFamily="34" charset="-128"/>
                <a:ea typeface="Source Han Sans CN Medium" panose="020B0500000000000000" pitchFamily="34" charset="-128"/>
              </a:endParaRPr>
            </a:p>
          </p:txBody>
        </p:sp>
        <p:sp>
          <p:nvSpPr>
            <p:cNvPr id="159" name="Oval 5"/>
            <p:cNvSpPr>
              <a:spLocks noChangeArrowheads="1"/>
            </p:cNvSpPr>
            <p:nvPr/>
          </p:nvSpPr>
          <p:spPr bwMode="auto">
            <a:xfrm>
              <a:off x="3823758" y="1780845"/>
              <a:ext cx="1819806" cy="1819806"/>
            </a:xfrm>
            <a:prstGeom prst="ellipse">
              <a:avLst/>
            </a:prstGeom>
            <a:solidFill>
              <a:srgbClr val="EA6103"/>
            </a:solidFill>
            <a:ln>
              <a:noFill/>
            </a:ln>
            <a:effectLst>
              <a:innerShdw blurRad="88900" dist="50800" dir="16200000">
                <a:prstClr val="black">
                  <a:alpha val="38000"/>
                </a:prstClr>
              </a:innerShdw>
            </a:effectLst>
          </p:spPr>
          <p:txBody>
            <a:bodyPr vert="horz" wrap="square" lIns="137129" tIns="68564" rIns="137129" bIns="68564" numCol="1" anchor="t" anchorCtr="0" compatLnSpc="1">
              <a:prstTxWarp prst="textNoShape">
                <a:avLst/>
              </a:prstTxWarp>
            </a:bodyPr>
            <a:lstStyle/>
            <a:p>
              <a:pPr defTabSz="1371326" fontAlgn="base">
                <a:spcBef>
                  <a:spcPct val="0"/>
                </a:spcBef>
                <a:spcAft>
                  <a:spcPct val="0"/>
                </a:spcAft>
              </a:pPr>
              <a:endParaRPr lang="zh-CN" altLang="en-US" sz="2700" dirty="0">
                <a:solidFill>
                  <a:prstClr val="black"/>
                </a:solidFill>
                <a:latin typeface="Source Han Sans CN Medium" panose="020B0500000000000000" pitchFamily="34" charset="-128"/>
                <a:ea typeface="Source Han Sans CN Medium" panose="020B0500000000000000" pitchFamily="34" charset="-128"/>
              </a:endParaRPr>
            </a:p>
          </p:txBody>
        </p:sp>
      </p:grpSp>
      <p:grpSp>
        <p:nvGrpSpPr>
          <p:cNvPr id="163" name="组合 162"/>
          <p:cNvGrpSpPr/>
          <p:nvPr/>
        </p:nvGrpSpPr>
        <p:grpSpPr>
          <a:xfrm>
            <a:off x="8863633" y="4421189"/>
            <a:ext cx="399722" cy="398352"/>
            <a:chOff x="3768359" y="1725446"/>
            <a:chExt cx="1930605" cy="1930605"/>
          </a:xfrm>
        </p:grpSpPr>
        <p:sp>
          <p:nvSpPr>
            <p:cNvPr id="16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326" fontAlgn="base">
                <a:spcBef>
                  <a:spcPct val="0"/>
                </a:spcBef>
                <a:spcAft>
                  <a:spcPct val="0"/>
                </a:spcAft>
              </a:pPr>
              <a:endParaRPr lang="zh-CN" altLang="en-US" sz="2700" dirty="0">
                <a:solidFill>
                  <a:prstClr val="white"/>
                </a:solidFill>
                <a:latin typeface="Source Han Sans CN Medium" panose="020B0500000000000000" pitchFamily="34" charset="-128"/>
                <a:ea typeface="Source Han Sans CN Medium" panose="020B0500000000000000" pitchFamily="34" charset="-128"/>
              </a:endParaRPr>
            </a:p>
          </p:txBody>
        </p:sp>
        <p:sp>
          <p:nvSpPr>
            <p:cNvPr id="165"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137129" tIns="68564" rIns="137129" bIns="68564" numCol="1" anchor="t" anchorCtr="0" compatLnSpc="1">
              <a:prstTxWarp prst="textNoShape">
                <a:avLst/>
              </a:prstTxWarp>
            </a:bodyPr>
            <a:lstStyle/>
            <a:p>
              <a:pPr defTabSz="1371326" fontAlgn="base">
                <a:spcBef>
                  <a:spcPct val="0"/>
                </a:spcBef>
                <a:spcAft>
                  <a:spcPct val="0"/>
                </a:spcAft>
              </a:pPr>
              <a:endParaRPr lang="zh-CN" altLang="en-US" sz="2700" dirty="0">
                <a:solidFill>
                  <a:prstClr val="black"/>
                </a:solidFill>
                <a:latin typeface="Source Han Sans CN Medium" panose="020B0500000000000000" pitchFamily="34" charset="-128"/>
                <a:ea typeface="Source Han Sans CN Medium" panose="020B0500000000000000" pitchFamily="34" charset="-128"/>
              </a:endParaRPr>
            </a:p>
          </p:txBody>
        </p:sp>
      </p:grpSp>
      <p:grpSp>
        <p:nvGrpSpPr>
          <p:cNvPr id="166" name="组合 165"/>
          <p:cNvGrpSpPr/>
          <p:nvPr/>
        </p:nvGrpSpPr>
        <p:grpSpPr>
          <a:xfrm>
            <a:off x="6336338" y="4387592"/>
            <a:ext cx="411221" cy="409811"/>
            <a:chOff x="3768359" y="1725446"/>
            <a:chExt cx="1930605" cy="1930605"/>
          </a:xfrm>
        </p:grpSpPr>
        <p:sp>
          <p:nvSpPr>
            <p:cNvPr id="16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326" fontAlgn="base">
                <a:spcBef>
                  <a:spcPct val="0"/>
                </a:spcBef>
                <a:spcAft>
                  <a:spcPct val="0"/>
                </a:spcAft>
              </a:pPr>
              <a:endParaRPr lang="zh-CN" altLang="en-US" sz="2700" dirty="0">
                <a:solidFill>
                  <a:prstClr val="white"/>
                </a:solidFill>
                <a:latin typeface="Source Han Sans CN Medium" panose="020B0500000000000000" pitchFamily="34" charset="-128"/>
                <a:ea typeface="Source Han Sans CN Medium" panose="020B0500000000000000" pitchFamily="34" charset="-128"/>
              </a:endParaRPr>
            </a:p>
          </p:txBody>
        </p:sp>
        <p:sp>
          <p:nvSpPr>
            <p:cNvPr id="168" name="Oval 5"/>
            <p:cNvSpPr>
              <a:spLocks noChangeArrowheads="1"/>
            </p:cNvSpPr>
            <p:nvPr/>
          </p:nvSpPr>
          <p:spPr bwMode="auto">
            <a:xfrm>
              <a:off x="3823758" y="1780845"/>
              <a:ext cx="1819806" cy="1819806"/>
            </a:xfrm>
            <a:prstGeom prst="ellipse">
              <a:avLst/>
            </a:prstGeom>
            <a:solidFill>
              <a:srgbClr val="F7636B"/>
            </a:solidFill>
            <a:ln>
              <a:noFill/>
            </a:ln>
            <a:effectLst>
              <a:innerShdw blurRad="88900" dist="50800" dir="16200000">
                <a:prstClr val="black">
                  <a:alpha val="38000"/>
                </a:prstClr>
              </a:innerShdw>
            </a:effectLst>
          </p:spPr>
          <p:txBody>
            <a:bodyPr vert="horz" wrap="square" lIns="137129" tIns="68564" rIns="137129" bIns="68564" numCol="1" anchor="t" anchorCtr="0" compatLnSpc="1">
              <a:prstTxWarp prst="textNoShape">
                <a:avLst/>
              </a:prstTxWarp>
            </a:bodyPr>
            <a:lstStyle/>
            <a:p>
              <a:pPr defTabSz="1371326" fontAlgn="base">
                <a:spcBef>
                  <a:spcPct val="0"/>
                </a:spcBef>
                <a:spcAft>
                  <a:spcPct val="0"/>
                </a:spcAft>
              </a:pPr>
              <a:endParaRPr lang="zh-CN" altLang="en-US" sz="2700" dirty="0">
                <a:solidFill>
                  <a:prstClr val="black"/>
                </a:solidFill>
                <a:latin typeface="Source Han Sans CN Medium" panose="020B0500000000000000" pitchFamily="34" charset="-128"/>
                <a:ea typeface="Source Han Sans CN Medium" panose="020B0500000000000000" pitchFamily="34" charset="-128"/>
              </a:endParaRPr>
            </a:p>
          </p:txBody>
        </p:sp>
      </p:grpSp>
      <p:grpSp>
        <p:nvGrpSpPr>
          <p:cNvPr id="172" name="组合 171"/>
          <p:cNvGrpSpPr/>
          <p:nvPr/>
        </p:nvGrpSpPr>
        <p:grpSpPr>
          <a:xfrm>
            <a:off x="11735689" y="4525354"/>
            <a:ext cx="357764" cy="356537"/>
            <a:chOff x="3768359" y="1725446"/>
            <a:chExt cx="1930605" cy="1930605"/>
          </a:xfrm>
        </p:grpSpPr>
        <p:sp>
          <p:nvSpPr>
            <p:cNvPr id="17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326" fontAlgn="base">
                <a:spcBef>
                  <a:spcPct val="0"/>
                </a:spcBef>
                <a:spcAft>
                  <a:spcPct val="0"/>
                </a:spcAft>
              </a:pPr>
              <a:endParaRPr lang="zh-CN" altLang="en-US" sz="2700" dirty="0">
                <a:solidFill>
                  <a:prstClr val="white"/>
                </a:solidFill>
                <a:latin typeface="Source Han Sans CN Medium" panose="020B0500000000000000" pitchFamily="34" charset="-128"/>
                <a:ea typeface="Source Han Sans CN Medium" panose="020B0500000000000000" pitchFamily="34" charset="-128"/>
              </a:endParaRPr>
            </a:p>
          </p:txBody>
        </p:sp>
        <p:sp>
          <p:nvSpPr>
            <p:cNvPr id="174"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137129" tIns="68564" rIns="137129" bIns="68564" numCol="1" anchor="t" anchorCtr="0" compatLnSpc="1">
              <a:prstTxWarp prst="textNoShape">
                <a:avLst/>
              </a:prstTxWarp>
            </a:bodyPr>
            <a:lstStyle/>
            <a:p>
              <a:pPr defTabSz="1371326" fontAlgn="base">
                <a:spcBef>
                  <a:spcPct val="0"/>
                </a:spcBef>
                <a:spcAft>
                  <a:spcPct val="0"/>
                </a:spcAft>
              </a:pPr>
              <a:endParaRPr lang="zh-CN" altLang="en-US" sz="2700" dirty="0">
                <a:solidFill>
                  <a:prstClr val="black"/>
                </a:solidFill>
                <a:latin typeface="Source Han Sans CN Medium" panose="020B0500000000000000" pitchFamily="34" charset="-128"/>
                <a:ea typeface="Source Han Sans CN Medium" panose="020B0500000000000000" pitchFamily="34" charset="-128"/>
              </a:endParaRPr>
            </a:p>
          </p:txBody>
        </p:sp>
      </p:grpSp>
      <p:grpSp>
        <p:nvGrpSpPr>
          <p:cNvPr id="175" name="组合 174"/>
          <p:cNvGrpSpPr/>
          <p:nvPr/>
        </p:nvGrpSpPr>
        <p:grpSpPr>
          <a:xfrm>
            <a:off x="14484405" y="3100934"/>
            <a:ext cx="647304" cy="645084"/>
            <a:chOff x="3768359" y="1725446"/>
            <a:chExt cx="1930605" cy="1930605"/>
          </a:xfrm>
        </p:grpSpPr>
        <p:sp>
          <p:nvSpPr>
            <p:cNvPr id="17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326" fontAlgn="base">
                <a:spcBef>
                  <a:spcPct val="0"/>
                </a:spcBef>
                <a:spcAft>
                  <a:spcPct val="0"/>
                </a:spcAft>
              </a:pPr>
              <a:endParaRPr lang="zh-CN" altLang="en-US" sz="2700" dirty="0">
                <a:solidFill>
                  <a:prstClr val="white"/>
                </a:solidFill>
                <a:latin typeface="Source Han Sans CN Medium" panose="020B0500000000000000" pitchFamily="34" charset="-128"/>
                <a:ea typeface="Source Han Sans CN Medium" panose="020B0500000000000000" pitchFamily="34" charset="-128"/>
              </a:endParaRPr>
            </a:p>
          </p:txBody>
        </p:sp>
        <p:sp>
          <p:nvSpPr>
            <p:cNvPr id="177" name="Oval 5"/>
            <p:cNvSpPr>
              <a:spLocks noChangeArrowheads="1"/>
            </p:cNvSpPr>
            <p:nvPr/>
          </p:nvSpPr>
          <p:spPr bwMode="auto">
            <a:xfrm>
              <a:off x="3823758" y="1780845"/>
              <a:ext cx="1819806" cy="1819806"/>
            </a:xfrm>
            <a:prstGeom prst="ellipse">
              <a:avLst/>
            </a:prstGeom>
            <a:solidFill>
              <a:srgbClr val="F7636B"/>
            </a:solidFill>
            <a:ln>
              <a:noFill/>
            </a:ln>
            <a:effectLst>
              <a:innerShdw blurRad="88900" dist="50800" dir="16200000">
                <a:prstClr val="black">
                  <a:alpha val="38000"/>
                </a:prstClr>
              </a:innerShdw>
            </a:effectLst>
          </p:spPr>
          <p:txBody>
            <a:bodyPr vert="horz" wrap="square" lIns="137129" tIns="68564" rIns="137129" bIns="68564" numCol="1" anchor="t" anchorCtr="0" compatLnSpc="1">
              <a:prstTxWarp prst="textNoShape">
                <a:avLst/>
              </a:prstTxWarp>
            </a:bodyPr>
            <a:lstStyle/>
            <a:p>
              <a:pPr defTabSz="1371326" fontAlgn="base">
                <a:spcBef>
                  <a:spcPct val="0"/>
                </a:spcBef>
                <a:spcAft>
                  <a:spcPct val="0"/>
                </a:spcAft>
              </a:pPr>
              <a:endParaRPr lang="zh-CN" altLang="en-US" sz="2700" dirty="0">
                <a:solidFill>
                  <a:prstClr val="black"/>
                </a:solidFill>
                <a:latin typeface="Source Han Sans CN Medium" panose="020B0500000000000000" pitchFamily="34" charset="-128"/>
                <a:ea typeface="Source Han Sans CN Medium" panose="020B0500000000000000" pitchFamily="34" charset="-128"/>
              </a:endParaRPr>
            </a:p>
          </p:txBody>
        </p:sp>
      </p:grpSp>
      <p:grpSp>
        <p:nvGrpSpPr>
          <p:cNvPr id="178" name="组合 177"/>
          <p:cNvGrpSpPr/>
          <p:nvPr/>
        </p:nvGrpSpPr>
        <p:grpSpPr>
          <a:xfrm>
            <a:off x="15278346" y="2828417"/>
            <a:ext cx="452946" cy="451392"/>
            <a:chOff x="3768359" y="1725446"/>
            <a:chExt cx="1930605" cy="1930605"/>
          </a:xfrm>
        </p:grpSpPr>
        <p:sp>
          <p:nvSpPr>
            <p:cNvPr id="17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326" fontAlgn="base">
                <a:spcBef>
                  <a:spcPct val="0"/>
                </a:spcBef>
                <a:spcAft>
                  <a:spcPct val="0"/>
                </a:spcAft>
              </a:pPr>
              <a:endParaRPr lang="zh-CN" altLang="en-US" sz="2700" dirty="0">
                <a:solidFill>
                  <a:prstClr val="white"/>
                </a:solidFill>
                <a:latin typeface="Source Han Sans CN Medium" panose="020B0500000000000000" pitchFamily="34" charset="-128"/>
                <a:ea typeface="Source Han Sans CN Medium" panose="020B0500000000000000" pitchFamily="34" charset="-128"/>
              </a:endParaRPr>
            </a:p>
          </p:txBody>
        </p:sp>
        <p:sp>
          <p:nvSpPr>
            <p:cNvPr id="180" name="Oval 5"/>
            <p:cNvSpPr>
              <a:spLocks noChangeArrowheads="1"/>
            </p:cNvSpPr>
            <p:nvPr/>
          </p:nvSpPr>
          <p:spPr bwMode="auto">
            <a:xfrm>
              <a:off x="3823758" y="1780845"/>
              <a:ext cx="1819806" cy="1819806"/>
            </a:xfrm>
            <a:prstGeom prst="ellipse">
              <a:avLst/>
            </a:prstGeom>
            <a:solidFill>
              <a:srgbClr val="FDA93E"/>
            </a:solidFill>
            <a:ln>
              <a:noFill/>
            </a:ln>
            <a:effectLst>
              <a:innerShdw blurRad="88900" dist="50800" dir="16200000">
                <a:prstClr val="black">
                  <a:alpha val="38000"/>
                </a:prstClr>
              </a:innerShdw>
            </a:effectLst>
          </p:spPr>
          <p:txBody>
            <a:bodyPr vert="horz" wrap="square" lIns="137129" tIns="68564" rIns="137129" bIns="68564" numCol="1" anchor="t" anchorCtr="0" compatLnSpc="1">
              <a:prstTxWarp prst="textNoShape">
                <a:avLst/>
              </a:prstTxWarp>
            </a:bodyPr>
            <a:lstStyle/>
            <a:p>
              <a:pPr defTabSz="1371326" fontAlgn="base">
                <a:spcBef>
                  <a:spcPct val="0"/>
                </a:spcBef>
                <a:spcAft>
                  <a:spcPct val="0"/>
                </a:spcAft>
              </a:pPr>
              <a:endParaRPr lang="zh-CN" altLang="en-US" sz="2700" dirty="0">
                <a:solidFill>
                  <a:prstClr val="black"/>
                </a:solidFill>
                <a:latin typeface="Source Han Sans CN Medium" panose="020B0500000000000000" pitchFamily="34" charset="-128"/>
                <a:ea typeface="Source Han Sans CN Medium" panose="020B0500000000000000" pitchFamily="34" charset="-128"/>
              </a:endParaRPr>
            </a:p>
          </p:txBody>
        </p:sp>
      </p:grpSp>
      <p:grpSp>
        <p:nvGrpSpPr>
          <p:cNvPr id="181" name="组合 180"/>
          <p:cNvGrpSpPr/>
          <p:nvPr/>
        </p:nvGrpSpPr>
        <p:grpSpPr>
          <a:xfrm>
            <a:off x="15946545" y="3217306"/>
            <a:ext cx="324597" cy="323483"/>
            <a:chOff x="3768359" y="1725446"/>
            <a:chExt cx="1930605" cy="1930605"/>
          </a:xfrm>
        </p:grpSpPr>
        <p:sp>
          <p:nvSpPr>
            <p:cNvPr id="18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326" fontAlgn="base">
                <a:spcBef>
                  <a:spcPct val="0"/>
                </a:spcBef>
                <a:spcAft>
                  <a:spcPct val="0"/>
                </a:spcAft>
              </a:pPr>
              <a:endParaRPr lang="zh-CN" altLang="en-US" sz="2700" dirty="0">
                <a:solidFill>
                  <a:prstClr val="white"/>
                </a:solidFill>
                <a:latin typeface="Source Han Sans CN Medium" panose="020B0500000000000000" pitchFamily="34" charset="-128"/>
                <a:ea typeface="Source Han Sans CN Medium" panose="020B0500000000000000" pitchFamily="34" charset="-128"/>
              </a:endParaRPr>
            </a:p>
          </p:txBody>
        </p:sp>
        <p:sp>
          <p:nvSpPr>
            <p:cNvPr id="183" name="Oval 5"/>
            <p:cNvSpPr>
              <a:spLocks noChangeArrowheads="1"/>
            </p:cNvSpPr>
            <p:nvPr/>
          </p:nvSpPr>
          <p:spPr bwMode="auto">
            <a:xfrm>
              <a:off x="3823758" y="1780845"/>
              <a:ext cx="1819806" cy="1819806"/>
            </a:xfrm>
            <a:prstGeom prst="ellipse">
              <a:avLst/>
            </a:prstGeom>
            <a:solidFill>
              <a:srgbClr val="0094A3"/>
            </a:solidFill>
            <a:ln>
              <a:noFill/>
            </a:ln>
            <a:effectLst>
              <a:innerShdw blurRad="88900" dist="50800" dir="16200000">
                <a:prstClr val="black">
                  <a:alpha val="38000"/>
                </a:prstClr>
              </a:innerShdw>
            </a:effectLst>
          </p:spPr>
          <p:txBody>
            <a:bodyPr vert="horz" wrap="square" lIns="137129" tIns="68564" rIns="137129" bIns="68564" numCol="1" anchor="t" anchorCtr="0" compatLnSpc="1">
              <a:prstTxWarp prst="textNoShape">
                <a:avLst/>
              </a:prstTxWarp>
            </a:bodyPr>
            <a:lstStyle/>
            <a:p>
              <a:pPr defTabSz="1371326" fontAlgn="base">
                <a:spcBef>
                  <a:spcPct val="0"/>
                </a:spcBef>
                <a:spcAft>
                  <a:spcPct val="0"/>
                </a:spcAft>
              </a:pPr>
              <a:endParaRPr lang="zh-CN" altLang="en-US" sz="2700" dirty="0">
                <a:solidFill>
                  <a:prstClr val="black"/>
                </a:solidFill>
                <a:latin typeface="Source Han Sans CN Medium" panose="020B0500000000000000" pitchFamily="34" charset="-128"/>
                <a:ea typeface="Source Han Sans CN Medium" panose="020B0500000000000000" pitchFamily="34" charset="-128"/>
              </a:endParaRPr>
            </a:p>
          </p:txBody>
        </p:sp>
      </p:grpSp>
      <p:grpSp>
        <p:nvGrpSpPr>
          <p:cNvPr id="184" name="组合 183"/>
          <p:cNvGrpSpPr/>
          <p:nvPr/>
        </p:nvGrpSpPr>
        <p:grpSpPr>
          <a:xfrm>
            <a:off x="1692897" y="3156565"/>
            <a:ext cx="324597" cy="323483"/>
            <a:chOff x="3768359" y="1725446"/>
            <a:chExt cx="1930605" cy="1930605"/>
          </a:xfrm>
        </p:grpSpPr>
        <p:sp>
          <p:nvSpPr>
            <p:cNvPr id="18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326" fontAlgn="base">
                <a:spcBef>
                  <a:spcPct val="0"/>
                </a:spcBef>
                <a:spcAft>
                  <a:spcPct val="0"/>
                </a:spcAft>
              </a:pPr>
              <a:endParaRPr lang="zh-CN" altLang="en-US" sz="2700" dirty="0">
                <a:solidFill>
                  <a:prstClr val="white"/>
                </a:solidFill>
                <a:latin typeface="Source Han Sans CN Medium" panose="020B0500000000000000" pitchFamily="34" charset="-128"/>
                <a:ea typeface="Source Han Sans CN Medium" panose="020B0500000000000000" pitchFamily="34" charset="-128"/>
              </a:endParaRPr>
            </a:p>
          </p:txBody>
        </p:sp>
        <p:sp>
          <p:nvSpPr>
            <p:cNvPr id="186" name="Oval 5"/>
            <p:cNvSpPr>
              <a:spLocks noChangeArrowheads="1"/>
            </p:cNvSpPr>
            <p:nvPr/>
          </p:nvSpPr>
          <p:spPr bwMode="auto">
            <a:xfrm>
              <a:off x="3823758" y="1780845"/>
              <a:ext cx="1819806" cy="1819806"/>
            </a:xfrm>
            <a:prstGeom prst="ellipse">
              <a:avLst/>
            </a:prstGeom>
            <a:solidFill>
              <a:srgbClr val="0094A3"/>
            </a:solidFill>
            <a:ln>
              <a:noFill/>
            </a:ln>
            <a:effectLst>
              <a:innerShdw blurRad="88900" dist="50800" dir="16200000">
                <a:prstClr val="black">
                  <a:alpha val="38000"/>
                </a:prstClr>
              </a:innerShdw>
            </a:effectLst>
          </p:spPr>
          <p:txBody>
            <a:bodyPr vert="horz" wrap="square" lIns="137129" tIns="68564" rIns="137129" bIns="68564" numCol="1" anchor="t" anchorCtr="0" compatLnSpc="1">
              <a:prstTxWarp prst="textNoShape">
                <a:avLst/>
              </a:prstTxWarp>
            </a:bodyPr>
            <a:lstStyle/>
            <a:p>
              <a:pPr defTabSz="1371326" fontAlgn="base">
                <a:spcBef>
                  <a:spcPct val="0"/>
                </a:spcBef>
                <a:spcAft>
                  <a:spcPct val="0"/>
                </a:spcAft>
              </a:pPr>
              <a:endParaRPr lang="zh-CN" altLang="en-US" sz="2700" dirty="0">
                <a:solidFill>
                  <a:prstClr val="black"/>
                </a:solidFill>
                <a:latin typeface="Source Han Sans CN Medium" panose="020B0500000000000000" pitchFamily="34" charset="-128"/>
                <a:ea typeface="Source Han Sans CN Medium" panose="020B0500000000000000" pitchFamily="34" charset="-128"/>
              </a:endParaRPr>
            </a:p>
          </p:txBody>
        </p:sp>
      </p:grpSp>
      <p:sp>
        <p:nvSpPr>
          <p:cNvPr id="187" name="圆角矩形 186"/>
          <p:cNvSpPr/>
          <p:nvPr/>
        </p:nvSpPr>
        <p:spPr>
          <a:xfrm>
            <a:off x="5195393" y="5768939"/>
            <a:ext cx="8091491" cy="1008111"/>
          </a:xfrm>
          <a:prstGeom prst="roundRect">
            <a:avLst>
              <a:gd name="adj" fmla="val 42270"/>
            </a:avLst>
          </a:prstGeom>
          <a:solidFill>
            <a:schemeClr val="bg1">
              <a:lumMod val="85000"/>
            </a:schemeClr>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82834" tIns="91416" rIns="182834" bIns="91416" rtlCol="0" anchor="ctr"/>
          <a:lstStyle/>
          <a:p>
            <a:pPr algn="ctr" defTabSz="1371326" fontAlgn="base">
              <a:spcBef>
                <a:spcPct val="0"/>
              </a:spcBef>
              <a:spcAft>
                <a:spcPct val="0"/>
              </a:spcAft>
            </a:pPr>
            <a:endParaRPr lang="zh-CN" altLang="en-US" sz="2700" dirty="0">
              <a:solidFill>
                <a:prstClr val="white"/>
              </a:solidFill>
              <a:latin typeface="Source Han Sans CN Medium" panose="020B0500000000000000" pitchFamily="34" charset="-128"/>
              <a:ea typeface="Source Han Sans CN Medium" panose="020B0500000000000000" pitchFamily="34" charset="-128"/>
            </a:endParaRPr>
          </a:p>
        </p:txBody>
      </p:sp>
      <p:grpSp>
        <p:nvGrpSpPr>
          <p:cNvPr id="189" name="组合 188"/>
          <p:cNvGrpSpPr/>
          <p:nvPr/>
        </p:nvGrpSpPr>
        <p:grpSpPr>
          <a:xfrm>
            <a:off x="5100206" y="5768938"/>
            <a:ext cx="1439637" cy="1149239"/>
            <a:chOff x="899592" y="2377261"/>
            <a:chExt cx="720079" cy="574619"/>
          </a:xfrm>
          <a:effectLst>
            <a:outerShdw blurRad="50800" dist="38100" dir="2700000" algn="tl" rotWithShape="0">
              <a:prstClr val="black">
                <a:alpha val="40000"/>
              </a:prstClr>
            </a:outerShdw>
          </a:effectLst>
        </p:grpSpPr>
        <p:sp>
          <p:nvSpPr>
            <p:cNvPr id="190" name="圆角矩形 189"/>
            <p:cNvSpPr/>
            <p:nvPr/>
          </p:nvSpPr>
          <p:spPr>
            <a:xfrm>
              <a:off x="899592" y="2377261"/>
              <a:ext cx="720079" cy="574619"/>
            </a:xfrm>
            <a:prstGeom prst="roundRect">
              <a:avLst>
                <a:gd name="adj" fmla="val 42270"/>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326" fontAlgn="base">
                <a:spcBef>
                  <a:spcPct val="0"/>
                </a:spcBef>
                <a:spcAft>
                  <a:spcPct val="0"/>
                </a:spcAft>
              </a:pPr>
              <a:endParaRPr lang="zh-CN" altLang="en-US" sz="2700" dirty="0">
                <a:solidFill>
                  <a:srgbClr val="C00000"/>
                </a:solidFill>
                <a:latin typeface="Source Han Sans CN Medium" panose="020B0500000000000000" pitchFamily="34" charset="-128"/>
                <a:ea typeface="Source Han Sans CN Medium" panose="020B0500000000000000" pitchFamily="34" charset="-128"/>
              </a:endParaRPr>
            </a:p>
          </p:txBody>
        </p:sp>
        <p:sp>
          <p:nvSpPr>
            <p:cNvPr id="191" name="圆角矩形 190"/>
            <p:cNvSpPr/>
            <p:nvPr/>
          </p:nvSpPr>
          <p:spPr>
            <a:xfrm>
              <a:off x="920241" y="2397813"/>
              <a:ext cx="681258" cy="533516"/>
            </a:xfrm>
            <a:prstGeom prst="roundRect">
              <a:avLst>
                <a:gd name="adj" fmla="val 42270"/>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326" fontAlgn="base">
                <a:spcBef>
                  <a:spcPct val="0"/>
                </a:spcBef>
                <a:spcAft>
                  <a:spcPct val="0"/>
                </a:spcAft>
              </a:pPr>
              <a:endParaRPr lang="zh-CN" altLang="en-US" sz="2700" dirty="0">
                <a:solidFill>
                  <a:srgbClr val="C00000"/>
                </a:solidFill>
                <a:latin typeface="Source Han Sans CN Medium" panose="020B0500000000000000" pitchFamily="34" charset="-128"/>
                <a:ea typeface="Source Han Sans CN Medium" panose="020B0500000000000000" pitchFamily="34" charset="-128"/>
              </a:endParaRPr>
            </a:p>
          </p:txBody>
        </p:sp>
      </p:grpSp>
      <p:pic>
        <p:nvPicPr>
          <p:cNvPr id="192" name="Picture 2" descr="C:\Users\Administrator\Desktop\手.png"/>
          <p:cNvPicPr>
            <a:picLocks noChangeAspect="1" noChangeArrowheads="1"/>
          </p:cNvPicPr>
          <p:nvPr/>
        </p:nvPicPr>
        <p:blipFill>
          <a:blip r:embed="rId5" cstate="print"/>
          <a:srcRect/>
          <a:stretch>
            <a:fillRect/>
          </a:stretch>
        </p:blipFill>
        <p:spPr bwMode="auto">
          <a:xfrm flipH="1">
            <a:off x="4516381" y="6391993"/>
            <a:ext cx="5917580" cy="5752637"/>
          </a:xfrm>
          <a:prstGeom prst="rect">
            <a:avLst/>
          </a:prstGeom>
          <a:noFill/>
        </p:spPr>
      </p:pic>
      <p:pic>
        <p:nvPicPr>
          <p:cNvPr id="9" name="05_He'S A Pirat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7025470" y="-1335721"/>
            <a:ext cx="914189" cy="914189"/>
          </a:xfrm>
          <a:prstGeom prst="rect">
            <a:avLst/>
          </a:prstGeom>
        </p:spPr>
      </p:pic>
      <p:sp>
        <p:nvSpPr>
          <p:cNvPr id="5" name="Hình chữ nhật 4">
            <a:extLst>
              <a:ext uri="{FF2B5EF4-FFF2-40B4-BE49-F238E27FC236}">
                <a16:creationId xmlns:a16="http://schemas.microsoft.com/office/drawing/2014/main" id="{27E3AC00-A319-410A-80C1-A23E2044F555}"/>
              </a:ext>
            </a:extLst>
          </p:cNvPr>
          <p:cNvSpPr/>
          <p:nvPr/>
        </p:nvSpPr>
        <p:spPr>
          <a:xfrm>
            <a:off x="3616115" y="1882667"/>
            <a:ext cx="10904840" cy="18550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326" fontAlgn="base">
              <a:spcBef>
                <a:spcPct val="0"/>
              </a:spcBef>
              <a:spcAft>
                <a:spcPct val="0"/>
              </a:spcAft>
            </a:pPr>
            <a:r>
              <a:rPr lang="en-US" sz="7199" dirty="0" err="1">
                <a:solidFill>
                  <a:prstClr val="white"/>
                </a:solidFill>
                <a:latin typeface="#9Slide05 SVNBlenda Script" panose="02000804000000020003" pitchFamily="2" charset="0"/>
              </a:rPr>
              <a:t>Chào</a:t>
            </a:r>
            <a:r>
              <a:rPr lang="en-US" sz="7199" dirty="0">
                <a:solidFill>
                  <a:prstClr val="white"/>
                </a:solidFill>
                <a:latin typeface="#9Slide05 SVNBlenda Script" panose="02000804000000020003" pitchFamily="2" charset="0"/>
              </a:rPr>
              <a:t> </a:t>
            </a:r>
            <a:r>
              <a:rPr lang="en-US" sz="7199" dirty="0" err="1">
                <a:solidFill>
                  <a:prstClr val="white"/>
                </a:solidFill>
                <a:latin typeface="#9Slide05 SVNBlenda Script" panose="02000804000000020003" pitchFamily="2" charset="0"/>
              </a:rPr>
              <a:t>mừng</a:t>
            </a:r>
            <a:r>
              <a:rPr lang="en-US" sz="7199" dirty="0">
                <a:solidFill>
                  <a:prstClr val="white"/>
                </a:solidFill>
                <a:latin typeface="#9Slide05 SVNBlenda Script" panose="02000804000000020003" pitchFamily="2" charset="0"/>
              </a:rPr>
              <a:t> </a:t>
            </a:r>
            <a:r>
              <a:rPr lang="en-US" sz="7199" dirty="0" err="1" smtClean="0">
                <a:solidFill>
                  <a:prstClr val="white"/>
                </a:solidFill>
                <a:latin typeface="#9Slide05 SVNBlenda Script" panose="02000804000000020003" pitchFamily="2" charset="0"/>
              </a:rPr>
              <a:t>thầy</a:t>
            </a:r>
            <a:r>
              <a:rPr lang="en-US" sz="7199" dirty="0" smtClean="0">
                <a:solidFill>
                  <a:prstClr val="white"/>
                </a:solidFill>
                <a:latin typeface="#9Slide05 SVNBlenda Script" panose="02000804000000020003" pitchFamily="2" charset="0"/>
              </a:rPr>
              <a:t> </a:t>
            </a:r>
            <a:r>
              <a:rPr lang="en-US" sz="7199" dirty="0" err="1" smtClean="0">
                <a:solidFill>
                  <a:prstClr val="white"/>
                </a:solidFill>
                <a:latin typeface="#9Slide05 SVNBlenda Script" panose="02000804000000020003" pitchFamily="2" charset="0"/>
              </a:rPr>
              <a:t>cô</a:t>
            </a:r>
            <a:r>
              <a:rPr lang="en-US" sz="7199" dirty="0" smtClean="0">
                <a:solidFill>
                  <a:prstClr val="white"/>
                </a:solidFill>
                <a:latin typeface="#9Slide05 SVNBlenda Script" panose="02000804000000020003" pitchFamily="2" charset="0"/>
              </a:rPr>
              <a:t> </a:t>
            </a:r>
            <a:r>
              <a:rPr lang="en-US" sz="7199" dirty="0" err="1" smtClean="0">
                <a:solidFill>
                  <a:prstClr val="white"/>
                </a:solidFill>
                <a:latin typeface="#9Slide05 SVNBlenda Script" panose="02000804000000020003" pitchFamily="2" charset="0"/>
              </a:rPr>
              <a:t>và</a:t>
            </a:r>
            <a:r>
              <a:rPr lang="en-US" sz="7199" dirty="0" smtClean="0">
                <a:solidFill>
                  <a:prstClr val="white"/>
                </a:solidFill>
                <a:latin typeface="#9Slide05 SVNBlenda Script" panose="02000804000000020003" pitchFamily="2" charset="0"/>
              </a:rPr>
              <a:t> </a:t>
            </a:r>
            <a:r>
              <a:rPr lang="en-US" sz="7199" dirty="0" err="1" smtClean="0">
                <a:solidFill>
                  <a:prstClr val="white"/>
                </a:solidFill>
                <a:latin typeface="#9Slide05 SVNBlenda Script" panose="02000804000000020003" pitchFamily="2" charset="0"/>
              </a:rPr>
              <a:t>các</a:t>
            </a:r>
            <a:r>
              <a:rPr lang="en-US" sz="7199" dirty="0" smtClean="0">
                <a:solidFill>
                  <a:prstClr val="white"/>
                </a:solidFill>
                <a:latin typeface="#9Slide05 SVNBlenda Script" panose="02000804000000020003" pitchFamily="2" charset="0"/>
              </a:rPr>
              <a:t> </a:t>
            </a:r>
            <a:r>
              <a:rPr lang="en-US" sz="7199" dirty="0" err="1">
                <a:solidFill>
                  <a:prstClr val="white"/>
                </a:solidFill>
                <a:latin typeface="#9Slide05 SVNBlenda Script" panose="02000804000000020003" pitchFamily="2" charset="0"/>
              </a:rPr>
              <a:t>em</a:t>
            </a:r>
            <a:r>
              <a:rPr lang="en-US" sz="7199" dirty="0">
                <a:solidFill>
                  <a:prstClr val="white"/>
                </a:solidFill>
                <a:latin typeface="#9Slide05 SVNBlenda Script" panose="02000804000000020003" pitchFamily="2" charset="0"/>
              </a:rPr>
              <a:t> </a:t>
            </a:r>
            <a:r>
              <a:rPr lang="en-US" sz="7199" dirty="0" err="1">
                <a:solidFill>
                  <a:prstClr val="white"/>
                </a:solidFill>
                <a:latin typeface="#9Slide05 SVNBlenda Script" panose="02000804000000020003" pitchFamily="2" charset="0"/>
              </a:rPr>
              <a:t>đến</a:t>
            </a:r>
            <a:r>
              <a:rPr lang="en-US" sz="7199" dirty="0">
                <a:solidFill>
                  <a:prstClr val="white"/>
                </a:solidFill>
                <a:latin typeface="#9Slide05 SVNBlenda Script" panose="02000804000000020003" pitchFamily="2" charset="0"/>
              </a:rPr>
              <a:t> </a:t>
            </a:r>
            <a:r>
              <a:rPr lang="en-US" sz="7199" dirty="0" err="1">
                <a:solidFill>
                  <a:prstClr val="white"/>
                </a:solidFill>
                <a:latin typeface="#9Slide05 SVNBlenda Script" panose="02000804000000020003" pitchFamily="2" charset="0"/>
              </a:rPr>
              <a:t>với</a:t>
            </a:r>
            <a:r>
              <a:rPr lang="en-US" sz="7199" dirty="0">
                <a:solidFill>
                  <a:prstClr val="white"/>
                </a:solidFill>
                <a:latin typeface="#9Slide05 SVNBlenda Script" panose="02000804000000020003" pitchFamily="2" charset="0"/>
              </a:rPr>
              <a:t> </a:t>
            </a:r>
            <a:r>
              <a:rPr lang="en-US" sz="7199" dirty="0" err="1">
                <a:solidFill>
                  <a:prstClr val="white"/>
                </a:solidFill>
                <a:latin typeface="#9Slide05 SVNBlenda Script" panose="02000804000000020003" pitchFamily="2" charset="0"/>
              </a:rPr>
              <a:t>tiết</a:t>
            </a:r>
            <a:r>
              <a:rPr lang="en-US" sz="7199" dirty="0">
                <a:solidFill>
                  <a:prstClr val="white"/>
                </a:solidFill>
                <a:latin typeface="#9Slide05 SVNBlenda Script" panose="02000804000000020003" pitchFamily="2" charset="0"/>
              </a:rPr>
              <a:t> </a:t>
            </a:r>
            <a:r>
              <a:rPr lang="en-US" sz="7199" dirty="0" err="1">
                <a:solidFill>
                  <a:prstClr val="white"/>
                </a:solidFill>
                <a:latin typeface="#9Slide05 SVNBlenda Script" panose="02000804000000020003" pitchFamily="2" charset="0"/>
              </a:rPr>
              <a:t>học</a:t>
            </a:r>
            <a:r>
              <a:rPr lang="en-US" sz="7199" dirty="0">
                <a:solidFill>
                  <a:prstClr val="white"/>
                </a:solidFill>
                <a:latin typeface="#9Slide05 SVNBlenda Script" panose="02000804000000020003" pitchFamily="2" charset="0"/>
              </a:rPr>
              <a:t> </a:t>
            </a:r>
            <a:r>
              <a:rPr lang="en-US" sz="7199" dirty="0" err="1">
                <a:solidFill>
                  <a:prstClr val="white"/>
                </a:solidFill>
                <a:latin typeface="#9Slide05 SVNBlenda Script" panose="02000804000000020003" pitchFamily="2" charset="0"/>
              </a:rPr>
              <a:t>Địa</a:t>
            </a:r>
            <a:r>
              <a:rPr lang="en-US" sz="7199" dirty="0">
                <a:solidFill>
                  <a:prstClr val="white"/>
                </a:solidFill>
                <a:latin typeface="#9Slide05 SVNBlenda Script" panose="02000804000000020003" pitchFamily="2" charset="0"/>
              </a:rPr>
              <a:t> </a:t>
            </a:r>
            <a:r>
              <a:rPr lang="en-US" sz="7199" dirty="0" err="1">
                <a:solidFill>
                  <a:prstClr val="white"/>
                </a:solidFill>
                <a:latin typeface="#9Slide05 SVNBlenda Script" panose="02000804000000020003" pitchFamily="2" charset="0"/>
              </a:rPr>
              <a:t>Lí</a:t>
            </a:r>
            <a:r>
              <a:rPr lang="en-US" sz="7199" dirty="0">
                <a:solidFill>
                  <a:prstClr val="white"/>
                </a:solidFill>
                <a:latin typeface="#9Slide05 SVNBlenda Script" panose="02000804000000020003" pitchFamily="2" charset="0"/>
              </a:rPr>
              <a:t> </a:t>
            </a:r>
            <a:r>
              <a:rPr lang="en-US" sz="7199" dirty="0" smtClean="0">
                <a:solidFill>
                  <a:prstClr val="white"/>
                </a:solidFill>
                <a:latin typeface="#9Slide05 SVNBlenda Script" panose="02000804000000020003" pitchFamily="2" charset="0"/>
              </a:rPr>
              <a:t>8</a:t>
            </a:r>
            <a:endParaRPr lang="en-US" sz="7199" dirty="0">
              <a:solidFill>
                <a:prstClr val="white"/>
              </a:solidFill>
              <a:latin typeface="#9Slide05 SVNBlenda Script" panose="02000804000000020003" pitchFamily="2" charset="0"/>
            </a:endParaRPr>
          </a:p>
        </p:txBody>
      </p:sp>
      <p:sp>
        <p:nvSpPr>
          <p:cNvPr id="6" name="Hộp Văn bản 5">
            <a:extLst>
              <a:ext uri="{FF2B5EF4-FFF2-40B4-BE49-F238E27FC236}">
                <a16:creationId xmlns:a16="http://schemas.microsoft.com/office/drawing/2014/main" id="{D9E749D3-6952-4610-919C-8D7239CBB5CA}"/>
              </a:ext>
            </a:extLst>
          </p:cNvPr>
          <p:cNvSpPr txBox="1"/>
          <p:nvPr/>
        </p:nvSpPr>
        <p:spPr>
          <a:xfrm>
            <a:off x="7977845" y="5853428"/>
            <a:ext cx="7337253" cy="1015534"/>
          </a:xfrm>
          <a:prstGeom prst="rect">
            <a:avLst/>
          </a:prstGeom>
          <a:noFill/>
        </p:spPr>
        <p:txBody>
          <a:bodyPr wrap="square" lIns="0" tIns="0" rIns="0" bIns="0" rtlCol="0">
            <a:spAutoFit/>
          </a:bodyPr>
          <a:lstStyle/>
          <a:p>
            <a:pPr defTabSz="1371326" fontAlgn="base">
              <a:spcBef>
                <a:spcPct val="0"/>
              </a:spcBef>
              <a:spcAft>
                <a:spcPct val="0"/>
              </a:spcAft>
            </a:pPr>
            <a:r>
              <a:rPr lang="en-US" sz="6599" b="1" spc="225">
                <a:solidFill>
                  <a:srgbClr val="EA6103"/>
                </a:solidFill>
                <a:latin typeface="SVN-KG Ten Thousand Reasons" panose="02040603050506020204" pitchFamily="18" charset="0"/>
                <a:ea typeface="微软雅黑" pitchFamily="34" charset="-122"/>
              </a:rPr>
              <a:t>KHỞI ĐỘNG</a:t>
            </a:r>
            <a:endParaRPr lang="en-US" sz="6599" b="1" spc="225" dirty="0">
              <a:solidFill>
                <a:srgbClr val="EA6103"/>
              </a:solidFill>
              <a:latin typeface="SVN-KG Ten Thousand Reasons" panose="02040603050506020204" pitchFamily="18" charset="0"/>
              <a:ea typeface="微软雅黑" pitchFamily="34" charset="-122"/>
            </a:endParaRPr>
          </a:p>
        </p:txBody>
      </p:sp>
    </p:spTree>
    <p:extLst>
      <p:ext uri="{BB962C8B-B14F-4D97-AF65-F5344CB8AC3E}">
        <p14:creationId xmlns:p14="http://schemas.microsoft.com/office/powerpoint/2010/main" val="332857312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fade">
                                      <p:cBhvr>
                                        <p:cTn id="7" dur="500"/>
                                        <p:tgtEl>
                                          <p:spTgt spid="187"/>
                                        </p:tgtEl>
                                      </p:cBhvr>
                                    </p:animEffect>
                                  </p:childTnLst>
                                </p:cTn>
                              </p:par>
                              <p:par>
                                <p:cTn id="8" presetID="10" presetClass="entr" presetSubtype="0" fill="hold" nodeType="withEffect">
                                  <p:stCondLst>
                                    <p:cond delay="0"/>
                                  </p:stCondLst>
                                  <p:childTnLst>
                                    <p:set>
                                      <p:cBhvr>
                                        <p:cTn id="9" dur="1" fill="hold">
                                          <p:stCondLst>
                                            <p:cond delay="0"/>
                                          </p:stCondLst>
                                        </p:cTn>
                                        <p:tgtEl>
                                          <p:spTgt spid="189"/>
                                        </p:tgtEl>
                                        <p:attrNameLst>
                                          <p:attrName>style.visibility</p:attrName>
                                        </p:attrNameLst>
                                      </p:cBhvr>
                                      <p:to>
                                        <p:strVal val="visible"/>
                                      </p:to>
                                    </p:set>
                                    <p:animEffect transition="in" filter="fade">
                                      <p:cBhvr>
                                        <p:cTn id="10" dur="500"/>
                                        <p:tgtEl>
                                          <p:spTgt spid="189"/>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189"/>
                                        </p:tgtEl>
                                        <p:attrNameLst>
                                          <p:attrName>style.visibility</p:attrName>
                                        </p:attrNameLst>
                                      </p:cBhvr>
                                      <p:to>
                                        <p:strVal val="visible"/>
                                      </p:to>
                                    </p:set>
                                  </p:childTnLst>
                                </p:cTn>
                              </p:par>
                              <p:par>
                                <p:cTn id="14" presetID="63" presetClass="path" presetSubtype="0" accel="50000" decel="50000" fill="hold" nodeType="withEffect">
                                  <p:stCondLst>
                                    <p:cond delay="0"/>
                                  </p:stCondLst>
                                  <p:childTnLst>
                                    <p:animMotion origin="layout" path="M -3.82862E-7 -3.95279E-6 L 0.37674 0.00093 " pathEditMode="relative" rAng="0" ptsTypes="AA">
                                      <p:cBhvr>
                                        <p:cTn id="15" dur="2000" fill="hold"/>
                                        <p:tgtEl>
                                          <p:spTgt spid="189"/>
                                        </p:tgtEl>
                                        <p:attrNameLst>
                                          <p:attrName>ppt_x</p:attrName>
                                          <p:attrName>ppt_y</p:attrName>
                                        </p:attrNameLst>
                                      </p:cBhvr>
                                      <p:rCtr x="18831" y="46"/>
                                    </p:animMotion>
                                  </p:childTnLst>
                                </p:cTn>
                              </p:par>
                              <p:par>
                                <p:cTn id="16" presetID="22" presetClass="entr" presetSubtype="8" fill="hold" grpId="0" nodeType="withEffect">
                                  <p:stCondLst>
                                    <p:cond delay="75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2000"/>
                                        <p:tgtEl>
                                          <p:spTgt spid="6"/>
                                        </p:tgtEl>
                                      </p:cBhvr>
                                    </p:animEffect>
                                  </p:childTnLst>
                                </p:cTn>
                              </p:par>
                              <p:par>
                                <p:cTn id="19" presetID="1" presetClass="entr" presetSubtype="0" fill="hold" nodeType="withEffect">
                                  <p:stCondLst>
                                    <p:cond delay="0"/>
                                  </p:stCondLst>
                                  <p:childTnLst>
                                    <p:set>
                                      <p:cBhvr>
                                        <p:cTn id="20" dur="1" fill="hold">
                                          <p:stCondLst>
                                            <p:cond delay="0"/>
                                          </p:stCondLst>
                                        </p:cTn>
                                        <p:tgtEl>
                                          <p:spTgt spid="192"/>
                                        </p:tgtEl>
                                        <p:attrNameLst>
                                          <p:attrName>style.visibility</p:attrName>
                                        </p:attrNameLst>
                                      </p:cBhvr>
                                      <p:to>
                                        <p:strVal val="visible"/>
                                      </p:to>
                                    </p:set>
                                  </p:childTnLst>
                                </p:cTn>
                              </p:par>
                              <p:par>
                                <p:cTn id="21" presetID="63" presetClass="path" presetSubtype="0" accel="50000" decel="50000" fill="hold" nodeType="withEffect">
                                  <p:stCondLst>
                                    <p:cond delay="0"/>
                                  </p:stCondLst>
                                  <p:childTnLst>
                                    <p:animMotion origin="layout" path="M 3.04076E-6 1.14557E-6 L 0.58354 1.14557E-6 " pathEditMode="relative" rAng="0" ptsTypes="AA">
                                      <p:cBhvr>
                                        <p:cTn id="22" dur="2000" fill="hold"/>
                                        <p:tgtEl>
                                          <p:spTgt spid="192"/>
                                        </p:tgtEl>
                                        <p:attrNameLst>
                                          <p:attrName>ppt_x</p:attrName>
                                          <p:attrName>ppt_y</p:attrName>
                                        </p:attrNameLst>
                                      </p:cBhvr>
                                      <p:rCtr x="29170" y="0"/>
                                    </p:animMotion>
                                  </p:childTnLst>
                                </p:cTn>
                              </p:par>
                            </p:childTnLst>
                          </p:cTn>
                        </p:par>
                        <p:par>
                          <p:cTn id="23" fill="hold">
                            <p:stCondLst>
                              <p:cond delay="3250"/>
                            </p:stCondLst>
                            <p:childTnLst>
                              <p:par>
                                <p:cTn id="24" presetID="42" presetClass="exit" presetSubtype="0" fill="hold" nodeType="afterEffect">
                                  <p:stCondLst>
                                    <p:cond delay="0"/>
                                  </p:stCondLst>
                                  <p:childTnLst>
                                    <p:animEffect transition="out" filter="fade">
                                      <p:cBhvr>
                                        <p:cTn id="25" dur="1000"/>
                                        <p:tgtEl>
                                          <p:spTgt spid="192"/>
                                        </p:tgtEl>
                                      </p:cBhvr>
                                    </p:animEffect>
                                    <p:anim calcmode="lin" valueType="num">
                                      <p:cBhvr>
                                        <p:cTn id="26" dur="1000"/>
                                        <p:tgtEl>
                                          <p:spTgt spid="192"/>
                                        </p:tgtEl>
                                        <p:attrNameLst>
                                          <p:attrName>ppt_x</p:attrName>
                                        </p:attrNameLst>
                                      </p:cBhvr>
                                      <p:tavLst>
                                        <p:tav tm="0">
                                          <p:val>
                                            <p:strVal val="ppt_x"/>
                                          </p:val>
                                        </p:tav>
                                        <p:tav tm="100000">
                                          <p:val>
                                            <p:strVal val="ppt_x"/>
                                          </p:val>
                                        </p:tav>
                                      </p:tavLst>
                                    </p:anim>
                                    <p:anim calcmode="lin" valueType="num">
                                      <p:cBhvr>
                                        <p:cTn id="27" dur="1000"/>
                                        <p:tgtEl>
                                          <p:spTgt spid="192"/>
                                        </p:tgtEl>
                                        <p:attrNameLst>
                                          <p:attrName>ppt_y</p:attrName>
                                        </p:attrNameLst>
                                      </p:cBhvr>
                                      <p:tavLst>
                                        <p:tav tm="0">
                                          <p:val>
                                            <p:strVal val="ppt_y"/>
                                          </p:val>
                                        </p:tav>
                                        <p:tav tm="100000">
                                          <p:val>
                                            <p:strVal val="ppt_y+.1"/>
                                          </p:val>
                                        </p:tav>
                                      </p:tavLst>
                                    </p:anim>
                                    <p:set>
                                      <p:cBhvr>
                                        <p:cTn id="28" dur="1" fill="hold">
                                          <p:stCondLst>
                                            <p:cond delay="999"/>
                                          </p:stCondLst>
                                        </p:cTn>
                                        <p:tgtEl>
                                          <p:spTgt spid="1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29" repeatCount="indefinite" fill="hold" display="0">
                  <p:stCondLst>
                    <p:cond delay="indefinite"/>
                  </p:stCondLst>
                  <p:endCondLst>
                    <p:cond evt="onStopAudio" delay="0">
                      <p:tgtEl>
                        <p:sldTgt/>
                      </p:tgtEl>
                    </p:cond>
                  </p:endCondLst>
                </p:cTn>
                <p:tgtEl>
                  <p:spTgt spid="9"/>
                </p:tgtEl>
              </p:cMediaNode>
            </p:audio>
          </p:childTnLst>
        </p:cTn>
      </p:par>
    </p:tnLst>
    <p:bldLst>
      <p:bldP spid="187"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3040473B-CD3F-47EF-91B5-7E1296210005}"/>
              </a:ext>
            </a:extLst>
          </p:cNvPr>
          <p:cNvPicPr>
            <a:picLocks noChangeAspect="1"/>
          </p:cNvPicPr>
          <p:nvPr/>
        </p:nvPicPr>
        <p:blipFill rotWithShape="1">
          <a:blip r:embed="rId2"/>
          <a:srcRect t="5600" b="8864"/>
          <a:stretch/>
        </p:blipFill>
        <p:spPr>
          <a:xfrm>
            <a:off x="20" y="1923"/>
            <a:ext cx="18287980" cy="10285077"/>
          </a:xfrm>
          <a:prstGeom prst="rect">
            <a:avLst/>
          </a:prstGeom>
        </p:spPr>
      </p:pic>
      <p:sp>
        <p:nvSpPr>
          <p:cNvPr id="2" name="Rectangle 1">
            <a:extLst>
              <a:ext uri="{FF2B5EF4-FFF2-40B4-BE49-F238E27FC236}">
                <a16:creationId xmlns:a16="http://schemas.microsoft.com/office/drawing/2014/main" id="{F463913B-E2DE-4C86-B85B-A035C3D20F36}"/>
              </a:ext>
            </a:extLst>
          </p:cNvPr>
          <p:cNvSpPr/>
          <p:nvPr/>
        </p:nvSpPr>
        <p:spPr>
          <a:xfrm>
            <a:off x="1752600" y="266700"/>
            <a:ext cx="9677400" cy="1077218"/>
          </a:xfrm>
          <a:prstGeom prst="rect">
            <a:avLst/>
          </a:prstGeom>
        </p:spPr>
        <p:txBody>
          <a:bodyPr wrap="square">
            <a:spAutoFit/>
          </a:bodyPr>
          <a:lstStyle/>
          <a:p>
            <a:r>
              <a:rPr lang="vi-VN" sz="2800" dirty="0">
                <a:solidFill>
                  <a:sysClr val="windowText" lastClr="000000"/>
                </a:solidFill>
              </a:rPr>
              <a:t> </a:t>
            </a:r>
            <a:r>
              <a:rPr lang="vi-VN" sz="3200" b="1" dirty="0">
                <a:solidFill>
                  <a:sysClr val="windowText" lastClr="000000"/>
                </a:solidFill>
                <a:latin typeface="+mj-lt"/>
              </a:rPr>
              <a:t>Nước ta có địa hình đồi núi thấp chiếm ưu thế nên tính chất nhiệt đới của </a:t>
            </a:r>
            <a:r>
              <a:rPr lang="en-US" sz="3200" b="1" dirty="0" err="1" smtClean="0">
                <a:solidFill>
                  <a:sysClr val="windowText" lastClr="000000"/>
                </a:solidFill>
                <a:latin typeface="Times New Roman" panose="02020603050405020304" pitchFamily="18" charset="0"/>
                <a:cs typeface="Times New Roman" panose="02020603050405020304" pitchFamily="18" charset="0"/>
              </a:rPr>
              <a:t>thiên</a:t>
            </a:r>
            <a:r>
              <a:rPr lang="en-US" sz="3200" b="1" dirty="0" smtClean="0">
                <a:solidFill>
                  <a:sysClr val="windowText" lastClr="000000"/>
                </a:solidFill>
                <a:latin typeface="Times New Roman" panose="02020603050405020304" pitchFamily="18" charset="0"/>
                <a:cs typeface="Times New Roman" panose="02020603050405020304" pitchFamily="18" charset="0"/>
              </a:rPr>
              <a:t> </a:t>
            </a:r>
            <a:r>
              <a:rPr lang="en-US" sz="3200" b="1" dirty="0" err="1" smtClean="0">
                <a:solidFill>
                  <a:sysClr val="windowText" lastClr="000000"/>
                </a:solidFill>
                <a:latin typeface="Times New Roman" panose="02020603050405020304" pitchFamily="18" charset="0"/>
                <a:cs typeface="Times New Roman" panose="02020603050405020304" pitchFamily="18" charset="0"/>
              </a:rPr>
              <a:t>nhiên</a:t>
            </a:r>
            <a:r>
              <a:rPr lang="en-US" sz="3200" b="1" dirty="0" smtClean="0">
                <a:solidFill>
                  <a:sysClr val="windowText" lastClr="000000"/>
                </a:solidFill>
                <a:latin typeface="Times New Roman" panose="02020603050405020304" pitchFamily="18" charset="0"/>
                <a:cs typeface="Times New Roman" panose="02020603050405020304" pitchFamily="18" charset="0"/>
              </a:rPr>
              <a:t> </a:t>
            </a:r>
            <a:r>
              <a:rPr lang="vi-VN" sz="3200" b="1" dirty="0" smtClean="0">
                <a:solidFill>
                  <a:sysClr val="windowText" lastClr="000000"/>
                </a:solidFill>
                <a:latin typeface="+mj-lt"/>
              </a:rPr>
              <a:t>vẫn </a:t>
            </a:r>
            <a:r>
              <a:rPr lang="vi-VN" sz="3200" b="1" dirty="0">
                <a:solidFill>
                  <a:sysClr val="windowText" lastClr="000000"/>
                </a:solidFill>
                <a:latin typeface="+mj-lt"/>
              </a:rPr>
              <a:t>được bảo toàn.</a:t>
            </a:r>
            <a:endParaRPr lang="en-US" sz="3200" b="1" dirty="0">
              <a:solidFill>
                <a:sysClr val="windowText" lastClr="000000"/>
              </a:solidFill>
              <a:latin typeface="+mj-lt"/>
            </a:endParaRPr>
          </a:p>
        </p:txBody>
      </p:sp>
    </p:spTree>
    <p:extLst>
      <p:ext uri="{BB962C8B-B14F-4D97-AF65-F5344CB8AC3E}">
        <p14:creationId xmlns:p14="http://schemas.microsoft.com/office/powerpoint/2010/main" val="31651520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FF522A-4AFC-F069-C31C-91E95F6B1439}"/>
              </a:ext>
            </a:extLst>
          </p:cNvPr>
          <p:cNvPicPr>
            <a:picLocks noChangeAspect="1"/>
          </p:cNvPicPr>
          <p:nvPr/>
        </p:nvPicPr>
        <p:blipFill rotWithShape="1">
          <a:blip r:embed="rId3"/>
          <a:srcRect l="9476" b="19018"/>
          <a:stretch/>
        </p:blipFill>
        <p:spPr>
          <a:xfrm>
            <a:off x="2" y="9269858"/>
            <a:ext cx="18287999" cy="1017143"/>
          </a:xfrm>
          <a:prstGeom prst="rect">
            <a:avLst/>
          </a:prstGeom>
        </p:spPr>
      </p:pic>
      <p:grpSp>
        <p:nvGrpSpPr>
          <p:cNvPr id="3" name="Google Shape;474;p24">
            <a:extLst>
              <a:ext uri="{FF2B5EF4-FFF2-40B4-BE49-F238E27FC236}">
                <a16:creationId xmlns:a16="http://schemas.microsoft.com/office/drawing/2014/main" id="{54052B73-14FA-5C42-94DC-37A023E39AC4}"/>
              </a:ext>
            </a:extLst>
          </p:cNvPr>
          <p:cNvGrpSpPr/>
          <p:nvPr/>
        </p:nvGrpSpPr>
        <p:grpSpPr>
          <a:xfrm>
            <a:off x="-118953" y="30617"/>
            <a:ext cx="8040330" cy="1171254"/>
            <a:chOff x="1090332" y="1560375"/>
            <a:chExt cx="4252753" cy="1041525"/>
          </a:xfrm>
        </p:grpSpPr>
        <p:sp>
          <p:nvSpPr>
            <p:cNvPr id="4" name="Google Shape;475;p24">
              <a:extLst>
                <a:ext uri="{FF2B5EF4-FFF2-40B4-BE49-F238E27FC236}">
                  <a16:creationId xmlns:a16="http://schemas.microsoft.com/office/drawing/2014/main" id="{F81E2D28-C143-0BE7-AB96-5F51C13CEAF0}"/>
                </a:ext>
              </a:extLst>
            </p:cNvPr>
            <p:cNvSpPr/>
            <p:nvPr/>
          </p:nvSpPr>
          <p:spPr>
            <a:xfrm>
              <a:off x="1254450" y="1624675"/>
              <a:ext cx="3983711"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rgbClr val="7030A0"/>
            </a:solidFill>
            <a:ln>
              <a:noFill/>
            </a:ln>
          </p:spPr>
          <p:txBody>
            <a:bodyPr spcFirstLastPara="1" wrap="square" lIns="137138" tIns="137138" rIns="137138" bIns="137138" anchor="ctr" anchorCtr="0">
              <a:noAutofit/>
            </a:bodyPr>
            <a:lstStyle/>
            <a:p>
              <a:pPr defTabSz="1371600"/>
              <a:endParaRPr sz="2700">
                <a:solidFill>
                  <a:prstClr val="white"/>
                </a:solidFill>
                <a:latin typeface="Times New Roman" panose="02020603050405020304" pitchFamily="18" charset="0"/>
                <a:cs typeface="Times New Roman" panose="02020603050405020304" pitchFamily="18" charset="0"/>
              </a:endParaRPr>
            </a:p>
          </p:txBody>
        </p:sp>
        <p:sp>
          <p:nvSpPr>
            <p:cNvPr id="7" name="Google Shape;478;p24">
              <a:extLst>
                <a:ext uri="{FF2B5EF4-FFF2-40B4-BE49-F238E27FC236}">
                  <a16:creationId xmlns:a16="http://schemas.microsoft.com/office/drawing/2014/main" id="{566F6B6D-EAFD-66CD-8635-74CE6B2DBC49}"/>
                </a:ext>
              </a:extLst>
            </p:cNvPr>
            <p:cNvSpPr/>
            <p:nvPr/>
          </p:nvSpPr>
          <p:spPr>
            <a:xfrm>
              <a:off x="1153250" y="1560375"/>
              <a:ext cx="4189835" cy="1041525"/>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a:noFill/>
            </a:ln>
          </p:spPr>
          <p:txBody>
            <a:bodyPr spcFirstLastPara="1" wrap="square" lIns="137138" tIns="137138" rIns="137138" bIns="137138" anchor="ctr" anchorCtr="0">
              <a:noAutofit/>
            </a:bodyPr>
            <a:lstStyle/>
            <a:p>
              <a:pPr defTabSz="1371600"/>
              <a:endParaRPr sz="2700">
                <a:solidFill>
                  <a:prstClr val="black"/>
                </a:solidFill>
                <a:latin typeface="Times New Roman" panose="02020603050405020304" pitchFamily="18" charset="0"/>
                <a:cs typeface="Times New Roman" panose="02020603050405020304" pitchFamily="18" charset="0"/>
              </a:endParaRPr>
            </a:p>
          </p:txBody>
        </p:sp>
        <p:sp>
          <p:nvSpPr>
            <p:cNvPr id="8" name="Google Shape;481;p24">
              <a:extLst>
                <a:ext uri="{FF2B5EF4-FFF2-40B4-BE49-F238E27FC236}">
                  <a16:creationId xmlns:a16="http://schemas.microsoft.com/office/drawing/2014/main" id="{D09243D3-BEA1-7820-38A5-DE341A05F9FC}"/>
                </a:ext>
              </a:extLst>
            </p:cNvPr>
            <p:cNvSpPr txBox="1"/>
            <p:nvPr/>
          </p:nvSpPr>
          <p:spPr>
            <a:xfrm>
              <a:off x="1090332" y="1771798"/>
              <a:ext cx="4252753" cy="582292"/>
            </a:xfrm>
            <a:prstGeom prst="rect">
              <a:avLst/>
            </a:prstGeom>
            <a:noFill/>
            <a:ln>
              <a:noFill/>
            </a:ln>
          </p:spPr>
          <p:txBody>
            <a:bodyPr spcFirstLastPara="1" wrap="square" lIns="137138" tIns="137138" rIns="137138" bIns="137138" anchor="ctr" anchorCtr="0">
              <a:noAutofit/>
            </a:bodyPr>
            <a:lstStyle/>
            <a:p>
              <a:pPr algn="ctr" defTabSz="1371600"/>
              <a:r>
                <a:rPr lang="en-US" sz="3600" dirty="0" err="1">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rPr>
                <a:t>Thiên</a:t>
              </a:r>
              <a:r>
                <a:rPr lang="en-US" sz="3600" dirty="0">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3600" dirty="0" err="1">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rPr>
                <a:t>nhiên</a:t>
              </a:r>
              <a:r>
                <a:rPr lang="en-US" sz="3600" dirty="0">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3600" dirty="0" err="1">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rPr>
                <a:t>phân</a:t>
              </a:r>
              <a:r>
                <a:rPr lang="en-US" sz="3600" dirty="0">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3600" dirty="0" err="1">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rPr>
                <a:t>hóa</a:t>
              </a:r>
              <a:r>
                <a:rPr lang="en-US" sz="3600" dirty="0">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3600" dirty="0" err="1">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rPr>
                <a:t>theo</a:t>
              </a:r>
              <a:r>
                <a:rPr lang="en-US" sz="3600" dirty="0">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3600" dirty="0" err="1" smtClean="0">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rPr>
                <a:t>đai</a:t>
              </a:r>
              <a:r>
                <a:rPr lang="en-US" sz="3600" dirty="0" smtClean="0">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3600" dirty="0" err="1">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rPr>
                <a:t>cao</a:t>
              </a:r>
              <a:endParaRPr lang="en-US" sz="3600" dirty="0">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endParaRPr>
            </a:p>
          </p:txBody>
        </p:sp>
      </p:grpSp>
      <p:sp>
        <p:nvSpPr>
          <p:cNvPr id="9" name="TextBox 8">
            <a:extLst>
              <a:ext uri="{FF2B5EF4-FFF2-40B4-BE49-F238E27FC236}">
                <a16:creationId xmlns:a16="http://schemas.microsoft.com/office/drawing/2014/main" id="{4DA675B0-FBEE-2453-E084-12B35B372C96}"/>
              </a:ext>
            </a:extLst>
          </p:cNvPr>
          <p:cNvSpPr txBox="1"/>
          <p:nvPr/>
        </p:nvSpPr>
        <p:spPr>
          <a:xfrm>
            <a:off x="541567" y="1769538"/>
            <a:ext cx="6242774" cy="830997"/>
          </a:xfrm>
          <a:prstGeom prst="rect">
            <a:avLst/>
          </a:prstGeom>
          <a:noFill/>
        </p:spPr>
        <p:txBody>
          <a:bodyPr wrap="square" rtlCol="0">
            <a:spAutoFit/>
          </a:bodyPr>
          <a:lstStyle/>
          <a:p>
            <a:pPr defTabSz="1371600"/>
            <a:r>
              <a:rPr lang="en-US" sz="4800" b="1" dirty="0" err="1">
                <a:solidFill>
                  <a:srgbClr val="00B050"/>
                </a:solidFill>
                <a:latin typeface="Times New Roman" panose="02020603050405020304" pitchFamily="18" charset="0"/>
                <a:cs typeface="Times New Roman" panose="02020603050405020304" pitchFamily="18" charset="0"/>
              </a:rPr>
              <a:t>Đai</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nhiệt</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đới</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gió</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mùa</a:t>
            </a:r>
            <a:endParaRPr lang="en-US" sz="4800" b="1" dirty="0">
              <a:solidFill>
                <a:srgbClr val="00B05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C56519B-FD73-FA8C-A47D-69FEB3442399}"/>
              </a:ext>
            </a:extLst>
          </p:cNvPr>
          <p:cNvSpPr txBox="1"/>
          <p:nvPr/>
        </p:nvSpPr>
        <p:spPr>
          <a:xfrm>
            <a:off x="8625251" y="1478893"/>
            <a:ext cx="10036823" cy="738664"/>
          </a:xfrm>
          <a:prstGeom prst="rect">
            <a:avLst/>
          </a:prstGeom>
          <a:noFill/>
        </p:spPr>
        <p:txBody>
          <a:bodyPr wrap="square" rtlCol="0">
            <a:spAutoFit/>
          </a:bodyPr>
          <a:lstStyle/>
          <a:p>
            <a:pPr defTabSz="1371600"/>
            <a:r>
              <a:rPr lang="en-US" sz="4200" dirty="0">
                <a:solidFill>
                  <a:srgbClr val="3108C8"/>
                </a:solidFill>
                <a:latin typeface="Times New Roman" panose="02020603050405020304" pitchFamily="18" charset="0"/>
                <a:cs typeface="Times New Roman" panose="02020603050405020304" pitchFamily="18" charset="0"/>
              </a:rPr>
              <a:t> </a:t>
            </a:r>
            <a:r>
              <a:rPr lang="en-US" sz="4200" dirty="0" err="1">
                <a:solidFill>
                  <a:srgbClr val="3108C8"/>
                </a:solidFill>
                <a:latin typeface="Times New Roman" panose="02020603050405020304" pitchFamily="18" charset="0"/>
                <a:cs typeface="Times New Roman" panose="02020603050405020304" pitchFamily="18" charset="0"/>
              </a:rPr>
              <a:t>Rừng</a:t>
            </a:r>
            <a:r>
              <a:rPr lang="en-US" sz="4200" dirty="0">
                <a:solidFill>
                  <a:srgbClr val="3108C8"/>
                </a:solidFill>
                <a:latin typeface="Times New Roman" panose="02020603050405020304" pitchFamily="18" charset="0"/>
                <a:cs typeface="Times New Roman" panose="02020603050405020304" pitchFamily="18" charset="0"/>
              </a:rPr>
              <a:t> </a:t>
            </a:r>
            <a:r>
              <a:rPr lang="en-US" sz="4200" dirty="0" err="1">
                <a:solidFill>
                  <a:srgbClr val="3108C8"/>
                </a:solidFill>
                <a:latin typeface="Times New Roman" panose="02020603050405020304" pitchFamily="18" charset="0"/>
                <a:cs typeface="Times New Roman" panose="02020603050405020304" pitchFamily="18" charset="0"/>
              </a:rPr>
              <a:t>mưa</a:t>
            </a:r>
            <a:r>
              <a:rPr lang="en-US" sz="4200" dirty="0">
                <a:solidFill>
                  <a:srgbClr val="3108C8"/>
                </a:solidFill>
                <a:latin typeface="Times New Roman" panose="02020603050405020304" pitchFamily="18" charset="0"/>
                <a:cs typeface="Times New Roman" panose="02020603050405020304" pitchFamily="18" charset="0"/>
              </a:rPr>
              <a:t> </a:t>
            </a:r>
            <a:r>
              <a:rPr lang="en-US" sz="4200" dirty="0" err="1">
                <a:solidFill>
                  <a:srgbClr val="3108C8"/>
                </a:solidFill>
                <a:latin typeface="Times New Roman" panose="02020603050405020304" pitchFamily="18" charset="0"/>
                <a:cs typeface="Times New Roman" panose="02020603050405020304" pitchFamily="18" charset="0"/>
              </a:rPr>
              <a:t>nhiệt</a:t>
            </a:r>
            <a:r>
              <a:rPr lang="en-US" sz="4200" dirty="0">
                <a:solidFill>
                  <a:srgbClr val="3108C8"/>
                </a:solidFill>
                <a:latin typeface="Times New Roman" panose="02020603050405020304" pitchFamily="18" charset="0"/>
                <a:cs typeface="Times New Roman" panose="02020603050405020304" pitchFamily="18" charset="0"/>
              </a:rPr>
              <a:t> </a:t>
            </a:r>
            <a:r>
              <a:rPr lang="en-US" sz="4200" dirty="0" err="1">
                <a:solidFill>
                  <a:srgbClr val="3108C8"/>
                </a:solidFill>
                <a:latin typeface="Times New Roman" panose="02020603050405020304" pitchFamily="18" charset="0"/>
                <a:cs typeface="Times New Roman" panose="02020603050405020304" pitchFamily="18" charset="0"/>
              </a:rPr>
              <a:t>đới</a:t>
            </a:r>
            <a:r>
              <a:rPr lang="en-US" sz="4200" dirty="0">
                <a:solidFill>
                  <a:srgbClr val="3108C8"/>
                </a:solidFill>
                <a:latin typeface="Times New Roman" panose="02020603050405020304" pitchFamily="18" charset="0"/>
                <a:cs typeface="Times New Roman" panose="02020603050405020304" pitchFamily="18" charset="0"/>
              </a:rPr>
              <a:t>, </a:t>
            </a:r>
            <a:r>
              <a:rPr lang="en-US" sz="4200" dirty="0" err="1">
                <a:solidFill>
                  <a:srgbClr val="3108C8"/>
                </a:solidFill>
                <a:latin typeface="Times New Roman" panose="02020603050405020304" pitchFamily="18" charset="0"/>
                <a:cs typeface="Times New Roman" panose="02020603050405020304" pitchFamily="18" charset="0"/>
              </a:rPr>
              <a:t>rừng</a:t>
            </a:r>
            <a:r>
              <a:rPr lang="en-US" sz="4200" dirty="0">
                <a:solidFill>
                  <a:srgbClr val="3108C8"/>
                </a:solidFill>
                <a:latin typeface="Times New Roman" panose="02020603050405020304" pitchFamily="18" charset="0"/>
                <a:cs typeface="Times New Roman" panose="02020603050405020304" pitchFamily="18" charset="0"/>
              </a:rPr>
              <a:t> </a:t>
            </a:r>
            <a:r>
              <a:rPr lang="en-US" sz="4200" dirty="0" err="1">
                <a:solidFill>
                  <a:srgbClr val="3108C8"/>
                </a:solidFill>
                <a:latin typeface="Times New Roman" panose="02020603050405020304" pitchFamily="18" charset="0"/>
                <a:cs typeface="Times New Roman" panose="02020603050405020304" pitchFamily="18" charset="0"/>
              </a:rPr>
              <a:t>nhiệt</a:t>
            </a:r>
            <a:r>
              <a:rPr lang="en-US" sz="4200" dirty="0">
                <a:solidFill>
                  <a:srgbClr val="3108C8"/>
                </a:solidFill>
                <a:latin typeface="Times New Roman" panose="02020603050405020304" pitchFamily="18" charset="0"/>
                <a:cs typeface="Times New Roman" panose="02020603050405020304" pitchFamily="18" charset="0"/>
              </a:rPr>
              <a:t> </a:t>
            </a:r>
            <a:r>
              <a:rPr lang="en-US" sz="4200" dirty="0" err="1">
                <a:solidFill>
                  <a:srgbClr val="3108C8"/>
                </a:solidFill>
                <a:latin typeface="Times New Roman" panose="02020603050405020304" pitchFamily="18" charset="0"/>
                <a:cs typeface="Times New Roman" panose="02020603050405020304" pitchFamily="18" charset="0"/>
              </a:rPr>
              <a:t>đới</a:t>
            </a:r>
            <a:r>
              <a:rPr lang="en-US" sz="4200" dirty="0">
                <a:solidFill>
                  <a:srgbClr val="3108C8"/>
                </a:solidFill>
                <a:latin typeface="Times New Roman" panose="02020603050405020304" pitchFamily="18" charset="0"/>
                <a:cs typeface="Times New Roman" panose="02020603050405020304" pitchFamily="18" charset="0"/>
              </a:rPr>
              <a:t> </a:t>
            </a:r>
            <a:r>
              <a:rPr lang="en-US" sz="4200" dirty="0" err="1">
                <a:solidFill>
                  <a:srgbClr val="3108C8"/>
                </a:solidFill>
                <a:latin typeface="Times New Roman" panose="02020603050405020304" pitchFamily="18" charset="0"/>
                <a:cs typeface="Times New Roman" panose="02020603050405020304" pitchFamily="18" charset="0"/>
              </a:rPr>
              <a:t>gió</a:t>
            </a:r>
            <a:r>
              <a:rPr lang="en-US" sz="4200" dirty="0">
                <a:solidFill>
                  <a:srgbClr val="3108C8"/>
                </a:solidFill>
                <a:latin typeface="Times New Roman" panose="02020603050405020304" pitchFamily="18" charset="0"/>
                <a:cs typeface="Times New Roman" panose="02020603050405020304" pitchFamily="18" charset="0"/>
              </a:rPr>
              <a:t> </a:t>
            </a:r>
            <a:r>
              <a:rPr lang="en-US" sz="4200" dirty="0" err="1">
                <a:solidFill>
                  <a:srgbClr val="3108C8"/>
                </a:solidFill>
                <a:latin typeface="Times New Roman" panose="02020603050405020304" pitchFamily="18" charset="0"/>
                <a:cs typeface="Times New Roman" panose="02020603050405020304" pitchFamily="18" charset="0"/>
              </a:rPr>
              <a:t>mùa</a:t>
            </a:r>
            <a:endParaRPr lang="en-US" sz="4200" dirty="0">
              <a:solidFill>
                <a:srgbClr val="3108C8"/>
              </a:solidFill>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id="{0487ECDA-EC3C-9DC0-09A7-849811A8FE96}"/>
              </a:ext>
            </a:extLst>
          </p:cNvPr>
          <p:cNvGrpSpPr/>
          <p:nvPr/>
        </p:nvGrpSpPr>
        <p:grpSpPr>
          <a:xfrm>
            <a:off x="8738675" y="3641036"/>
            <a:ext cx="8947028" cy="5997474"/>
            <a:chOff x="251180" y="2517169"/>
            <a:chExt cx="5964685" cy="3998316"/>
          </a:xfrm>
        </p:grpSpPr>
        <p:sp>
          <p:nvSpPr>
            <p:cNvPr id="12" name="TextBox 11">
              <a:extLst>
                <a:ext uri="{FF2B5EF4-FFF2-40B4-BE49-F238E27FC236}">
                  <a16:creationId xmlns:a16="http://schemas.microsoft.com/office/drawing/2014/main" id="{B8B4775A-DCA2-1F56-6222-8696099A8822}"/>
                </a:ext>
              </a:extLst>
            </p:cNvPr>
            <p:cNvSpPr txBox="1"/>
            <p:nvPr/>
          </p:nvSpPr>
          <p:spPr>
            <a:xfrm>
              <a:off x="1537397" y="6023042"/>
              <a:ext cx="4149978" cy="492443"/>
            </a:xfrm>
            <a:prstGeom prst="rect">
              <a:avLst/>
            </a:prstGeom>
            <a:solidFill>
              <a:schemeClr val="bg1"/>
            </a:solidFill>
          </p:spPr>
          <p:txBody>
            <a:bodyPr wrap="square" rtlCol="0">
              <a:spAutoFit/>
            </a:bodyPr>
            <a:lstStyle/>
            <a:p>
              <a:pPr defTabSz="1371600"/>
              <a:r>
                <a:rPr lang="en-US" sz="4200" dirty="0" err="1">
                  <a:solidFill>
                    <a:srgbClr val="7030A0"/>
                  </a:solidFill>
                  <a:latin typeface="Times New Roman" panose="02020603050405020304" pitchFamily="18" charset="0"/>
                  <a:cs typeface="Times New Roman" panose="02020603050405020304" pitchFamily="18" charset="0"/>
                </a:rPr>
                <a:t>Rừng</a:t>
              </a:r>
              <a:r>
                <a:rPr lang="en-US" sz="4200" dirty="0">
                  <a:solidFill>
                    <a:srgbClr val="7030A0"/>
                  </a:solidFill>
                  <a:latin typeface="Times New Roman" panose="02020603050405020304" pitchFamily="18" charset="0"/>
                  <a:cs typeface="Times New Roman" panose="02020603050405020304" pitchFamily="18" charset="0"/>
                </a:rPr>
                <a:t> </a:t>
              </a:r>
              <a:r>
                <a:rPr lang="en-US" sz="4200" dirty="0" err="1">
                  <a:solidFill>
                    <a:srgbClr val="7030A0"/>
                  </a:solidFill>
                  <a:latin typeface="Times New Roman" panose="02020603050405020304" pitchFamily="18" charset="0"/>
                  <a:cs typeface="Times New Roman" panose="02020603050405020304" pitchFamily="18" charset="0"/>
                </a:rPr>
                <a:t>nhiệt</a:t>
              </a:r>
              <a:r>
                <a:rPr lang="en-US" sz="4200" dirty="0">
                  <a:solidFill>
                    <a:srgbClr val="7030A0"/>
                  </a:solidFill>
                  <a:latin typeface="Times New Roman" panose="02020603050405020304" pitchFamily="18" charset="0"/>
                  <a:cs typeface="Times New Roman" panose="02020603050405020304" pitchFamily="18" charset="0"/>
                </a:rPr>
                <a:t> </a:t>
              </a:r>
              <a:r>
                <a:rPr lang="en-US" sz="4200" dirty="0" err="1">
                  <a:solidFill>
                    <a:srgbClr val="7030A0"/>
                  </a:solidFill>
                  <a:latin typeface="Times New Roman" panose="02020603050405020304" pitchFamily="18" charset="0"/>
                  <a:cs typeface="Times New Roman" panose="02020603050405020304" pitchFamily="18" charset="0"/>
                </a:rPr>
                <a:t>đới</a:t>
              </a:r>
              <a:r>
                <a:rPr lang="en-US" sz="4200" dirty="0">
                  <a:solidFill>
                    <a:srgbClr val="7030A0"/>
                  </a:solidFill>
                  <a:latin typeface="Times New Roman" panose="02020603050405020304" pitchFamily="18" charset="0"/>
                  <a:cs typeface="Times New Roman" panose="02020603050405020304" pitchFamily="18" charset="0"/>
                </a:rPr>
                <a:t> </a:t>
              </a:r>
              <a:r>
                <a:rPr lang="en-US" sz="4200" dirty="0" err="1">
                  <a:solidFill>
                    <a:srgbClr val="7030A0"/>
                  </a:solidFill>
                  <a:latin typeface="Times New Roman" panose="02020603050405020304" pitchFamily="18" charset="0"/>
                  <a:cs typeface="Times New Roman" panose="02020603050405020304" pitchFamily="18" charset="0"/>
                </a:rPr>
                <a:t>gió</a:t>
              </a:r>
              <a:r>
                <a:rPr lang="en-US" sz="4200" dirty="0">
                  <a:solidFill>
                    <a:srgbClr val="7030A0"/>
                  </a:solidFill>
                  <a:latin typeface="Times New Roman" panose="02020603050405020304" pitchFamily="18" charset="0"/>
                  <a:cs typeface="Times New Roman" panose="02020603050405020304" pitchFamily="18" charset="0"/>
                </a:rPr>
                <a:t> </a:t>
              </a:r>
              <a:r>
                <a:rPr lang="en-US" sz="4200" dirty="0" err="1">
                  <a:solidFill>
                    <a:srgbClr val="7030A0"/>
                  </a:solidFill>
                  <a:latin typeface="Times New Roman" panose="02020603050405020304" pitchFamily="18" charset="0"/>
                  <a:cs typeface="Times New Roman" panose="02020603050405020304" pitchFamily="18" charset="0"/>
                </a:rPr>
                <a:t>mùa</a:t>
              </a:r>
              <a:endParaRPr lang="en-US" sz="4200" dirty="0">
                <a:solidFill>
                  <a:srgbClr val="7030A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2920F3A5-C8D3-313A-D615-1371B1B32CB4}"/>
                </a:ext>
              </a:extLst>
            </p:cNvPr>
            <p:cNvPicPr>
              <a:picLocks noChangeAspect="1"/>
            </p:cNvPicPr>
            <p:nvPr/>
          </p:nvPicPr>
          <p:blipFill>
            <a:blip r:embed="rId4"/>
            <a:stretch>
              <a:fillRect/>
            </a:stretch>
          </p:blipFill>
          <p:spPr>
            <a:xfrm>
              <a:off x="251180" y="2517169"/>
              <a:ext cx="5964685" cy="3518303"/>
            </a:xfrm>
            <a:prstGeom prst="rect">
              <a:avLst/>
            </a:prstGeom>
          </p:spPr>
        </p:pic>
      </p:grpSp>
      <p:grpSp>
        <p:nvGrpSpPr>
          <p:cNvPr id="18" name="Group 17">
            <a:extLst>
              <a:ext uri="{FF2B5EF4-FFF2-40B4-BE49-F238E27FC236}">
                <a16:creationId xmlns:a16="http://schemas.microsoft.com/office/drawing/2014/main" id="{07DEAC8F-9E1B-FAA1-4314-98D9A4D338E6}"/>
              </a:ext>
            </a:extLst>
          </p:cNvPr>
          <p:cNvGrpSpPr/>
          <p:nvPr/>
        </p:nvGrpSpPr>
        <p:grpSpPr>
          <a:xfrm>
            <a:off x="266252" y="3641036"/>
            <a:ext cx="8310030" cy="5998808"/>
            <a:chOff x="6400800" y="2550525"/>
            <a:chExt cx="5540020" cy="3999205"/>
          </a:xfrm>
        </p:grpSpPr>
        <p:sp>
          <p:nvSpPr>
            <p:cNvPr id="14" name="TextBox 13">
              <a:extLst>
                <a:ext uri="{FF2B5EF4-FFF2-40B4-BE49-F238E27FC236}">
                  <a16:creationId xmlns:a16="http://schemas.microsoft.com/office/drawing/2014/main" id="{C2EDA0A8-B1DC-8D34-E939-0FAC715BFF75}"/>
                </a:ext>
              </a:extLst>
            </p:cNvPr>
            <p:cNvSpPr txBox="1"/>
            <p:nvPr/>
          </p:nvSpPr>
          <p:spPr>
            <a:xfrm>
              <a:off x="7422730" y="6057287"/>
              <a:ext cx="2984991" cy="492443"/>
            </a:xfrm>
            <a:prstGeom prst="rect">
              <a:avLst/>
            </a:prstGeom>
            <a:solidFill>
              <a:schemeClr val="bg1"/>
            </a:solidFill>
          </p:spPr>
          <p:txBody>
            <a:bodyPr wrap="square" rtlCol="0">
              <a:spAutoFit/>
            </a:bodyPr>
            <a:lstStyle/>
            <a:p>
              <a:pPr defTabSz="1371600"/>
              <a:r>
                <a:rPr lang="en-US" sz="4200">
                  <a:solidFill>
                    <a:srgbClr val="7030A0"/>
                  </a:solidFill>
                  <a:latin typeface="Times New Roman" panose="02020603050405020304" pitchFamily="18" charset="0"/>
                  <a:cs typeface="Times New Roman" panose="02020603050405020304" pitchFamily="18" charset="0"/>
                </a:rPr>
                <a:t>Rừng mưa nhiệt đới</a:t>
              </a:r>
            </a:p>
          </p:txBody>
        </p:sp>
        <p:pic>
          <p:nvPicPr>
            <p:cNvPr id="1026" name="Picture 2" descr="Đặc điểm rừng rậm nhiệt đới của Việt Nam">
              <a:extLst>
                <a:ext uri="{FF2B5EF4-FFF2-40B4-BE49-F238E27FC236}">
                  <a16:creationId xmlns:a16="http://schemas.microsoft.com/office/drawing/2014/main" id="{BF9B56D0-7AD5-B1C2-176E-0BC2B7C8CD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2550525"/>
              <a:ext cx="5540020" cy="348494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3" name="Connector: Curved 22">
            <a:extLst>
              <a:ext uri="{FF2B5EF4-FFF2-40B4-BE49-F238E27FC236}">
                <a16:creationId xmlns:a16="http://schemas.microsoft.com/office/drawing/2014/main" id="{D8D05838-6D0A-26EA-41A6-3F84F50293D2}"/>
              </a:ext>
            </a:extLst>
          </p:cNvPr>
          <p:cNvCxnSpPr>
            <a:cxnSpLocks/>
          </p:cNvCxnSpPr>
          <p:nvPr/>
        </p:nvCxnSpPr>
        <p:spPr>
          <a:xfrm flipV="1">
            <a:off x="6276634" y="1805457"/>
            <a:ext cx="2590919" cy="412100"/>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id="{3C715399-C618-AD91-C180-E541582D2D94}"/>
              </a:ext>
            </a:extLst>
          </p:cNvPr>
          <p:cNvCxnSpPr>
            <a:cxnSpLocks/>
          </p:cNvCxnSpPr>
          <p:nvPr/>
        </p:nvCxnSpPr>
        <p:spPr>
          <a:xfrm>
            <a:off x="6477000" y="2217557"/>
            <a:ext cx="2297634" cy="625060"/>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D44E085-97A8-AFC2-01CB-3AA4E403DF70}"/>
              </a:ext>
            </a:extLst>
          </p:cNvPr>
          <p:cNvSpPr txBox="1"/>
          <p:nvPr/>
        </p:nvSpPr>
        <p:spPr>
          <a:xfrm>
            <a:off x="8774635" y="2409155"/>
            <a:ext cx="2882942" cy="738664"/>
          </a:xfrm>
          <a:prstGeom prst="rect">
            <a:avLst/>
          </a:prstGeom>
          <a:noFill/>
        </p:spPr>
        <p:txBody>
          <a:bodyPr wrap="square" rtlCol="0">
            <a:spAutoFit/>
          </a:bodyPr>
          <a:lstStyle/>
          <a:p>
            <a:pPr defTabSz="1371600"/>
            <a:r>
              <a:rPr lang="en-US" sz="4200">
                <a:solidFill>
                  <a:srgbClr val="3108C8"/>
                </a:solidFill>
                <a:latin typeface="Times New Roman" panose="02020603050405020304" pitchFamily="18" charset="0"/>
                <a:cs typeface="Times New Roman" panose="02020603050405020304" pitchFamily="18" charset="0"/>
              </a:rPr>
              <a:t> Đất feralit</a:t>
            </a:r>
          </a:p>
        </p:txBody>
      </p:sp>
    </p:spTree>
    <p:extLst>
      <p:ext uri="{BB962C8B-B14F-4D97-AF65-F5344CB8AC3E}">
        <p14:creationId xmlns:p14="http://schemas.microsoft.com/office/powerpoint/2010/main" val="219478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500"/>
                            </p:stCondLst>
                            <p:childTnLst>
                              <p:par>
                                <p:cTn id="17" presetID="6" presetClass="entr" presetSubtype="16"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2000"/>
                                        <p:tgtEl>
                                          <p:spTgt spid="18"/>
                                        </p:tgtEl>
                                      </p:cBhvr>
                                    </p:animEffect>
                                  </p:childTnLst>
                                </p:cTn>
                              </p:par>
                            </p:childTnLst>
                          </p:cTn>
                        </p:par>
                        <p:par>
                          <p:cTn id="20" fill="hold">
                            <p:stCondLst>
                              <p:cond delay="2500"/>
                            </p:stCondLst>
                            <p:childTnLst>
                              <p:par>
                                <p:cTn id="21" presetID="6" presetClass="entr" presetSubtype="16"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ircle(in)">
                                      <p:cBhvr>
                                        <p:cTn id="23" dur="20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500"/>
                                        <p:tgtEl>
                                          <p:spTgt spid="2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left)">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FF522A-4AFC-F069-C31C-91E95F6B1439}"/>
              </a:ext>
            </a:extLst>
          </p:cNvPr>
          <p:cNvPicPr>
            <a:picLocks noChangeAspect="1"/>
          </p:cNvPicPr>
          <p:nvPr/>
        </p:nvPicPr>
        <p:blipFill rotWithShape="1">
          <a:blip r:embed="rId3"/>
          <a:srcRect l="9476" b="19018"/>
          <a:stretch/>
        </p:blipFill>
        <p:spPr>
          <a:xfrm>
            <a:off x="2" y="9269858"/>
            <a:ext cx="18287999" cy="1017143"/>
          </a:xfrm>
          <a:prstGeom prst="rect">
            <a:avLst/>
          </a:prstGeom>
        </p:spPr>
      </p:pic>
      <p:sp>
        <p:nvSpPr>
          <p:cNvPr id="9" name="TextBox 8">
            <a:extLst>
              <a:ext uri="{FF2B5EF4-FFF2-40B4-BE49-F238E27FC236}">
                <a16:creationId xmlns:a16="http://schemas.microsoft.com/office/drawing/2014/main" id="{4DA675B0-FBEE-2453-E084-12B35B372C96}"/>
              </a:ext>
            </a:extLst>
          </p:cNvPr>
          <p:cNvSpPr txBox="1"/>
          <p:nvPr/>
        </p:nvSpPr>
        <p:spPr>
          <a:xfrm>
            <a:off x="212993" y="1688490"/>
            <a:ext cx="7184402" cy="830997"/>
          </a:xfrm>
          <a:prstGeom prst="rect">
            <a:avLst/>
          </a:prstGeom>
          <a:noFill/>
        </p:spPr>
        <p:txBody>
          <a:bodyPr wrap="square" rtlCol="0">
            <a:spAutoFit/>
          </a:bodyPr>
          <a:lstStyle/>
          <a:p>
            <a:pPr algn="ctr" defTabSz="1371600"/>
            <a:r>
              <a:rPr lang="en-US" sz="4800" b="1" dirty="0" err="1">
                <a:solidFill>
                  <a:srgbClr val="00B050"/>
                </a:solidFill>
                <a:latin typeface="Times New Roman" panose="02020603050405020304" pitchFamily="18" charset="0"/>
                <a:cs typeface="Times New Roman" panose="02020603050405020304" pitchFamily="18" charset="0"/>
              </a:rPr>
              <a:t>Đai</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cận</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nhiệt</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đới</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gió</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smtClean="0">
                <a:solidFill>
                  <a:srgbClr val="00B050"/>
                </a:solidFill>
                <a:latin typeface="Times New Roman" panose="02020603050405020304" pitchFamily="18" charset="0"/>
                <a:cs typeface="Times New Roman" panose="02020603050405020304" pitchFamily="18" charset="0"/>
              </a:rPr>
              <a:t>mùa</a:t>
            </a:r>
            <a:endParaRPr lang="en-US" sz="4800" b="1" dirty="0">
              <a:solidFill>
                <a:srgbClr val="00B05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C56519B-FD73-FA8C-A47D-69FEB3442399}"/>
              </a:ext>
            </a:extLst>
          </p:cNvPr>
          <p:cNvSpPr txBox="1"/>
          <p:nvPr/>
        </p:nvSpPr>
        <p:spPr>
          <a:xfrm>
            <a:off x="10210800" y="1418326"/>
            <a:ext cx="9449756" cy="738664"/>
          </a:xfrm>
          <a:prstGeom prst="rect">
            <a:avLst/>
          </a:prstGeom>
          <a:noFill/>
        </p:spPr>
        <p:txBody>
          <a:bodyPr wrap="square" rtlCol="0">
            <a:spAutoFit/>
          </a:bodyPr>
          <a:lstStyle/>
          <a:p>
            <a:pPr defTabSz="1371600"/>
            <a:r>
              <a:rPr lang="en-US" sz="4200" dirty="0">
                <a:solidFill>
                  <a:srgbClr val="3108C8"/>
                </a:solidFill>
                <a:latin typeface="Times New Roman" panose="02020603050405020304" pitchFamily="18" charset="0"/>
                <a:cs typeface="Times New Roman" panose="02020603050405020304" pitchFamily="18" charset="0"/>
              </a:rPr>
              <a:t> </a:t>
            </a:r>
            <a:r>
              <a:rPr lang="en-US" sz="4200" dirty="0" err="1">
                <a:solidFill>
                  <a:srgbClr val="3108C8"/>
                </a:solidFill>
                <a:latin typeface="Times New Roman" panose="02020603050405020304" pitchFamily="18" charset="0"/>
                <a:cs typeface="Times New Roman" panose="02020603050405020304" pitchFamily="18" charset="0"/>
              </a:rPr>
              <a:t>Rừng</a:t>
            </a:r>
            <a:r>
              <a:rPr lang="en-US" sz="4200" dirty="0">
                <a:solidFill>
                  <a:srgbClr val="3108C8"/>
                </a:solidFill>
                <a:latin typeface="Times New Roman" panose="02020603050405020304" pitchFamily="18" charset="0"/>
                <a:cs typeface="Times New Roman" panose="02020603050405020304" pitchFamily="18" charset="0"/>
              </a:rPr>
              <a:t> </a:t>
            </a:r>
            <a:r>
              <a:rPr lang="en-US" sz="4200" dirty="0" err="1">
                <a:solidFill>
                  <a:srgbClr val="3108C8"/>
                </a:solidFill>
                <a:latin typeface="Times New Roman" panose="02020603050405020304" pitchFamily="18" charset="0"/>
                <a:cs typeface="Times New Roman" panose="02020603050405020304" pitchFamily="18" charset="0"/>
              </a:rPr>
              <a:t>lá</a:t>
            </a:r>
            <a:r>
              <a:rPr lang="en-US" sz="4200" dirty="0">
                <a:solidFill>
                  <a:srgbClr val="3108C8"/>
                </a:solidFill>
                <a:latin typeface="Times New Roman" panose="02020603050405020304" pitchFamily="18" charset="0"/>
                <a:cs typeface="Times New Roman" panose="02020603050405020304" pitchFamily="18" charset="0"/>
              </a:rPr>
              <a:t> </a:t>
            </a:r>
            <a:r>
              <a:rPr lang="en-US" sz="4200" dirty="0" err="1">
                <a:solidFill>
                  <a:srgbClr val="3108C8"/>
                </a:solidFill>
                <a:latin typeface="Times New Roman" panose="02020603050405020304" pitchFamily="18" charset="0"/>
                <a:cs typeface="Times New Roman" panose="02020603050405020304" pitchFamily="18" charset="0"/>
              </a:rPr>
              <a:t>rộng</a:t>
            </a:r>
            <a:r>
              <a:rPr lang="en-US" sz="4200" dirty="0">
                <a:solidFill>
                  <a:srgbClr val="3108C8"/>
                </a:solidFill>
                <a:latin typeface="Times New Roman" panose="02020603050405020304" pitchFamily="18" charset="0"/>
                <a:cs typeface="Times New Roman" panose="02020603050405020304" pitchFamily="18" charset="0"/>
              </a:rPr>
              <a:t> </a:t>
            </a:r>
            <a:r>
              <a:rPr lang="en-US" sz="4200" dirty="0" err="1">
                <a:solidFill>
                  <a:srgbClr val="3108C8"/>
                </a:solidFill>
                <a:latin typeface="Times New Roman" panose="02020603050405020304" pitchFamily="18" charset="0"/>
                <a:cs typeface="Times New Roman" panose="02020603050405020304" pitchFamily="18" charset="0"/>
              </a:rPr>
              <a:t>cận</a:t>
            </a:r>
            <a:r>
              <a:rPr lang="en-US" sz="4200" dirty="0">
                <a:solidFill>
                  <a:srgbClr val="3108C8"/>
                </a:solidFill>
                <a:latin typeface="Times New Roman" panose="02020603050405020304" pitchFamily="18" charset="0"/>
                <a:cs typeface="Times New Roman" panose="02020603050405020304" pitchFamily="18" charset="0"/>
              </a:rPr>
              <a:t> </a:t>
            </a:r>
            <a:r>
              <a:rPr lang="en-US" sz="4200" dirty="0" err="1" smtClean="0">
                <a:solidFill>
                  <a:srgbClr val="3108C8"/>
                </a:solidFill>
                <a:latin typeface="Times New Roman" panose="02020603050405020304" pitchFamily="18" charset="0"/>
                <a:cs typeface="Times New Roman" panose="02020603050405020304" pitchFamily="18" charset="0"/>
              </a:rPr>
              <a:t>nhiệt</a:t>
            </a:r>
            <a:endParaRPr lang="en-US" sz="4200" dirty="0">
              <a:solidFill>
                <a:srgbClr val="3108C8"/>
              </a:solidFill>
              <a:latin typeface="Times New Roman" panose="02020603050405020304" pitchFamily="18" charset="0"/>
              <a:cs typeface="Times New Roman" panose="02020603050405020304" pitchFamily="18" charset="0"/>
            </a:endParaRPr>
          </a:p>
        </p:txBody>
      </p:sp>
      <p:cxnSp>
        <p:nvCxnSpPr>
          <p:cNvPr id="23" name="Connector: Curved 22">
            <a:extLst>
              <a:ext uri="{FF2B5EF4-FFF2-40B4-BE49-F238E27FC236}">
                <a16:creationId xmlns:a16="http://schemas.microsoft.com/office/drawing/2014/main" id="{D8D05838-6D0A-26EA-41A6-3F84F50293D2}"/>
              </a:ext>
            </a:extLst>
          </p:cNvPr>
          <p:cNvCxnSpPr>
            <a:cxnSpLocks/>
          </p:cNvCxnSpPr>
          <p:nvPr/>
        </p:nvCxnSpPr>
        <p:spPr>
          <a:xfrm flipV="1">
            <a:off x="7322704" y="1812396"/>
            <a:ext cx="3050550" cy="465143"/>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id="{3C715399-C618-AD91-C180-E541582D2D94}"/>
              </a:ext>
            </a:extLst>
          </p:cNvPr>
          <p:cNvCxnSpPr>
            <a:cxnSpLocks/>
          </p:cNvCxnSpPr>
          <p:nvPr/>
        </p:nvCxnSpPr>
        <p:spPr>
          <a:xfrm>
            <a:off x="7322704" y="2277539"/>
            <a:ext cx="2330371" cy="552148"/>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D44E085-97A8-AFC2-01CB-3AA4E403DF70}"/>
              </a:ext>
            </a:extLst>
          </p:cNvPr>
          <p:cNvSpPr txBox="1"/>
          <p:nvPr/>
        </p:nvSpPr>
        <p:spPr>
          <a:xfrm>
            <a:off x="9653074" y="2396225"/>
            <a:ext cx="8010765" cy="738664"/>
          </a:xfrm>
          <a:prstGeom prst="rect">
            <a:avLst/>
          </a:prstGeom>
          <a:noFill/>
        </p:spPr>
        <p:txBody>
          <a:bodyPr wrap="square" rtlCol="0">
            <a:spAutoFit/>
          </a:bodyPr>
          <a:lstStyle/>
          <a:p>
            <a:pPr defTabSz="1371600"/>
            <a:r>
              <a:rPr lang="en-US" sz="4200" dirty="0">
                <a:solidFill>
                  <a:srgbClr val="3108C8"/>
                </a:solidFill>
                <a:latin typeface="Times New Roman" panose="02020603050405020304" pitchFamily="18" charset="0"/>
                <a:cs typeface="Times New Roman" panose="02020603050405020304" pitchFamily="18" charset="0"/>
              </a:rPr>
              <a:t> </a:t>
            </a:r>
            <a:r>
              <a:rPr lang="en-US" sz="4200" dirty="0" err="1">
                <a:solidFill>
                  <a:srgbClr val="3108C8"/>
                </a:solidFill>
                <a:latin typeface="Times New Roman" panose="02020603050405020304" pitchFamily="18" charset="0"/>
                <a:cs typeface="Times New Roman" panose="02020603050405020304" pitchFamily="18" charset="0"/>
              </a:rPr>
              <a:t>Đất</a:t>
            </a:r>
            <a:r>
              <a:rPr lang="en-US" sz="4200" dirty="0">
                <a:solidFill>
                  <a:srgbClr val="3108C8"/>
                </a:solidFill>
                <a:latin typeface="Times New Roman" panose="02020603050405020304" pitchFamily="18" charset="0"/>
                <a:cs typeface="Times New Roman" panose="02020603050405020304" pitchFamily="18" charset="0"/>
              </a:rPr>
              <a:t> </a:t>
            </a:r>
            <a:r>
              <a:rPr lang="en-US" sz="4200" dirty="0" err="1" smtClean="0">
                <a:solidFill>
                  <a:srgbClr val="3108C8"/>
                </a:solidFill>
                <a:latin typeface="Times New Roman" panose="02020603050405020304" pitchFamily="18" charset="0"/>
                <a:cs typeface="Times New Roman" panose="02020603050405020304" pitchFamily="18" charset="0"/>
              </a:rPr>
              <a:t>feralit</a:t>
            </a:r>
            <a:r>
              <a:rPr lang="en-US" sz="4200" dirty="0" smtClean="0">
                <a:solidFill>
                  <a:srgbClr val="3108C8"/>
                </a:solidFill>
                <a:latin typeface="Times New Roman" panose="02020603050405020304" pitchFamily="18" charset="0"/>
                <a:cs typeface="Times New Roman" panose="02020603050405020304" pitchFamily="18" charset="0"/>
              </a:rPr>
              <a:t> </a:t>
            </a:r>
            <a:r>
              <a:rPr lang="en-US" sz="4200" dirty="0" err="1" smtClean="0">
                <a:solidFill>
                  <a:srgbClr val="3108C8"/>
                </a:solidFill>
                <a:latin typeface="Times New Roman" panose="02020603050405020304" pitchFamily="18" charset="0"/>
                <a:cs typeface="Times New Roman" panose="02020603050405020304" pitchFamily="18" charset="0"/>
              </a:rPr>
              <a:t>có</a:t>
            </a:r>
            <a:r>
              <a:rPr lang="en-US" sz="4200" dirty="0" smtClean="0">
                <a:solidFill>
                  <a:srgbClr val="3108C8"/>
                </a:solidFill>
                <a:latin typeface="Times New Roman" panose="02020603050405020304" pitchFamily="18" charset="0"/>
                <a:cs typeface="Times New Roman" panose="02020603050405020304" pitchFamily="18" charset="0"/>
              </a:rPr>
              <a:t> </a:t>
            </a:r>
            <a:r>
              <a:rPr lang="en-US" sz="4200" dirty="0" err="1" smtClean="0">
                <a:solidFill>
                  <a:srgbClr val="3108C8"/>
                </a:solidFill>
                <a:latin typeface="Times New Roman" panose="02020603050405020304" pitchFamily="18" charset="0"/>
                <a:cs typeface="Times New Roman" panose="02020603050405020304" pitchFamily="18" charset="0"/>
              </a:rPr>
              <a:t>hàm</a:t>
            </a:r>
            <a:r>
              <a:rPr lang="en-US" sz="4200" dirty="0" smtClean="0">
                <a:solidFill>
                  <a:srgbClr val="3108C8"/>
                </a:solidFill>
                <a:latin typeface="Times New Roman" panose="02020603050405020304" pitchFamily="18" charset="0"/>
                <a:cs typeface="Times New Roman" panose="02020603050405020304" pitchFamily="18" charset="0"/>
              </a:rPr>
              <a:t> </a:t>
            </a:r>
            <a:r>
              <a:rPr lang="en-US" sz="4200" dirty="0" err="1" smtClean="0">
                <a:solidFill>
                  <a:srgbClr val="3108C8"/>
                </a:solidFill>
                <a:latin typeface="Times New Roman" panose="02020603050405020304" pitchFamily="18" charset="0"/>
                <a:cs typeface="Times New Roman" panose="02020603050405020304" pitchFamily="18" charset="0"/>
              </a:rPr>
              <a:t>lượng</a:t>
            </a:r>
            <a:r>
              <a:rPr lang="en-US" sz="4200" dirty="0" smtClean="0">
                <a:solidFill>
                  <a:srgbClr val="3108C8"/>
                </a:solidFill>
                <a:latin typeface="Times New Roman" panose="02020603050405020304" pitchFamily="18" charset="0"/>
                <a:cs typeface="Times New Roman" panose="02020603050405020304" pitchFamily="18" charset="0"/>
              </a:rPr>
              <a:t> </a:t>
            </a:r>
            <a:r>
              <a:rPr lang="en-US" sz="4200" dirty="0" err="1" smtClean="0">
                <a:solidFill>
                  <a:srgbClr val="3108C8"/>
                </a:solidFill>
                <a:latin typeface="Times New Roman" panose="02020603050405020304" pitchFamily="18" charset="0"/>
                <a:cs typeface="Times New Roman" panose="02020603050405020304" pitchFamily="18" charset="0"/>
              </a:rPr>
              <a:t>mùn</a:t>
            </a:r>
            <a:r>
              <a:rPr lang="en-US" sz="4200" dirty="0" smtClean="0">
                <a:solidFill>
                  <a:srgbClr val="3108C8"/>
                </a:solidFill>
                <a:latin typeface="Times New Roman" panose="02020603050405020304" pitchFamily="18" charset="0"/>
                <a:cs typeface="Times New Roman" panose="02020603050405020304" pitchFamily="18" charset="0"/>
              </a:rPr>
              <a:t> </a:t>
            </a:r>
            <a:r>
              <a:rPr lang="en-US" sz="4200" dirty="0" err="1" smtClean="0">
                <a:solidFill>
                  <a:srgbClr val="3108C8"/>
                </a:solidFill>
                <a:latin typeface="Times New Roman" panose="02020603050405020304" pitchFamily="18" charset="0"/>
                <a:cs typeface="Times New Roman" panose="02020603050405020304" pitchFamily="18" charset="0"/>
              </a:rPr>
              <a:t>lớn</a:t>
            </a:r>
            <a:r>
              <a:rPr lang="en-US" sz="4200" dirty="0" smtClean="0">
                <a:solidFill>
                  <a:srgbClr val="3108C8"/>
                </a:solidFill>
                <a:latin typeface="Times New Roman" panose="02020603050405020304" pitchFamily="18" charset="0"/>
                <a:cs typeface="Times New Roman" panose="02020603050405020304" pitchFamily="18" charset="0"/>
              </a:rPr>
              <a:t> </a:t>
            </a:r>
            <a:endParaRPr lang="en-US" sz="4200" dirty="0">
              <a:solidFill>
                <a:srgbClr val="3108C8"/>
              </a:solidFill>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2EE2E536-DB49-6E9F-320A-29F5F7BF2AEB}"/>
              </a:ext>
            </a:extLst>
          </p:cNvPr>
          <p:cNvGrpSpPr/>
          <p:nvPr/>
        </p:nvGrpSpPr>
        <p:grpSpPr>
          <a:xfrm>
            <a:off x="624162" y="3275870"/>
            <a:ext cx="17039677" cy="6407220"/>
            <a:chOff x="416108" y="2183913"/>
            <a:chExt cx="11359784" cy="4271480"/>
          </a:xfrm>
        </p:grpSpPr>
        <p:pic>
          <p:nvPicPr>
            <p:cNvPr id="11" name="Picture 2" descr="CÂY LÁ KIM VIỆT NAM - Bài 3">
              <a:extLst>
                <a:ext uri="{FF2B5EF4-FFF2-40B4-BE49-F238E27FC236}">
                  <a16:creationId xmlns:a16="http://schemas.microsoft.com/office/drawing/2014/main" id="{1C60F544-611D-4A08-BA08-147B20DD23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0585" y="2183913"/>
              <a:ext cx="5695307" cy="42714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close-up of a tree&#10;&#10;Description automatically generated with medium confidence">
              <a:extLst>
                <a:ext uri="{FF2B5EF4-FFF2-40B4-BE49-F238E27FC236}">
                  <a16:creationId xmlns:a16="http://schemas.microsoft.com/office/drawing/2014/main" id="{FBC92466-CAC8-33C0-5AAC-9CF4B3BE7C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108" y="2196553"/>
              <a:ext cx="5601121" cy="4246200"/>
            </a:xfrm>
            <a:prstGeom prst="rect">
              <a:avLst/>
            </a:prstGeom>
          </p:spPr>
        </p:pic>
      </p:grpSp>
      <p:pic>
        <p:nvPicPr>
          <p:cNvPr id="3074" name="Picture 2" descr="Đất đỏ bazan là gì? Tìm hiểu nguồn gốc, đặc điểm đất đỏ bazan ở nước ta">
            <a:extLst>
              <a:ext uri="{FF2B5EF4-FFF2-40B4-BE49-F238E27FC236}">
                <a16:creationId xmlns:a16="http://schemas.microsoft.com/office/drawing/2014/main" id="{D3FC5BC5-D760-B722-824F-3605BA4AF3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25844" y="3247761"/>
            <a:ext cx="8637995" cy="644923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oogle Shape;474;p24">
            <a:extLst>
              <a:ext uri="{FF2B5EF4-FFF2-40B4-BE49-F238E27FC236}">
                <a16:creationId xmlns:a16="http://schemas.microsoft.com/office/drawing/2014/main" id="{6A032A9B-D122-CBBF-E17E-35DAB712DE6A}"/>
              </a:ext>
            </a:extLst>
          </p:cNvPr>
          <p:cNvGrpSpPr/>
          <p:nvPr/>
        </p:nvGrpSpPr>
        <p:grpSpPr>
          <a:xfrm>
            <a:off x="-118953" y="30617"/>
            <a:ext cx="8040330" cy="1171254"/>
            <a:chOff x="1090332" y="1560375"/>
            <a:chExt cx="4252753" cy="1041525"/>
          </a:xfrm>
        </p:grpSpPr>
        <p:sp>
          <p:nvSpPr>
            <p:cNvPr id="22" name="Google Shape;475;p24">
              <a:extLst>
                <a:ext uri="{FF2B5EF4-FFF2-40B4-BE49-F238E27FC236}">
                  <a16:creationId xmlns:a16="http://schemas.microsoft.com/office/drawing/2014/main" id="{7FBFA94D-E157-1046-333C-9162603F072D}"/>
                </a:ext>
              </a:extLst>
            </p:cNvPr>
            <p:cNvSpPr/>
            <p:nvPr/>
          </p:nvSpPr>
          <p:spPr>
            <a:xfrm>
              <a:off x="1254450" y="1624675"/>
              <a:ext cx="3983711"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rgbClr val="7030A0"/>
            </a:solidFill>
            <a:ln>
              <a:noFill/>
            </a:ln>
          </p:spPr>
          <p:txBody>
            <a:bodyPr spcFirstLastPara="1" wrap="square" lIns="137138" tIns="137138" rIns="137138" bIns="137138" anchor="ctr" anchorCtr="0">
              <a:noAutofit/>
            </a:bodyPr>
            <a:lstStyle/>
            <a:p>
              <a:pPr defTabSz="1371600"/>
              <a:endParaRPr sz="2700">
                <a:solidFill>
                  <a:prstClr val="white"/>
                </a:solidFill>
                <a:latin typeface="Times New Roman" panose="02020603050405020304" pitchFamily="18" charset="0"/>
                <a:cs typeface="Times New Roman" panose="02020603050405020304" pitchFamily="18" charset="0"/>
              </a:endParaRPr>
            </a:p>
          </p:txBody>
        </p:sp>
        <p:sp>
          <p:nvSpPr>
            <p:cNvPr id="25" name="Google Shape;478;p24">
              <a:extLst>
                <a:ext uri="{FF2B5EF4-FFF2-40B4-BE49-F238E27FC236}">
                  <a16:creationId xmlns:a16="http://schemas.microsoft.com/office/drawing/2014/main" id="{11FF8043-47AB-5AF1-79FF-7C0031B7F1E0}"/>
                </a:ext>
              </a:extLst>
            </p:cNvPr>
            <p:cNvSpPr/>
            <p:nvPr/>
          </p:nvSpPr>
          <p:spPr>
            <a:xfrm>
              <a:off x="1153250" y="1560375"/>
              <a:ext cx="4189835" cy="1041525"/>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a:noFill/>
            </a:ln>
          </p:spPr>
          <p:txBody>
            <a:bodyPr spcFirstLastPara="1" wrap="square" lIns="137138" tIns="137138" rIns="137138" bIns="137138" anchor="ctr" anchorCtr="0">
              <a:noAutofit/>
            </a:bodyPr>
            <a:lstStyle/>
            <a:p>
              <a:pPr defTabSz="1371600"/>
              <a:endParaRPr sz="2700">
                <a:solidFill>
                  <a:prstClr val="black"/>
                </a:solidFill>
                <a:latin typeface="Times New Roman" panose="02020603050405020304" pitchFamily="18" charset="0"/>
                <a:cs typeface="Times New Roman" panose="02020603050405020304" pitchFamily="18" charset="0"/>
              </a:endParaRPr>
            </a:p>
          </p:txBody>
        </p:sp>
        <p:sp>
          <p:nvSpPr>
            <p:cNvPr id="26" name="Google Shape;481;p24">
              <a:extLst>
                <a:ext uri="{FF2B5EF4-FFF2-40B4-BE49-F238E27FC236}">
                  <a16:creationId xmlns:a16="http://schemas.microsoft.com/office/drawing/2014/main" id="{3B331B2A-900F-BDBF-CDCA-D3C556B83585}"/>
                </a:ext>
              </a:extLst>
            </p:cNvPr>
            <p:cNvSpPr txBox="1"/>
            <p:nvPr/>
          </p:nvSpPr>
          <p:spPr>
            <a:xfrm>
              <a:off x="1090332" y="1771798"/>
              <a:ext cx="4252753" cy="582292"/>
            </a:xfrm>
            <a:prstGeom prst="rect">
              <a:avLst/>
            </a:prstGeom>
            <a:noFill/>
            <a:ln>
              <a:noFill/>
            </a:ln>
          </p:spPr>
          <p:txBody>
            <a:bodyPr spcFirstLastPara="1" wrap="square" lIns="137138" tIns="137138" rIns="137138" bIns="137138" anchor="ctr" anchorCtr="0">
              <a:noAutofit/>
            </a:bodyPr>
            <a:lstStyle/>
            <a:p>
              <a:pPr algn="ctr" defTabSz="1371600"/>
              <a:r>
                <a:rPr lang="en-US" sz="3600" dirty="0" err="1">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rPr>
                <a:t>Thiên</a:t>
              </a:r>
              <a:r>
                <a:rPr lang="en-US" sz="3600" dirty="0">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3600" dirty="0" err="1">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rPr>
                <a:t>nhiên</a:t>
              </a:r>
              <a:r>
                <a:rPr lang="en-US" sz="3600" dirty="0">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3600" dirty="0" err="1">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rPr>
                <a:t>phân</a:t>
              </a:r>
              <a:r>
                <a:rPr lang="en-US" sz="3600" dirty="0">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3600" dirty="0" err="1">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rPr>
                <a:t>hóa</a:t>
              </a:r>
              <a:r>
                <a:rPr lang="en-US" sz="3600" dirty="0">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3600" dirty="0" err="1">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rPr>
                <a:t>theo</a:t>
              </a:r>
              <a:r>
                <a:rPr lang="en-US" sz="3600" dirty="0">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3600" dirty="0" err="1" smtClean="0">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rPr>
                <a:t>đai</a:t>
              </a:r>
              <a:r>
                <a:rPr lang="en-US" sz="3600" dirty="0" smtClean="0">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3600" dirty="0" err="1">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rPr>
                <a:t>cao</a:t>
              </a:r>
              <a:endParaRPr lang="en-US" sz="3600" dirty="0">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endParaRPr>
            </a:p>
          </p:txBody>
        </p:sp>
      </p:grpSp>
    </p:spTree>
    <p:extLst>
      <p:ext uri="{BB962C8B-B14F-4D97-AF65-F5344CB8AC3E}">
        <p14:creationId xmlns:p14="http://schemas.microsoft.com/office/powerpoint/2010/main" val="108181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500"/>
                            </p:stCondLst>
                            <p:childTnLst>
                              <p:par>
                                <p:cTn id="17" presetID="21" presetClass="entr" presetSubtype="1"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heel(1)">
                                      <p:cBhvr>
                                        <p:cTn id="19" dur="20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074"/>
                                        </p:tgtEl>
                                        <p:attrNameLst>
                                          <p:attrName>style.visibility</p:attrName>
                                        </p:attrNameLst>
                                      </p:cBhvr>
                                      <p:to>
                                        <p:strVal val="visible"/>
                                      </p:to>
                                    </p:set>
                                    <p:animEffect transition="in" filter="barn(inVertical)">
                                      <p:cBhvr>
                                        <p:cTn id="3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FF522A-4AFC-F069-C31C-91E95F6B1439}"/>
              </a:ext>
            </a:extLst>
          </p:cNvPr>
          <p:cNvPicPr>
            <a:picLocks noChangeAspect="1"/>
          </p:cNvPicPr>
          <p:nvPr/>
        </p:nvPicPr>
        <p:blipFill rotWithShape="1">
          <a:blip r:embed="rId3"/>
          <a:srcRect l="9476" b="19018"/>
          <a:stretch/>
        </p:blipFill>
        <p:spPr>
          <a:xfrm>
            <a:off x="2" y="9269858"/>
            <a:ext cx="18287999" cy="1017143"/>
          </a:xfrm>
          <a:prstGeom prst="rect">
            <a:avLst/>
          </a:prstGeom>
        </p:spPr>
      </p:pic>
      <p:sp>
        <p:nvSpPr>
          <p:cNvPr id="9" name="TextBox 8">
            <a:extLst>
              <a:ext uri="{FF2B5EF4-FFF2-40B4-BE49-F238E27FC236}">
                <a16:creationId xmlns:a16="http://schemas.microsoft.com/office/drawing/2014/main" id="{4DA675B0-FBEE-2453-E084-12B35B372C96}"/>
              </a:ext>
            </a:extLst>
          </p:cNvPr>
          <p:cNvSpPr txBox="1"/>
          <p:nvPr/>
        </p:nvSpPr>
        <p:spPr>
          <a:xfrm>
            <a:off x="212993" y="1688490"/>
            <a:ext cx="7184402" cy="830997"/>
          </a:xfrm>
          <a:prstGeom prst="rect">
            <a:avLst/>
          </a:prstGeom>
          <a:noFill/>
        </p:spPr>
        <p:txBody>
          <a:bodyPr wrap="square" rtlCol="0">
            <a:spAutoFit/>
          </a:bodyPr>
          <a:lstStyle/>
          <a:p>
            <a:pPr algn="ctr" defTabSz="1371600"/>
            <a:r>
              <a:rPr lang="en-US" sz="4800" b="1" dirty="0" err="1">
                <a:solidFill>
                  <a:srgbClr val="00B050"/>
                </a:solidFill>
                <a:latin typeface="Times New Roman" panose="02020603050405020304" pitchFamily="18" charset="0"/>
                <a:cs typeface="Times New Roman" panose="02020603050405020304" pitchFamily="18" charset="0"/>
              </a:rPr>
              <a:t>Đai</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ôn</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đới</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gió</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smtClean="0">
                <a:solidFill>
                  <a:srgbClr val="00B050"/>
                </a:solidFill>
                <a:latin typeface="Times New Roman" panose="02020603050405020304" pitchFamily="18" charset="0"/>
                <a:cs typeface="Times New Roman" panose="02020603050405020304" pitchFamily="18" charset="0"/>
              </a:rPr>
              <a:t>mùa</a:t>
            </a:r>
            <a:endParaRPr lang="en-US" sz="4800" b="1" dirty="0">
              <a:solidFill>
                <a:srgbClr val="00B05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C56519B-FD73-FA8C-A47D-69FEB3442399}"/>
              </a:ext>
            </a:extLst>
          </p:cNvPr>
          <p:cNvSpPr txBox="1"/>
          <p:nvPr/>
        </p:nvSpPr>
        <p:spPr>
          <a:xfrm>
            <a:off x="9653075" y="1371177"/>
            <a:ext cx="9449756" cy="738664"/>
          </a:xfrm>
          <a:prstGeom prst="rect">
            <a:avLst/>
          </a:prstGeom>
          <a:noFill/>
        </p:spPr>
        <p:txBody>
          <a:bodyPr wrap="square" rtlCol="0">
            <a:spAutoFit/>
          </a:bodyPr>
          <a:lstStyle/>
          <a:p>
            <a:pPr defTabSz="1371600"/>
            <a:r>
              <a:rPr lang="en-US" sz="4200" dirty="0">
                <a:solidFill>
                  <a:srgbClr val="3108C8"/>
                </a:solidFill>
                <a:latin typeface="Times New Roman" panose="02020603050405020304" pitchFamily="18" charset="0"/>
                <a:cs typeface="Times New Roman" panose="02020603050405020304" pitchFamily="18" charset="0"/>
              </a:rPr>
              <a:t> </a:t>
            </a:r>
            <a:r>
              <a:rPr lang="en-US" sz="4200" dirty="0" err="1">
                <a:solidFill>
                  <a:srgbClr val="3108C8"/>
                </a:solidFill>
                <a:latin typeface="Times New Roman" panose="02020603050405020304" pitchFamily="18" charset="0"/>
                <a:cs typeface="Times New Roman" panose="02020603050405020304" pitchFamily="18" charset="0"/>
              </a:rPr>
              <a:t>Các</a:t>
            </a:r>
            <a:r>
              <a:rPr lang="en-US" sz="4200" dirty="0">
                <a:solidFill>
                  <a:srgbClr val="3108C8"/>
                </a:solidFill>
                <a:latin typeface="Times New Roman" panose="02020603050405020304" pitchFamily="18" charset="0"/>
                <a:cs typeface="Times New Roman" panose="02020603050405020304" pitchFamily="18" charset="0"/>
              </a:rPr>
              <a:t> </a:t>
            </a:r>
            <a:r>
              <a:rPr lang="en-US" sz="4200" dirty="0" err="1">
                <a:solidFill>
                  <a:srgbClr val="3108C8"/>
                </a:solidFill>
                <a:latin typeface="Times New Roman" panose="02020603050405020304" pitchFamily="18" charset="0"/>
                <a:cs typeface="Times New Roman" panose="02020603050405020304" pitchFamily="18" charset="0"/>
              </a:rPr>
              <a:t>loài</a:t>
            </a:r>
            <a:r>
              <a:rPr lang="en-US" sz="4200" dirty="0">
                <a:solidFill>
                  <a:srgbClr val="3108C8"/>
                </a:solidFill>
                <a:latin typeface="Times New Roman" panose="02020603050405020304" pitchFamily="18" charset="0"/>
                <a:cs typeface="Times New Roman" panose="02020603050405020304" pitchFamily="18" charset="0"/>
              </a:rPr>
              <a:t> </a:t>
            </a:r>
            <a:r>
              <a:rPr lang="en-US" sz="4200" dirty="0" err="1">
                <a:solidFill>
                  <a:srgbClr val="3108C8"/>
                </a:solidFill>
                <a:latin typeface="Times New Roman" panose="02020603050405020304" pitchFamily="18" charset="0"/>
                <a:cs typeface="Times New Roman" panose="02020603050405020304" pitchFamily="18" charset="0"/>
              </a:rPr>
              <a:t>thực</a:t>
            </a:r>
            <a:r>
              <a:rPr lang="en-US" sz="4200" dirty="0">
                <a:solidFill>
                  <a:srgbClr val="3108C8"/>
                </a:solidFill>
                <a:latin typeface="Times New Roman" panose="02020603050405020304" pitchFamily="18" charset="0"/>
                <a:cs typeface="Times New Roman" panose="02020603050405020304" pitchFamily="18" charset="0"/>
              </a:rPr>
              <a:t> </a:t>
            </a:r>
            <a:r>
              <a:rPr lang="en-US" sz="4200" dirty="0" err="1">
                <a:solidFill>
                  <a:srgbClr val="3108C8"/>
                </a:solidFill>
                <a:latin typeface="Times New Roman" panose="02020603050405020304" pitchFamily="18" charset="0"/>
                <a:cs typeface="Times New Roman" panose="02020603050405020304" pitchFamily="18" charset="0"/>
              </a:rPr>
              <a:t>vật</a:t>
            </a:r>
            <a:r>
              <a:rPr lang="en-US" sz="4200" dirty="0">
                <a:solidFill>
                  <a:srgbClr val="3108C8"/>
                </a:solidFill>
                <a:latin typeface="Times New Roman" panose="02020603050405020304" pitchFamily="18" charset="0"/>
                <a:cs typeface="Times New Roman" panose="02020603050405020304" pitchFamily="18" charset="0"/>
              </a:rPr>
              <a:t> </a:t>
            </a:r>
            <a:r>
              <a:rPr lang="en-US" sz="4200" dirty="0" err="1">
                <a:solidFill>
                  <a:srgbClr val="3108C8"/>
                </a:solidFill>
                <a:latin typeface="Times New Roman" panose="02020603050405020304" pitchFamily="18" charset="0"/>
                <a:cs typeface="Times New Roman" panose="02020603050405020304" pitchFamily="18" charset="0"/>
              </a:rPr>
              <a:t>ôn</a:t>
            </a:r>
            <a:r>
              <a:rPr lang="en-US" sz="4200" dirty="0">
                <a:solidFill>
                  <a:srgbClr val="3108C8"/>
                </a:solidFill>
                <a:latin typeface="Times New Roman" panose="02020603050405020304" pitchFamily="18" charset="0"/>
                <a:cs typeface="Times New Roman" panose="02020603050405020304" pitchFamily="18" charset="0"/>
              </a:rPr>
              <a:t> </a:t>
            </a:r>
            <a:r>
              <a:rPr lang="en-US" sz="4200" dirty="0" err="1">
                <a:solidFill>
                  <a:srgbClr val="3108C8"/>
                </a:solidFill>
                <a:latin typeface="Times New Roman" panose="02020603050405020304" pitchFamily="18" charset="0"/>
                <a:cs typeface="Times New Roman" panose="02020603050405020304" pitchFamily="18" charset="0"/>
              </a:rPr>
              <a:t>đới</a:t>
            </a:r>
            <a:endParaRPr lang="en-US" sz="4200" dirty="0">
              <a:solidFill>
                <a:srgbClr val="3108C8"/>
              </a:solidFill>
              <a:latin typeface="Times New Roman" panose="02020603050405020304" pitchFamily="18" charset="0"/>
              <a:cs typeface="Times New Roman" panose="02020603050405020304" pitchFamily="18" charset="0"/>
            </a:endParaRPr>
          </a:p>
        </p:txBody>
      </p:sp>
      <p:cxnSp>
        <p:nvCxnSpPr>
          <p:cNvPr id="23" name="Connector: Curved 22">
            <a:extLst>
              <a:ext uri="{FF2B5EF4-FFF2-40B4-BE49-F238E27FC236}">
                <a16:creationId xmlns:a16="http://schemas.microsoft.com/office/drawing/2014/main" id="{D8D05838-6D0A-26EA-41A6-3F84F50293D2}"/>
              </a:ext>
            </a:extLst>
          </p:cNvPr>
          <p:cNvCxnSpPr>
            <a:cxnSpLocks/>
          </p:cNvCxnSpPr>
          <p:nvPr/>
        </p:nvCxnSpPr>
        <p:spPr>
          <a:xfrm flipV="1">
            <a:off x="6770135" y="1792527"/>
            <a:ext cx="2975859" cy="418074"/>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id="{3C715399-C618-AD91-C180-E541582D2D94}"/>
              </a:ext>
            </a:extLst>
          </p:cNvPr>
          <p:cNvCxnSpPr>
            <a:cxnSpLocks/>
          </p:cNvCxnSpPr>
          <p:nvPr/>
        </p:nvCxnSpPr>
        <p:spPr>
          <a:xfrm>
            <a:off x="6770135" y="2210601"/>
            <a:ext cx="2882940" cy="619086"/>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D44E085-97A8-AFC2-01CB-3AA4E403DF70}"/>
              </a:ext>
            </a:extLst>
          </p:cNvPr>
          <p:cNvSpPr txBox="1"/>
          <p:nvPr/>
        </p:nvSpPr>
        <p:spPr>
          <a:xfrm>
            <a:off x="9525000" y="2400123"/>
            <a:ext cx="3105996" cy="738664"/>
          </a:xfrm>
          <a:prstGeom prst="rect">
            <a:avLst/>
          </a:prstGeom>
          <a:noFill/>
        </p:spPr>
        <p:txBody>
          <a:bodyPr wrap="square" rtlCol="0">
            <a:spAutoFit/>
          </a:bodyPr>
          <a:lstStyle/>
          <a:p>
            <a:pPr defTabSz="1371600"/>
            <a:r>
              <a:rPr lang="en-US" sz="4200" dirty="0">
                <a:solidFill>
                  <a:srgbClr val="3108C8"/>
                </a:solidFill>
                <a:latin typeface="Times New Roman" panose="02020603050405020304" pitchFamily="18" charset="0"/>
                <a:cs typeface="Times New Roman" panose="02020603050405020304" pitchFamily="18" charset="0"/>
              </a:rPr>
              <a:t> </a:t>
            </a:r>
            <a:r>
              <a:rPr lang="en-US" sz="4200" dirty="0" err="1">
                <a:solidFill>
                  <a:srgbClr val="3108C8"/>
                </a:solidFill>
                <a:latin typeface="Times New Roman" panose="02020603050405020304" pitchFamily="18" charset="0"/>
                <a:cs typeface="Times New Roman" panose="02020603050405020304" pitchFamily="18" charset="0"/>
              </a:rPr>
              <a:t>Đất</a:t>
            </a:r>
            <a:r>
              <a:rPr lang="en-US" sz="4200" dirty="0">
                <a:solidFill>
                  <a:srgbClr val="3108C8"/>
                </a:solidFill>
                <a:latin typeface="Times New Roman" panose="02020603050405020304" pitchFamily="18" charset="0"/>
                <a:cs typeface="Times New Roman" panose="02020603050405020304" pitchFamily="18" charset="0"/>
              </a:rPr>
              <a:t> </a:t>
            </a:r>
            <a:r>
              <a:rPr lang="en-US" sz="4200" dirty="0" err="1">
                <a:solidFill>
                  <a:srgbClr val="3108C8"/>
                </a:solidFill>
                <a:latin typeface="Times New Roman" panose="02020603050405020304" pitchFamily="18" charset="0"/>
                <a:cs typeface="Times New Roman" panose="02020603050405020304" pitchFamily="18" charset="0"/>
              </a:rPr>
              <a:t>mùn</a:t>
            </a:r>
            <a:r>
              <a:rPr lang="en-US" sz="4200" dirty="0">
                <a:solidFill>
                  <a:srgbClr val="3108C8"/>
                </a:solidFill>
                <a:latin typeface="Times New Roman" panose="02020603050405020304" pitchFamily="18" charset="0"/>
                <a:cs typeface="Times New Roman" panose="02020603050405020304" pitchFamily="18" charset="0"/>
              </a:rPr>
              <a:t> </a:t>
            </a:r>
            <a:r>
              <a:rPr lang="en-US" sz="4200" dirty="0" err="1">
                <a:solidFill>
                  <a:srgbClr val="3108C8"/>
                </a:solidFill>
                <a:latin typeface="Times New Roman" panose="02020603050405020304" pitchFamily="18" charset="0"/>
                <a:cs typeface="Times New Roman" panose="02020603050405020304" pitchFamily="18" charset="0"/>
              </a:rPr>
              <a:t>thô</a:t>
            </a:r>
            <a:endParaRPr lang="en-US" sz="4200" dirty="0">
              <a:solidFill>
                <a:srgbClr val="3108C8"/>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B2497C1D-C319-7C4A-5C97-F18729488FD6}"/>
              </a:ext>
            </a:extLst>
          </p:cNvPr>
          <p:cNvGrpSpPr/>
          <p:nvPr/>
        </p:nvGrpSpPr>
        <p:grpSpPr>
          <a:xfrm>
            <a:off x="11908752" y="3181057"/>
            <a:ext cx="5997291" cy="7000187"/>
            <a:chOff x="7042326" y="633308"/>
            <a:chExt cx="4895037" cy="6154187"/>
          </a:xfrm>
        </p:grpSpPr>
        <p:pic>
          <p:nvPicPr>
            <p:cNvPr id="13" name="Picture 12" descr="A field of flowers&#10;&#10;Description automatically generated with low confidence">
              <a:extLst>
                <a:ext uri="{FF2B5EF4-FFF2-40B4-BE49-F238E27FC236}">
                  <a16:creationId xmlns:a16="http://schemas.microsoft.com/office/drawing/2014/main" id="{57DF2875-5792-FE65-0607-EF7BE86270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2326" y="633308"/>
              <a:ext cx="4895036" cy="2991725"/>
            </a:xfrm>
            <a:prstGeom prst="rect">
              <a:avLst/>
            </a:prstGeom>
          </p:spPr>
        </p:pic>
        <p:pic>
          <p:nvPicPr>
            <p:cNvPr id="14" name="Picture 12">
              <a:extLst>
                <a:ext uri="{FF2B5EF4-FFF2-40B4-BE49-F238E27FC236}">
                  <a16:creationId xmlns:a16="http://schemas.microsoft.com/office/drawing/2014/main" id="{3CDA0338-43CB-C549-6BE8-FF14F5138D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2327" y="3625034"/>
              <a:ext cx="4895036" cy="316246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DDFC4BB-4D43-1CD5-826A-DA275283DA35}"/>
                </a:ext>
              </a:extLst>
            </p:cNvPr>
            <p:cNvSpPr txBox="1"/>
            <p:nvPr/>
          </p:nvSpPr>
          <p:spPr>
            <a:xfrm>
              <a:off x="9954342" y="3625034"/>
              <a:ext cx="1983019" cy="649394"/>
            </a:xfrm>
            <a:prstGeom prst="rect">
              <a:avLst/>
            </a:prstGeom>
            <a:solidFill>
              <a:schemeClr val="bg1">
                <a:alpha val="59000"/>
              </a:schemeClr>
            </a:solidFill>
          </p:spPr>
          <p:txBody>
            <a:bodyPr wrap="square">
              <a:spAutoFit/>
            </a:bodyPr>
            <a:lstStyle/>
            <a:p>
              <a:pPr defTabSz="1371600"/>
              <a:r>
                <a:rPr lang="en-US" sz="4200">
                  <a:solidFill>
                    <a:srgbClr val="3108C8"/>
                  </a:solidFill>
                  <a:latin typeface="Times New Roman" panose="02020603050405020304" pitchFamily="18" charset="0"/>
                  <a:cs typeface="Times New Roman" panose="02020603050405020304" pitchFamily="18" charset="0"/>
                </a:rPr>
                <a:t>Đỗ quyên</a:t>
              </a:r>
              <a:endParaRPr lang="en-US" sz="4200">
                <a:solidFill>
                  <a:prstClr val="black"/>
                </a:solidFill>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BC95849A-2EC0-E475-BDF6-6C18CCC47236}"/>
              </a:ext>
            </a:extLst>
          </p:cNvPr>
          <p:cNvGrpSpPr/>
          <p:nvPr/>
        </p:nvGrpSpPr>
        <p:grpSpPr>
          <a:xfrm>
            <a:off x="1228061" y="3366945"/>
            <a:ext cx="10180674" cy="6276852"/>
            <a:chOff x="965771" y="2433017"/>
            <a:chExt cx="5537321" cy="3603053"/>
          </a:xfrm>
        </p:grpSpPr>
        <p:pic>
          <p:nvPicPr>
            <p:cNvPr id="19" name="Picture 18" descr="A close-up of some plants&#10;&#10;Description automatically generated with low confidence">
              <a:extLst>
                <a:ext uri="{FF2B5EF4-FFF2-40B4-BE49-F238E27FC236}">
                  <a16:creationId xmlns:a16="http://schemas.microsoft.com/office/drawing/2014/main" id="{197B9109-5535-D2A9-E3CD-34DC354019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5771" y="2433017"/>
              <a:ext cx="5537321" cy="3603053"/>
            </a:xfrm>
            <a:prstGeom prst="rect">
              <a:avLst/>
            </a:prstGeom>
          </p:spPr>
        </p:pic>
        <p:sp>
          <p:nvSpPr>
            <p:cNvPr id="22" name="TextBox 21">
              <a:extLst>
                <a:ext uri="{FF2B5EF4-FFF2-40B4-BE49-F238E27FC236}">
                  <a16:creationId xmlns:a16="http://schemas.microsoft.com/office/drawing/2014/main" id="{E840F63D-5143-FD9F-C68D-1A78AFBAD7B2}"/>
                </a:ext>
              </a:extLst>
            </p:cNvPr>
            <p:cNvSpPr txBox="1"/>
            <p:nvPr/>
          </p:nvSpPr>
          <p:spPr>
            <a:xfrm>
              <a:off x="971392" y="5684180"/>
              <a:ext cx="3349911" cy="318007"/>
            </a:xfrm>
            <a:prstGeom prst="rect">
              <a:avLst/>
            </a:prstGeom>
            <a:solidFill>
              <a:schemeClr val="bg1">
                <a:alpha val="83000"/>
              </a:schemeClr>
            </a:solidFill>
          </p:spPr>
          <p:txBody>
            <a:bodyPr wrap="square" rtlCol="0">
              <a:spAutoFit/>
            </a:bodyPr>
            <a:lstStyle/>
            <a:p>
              <a:pPr algn="ctr" defTabSz="1371600"/>
              <a:r>
                <a:rPr lang="en-US" sz="3000">
                  <a:solidFill>
                    <a:srgbClr val="3108C8"/>
                  </a:solidFill>
                  <a:latin typeface="Times New Roman" panose="02020603050405020304" pitchFamily="18" charset="0"/>
                  <a:cs typeface="Times New Roman" panose="02020603050405020304" pitchFamily="18" charset="0"/>
                </a:rPr>
                <a:t>Quần thể thiết sam-Phan-xi-păng</a:t>
              </a:r>
            </a:p>
          </p:txBody>
        </p:sp>
      </p:grpSp>
      <p:pic>
        <p:nvPicPr>
          <p:cNvPr id="28" name="Picture 27">
            <a:extLst>
              <a:ext uri="{FF2B5EF4-FFF2-40B4-BE49-F238E27FC236}">
                <a16:creationId xmlns:a16="http://schemas.microsoft.com/office/drawing/2014/main" id="{96DAE080-56CA-6BBC-8FBE-CA5AEE560F57}"/>
              </a:ext>
            </a:extLst>
          </p:cNvPr>
          <p:cNvPicPr>
            <a:picLocks noChangeAspect="1"/>
          </p:cNvPicPr>
          <p:nvPr/>
        </p:nvPicPr>
        <p:blipFill>
          <a:blip r:embed="rId7"/>
          <a:stretch>
            <a:fillRect/>
          </a:stretch>
        </p:blipFill>
        <p:spPr>
          <a:xfrm>
            <a:off x="1219424" y="3389802"/>
            <a:ext cx="10180674" cy="6276852"/>
          </a:xfrm>
          <a:prstGeom prst="rect">
            <a:avLst/>
          </a:prstGeom>
        </p:spPr>
      </p:pic>
      <p:grpSp>
        <p:nvGrpSpPr>
          <p:cNvPr id="29" name="Google Shape;474;p24">
            <a:extLst>
              <a:ext uri="{FF2B5EF4-FFF2-40B4-BE49-F238E27FC236}">
                <a16:creationId xmlns:a16="http://schemas.microsoft.com/office/drawing/2014/main" id="{F946C8C5-73AB-745B-7FB8-7543EEB0AC89}"/>
              </a:ext>
            </a:extLst>
          </p:cNvPr>
          <p:cNvGrpSpPr/>
          <p:nvPr/>
        </p:nvGrpSpPr>
        <p:grpSpPr>
          <a:xfrm>
            <a:off x="-118953" y="30617"/>
            <a:ext cx="8040330" cy="1171254"/>
            <a:chOff x="1090332" y="1560375"/>
            <a:chExt cx="4252753" cy="1041525"/>
          </a:xfrm>
        </p:grpSpPr>
        <p:sp>
          <p:nvSpPr>
            <p:cNvPr id="30" name="Google Shape;475;p24">
              <a:extLst>
                <a:ext uri="{FF2B5EF4-FFF2-40B4-BE49-F238E27FC236}">
                  <a16:creationId xmlns:a16="http://schemas.microsoft.com/office/drawing/2014/main" id="{C75F46B5-8A60-1D18-5B35-1908C36B45DD}"/>
                </a:ext>
              </a:extLst>
            </p:cNvPr>
            <p:cNvSpPr/>
            <p:nvPr/>
          </p:nvSpPr>
          <p:spPr>
            <a:xfrm>
              <a:off x="1254450" y="1624675"/>
              <a:ext cx="3983711"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rgbClr val="7030A0"/>
            </a:solidFill>
            <a:ln>
              <a:noFill/>
            </a:ln>
          </p:spPr>
          <p:txBody>
            <a:bodyPr spcFirstLastPara="1" wrap="square" lIns="137138" tIns="137138" rIns="137138" bIns="137138" anchor="ctr" anchorCtr="0">
              <a:noAutofit/>
            </a:bodyPr>
            <a:lstStyle/>
            <a:p>
              <a:pPr defTabSz="1371600"/>
              <a:endParaRPr sz="2700">
                <a:solidFill>
                  <a:prstClr val="white"/>
                </a:solidFill>
                <a:latin typeface="Times New Roman" panose="02020603050405020304" pitchFamily="18" charset="0"/>
                <a:cs typeface="Times New Roman" panose="02020603050405020304" pitchFamily="18" charset="0"/>
              </a:endParaRPr>
            </a:p>
          </p:txBody>
        </p:sp>
        <p:sp>
          <p:nvSpPr>
            <p:cNvPr id="31" name="Google Shape;478;p24">
              <a:extLst>
                <a:ext uri="{FF2B5EF4-FFF2-40B4-BE49-F238E27FC236}">
                  <a16:creationId xmlns:a16="http://schemas.microsoft.com/office/drawing/2014/main" id="{F1182810-28C7-63AB-AA2F-EBFA4FF4255F}"/>
                </a:ext>
              </a:extLst>
            </p:cNvPr>
            <p:cNvSpPr/>
            <p:nvPr/>
          </p:nvSpPr>
          <p:spPr>
            <a:xfrm>
              <a:off x="1153250" y="1560375"/>
              <a:ext cx="4189835" cy="1041525"/>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a:noFill/>
            </a:ln>
          </p:spPr>
          <p:txBody>
            <a:bodyPr spcFirstLastPara="1" wrap="square" lIns="137138" tIns="137138" rIns="137138" bIns="137138" anchor="ctr" anchorCtr="0">
              <a:noAutofit/>
            </a:bodyPr>
            <a:lstStyle/>
            <a:p>
              <a:pPr defTabSz="1371600"/>
              <a:endParaRPr sz="2700">
                <a:solidFill>
                  <a:prstClr val="black"/>
                </a:solidFill>
                <a:latin typeface="Times New Roman" panose="02020603050405020304" pitchFamily="18" charset="0"/>
                <a:cs typeface="Times New Roman" panose="02020603050405020304" pitchFamily="18" charset="0"/>
              </a:endParaRPr>
            </a:p>
          </p:txBody>
        </p:sp>
        <p:sp>
          <p:nvSpPr>
            <p:cNvPr id="32" name="Google Shape;481;p24">
              <a:extLst>
                <a:ext uri="{FF2B5EF4-FFF2-40B4-BE49-F238E27FC236}">
                  <a16:creationId xmlns:a16="http://schemas.microsoft.com/office/drawing/2014/main" id="{1DC5AB7C-AFB1-15FE-86FC-9F9ED787D02D}"/>
                </a:ext>
              </a:extLst>
            </p:cNvPr>
            <p:cNvSpPr txBox="1"/>
            <p:nvPr/>
          </p:nvSpPr>
          <p:spPr>
            <a:xfrm>
              <a:off x="1090332" y="1771798"/>
              <a:ext cx="4252753" cy="582292"/>
            </a:xfrm>
            <a:prstGeom prst="rect">
              <a:avLst/>
            </a:prstGeom>
            <a:noFill/>
            <a:ln>
              <a:noFill/>
            </a:ln>
          </p:spPr>
          <p:txBody>
            <a:bodyPr spcFirstLastPara="1" wrap="square" lIns="137138" tIns="137138" rIns="137138" bIns="137138" anchor="ctr" anchorCtr="0">
              <a:noAutofit/>
            </a:bodyPr>
            <a:lstStyle/>
            <a:p>
              <a:pPr algn="ctr" defTabSz="1371600"/>
              <a:r>
                <a:rPr lang="en-US" sz="3600" dirty="0" err="1">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rPr>
                <a:t>Thiên</a:t>
              </a:r>
              <a:r>
                <a:rPr lang="en-US" sz="3600" dirty="0">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3600" dirty="0" err="1">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rPr>
                <a:t>nhiên</a:t>
              </a:r>
              <a:r>
                <a:rPr lang="en-US" sz="3600" dirty="0">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3600" dirty="0" err="1">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rPr>
                <a:t>phân</a:t>
              </a:r>
              <a:r>
                <a:rPr lang="en-US" sz="3600" dirty="0">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3600" dirty="0" err="1">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rPr>
                <a:t>hóa</a:t>
              </a:r>
              <a:r>
                <a:rPr lang="en-US" sz="3600" dirty="0">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3600" dirty="0" err="1">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rPr>
                <a:t>theo</a:t>
              </a:r>
              <a:r>
                <a:rPr lang="en-US" sz="3600" dirty="0">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3600" dirty="0" err="1" smtClean="0">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rPr>
                <a:t>đai</a:t>
              </a:r>
              <a:r>
                <a:rPr lang="en-US" sz="3600" dirty="0" smtClean="0">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rPr>
                <a:t> </a:t>
              </a:r>
              <a:r>
                <a:rPr lang="en-US" sz="3600" dirty="0" err="1">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rPr>
                <a:t>cao</a:t>
              </a:r>
              <a:endParaRPr lang="en-US" sz="3600" dirty="0">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endParaRPr>
            </a:p>
          </p:txBody>
        </p:sp>
      </p:grpSp>
    </p:spTree>
    <p:extLst>
      <p:ext uri="{BB962C8B-B14F-4D97-AF65-F5344CB8AC3E}">
        <p14:creationId xmlns:p14="http://schemas.microsoft.com/office/powerpoint/2010/main" val="351234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500"/>
                                        <p:tgtEl>
                                          <p:spTgt spid="2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left)">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arn(inVertical)">
                                      <p:cBhvr>
                                        <p:cTn id="3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FF522A-4AFC-F069-C31C-91E95F6B1439}"/>
              </a:ext>
            </a:extLst>
          </p:cNvPr>
          <p:cNvPicPr>
            <a:picLocks noChangeAspect="1"/>
          </p:cNvPicPr>
          <p:nvPr/>
        </p:nvPicPr>
        <p:blipFill rotWithShape="1">
          <a:blip r:embed="rId3"/>
          <a:srcRect l="9476" b="19018"/>
          <a:stretch/>
        </p:blipFill>
        <p:spPr>
          <a:xfrm>
            <a:off x="2" y="9269858"/>
            <a:ext cx="18287999" cy="1017143"/>
          </a:xfrm>
          <a:prstGeom prst="rect">
            <a:avLst/>
          </a:prstGeom>
        </p:spPr>
      </p:pic>
      <p:grpSp>
        <p:nvGrpSpPr>
          <p:cNvPr id="9" name="Google Shape;474;p24">
            <a:extLst>
              <a:ext uri="{FF2B5EF4-FFF2-40B4-BE49-F238E27FC236}">
                <a16:creationId xmlns:a16="http://schemas.microsoft.com/office/drawing/2014/main" id="{E48691E4-469D-37C1-2CD9-420037436D45}"/>
              </a:ext>
            </a:extLst>
          </p:cNvPr>
          <p:cNvGrpSpPr/>
          <p:nvPr/>
        </p:nvGrpSpPr>
        <p:grpSpPr>
          <a:xfrm>
            <a:off x="-118953" y="30617"/>
            <a:ext cx="9262953" cy="1171254"/>
            <a:chOff x="1090332" y="1560375"/>
            <a:chExt cx="4252753" cy="1041525"/>
          </a:xfrm>
        </p:grpSpPr>
        <p:sp>
          <p:nvSpPr>
            <p:cNvPr id="10" name="Google Shape;475;p24">
              <a:extLst>
                <a:ext uri="{FF2B5EF4-FFF2-40B4-BE49-F238E27FC236}">
                  <a16:creationId xmlns:a16="http://schemas.microsoft.com/office/drawing/2014/main" id="{C3FAEC34-DCCD-4DAD-6584-B32CFCB02FA1}"/>
                </a:ext>
              </a:extLst>
            </p:cNvPr>
            <p:cNvSpPr/>
            <p:nvPr/>
          </p:nvSpPr>
          <p:spPr>
            <a:xfrm>
              <a:off x="1254450" y="1624675"/>
              <a:ext cx="3983711"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rgbClr val="7030A0"/>
            </a:solidFill>
            <a:ln>
              <a:noFill/>
            </a:ln>
          </p:spPr>
          <p:txBody>
            <a:bodyPr spcFirstLastPara="1" wrap="square" lIns="137138" tIns="137138" rIns="137138" bIns="137138" anchor="ctr" anchorCtr="0">
              <a:noAutofit/>
            </a:bodyPr>
            <a:lstStyle/>
            <a:p>
              <a:pPr defTabSz="1371600"/>
              <a:endParaRPr sz="2700">
                <a:solidFill>
                  <a:prstClr val="white"/>
                </a:solidFill>
                <a:latin typeface="Times New Roman" panose="02020603050405020304" pitchFamily="18" charset="0"/>
                <a:cs typeface="Times New Roman" panose="02020603050405020304" pitchFamily="18" charset="0"/>
              </a:endParaRPr>
            </a:p>
          </p:txBody>
        </p:sp>
        <p:sp>
          <p:nvSpPr>
            <p:cNvPr id="11" name="Google Shape;478;p24">
              <a:extLst>
                <a:ext uri="{FF2B5EF4-FFF2-40B4-BE49-F238E27FC236}">
                  <a16:creationId xmlns:a16="http://schemas.microsoft.com/office/drawing/2014/main" id="{6504C13A-0CD8-A0DF-8FA1-60E32D93E1B9}"/>
                </a:ext>
              </a:extLst>
            </p:cNvPr>
            <p:cNvSpPr/>
            <p:nvPr/>
          </p:nvSpPr>
          <p:spPr>
            <a:xfrm>
              <a:off x="1153250" y="1560375"/>
              <a:ext cx="4189835" cy="1041525"/>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a:noFill/>
            </a:ln>
          </p:spPr>
          <p:txBody>
            <a:bodyPr spcFirstLastPara="1" wrap="square" lIns="137138" tIns="137138" rIns="137138" bIns="137138" anchor="ctr" anchorCtr="0">
              <a:noAutofit/>
            </a:bodyPr>
            <a:lstStyle/>
            <a:p>
              <a:pPr defTabSz="1371600"/>
              <a:endParaRPr sz="2700">
                <a:solidFill>
                  <a:prstClr val="black"/>
                </a:solidFill>
                <a:latin typeface="Times New Roman" panose="02020603050405020304" pitchFamily="18" charset="0"/>
                <a:cs typeface="Times New Roman" panose="02020603050405020304" pitchFamily="18" charset="0"/>
              </a:endParaRPr>
            </a:p>
          </p:txBody>
        </p:sp>
        <p:sp>
          <p:nvSpPr>
            <p:cNvPr id="12" name="Google Shape;481;p24">
              <a:extLst>
                <a:ext uri="{FF2B5EF4-FFF2-40B4-BE49-F238E27FC236}">
                  <a16:creationId xmlns:a16="http://schemas.microsoft.com/office/drawing/2014/main" id="{90B963FC-D9C7-8CDB-1125-F636E72A6068}"/>
                </a:ext>
              </a:extLst>
            </p:cNvPr>
            <p:cNvSpPr txBox="1"/>
            <p:nvPr/>
          </p:nvSpPr>
          <p:spPr>
            <a:xfrm>
              <a:off x="1090332" y="1771798"/>
              <a:ext cx="4252753" cy="582292"/>
            </a:xfrm>
            <a:prstGeom prst="rect">
              <a:avLst/>
            </a:prstGeom>
            <a:noFill/>
            <a:ln>
              <a:noFill/>
            </a:ln>
          </p:spPr>
          <p:txBody>
            <a:bodyPr spcFirstLastPara="1" wrap="square" lIns="137138" tIns="137138" rIns="137138" bIns="137138" anchor="ctr" anchorCtr="0">
              <a:noAutofit/>
            </a:bodyPr>
            <a:lstStyle/>
            <a:p>
              <a:pPr algn="ctr" defTabSz="1371600"/>
              <a:r>
                <a:rPr lang="en-US" sz="3600">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rPr>
                <a:t>Thiên nhiên phân hóa theo hướng sườn</a:t>
              </a:r>
            </a:p>
          </p:txBody>
        </p:sp>
      </p:grpSp>
      <p:pic>
        <p:nvPicPr>
          <p:cNvPr id="17" name="Picture 16">
            <a:extLst>
              <a:ext uri="{FF2B5EF4-FFF2-40B4-BE49-F238E27FC236}">
                <a16:creationId xmlns:a16="http://schemas.microsoft.com/office/drawing/2014/main" id="{37A8726C-19A4-294E-8E65-13D41AE9B300}"/>
              </a:ext>
            </a:extLst>
          </p:cNvPr>
          <p:cNvPicPr>
            <a:picLocks noChangeAspect="1"/>
          </p:cNvPicPr>
          <p:nvPr/>
        </p:nvPicPr>
        <p:blipFill>
          <a:blip r:embed="rId4"/>
          <a:stretch>
            <a:fillRect/>
          </a:stretch>
        </p:blipFill>
        <p:spPr>
          <a:xfrm>
            <a:off x="8915465" y="1088644"/>
            <a:ext cx="9388197" cy="8144387"/>
          </a:xfrm>
          <a:prstGeom prst="rect">
            <a:avLst/>
          </a:prstGeom>
        </p:spPr>
      </p:pic>
      <p:sp>
        <p:nvSpPr>
          <p:cNvPr id="18" name="TextBox 17">
            <a:extLst>
              <a:ext uri="{FF2B5EF4-FFF2-40B4-BE49-F238E27FC236}">
                <a16:creationId xmlns:a16="http://schemas.microsoft.com/office/drawing/2014/main" id="{A2907FC0-4DB3-4A63-7FC8-B5DA166789C2}"/>
              </a:ext>
            </a:extLst>
          </p:cNvPr>
          <p:cNvSpPr txBox="1"/>
          <p:nvPr/>
        </p:nvSpPr>
        <p:spPr>
          <a:xfrm>
            <a:off x="1" y="1505064"/>
            <a:ext cx="8905487" cy="2308324"/>
          </a:xfrm>
          <a:prstGeom prst="rect">
            <a:avLst/>
          </a:prstGeom>
          <a:noFill/>
        </p:spPr>
        <p:txBody>
          <a:bodyPr wrap="square" rtlCol="0">
            <a:spAutoFit/>
          </a:bodyPr>
          <a:lstStyle/>
          <a:p>
            <a:pPr marL="685800" indent="-685800" algn="ctr" defTabSz="1371600">
              <a:buFont typeface="Wingdings" panose="05000000000000000000" pitchFamily="2" charset="2"/>
              <a:buChar char="Ø"/>
            </a:pPr>
            <a:r>
              <a:rPr lang="en-US" sz="4800" b="1" dirty="0" err="1">
                <a:solidFill>
                  <a:srgbClr val="00B050"/>
                </a:solidFill>
                <a:latin typeface="Times New Roman" panose="02020603050405020304" pitchFamily="18" charset="0"/>
                <a:cs typeface="Times New Roman" panose="02020603050405020304" pitchFamily="18" charset="0"/>
              </a:rPr>
              <a:t>Dãy</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Hoàng</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Liên</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Sơn</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làm</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suy</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yếu</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tác</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động</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của</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gió</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mùa</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Đông</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Bắc</a:t>
            </a:r>
            <a:endParaRPr lang="en-US" sz="4800" b="1" dirty="0">
              <a:solidFill>
                <a:srgbClr val="00B050"/>
              </a:solidFill>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5992E266-BA6D-7BED-EB8A-CE2C577658ED}"/>
              </a:ext>
            </a:extLst>
          </p:cNvPr>
          <p:cNvSpPr/>
          <p:nvPr/>
        </p:nvSpPr>
        <p:spPr>
          <a:xfrm>
            <a:off x="11404316" y="2808595"/>
            <a:ext cx="1279133" cy="1618181"/>
          </a:xfrm>
          <a:custGeom>
            <a:avLst/>
            <a:gdLst>
              <a:gd name="connsiteX0" fmla="*/ 0 w 852755"/>
              <a:gd name="connsiteY0" fmla="*/ 0 h 1078787"/>
              <a:gd name="connsiteX1" fmla="*/ 154112 w 852755"/>
              <a:gd name="connsiteY1" fmla="*/ 92468 h 1078787"/>
              <a:gd name="connsiteX2" fmla="*/ 318499 w 852755"/>
              <a:gd name="connsiteY2" fmla="*/ 267129 h 1078787"/>
              <a:gd name="connsiteX3" fmla="*/ 400692 w 852755"/>
              <a:gd name="connsiteY3" fmla="*/ 369870 h 1078787"/>
              <a:gd name="connsiteX4" fmla="*/ 719191 w 852755"/>
              <a:gd name="connsiteY4" fmla="*/ 863030 h 1078787"/>
              <a:gd name="connsiteX5" fmla="*/ 852755 w 852755"/>
              <a:gd name="connsiteY5" fmla="*/ 1078787 h 1078787"/>
              <a:gd name="connsiteX6" fmla="*/ 852755 w 852755"/>
              <a:gd name="connsiteY6" fmla="*/ 1078787 h 1078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755" h="1078787">
                <a:moveTo>
                  <a:pt x="0" y="0"/>
                </a:moveTo>
                <a:cubicBezTo>
                  <a:pt x="50514" y="23973"/>
                  <a:pt x="101029" y="47947"/>
                  <a:pt x="154112" y="92468"/>
                </a:cubicBezTo>
                <a:cubicBezTo>
                  <a:pt x="207195" y="136990"/>
                  <a:pt x="277402" y="220895"/>
                  <a:pt x="318499" y="267129"/>
                </a:cubicBezTo>
                <a:cubicBezTo>
                  <a:pt x="359596" y="313363"/>
                  <a:pt x="333910" y="270553"/>
                  <a:pt x="400692" y="369870"/>
                </a:cubicBezTo>
                <a:cubicBezTo>
                  <a:pt x="467474" y="469187"/>
                  <a:pt x="643847" y="744877"/>
                  <a:pt x="719191" y="863030"/>
                </a:cubicBezTo>
                <a:cubicBezTo>
                  <a:pt x="794535" y="981183"/>
                  <a:pt x="852755" y="1078787"/>
                  <a:pt x="852755" y="1078787"/>
                </a:cubicBezTo>
                <a:lnTo>
                  <a:pt x="852755" y="1078787"/>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C8462EDF-8115-1E7A-BF8F-EEF5F3757360}"/>
              </a:ext>
            </a:extLst>
          </p:cNvPr>
          <p:cNvSpPr txBox="1"/>
          <p:nvPr/>
        </p:nvSpPr>
        <p:spPr>
          <a:xfrm>
            <a:off x="-118953" y="4210215"/>
            <a:ext cx="9624678" cy="2308324"/>
          </a:xfrm>
          <a:prstGeom prst="rect">
            <a:avLst/>
          </a:prstGeom>
          <a:noFill/>
        </p:spPr>
        <p:txBody>
          <a:bodyPr wrap="square">
            <a:spAutoFit/>
          </a:bodyPr>
          <a:lstStyle/>
          <a:p>
            <a:pPr marL="685800" indent="-685800" defTabSz="1371600">
              <a:buFont typeface="Wingdings" panose="05000000000000000000" pitchFamily="2" charset="2"/>
              <a:buChar char="ü"/>
            </a:pPr>
            <a:r>
              <a:rPr lang="en-US" sz="4800" dirty="0">
                <a:solidFill>
                  <a:srgbClr val="0F0FE7"/>
                </a:solidFill>
                <a:latin typeface="Times New Roman" panose="02020603050405020304" pitchFamily="18" charset="0"/>
                <a:cs typeface="Times New Roman" panose="02020603050405020304" pitchFamily="18" charset="0"/>
              </a:rPr>
              <a:t>K</a:t>
            </a:r>
            <a:r>
              <a:rPr lang="vi-VN" sz="4800" dirty="0">
                <a:solidFill>
                  <a:srgbClr val="0F0FE7"/>
                </a:solidFill>
                <a:latin typeface="Times New Roman" panose="02020603050405020304" pitchFamily="18" charset="0"/>
                <a:cs typeface="Times New Roman" panose="02020603050405020304" pitchFamily="18" charset="0"/>
              </a:rPr>
              <a:t>hiến vùng Tây Bắc có mùa đông đến muộn và đỡ lạnh hơn Đông Bắc </a:t>
            </a:r>
            <a:endParaRPr lang="en-US" sz="4800" dirty="0">
              <a:solidFill>
                <a:srgbClr val="0F0FE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981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FF522A-4AFC-F069-C31C-91E95F6B1439}"/>
              </a:ext>
            </a:extLst>
          </p:cNvPr>
          <p:cNvPicPr>
            <a:picLocks noChangeAspect="1"/>
          </p:cNvPicPr>
          <p:nvPr/>
        </p:nvPicPr>
        <p:blipFill rotWithShape="1">
          <a:blip r:embed="rId3"/>
          <a:srcRect l="9476" b="19018"/>
          <a:stretch/>
        </p:blipFill>
        <p:spPr>
          <a:xfrm>
            <a:off x="2" y="9269858"/>
            <a:ext cx="18287999" cy="1017143"/>
          </a:xfrm>
          <a:prstGeom prst="rect">
            <a:avLst/>
          </a:prstGeom>
        </p:spPr>
      </p:pic>
      <p:grpSp>
        <p:nvGrpSpPr>
          <p:cNvPr id="9" name="Google Shape;474;p24">
            <a:extLst>
              <a:ext uri="{FF2B5EF4-FFF2-40B4-BE49-F238E27FC236}">
                <a16:creationId xmlns:a16="http://schemas.microsoft.com/office/drawing/2014/main" id="{E48691E4-469D-37C1-2CD9-420037436D45}"/>
              </a:ext>
            </a:extLst>
          </p:cNvPr>
          <p:cNvGrpSpPr/>
          <p:nvPr/>
        </p:nvGrpSpPr>
        <p:grpSpPr>
          <a:xfrm>
            <a:off x="-118953" y="30617"/>
            <a:ext cx="9262953" cy="1171254"/>
            <a:chOff x="1090332" y="1560375"/>
            <a:chExt cx="4252753" cy="1041525"/>
          </a:xfrm>
        </p:grpSpPr>
        <p:sp>
          <p:nvSpPr>
            <p:cNvPr id="10" name="Google Shape;475;p24">
              <a:extLst>
                <a:ext uri="{FF2B5EF4-FFF2-40B4-BE49-F238E27FC236}">
                  <a16:creationId xmlns:a16="http://schemas.microsoft.com/office/drawing/2014/main" id="{C3FAEC34-DCCD-4DAD-6584-B32CFCB02FA1}"/>
                </a:ext>
              </a:extLst>
            </p:cNvPr>
            <p:cNvSpPr/>
            <p:nvPr/>
          </p:nvSpPr>
          <p:spPr>
            <a:xfrm>
              <a:off x="1254450" y="1624675"/>
              <a:ext cx="3983711"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rgbClr val="7030A0"/>
            </a:solidFill>
            <a:ln>
              <a:noFill/>
            </a:ln>
          </p:spPr>
          <p:txBody>
            <a:bodyPr spcFirstLastPara="1" wrap="square" lIns="137138" tIns="137138" rIns="137138" bIns="137138" anchor="ctr" anchorCtr="0">
              <a:noAutofit/>
            </a:bodyPr>
            <a:lstStyle/>
            <a:p>
              <a:pPr defTabSz="1371600"/>
              <a:endParaRPr sz="2700">
                <a:solidFill>
                  <a:prstClr val="white"/>
                </a:solidFill>
                <a:latin typeface="Calibri" panose="020F0502020204030204"/>
              </a:endParaRPr>
            </a:p>
          </p:txBody>
        </p:sp>
        <p:sp>
          <p:nvSpPr>
            <p:cNvPr id="11" name="Google Shape;478;p24">
              <a:extLst>
                <a:ext uri="{FF2B5EF4-FFF2-40B4-BE49-F238E27FC236}">
                  <a16:creationId xmlns:a16="http://schemas.microsoft.com/office/drawing/2014/main" id="{6504C13A-0CD8-A0DF-8FA1-60E32D93E1B9}"/>
                </a:ext>
              </a:extLst>
            </p:cNvPr>
            <p:cNvSpPr/>
            <p:nvPr/>
          </p:nvSpPr>
          <p:spPr>
            <a:xfrm>
              <a:off x="1153250" y="1560375"/>
              <a:ext cx="4189835" cy="1041525"/>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a:noFill/>
            </a:ln>
          </p:spPr>
          <p:txBody>
            <a:bodyPr spcFirstLastPara="1" wrap="square" lIns="137138" tIns="137138" rIns="137138" bIns="137138" anchor="ctr" anchorCtr="0">
              <a:noAutofit/>
            </a:bodyPr>
            <a:lstStyle/>
            <a:p>
              <a:pPr defTabSz="1371600"/>
              <a:endParaRPr sz="2700">
                <a:solidFill>
                  <a:prstClr val="black"/>
                </a:solidFill>
                <a:latin typeface="Calibri" panose="020F0502020204030204"/>
              </a:endParaRPr>
            </a:p>
          </p:txBody>
        </p:sp>
        <p:sp>
          <p:nvSpPr>
            <p:cNvPr id="12" name="Google Shape;481;p24">
              <a:extLst>
                <a:ext uri="{FF2B5EF4-FFF2-40B4-BE49-F238E27FC236}">
                  <a16:creationId xmlns:a16="http://schemas.microsoft.com/office/drawing/2014/main" id="{90B963FC-D9C7-8CDB-1125-F636E72A6068}"/>
                </a:ext>
              </a:extLst>
            </p:cNvPr>
            <p:cNvSpPr txBox="1"/>
            <p:nvPr/>
          </p:nvSpPr>
          <p:spPr>
            <a:xfrm>
              <a:off x="1090332" y="1771798"/>
              <a:ext cx="4252753" cy="582292"/>
            </a:xfrm>
            <a:prstGeom prst="rect">
              <a:avLst/>
            </a:prstGeom>
            <a:noFill/>
            <a:ln>
              <a:noFill/>
            </a:ln>
          </p:spPr>
          <p:txBody>
            <a:bodyPr spcFirstLastPara="1" wrap="square" lIns="137138" tIns="137138" rIns="137138" bIns="137138" anchor="ctr" anchorCtr="0">
              <a:noAutofit/>
            </a:bodyPr>
            <a:lstStyle/>
            <a:p>
              <a:pPr algn="ctr" defTabSz="1371600"/>
              <a:r>
                <a:rPr lang="en-US" sz="3600">
                  <a:solidFill>
                    <a:prstClr val="white"/>
                  </a:solidFill>
                  <a:latin typeface="Arial" panose="020B0604020202020204" pitchFamily="34" charset="0"/>
                  <a:ea typeface="Fira Sans Extra Condensed Medium"/>
                  <a:cs typeface="Arial" panose="020B0604020202020204" pitchFamily="34" charset="0"/>
                  <a:sym typeface="Fira Sans Extra Condensed Medium"/>
                </a:rPr>
                <a:t>Thiên nhiên phân hóa theo hướng sườn</a:t>
              </a:r>
              <a:endParaRPr lang="en-US" sz="3600">
                <a:solidFill>
                  <a:prstClr val="white"/>
                </a:solidFill>
                <a:latin typeface="Fira Sans Extra Condensed Medium"/>
                <a:ea typeface="Fira Sans Extra Condensed Medium"/>
                <a:cs typeface="Fira Sans Extra Condensed Medium"/>
                <a:sym typeface="Fira Sans Extra Condensed Medium"/>
              </a:endParaRPr>
            </a:p>
          </p:txBody>
        </p:sp>
      </p:grpSp>
      <p:pic>
        <p:nvPicPr>
          <p:cNvPr id="4" name="Picture 3">
            <a:extLst>
              <a:ext uri="{FF2B5EF4-FFF2-40B4-BE49-F238E27FC236}">
                <a16:creationId xmlns:a16="http://schemas.microsoft.com/office/drawing/2014/main" id="{CB2E3B00-B997-7283-9B27-5001C88EFC2E}"/>
              </a:ext>
            </a:extLst>
          </p:cNvPr>
          <p:cNvPicPr>
            <a:picLocks noChangeAspect="1"/>
          </p:cNvPicPr>
          <p:nvPr/>
        </p:nvPicPr>
        <p:blipFill>
          <a:blip r:embed="rId4"/>
          <a:stretch>
            <a:fillRect/>
          </a:stretch>
        </p:blipFill>
        <p:spPr>
          <a:xfrm>
            <a:off x="10996849" y="0"/>
            <a:ext cx="7273064" cy="10287000"/>
          </a:xfrm>
          <a:prstGeom prst="rect">
            <a:avLst/>
          </a:prstGeom>
        </p:spPr>
      </p:pic>
      <p:sp>
        <p:nvSpPr>
          <p:cNvPr id="5" name="TextBox 4">
            <a:extLst>
              <a:ext uri="{FF2B5EF4-FFF2-40B4-BE49-F238E27FC236}">
                <a16:creationId xmlns:a16="http://schemas.microsoft.com/office/drawing/2014/main" id="{B10BF494-923C-3DC5-065D-DC62BC0FD38A}"/>
              </a:ext>
            </a:extLst>
          </p:cNvPr>
          <p:cNvSpPr txBox="1"/>
          <p:nvPr/>
        </p:nvSpPr>
        <p:spPr>
          <a:xfrm>
            <a:off x="18089" y="1295010"/>
            <a:ext cx="11293758" cy="1323439"/>
          </a:xfrm>
          <a:prstGeom prst="rect">
            <a:avLst/>
          </a:prstGeom>
          <a:noFill/>
        </p:spPr>
        <p:txBody>
          <a:bodyPr wrap="square" rtlCol="0">
            <a:spAutoFit/>
          </a:bodyPr>
          <a:lstStyle/>
          <a:p>
            <a:pPr marL="685800" indent="-685800" algn="ctr" defTabSz="1371600">
              <a:buFont typeface="Wingdings" panose="05000000000000000000" pitchFamily="2" charset="2"/>
              <a:buChar char="Ø"/>
            </a:pPr>
            <a:r>
              <a:rPr lang="en-US" sz="4000" dirty="0" err="1">
                <a:solidFill>
                  <a:srgbClr val="00B050"/>
                </a:solidFill>
                <a:latin typeface="Times New Roman" panose="02020603050405020304" pitchFamily="18" charset="0"/>
                <a:cs typeface="Times New Roman" panose="02020603050405020304" pitchFamily="18" charset="0"/>
              </a:rPr>
              <a:t>Dãy</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Trường</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Sơn</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gây</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nên</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hiệu</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ứng</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phơn</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tạo</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ra</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sự</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khác</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biệt</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về</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thời</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gian</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mùa</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mưa</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giữa</a:t>
            </a:r>
            <a:r>
              <a:rPr lang="en-US" sz="4000" dirty="0">
                <a:solidFill>
                  <a:srgbClr val="00B050"/>
                </a:solidFill>
                <a:latin typeface="Times New Roman" panose="02020603050405020304" pitchFamily="18" charset="0"/>
                <a:cs typeface="Times New Roman" panose="02020603050405020304" pitchFamily="18" charset="0"/>
              </a:rPr>
              <a:t> 2 </a:t>
            </a:r>
            <a:r>
              <a:rPr lang="en-US" sz="4000" dirty="0" err="1">
                <a:solidFill>
                  <a:srgbClr val="00B050"/>
                </a:solidFill>
                <a:latin typeface="Times New Roman" panose="02020603050405020304" pitchFamily="18" charset="0"/>
                <a:cs typeface="Times New Roman" panose="02020603050405020304" pitchFamily="18" charset="0"/>
              </a:rPr>
              <a:t>sườn</a:t>
            </a:r>
            <a:endParaRPr lang="en-US" sz="4000" dirty="0">
              <a:solidFill>
                <a:srgbClr val="00B05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18039C80-F7CB-28D5-3FEF-BF8E3A69F24E}"/>
              </a:ext>
            </a:extLst>
          </p:cNvPr>
          <p:cNvPicPr>
            <a:picLocks noChangeAspect="1"/>
          </p:cNvPicPr>
          <p:nvPr/>
        </p:nvPicPr>
        <p:blipFill>
          <a:blip r:embed="rId5"/>
          <a:stretch>
            <a:fillRect/>
          </a:stretch>
        </p:blipFill>
        <p:spPr>
          <a:xfrm>
            <a:off x="700164" y="2550134"/>
            <a:ext cx="10108101" cy="5547129"/>
          </a:xfrm>
          <a:prstGeom prst="rect">
            <a:avLst/>
          </a:prstGeom>
        </p:spPr>
      </p:pic>
      <p:sp>
        <p:nvSpPr>
          <p:cNvPr id="13" name="TextBox 12">
            <a:extLst>
              <a:ext uri="{FF2B5EF4-FFF2-40B4-BE49-F238E27FC236}">
                <a16:creationId xmlns:a16="http://schemas.microsoft.com/office/drawing/2014/main" id="{58752D88-AC25-8646-2357-04B91BA775D0}"/>
              </a:ext>
            </a:extLst>
          </p:cNvPr>
          <p:cNvSpPr txBox="1"/>
          <p:nvPr/>
        </p:nvSpPr>
        <p:spPr>
          <a:xfrm>
            <a:off x="238514" y="8033468"/>
            <a:ext cx="10758334" cy="1938992"/>
          </a:xfrm>
          <a:prstGeom prst="rect">
            <a:avLst/>
          </a:prstGeom>
          <a:solidFill>
            <a:schemeClr val="bg1"/>
          </a:solidFill>
          <a:ln>
            <a:solidFill>
              <a:schemeClr val="accent1"/>
            </a:solidFill>
            <a:prstDash val="sysDash"/>
          </a:ln>
        </p:spPr>
        <p:txBody>
          <a:bodyPr wrap="square">
            <a:spAutoFit/>
          </a:bodyPr>
          <a:lstStyle/>
          <a:p>
            <a:pPr defTabSz="1371600"/>
            <a:r>
              <a:rPr lang="vi-VN" sz="3000" dirty="0">
                <a:solidFill>
                  <a:srgbClr val="0F0FE7"/>
                </a:solidFill>
                <a:latin typeface="arial" panose="020B0604020202020204" pitchFamily="34" charset="0"/>
              </a:rPr>
              <a:t>Trong khí tượng học, hiện tượng gió vượt đèo được gọi là hiệu ứng phơn (foehn wind) hay gió phơn. Hiểu đơn giản thì gió phơn là hiện tượng gió sau khi vượt qua núi trở nên khô và nóng hơn.</a:t>
            </a:r>
            <a:endParaRPr lang="en-US" sz="3000" dirty="0">
              <a:solidFill>
                <a:srgbClr val="0F0FE7"/>
              </a:solidFill>
              <a:latin typeface="Calibri" panose="020F0502020204030204"/>
            </a:endParaRPr>
          </a:p>
        </p:txBody>
      </p:sp>
    </p:spTree>
    <p:extLst>
      <p:ext uri="{BB962C8B-B14F-4D97-AF65-F5344CB8AC3E}">
        <p14:creationId xmlns:p14="http://schemas.microsoft.com/office/powerpoint/2010/main" val="92715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FF522A-4AFC-F069-C31C-91E95F6B1439}"/>
              </a:ext>
            </a:extLst>
          </p:cNvPr>
          <p:cNvPicPr>
            <a:picLocks noChangeAspect="1"/>
          </p:cNvPicPr>
          <p:nvPr/>
        </p:nvPicPr>
        <p:blipFill rotWithShape="1">
          <a:blip r:embed="rId3"/>
          <a:srcRect l="9476" b="19018"/>
          <a:stretch/>
        </p:blipFill>
        <p:spPr>
          <a:xfrm>
            <a:off x="2" y="9269858"/>
            <a:ext cx="18287999" cy="1017143"/>
          </a:xfrm>
          <a:prstGeom prst="rect">
            <a:avLst/>
          </a:prstGeom>
        </p:spPr>
      </p:pic>
      <p:pic>
        <p:nvPicPr>
          <p:cNvPr id="13" name="Picture 12">
            <a:extLst>
              <a:ext uri="{FF2B5EF4-FFF2-40B4-BE49-F238E27FC236}">
                <a16:creationId xmlns:a16="http://schemas.microsoft.com/office/drawing/2014/main" id="{DE86C5E5-3982-061E-6723-80E75791AE94}"/>
              </a:ext>
            </a:extLst>
          </p:cNvPr>
          <p:cNvPicPr>
            <a:picLocks noChangeAspect="1"/>
          </p:cNvPicPr>
          <p:nvPr/>
        </p:nvPicPr>
        <p:blipFill>
          <a:blip r:embed="rId4"/>
          <a:stretch>
            <a:fillRect/>
          </a:stretch>
        </p:blipFill>
        <p:spPr>
          <a:xfrm>
            <a:off x="8152172" y="-30617"/>
            <a:ext cx="10272870" cy="10287000"/>
          </a:xfrm>
          <a:prstGeom prst="rect">
            <a:avLst/>
          </a:prstGeom>
        </p:spPr>
      </p:pic>
      <p:sp>
        <p:nvSpPr>
          <p:cNvPr id="14" name="TextBox 13">
            <a:extLst>
              <a:ext uri="{FF2B5EF4-FFF2-40B4-BE49-F238E27FC236}">
                <a16:creationId xmlns:a16="http://schemas.microsoft.com/office/drawing/2014/main" id="{08911F3E-4E9B-8CC3-9D8F-448C2B319A00}"/>
              </a:ext>
            </a:extLst>
          </p:cNvPr>
          <p:cNvSpPr txBox="1"/>
          <p:nvPr/>
        </p:nvSpPr>
        <p:spPr>
          <a:xfrm>
            <a:off x="142646" y="2973803"/>
            <a:ext cx="8040330" cy="2677656"/>
          </a:xfrm>
          <a:prstGeom prst="rect">
            <a:avLst/>
          </a:prstGeom>
          <a:noFill/>
        </p:spPr>
        <p:txBody>
          <a:bodyPr wrap="square" rtlCol="0">
            <a:spAutoFit/>
          </a:bodyPr>
          <a:lstStyle/>
          <a:p>
            <a:pPr marL="685800" indent="-685800" algn="just" defTabSz="1371600">
              <a:buFont typeface="Wingdings" panose="05000000000000000000" pitchFamily="2" charset="2"/>
              <a:buChar char="Ø"/>
            </a:pPr>
            <a:r>
              <a:rPr lang="en-US" sz="4200" dirty="0" err="1">
                <a:solidFill>
                  <a:srgbClr val="00B050"/>
                </a:solidFill>
                <a:latin typeface="Times New Roman" panose="02020603050405020304" pitchFamily="18" charset="0"/>
                <a:cs typeface="Times New Roman" panose="02020603050405020304" pitchFamily="18" charset="0"/>
              </a:rPr>
              <a:t>Dãy</a:t>
            </a:r>
            <a:r>
              <a:rPr lang="en-US" sz="4200" dirty="0">
                <a:solidFill>
                  <a:srgbClr val="00B050"/>
                </a:solidFill>
                <a:latin typeface="Times New Roman" panose="02020603050405020304" pitchFamily="18" charset="0"/>
                <a:cs typeface="Times New Roman" panose="02020603050405020304" pitchFamily="18" charset="0"/>
              </a:rPr>
              <a:t> </a:t>
            </a:r>
            <a:r>
              <a:rPr lang="en-US" sz="4200" dirty="0" err="1">
                <a:solidFill>
                  <a:srgbClr val="00B050"/>
                </a:solidFill>
                <a:latin typeface="Times New Roman" panose="02020603050405020304" pitchFamily="18" charset="0"/>
                <a:cs typeface="Times New Roman" panose="02020603050405020304" pitchFamily="18" charset="0"/>
              </a:rPr>
              <a:t>Bạch</a:t>
            </a:r>
            <a:r>
              <a:rPr lang="en-US" sz="4200" dirty="0">
                <a:solidFill>
                  <a:srgbClr val="00B050"/>
                </a:solidFill>
                <a:latin typeface="Times New Roman" panose="02020603050405020304" pitchFamily="18" charset="0"/>
                <a:cs typeface="Times New Roman" panose="02020603050405020304" pitchFamily="18" charset="0"/>
              </a:rPr>
              <a:t> </a:t>
            </a:r>
            <a:r>
              <a:rPr lang="en-US" sz="4200" dirty="0" err="1">
                <a:solidFill>
                  <a:srgbClr val="00B050"/>
                </a:solidFill>
                <a:latin typeface="Times New Roman" panose="02020603050405020304" pitchFamily="18" charset="0"/>
                <a:cs typeface="Times New Roman" panose="02020603050405020304" pitchFamily="18" charset="0"/>
              </a:rPr>
              <a:t>Mã</a:t>
            </a:r>
            <a:r>
              <a:rPr lang="en-US" sz="4200" dirty="0">
                <a:solidFill>
                  <a:srgbClr val="00B050"/>
                </a:solidFill>
                <a:latin typeface="Times New Roman" panose="02020603050405020304" pitchFamily="18" charset="0"/>
                <a:cs typeface="Times New Roman" panose="02020603050405020304" pitchFamily="18" charset="0"/>
              </a:rPr>
              <a:t> </a:t>
            </a:r>
            <a:r>
              <a:rPr lang="en-US" sz="4200" dirty="0" err="1">
                <a:solidFill>
                  <a:srgbClr val="00B050"/>
                </a:solidFill>
                <a:latin typeface="Times New Roman" panose="02020603050405020304" pitchFamily="18" charset="0"/>
                <a:cs typeface="Times New Roman" panose="02020603050405020304" pitchFamily="18" charset="0"/>
              </a:rPr>
              <a:t>ngăn</a:t>
            </a:r>
            <a:r>
              <a:rPr lang="en-US" sz="4200" dirty="0">
                <a:solidFill>
                  <a:srgbClr val="00B050"/>
                </a:solidFill>
                <a:latin typeface="Times New Roman" panose="02020603050405020304" pitchFamily="18" charset="0"/>
                <a:cs typeface="Times New Roman" panose="02020603050405020304" pitchFamily="18" charset="0"/>
              </a:rPr>
              <a:t> </a:t>
            </a:r>
            <a:r>
              <a:rPr lang="en-US" sz="4200" dirty="0" err="1">
                <a:solidFill>
                  <a:srgbClr val="00B050"/>
                </a:solidFill>
                <a:latin typeface="Times New Roman" panose="02020603050405020304" pitchFamily="18" charset="0"/>
                <a:cs typeface="Times New Roman" panose="02020603050405020304" pitchFamily="18" charset="0"/>
              </a:rPr>
              <a:t>ảnh</a:t>
            </a:r>
            <a:r>
              <a:rPr lang="en-US" sz="4200" dirty="0">
                <a:solidFill>
                  <a:srgbClr val="00B050"/>
                </a:solidFill>
                <a:latin typeface="Times New Roman" panose="02020603050405020304" pitchFamily="18" charset="0"/>
                <a:cs typeface="Times New Roman" panose="02020603050405020304" pitchFamily="18" charset="0"/>
              </a:rPr>
              <a:t> </a:t>
            </a:r>
            <a:r>
              <a:rPr lang="en-US" sz="4200" dirty="0" err="1">
                <a:solidFill>
                  <a:srgbClr val="00B050"/>
                </a:solidFill>
                <a:latin typeface="Times New Roman" panose="02020603050405020304" pitchFamily="18" charset="0"/>
                <a:cs typeface="Times New Roman" panose="02020603050405020304" pitchFamily="18" charset="0"/>
              </a:rPr>
              <a:t>hưởng</a:t>
            </a:r>
            <a:r>
              <a:rPr lang="en-US" sz="4200" dirty="0">
                <a:solidFill>
                  <a:srgbClr val="00B050"/>
                </a:solidFill>
                <a:latin typeface="Times New Roman" panose="02020603050405020304" pitchFamily="18" charset="0"/>
                <a:cs typeface="Times New Roman" panose="02020603050405020304" pitchFamily="18" charset="0"/>
              </a:rPr>
              <a:t> </a:t>
            </a:r>
            <a:r>
              <a:rPr lang="en-US" sz="4200" dirty="0" err="1">
                <a:solidFill>
                  <a:srgbClr val="00B050"/>
                </a:solidFill>
                <a:latin typeface="Times New Roman" panose="02020603050405020304" pitchFamily="18" charset="0"/>
                <a:cs typeface="Times New Roman" panose="02020603050405020304" pitchFamily="18" charset="0"/>
              </a:rPr>
              <a:t>của</a:t>
            </a:r>
            <a:r>
              <a:rPr lang="en-US" sz="4200" dirty="0">
                <a:solidFill>
                  <a:srgbClr val="00B050"/>
                </a:solidFill>
                <a:latin typeface="Times New Roman" panose="02020603050405020304" pitchFamily="18" charset="0"/>
                <a:cs typeface="Times New Roman" panose="02020603050405020304" pitchFamily="18" charset="0"/>
              </a:rPr>
              <a:t> </a:t>
            </a:r>
            <a:r>
              <a:rPr lang="en-US" sz="4200" dirty="0" err="1">
                <a:solidFill>
                  <a:srgbClr val="00B050"/>
                </a:solidFill>
                <a:latin typeface="Times New Roman" panose="02020603050405020304" pitchFamily="18" charset="0"/>
                <a:cs typeface="Times New Roman" panose="02020603050405020304" pitchFamily="18" charset="0"/>
              </a:rPr>
              <a:t>gió</a:t>
            </a:r>
            <a:r>
              <a:rPr lang="en-US" sz="4200" dirty="0">
                <a:solidFill>
                  <a:srgbClr val="00B050"/>
                </a:solidFill>
                <a:latin typeface="Times New Roman" panose="02020603050405020304" pitchFamily="18" charset="0"/>
                <a:cs typeface="Times New Roman" panose="02020603050405020304" pitchFamily="18" charset="0"/>
              </a:rPr>
              <a:t> </a:t>
            </a:r>
            <a:r>
              <a:rPr lang="en-US" sz="4200" dirty="0" err="1">
                <a:solidFill>
                  <a:srgbClr val="00B050"/>
                </a:solidFill>
                <a:latin typeface="Times New Roman" panose="02020603050405020304" pitchFamily="18" charset="0"/>
                <a:cs typeface="Times New Roman" panose="02020603050405020304" pitchFamily="18" charset="0"/>
              </a:rPr>
              <a:t>mùa</a:t>
            </a:r>
            <a:r>
              <a:rPr lang="en-US" sz="4200" dirty="0">
                <a:solidFill>
                  <a:srgbClr val="00B050"/>
                </a:solidFill>
                <a:latin typeface="Times New Roman" panose="02020603050405020304" pitchFamily="18" charset="0"/>
                <a:cs typeface="Times New Roman" panose="02020603050405020304" pitchFamily="18" charset="0"/>
              </a:rPr>
              <a:t> </a:t>
            </a:r>
            <a:r>
              <a:rPr lang="en-US" sz="4200" dirty="0" err="1">
                <a:solidFill>
                  <a:srgbClr val="00B050"/>
                </a:solidFill>
                <a:latin typeface="Times New Roman" panose="02020603050405020304" pitchFamily="18" charset="0"/>
                <a:cs typeface="Times New Roman" panose="02020603050405020304" pitchFamily="18" charset="0"/>
              </a:rPr>
              <a:t>Đông</a:t>
            </a:r>
            <a:r>
              <a:rPr lang="en-US" sz="4200" dirty="0">
                <a:solidFill>
                  <a:srgbClr val="00B050"/>
                </a:solidFill>
                <a:latin typeface="Times New Roman" panose="02020603050405020304" pitchFamily="18" charset="0"/>
                <a:cs typeface="Times New Roman" panose="02020603050405020304" pitchFamily="18" charset="0"/>
              </a:rPr>
              <a:t> </a:t>
            </a:r>
            <a:r>
              <a:rPr lang="en-US" sz="4200" dirty="0" err="1">
                <a:solidFill>
                  <a:srgbClr val="00B050"/>
                </a:solidFill>
                <a:latin typeface="Times New Roman" panose="02020603050405020304" pitchFamily="18" charset="0"/>
                <a:cs typeface="Times New Roman" panose="02020603050405020304" pitchFamily="18" charset="0"/>
              </a:rPr>
              <a:t>Bắc</a:t>
            </a:r>
            <a:r>
              <a:rPr lang="en-US" sz="4200" dirty="0">
                <a:solidFill>
                  <a:srgbClr val="00B050"/>
                </a:solidFill>
                <a:latin typeface="Times New Roman" panose="02020603050405020304" pitchFamily="18" charset="0"/>
                <a:cs typeface="Times New Roman" panose="02020603050405020304" pitchFamily="18" charset="0"/>
              </a:rPr>
              <a:t>, </a:t>
            </a:r>
            <a:r>
              <a:rPr lang="en-US" sz="4200" dirty="0" err="1">
                <a:solidFill>
                  <a:srgbClr val="00B050"/>
                </a:solidFill>
                <a:latin typeface="Times New Roman" panose="02020603050405020304" pitchFamily="18" charset="0"/>
                <a:cs typeface="Times New Roman" panose="02020603050405020304" pitchFamily="18" charset="0"/>
              </a:rPr>
              <a:t>trở</a:t>
            </a:r>
            <a:r>
              <a:rPr lang="en-US" sz="4200" dirty="0">
                <a:solidFill>
                  <a:srgbClr val="00B050"/>
                </a:solidFill>
                <a:latin typeface="Times New Roman" panose="02020603050405020304" pitchFamily="18" charset="0"/>
                <a:cs typeface="Times New Roman" panose="02020603050405020304" pitchFamily="18" charset="0"/>
              </a:rPr>
              <a:t> </a:t>
            </a:r>
            <a:r>
              <a:rPr lang="en-US" sz="4200" dirty="0" err="1">
                <a:solidFill>
                  <a:srgbClr val="00B050"/>
                </a:solidFill>
                <a:latin typeface="Times New Roman" panose="02020603050405020304" pitchFamily="18" charset="0"/>
                <a:cs typeface="Times New Roman" panose="02020603050405020304" pitchFamily="18" charset="0"/>
              </a:rPr>
              <a:t>thành</a:t>
            </a:r>
            <a:r>
              <a:rPr lang="en-US" sz="4200" dirty="0">
                <a:solidFill>
                  <a:srgbClr val="00B050"/>
                </a:solidFill>
                <a:latin typeface="Times New Roman" panose="02020603050405020304" pitchFamily="18" charset="0"/>
                <a:cs typeface="Times New Roman" panose="02020603050405020304" pitchFamily="18" charset="0"/>
              </a:rPr>
              <a:t> </a:t>
            </a:r>
            <a:r>
              <a:rPr lang="en-US" sz="4200" dirty="0" err="1">
                <a:solidFill>
                  <a:srgbClr val="00B050"/>
                </a:solidFill>
                <a:latin typeface="Times New Roman" panose="02020603050405020304" pitchFamily="18" charset="0"/>
                <a:cs typeface="Times New Roman" panose="02020603050405020304" pitchFamily="18" charset="0"/>
              </a:rPr>
              <a:t>ranh</a:t>
            </a:r>
            <a:r>
              <a:rPr lang="en-US" sz="4200" dirty="0">
                <a:solidFill>
                  <a:srgbClr val="00B050"/>
                </a:solidFill>
                <a:latin typeface="Times New Roman" panose="02020603050405020304" pitchFamily="18" charset="0"/>
                <a:cs typeface="Times New Roman" panose="02020603050405020304" pitchFamily="18" charset="0"/>
              </a:rPr>
              <a:t> </a:t>
            </a:r>
            <a:r>
              <a:rPr lang="en-US" sz="4200" dirty="0" err="1">
                <a:solidFill>
                  <a:srgbClr val="00B050"/>
                </a:solidFill>
                <a:latin typeface="Times New Roman" panose="02020603050405020304" pitchFamily="18" charset="0"/>
                <a:cs typeface="Times New Roman" panose="02020603050405020304" pitchFamily="18" charset="0"/>
              </a:rPr>
              <a:t>giới</a:t>
            </a:r>
            <a:r>
              <a:rPr lang="en-US" sz="4200" dirty="0">
                <a:solidFill>
                  <a:srgbClr val="00B050"/>
                </a:solidFill>
                <a:latin typeface="Times New Roman" panose="02020603050405020304" pitchFamily="18" charset="0"/>
                <a:cs typeface="Times New Roman" panose="02020603050405020304" pitchFamily="18" charset="0"/>
              </a:rPr>
              <a:t> </a:t>
            </a:r>
            <a:r>
              <a:rPr lang="en-US" sz="4200" dirty="0" err="1">
                <a:solidFill>
                  <a:srgbClr val="00B050"/>
                </a:solidFill>
                <a:latin typeface="Times New Roman" panose="02020603050405020304" pitchFamily="18" charset="0"/>
                <a:cs typeface="Times New Roman" panose="02020603050405020304" pitchFamily="18" charset="0"/>
              </a:rPr>
              <a:t>tự</a:t>
            </a:r>
            <a:r>
              <a:rPr lang="en-US" sz="4200" dirty="0">
                <a:solidFill>
                  <a:srgbClr val="00B050"/>
                </a:solidFill>
                <a:latin typeface="Times New Roman" panose="02020603050405020304" pitchFamily="18" charset="0"/>
                <a:cs typeface="Times New Roman" panose="02020603050405020304" pitchFamily="18" charset="0"/>
              </a:rPr>
              <a:t> </a:t>
            </a:r>
            <a:r>
              <a:rPr lang="en-US" sz="4200" dirty="0" err="1">
                <a:solidFill>
                  <a:srgbClr val="00B050"/>
                </a:solidFill>
                <a:latin typeface="Times New Roman" panose="02020603050405020304" pitchFamily="18" charset="0"/>
                <a:cs typeface="Times New Roman" panose="02020603050405020304" pitchFamily="18" charset="0"/>
              </a:rPr>
              <a:t>nhiên</a:t>
            </a:r>
            <a:r>
              <a:rPr lang="en-US" sz="4200" dirty="0">
                <a:solidFill>
                  <a:srgbClr val="00B050"/>
                </a:solidFill>
                <a:latin typeface="Times New Roman" panose="02020603050405020304" pitchFamily="18" charset="0"/>
                <a:cs typeface="Times New Roman" panose="02020603050405020304" pitchFamily="18" charset="0"/>
              </a:rPr>
              <a:t> </a:t>
            </a:r>
            <a:r>
              <a:rPr lang="en-US" sz="4200" dirty="0" err="1">
                <a:solidFill>
                  <a:srgbClr val="00B050"/>
                </a:solidFill>
                <a:latin typeface="Times New Roman" panose="02020603050405020304" pitchFamily="18" charset="0"/>
                <a:cs typeface="Times New Roman" panose="02020603050405020304" pitchFamily="18" charset="0"/>
              </a:rPr>
              <a:t>của</a:t>
            </a:r>
            <a:r>
              <a:rPr lang="en-US" sz="4200" dirty="0">
                <a:solidFill>
                  <a:srgbClr val="00B050"/>
                </a:solidFill>
                <a:latin typeface="Times New Roman" panose="02020603050405020304" pitchFamily="18" charset="0"/>
                <a:cs typeface="Times New Roman" panose="02020603050405020304" pitchFamily="18" charset="0"/>
              </a:rPr>
              <a:t> 2 </a:t>
            </a:r>
            <a:r>
              <a:rPr lang="en-US" sz="4200" dirty="0" err="1">
                <a:solidFill>
                  <a:srgbClr val="00B050"/>
                </a:solidFill>
                <a:latin typeface="Times New Roman" panose="02020603050405020304" pitchFamily="18" charset="0"/>
                <a:cs typeface="Times New Roman" panose="02020603050405020304" pitchFamily="18" charset="0"/>
              </a:rPr>
              <a:t>miền</a:t>
            </a:r>
            <a:r>
              <a:rPr lang="en-US" sz="4200" dirty="0">
                <a:solidFill>
                  <a:srgbClr val="00B050"/>
                </a:solidFill>
                <a:latin typeface="Times New Roman" panose="02020603050405020304" pitchFamily="18" charset="0"/>
                <a:cs typeface="Times New Roman" panose="02020603050405020304" pitchFamily="18" charset="0"/>
              </a:rPr>
              <a:t> </a:t>
            </a:r>
            <a:r>
              <a:rPr lang="en-US" sz="4200" dirty="0" err="1">
                <a:solidFill>
                  <a:srgbClr val="00B050"/>
                </a:solidFill>
                <a:latin typeface="Times New Roman" panose="02020603050405020304" pitchFamily="18" charset="0"/>
                <a:cs typeface="Times New Roman" panose="02020603050405020304" pitchFamily="18" charset="0"/>
              </a:rPr>
              <a:t>khí</a:t>
            </a:r>
            <a:r>
              <a:rPr lang="en-US" sz="4200" dirty="0">
                <a:solidFill>
                  <a:srgbClr val="00B050"/>
                </a:solidFill>
                <a:latin typeface="Times New Roman" panose="02020603050405020304" pitchFamily="18" charset="0"/>
                <a:cs typeface="Times New Roman" panose="02020603050405020304" pitchFamily="18" charset="0"/>
              </a:rPr>
              <a:t> </a:t>
            </a:r>
            <a:r>
              <a:rPr lang="en-US" sz="4200" dirty="0" err="1" smtClean="0">
                <a:solidFill>
                  <a:srgbClr val="00B050"/>
                </a:solidFill>
                <a:latin typeface="Times New Roman" panose="02020603050405020304" pitchFamily="18" charset="0"/>
                <a:cs typeface="Times New Roman" panose="02020603050405020304" pitchFamily="18" charset="0"/>
              </a:rPr>
              <a:t>hậu</a:t>
            </a:r>
            <a:r>
              <a:rPr lang="en-US" sz="4200" dirty="0" smtClean="0">
                <a:solidFill>
                  <a:srgbClr val="00B050"/>
                </a:solidFill>
                <a:latin typeface="Times New Roman" panose="02020603050405020304" pitchFamily="18" charset="0"/>
                <a:cs typeface="Times New Roman" panose="02020603050405020304" pitchFamily="18" charset="0"/>
              </a:rPr>
              <a:t>.</a:t>
            </a:r>
            <a:endParaRPr lang="en-US" sz="4200" dirty="0">
              <a:solidFill>
                <a:srgbClr val="00B050"/>
              </a:solidFill>
              <a:latin typeface="Times New Roman" panose="020206030504050203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id="{D7C7FF71-C956-A451-6435-0CA85EA7FCCC}"/>
              </a:ext>
            </a:extLst>
          </p:cNvPr>
          <p:cNvSpPr/>
          <p:nvPr/>
        </p:nvSpPr>
        <p:spPr>
          <a:xfrm>
            <a:off x="11789596" y="5054885"/>
            <a:ext cx="462338" cy="77057"/>
          </a:xfrm>
          <a:custGeom>
            <a:avLst/>
            <a:gdLst>
              <a:gd name="connsiteX0" fmla="*/ 0 w 308225"/>
              <a:gd name="connsiteY0" fmla="*/ 51371 h 51371"/>
              <a:gd name="connsiteX1" fmla="*/ 308225 w 308225"/>
              <a:gd name="connsiteY1" fmla="*/ 0 h 51371"/>
              <a:gd name="connsiteX2" fmla="*/ 308225 w 308225"/>
              <a:gd name="connsiteY2" fmla="*/ 0 h 51371"/>
              <a:gd name="connsiteX3" fmla="*/ 308225 w 308225"/>
              <a:gd name="connsiteY3" fmla="*/ 0 h 51371"/>
            </a:gdLst>
            <a:ahLst/>
            <a:cxnLst>
              <a:cxn ang="0">
                <a:pos x="connsiteX0" y="connsiteY0"/>
              </a:cxn>
              <a:cxn ang="0">
                <a:pos x="connsiteX1" y="connsiteY1"/>
              </a:cxn>
              <a:cxn ang="0">
                <a:pos x="connsiteX2" y="connsiteY2"/>
              </a:cxn>
              <a:cxn ang="0">
                <a:pos x="connsiteX3" y="connsiteY3"/>
              </a:cxn>
            </a:cxnLst>
            <a:rect l="l" t="t" r="r" b="b"/>
            <a:pathLst>
              <a:path w="308225" h="51371">
                <a:moveTo>
                  <a:pt x="0" y="51371"/>
                </a:moveTo>
                <a:lnTo>
                  <a:pt x="308225" y="0"/>
                </a:lnTo>
                <a:lnTo>
                  <a:pt x="308225" y="0"/>
                </a:lnTo>
                <a:lnTo>
                  <a:pt x="308225"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D54AD3BF-1FB1-96E9-6654-29E0A2BB7467}"/>
              </a:ext>
            </a:extLst>
          </p:cNvPr>
          <p:cNvSpPr txBox="1"/>
          <p:nvPr/>
        </p:nvSpPr>
        <p:spPr>
          <a:xfrm>
            <a:off x="9495235" y="1947181"/>
            <a:ext cx="3542672" cy="1015663"/>
          </a:xfrm>
          <a:prstGeom prst="rect">
            <a:avLst/>
          </a:prstGeom>
          <a:solidFill>
            <a:schemeClr val="bg1">
              <a:alpha val="65000"/>
            </a:schemeClr>
          </a:solidFill>
          <a:ln>
            <a:solidFill>
              <a:srgbClr val="00B050"/>
            </a:solidFill>
            <a:prstDash val="sysDash"/>
          </a:ln>
        </p:spPr>
        <p:txBody>
          <a:bodyPr wrap="square">
            <a:spAutoFit/>
          </a:bodyPr>
          <a:lstStyle/>
          <a:p>
            <a:pPr algn="ctr" defTabSz="1371600"/>
            <a:r>
              <a:rPr lang="en-US" sz="3000">
                <a:solidFill>
                  <a:srgbClr val="0F0FE7"/>
                </a:solidFill>
                <a:latin typeface="Times New Roman" panose="02020603050405020304" pitchFamily="18" charset="0"/>
                <a:cs typeface="Times New Roman" panose="02020603050405020304" pitchFamily="18" charset="0"/>
              </a:rPr>
              <a:t>Miền khí hậu phía Bắc</a:t>
            </a:r>
          </a:p>
        </p:txBody>
      </p:sp>
      <p:sp>
        <p:nvSpPr>
          <p:cNvPr id="24" name="TextBox 23">
            <a:extLst>
              <a:ext uri="{FF2B5EF4-FFF2-40B4-BE49-F238E27FC236}">
                <a16:creationId xmlns:a16="http://schemas.microsoft.com/office/drawing/2014/main" id="{11F709C7-5437-E02C-E4C8-ED8A37BBAF85}"/>
              </a:ext>
            </a:extLst>
          </p:cNvPr>
          <p:cNvSpPr txBox="1"/>
          <p:nvPr/>
        </p:nvSpPr>
        <p:spPr>
          <a:xfrm>
            <a:off x="11223440" y="6964456"/>
            <a:ext cx="3687857" cy="1015663"/>
          </a:xfrm>
          <a:prstGeom prst="rect">
            <a:avLst/>
          </a:prstGeom>
          <a:solidFill>
            <a:schemeClr val="bg1">
              <a:alpha val="65000"/>
            </a:schemeClr>
          </a:solidFill>
          <a:ln>
            <a:solidFill>
              <a:srgbClr val="00B050"/>
            </a:solidFill>
            <a:prstDash val="sysDash"/>
          </a:ln>
        </p:spPr>
        <p:txBody>
          <a:bodyPr wrap="square">
            <a:spAutoFit/>
          </a:bodyPr>
          <a:lstStyle/>
          <a:p>
            <a:pPr algn="ctr" defTabSz="1371600"/>
            <a:r>
              <a:rPr lang="en-US" sz="3000">
                <a:solidFill>
                  <a:srgbClr val="0F0FE7"/>
                </a:solidFill>
                <a:latin typeface="Times New Roman" panose="02020603050405020304" pitchFamily="18" charset="0"/>
                <a:cs typeface="Times New Roman" panose="02020603050405020304" pitchFamily="18" charset="0"/>
              </a:rPr>
              <a:t>Miền khí hậu phía Nam</a:t>
            </a:r>
          </a:p>
        </p:txBody>
      </p:sp>
      <p:grpSp>
        <p:nvGrpSpPr>
          <p:cNvPr id="25" name="Google Shape;474;p24">
            <a:extLst>
              <a:ext uri="{FF2B5EF4-FFF2-40B4-BE49-F238E27FC236}">
                <a16:creationId xmlns:a16="http://schemas.microsoft.com/office/drawing/2014/main" id="{97944F11-974C-0F8B-A79A-01AA9B366785}"/>
              </a:ext>
            </a:extLst>
          </p:cNvPr>
          <p:cNvGrpSpPr/>
          <p:nvPr/>
        </p:nvGrpSpPr>
        <p:grpSpPr>
          <a:xfrm>
            <a:off x="-118953" y="30616"/>
            <a:ext cx="8595134" cy="1264394"/>
            <a:chOff x="1090332" y="1560375"/>
            <a:chExt cx="4252753" cy="1041525"/>
          </a:xfrm>
        </p:grpSpPr>
        <p:sp>
          <p:nvSpPr>
            <p:cNvPr id="26" name="Google Shape;475;p24">
              <a:extLst>
                <a:ext uri="{FF2B5EF4-FFF2-40B4-BE49-F238E27FC236}">
                  <a16:creationId xmlns:a16="http://schemas.microsoft.com/office/drawing/2014/main" id="{42E36B30-6F5D-63D4-6B68-9657BDE02D45}"/>
                </a:ext>
              </a:extLst>
            </p:cNvPr>
            <p:cNvSpPr/>
            <p:nvPr/>
          </p:nvSpPr>
          <p:spPr>
            <a:xfrm>
              <a:off x="1254450" y="1624675"/>
              <a:ext cx="3983711"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rgbClr val="7030A0"/>
            </a:solidFill>
            <a:ln>
              <a:noFill/>
            </a:ln>
          </p:spPr>
          <p:txBody>
            <a:bodyPr spcFirstLastPara="1" wrap="square" lIns="137138" tIns="137138" rIns="137138" bIns="137138" anchor="ctr" anchorCtr="0">
              <a:noAutofit/>
            </a:bodyPr>
            <a:lstStyle/>
            <a:p>
              <a:pPr defTabSz="1371600"/>
              <a:endParaRPr sz="2700">
                <a:solidFill>
                  <a:prstClr val="white"/>
                </a:solidFill>
                <a:latin typeface="Times New Roman" panose="02020603050405020304" pitchFamily="18" charset="0"/>
                <a:cs typeface="Times New Roman" panose="02020603050405020304" pitchFamily="18" charset="0"/>
              </a:endParaRPr>
            </a:p>
          </p:txBody>
        </p:sp>
        <p:sp>
          <p:nvSpPr>
            <p:cNvPr id="27" name="Google Shape;478;p24">
              <a:extLst>
                <a:ext uri="{FF2B5EF4-FFF2-40B4-BE49-F238E27FC236}">
                  <a16:creationId xmlns:a16="http://schemas.microsoft.com/office/drawing/2014/main" id="{153A0EEB-353D-3053-CD9C-E2EDD816BAF5}"/>
                </a:ext>
              </a:extLst>
            </p:cNvPr>
            <p:cNvSpPr/>
            <p:nvPr/>
          </p:nvSpPr>
          <p:spPr>
            <a:xfrm>
              <a:off x="1153250" y="1560375"/>
              <a:ext cx="4189835" cy="1041525"/>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a:noFill/>
            </a:ln>
          </p:spPr>
          <p:txBody>
            <a:bodyPr spcFirstLastPara="1" wrap="square" lIns="137138" tIns="137138" rIns="137138" bIns="137138" anchor="ctr" anchorCtr="0">
              <a:noAutofit/>
            </a:bodyPr>
            <a:lstStyle/>
            <a:p>
              <a:pPr defTabSz="1371600"/>
              <a:endParaRPr sz="2700">
                <a:solidFill>
                  <a:prstClr val="black"/>
                </a:solidFill>
                <a:latin typeface="Times New Roman" panose="02020603050405020304" pitchFamily="18" charset="0"/>
                <a:cs typeface="Times New Roman" panose="02020603050405020304" pitchFamily="18" charset="0"/>
              </a:endParaRPr>
            </a:p>
          </p:txBody>
        </p:sp>
        <p:sp>
          <p:nvSpPr>
            <p:cNvPr id="28" name="Google Shape;481;p24">
              <a:extLst>
                <a:ext uri="{FF2B5EF4-FFF2-40B4-BE49-F238E27FC236}">
                  <a16:creationId xmlns:a16="http://schemas.microsoft.com/office/drawing/2014/main" id="{4B0A060C-2B64-3466-2309-463206E3B7B4}"/>
                </a:ext>
              </a:extLst>
            </p:cNvPr>
            <p:cNvSpPr txBox="1"/>
            <p:nvPr/>
          </p:nvSpPr>
          <p:spPr>
            <a:xfrm>
              <a:off x="1090332" y="1771798"/>
              <a:ext cx="4252753" cy="582292"/>
            </a:xfrm>
            <a:prstGeom prst="rect">
              <a:avLst/>
            </a:prstGeom>
            <a:noFill/>
            <a:ln>
              <a:noFill/>
            </a:ln>
          </p:spPr>
          <p:txBody>
            <a:bodyPr spcFirstLastPara="1" wrap="square" lIns="137138" tIns="137138" rIns="137138" bIns="137138" anchor="ctr" anchorCtr="0">
              <a:noAutofit/>
            </a:bodyPr>
            <a:lstStyle/>
            <a:p>
              <a:pPr algn="ctr" defTabSz="1371600"/>
              <a:r>
                <a:rPr lang="en-US" sz="3300">
                  <a:solidFill>
                    <a:prstClr val="white"/>
                  </a:solidFill>
                  <a:latin typeface="Times New Roman" panose="02020603050405020304" pitchFamily="18" charset="0"/>
                  <a:ea typeface="Fira Sans Extra Condensed Medium"/>
                  <a:cs typeface="Times New Roman" panose="02020603050405020304" pitchFamily="18" charset="0"/>
                  <a:sym typeface="Fira Sans Extra Condensed Medium"/>
                </a:rPr>
                <a:t>Thiên nhiên phân hóa theo hướng sườn</a:t>
              </a:r>
            </a:p>
          </p:txBody>
        </p:sp>
      </p:grpSp>
    </p:spTree>
    <p:extLst>
      <p:ext uri="{BB962C8B-B14F-4D97-AF65-F5344CB8AC3E}">
        <p14:creationId xmlns:p14="http://schemas.microsoft.com/office/powerpoint/2010/main" val="22853936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repeatCount="indefinite" fill="hold" grpId="0" nodeType="clickEffect">
                                  <p:stCondLst>
                                    <p:cond delay="0"/>
                                  </p:stCondLst>
                                  <p:childTnLst>
                                    <p:animClr clrSpc="hsl" dir="cw">
                                      <p:cBhvr override="childStyle">
                                        <p:cTn id="6" dur="500" fill="hold"/>
                                        <p:tgtEl>
                                          <p:spTgt spid="17"/>
                                        </p:tgtEl>
                                        <p:attrNameLst>
                                          <p:attrName>style.color</p:attrName>
                                        </p:attrNameLst>
                                      </p:cBhvr>
                                      <p:by>
                                        <p:hsl h="7200000" s="0" l="0"/>
                                      </p:by>
                                    </p:animClr>
                                    <p:animClr clrSpc="hsl" dir="cw">
                                      <p:cBhvr>
                                        <p:cTn id="7" dur="500" fill="hold"/>
                                        <p:tgtEl>
                                          <p:spTgt spid="17"/>
                                        </p:tgtEl>
                                        <p:attrNameLst>
                                          <p:attrName>fillcolor</p:attrName>
                                        </p:attrNameLst>
                                      </p:cBhvr>
                                      <p:by>
                                        <p:hsl h="7200000" s="0" l="0"/>
                                      </p:by>
                                    </p:animClr>
                                    <p:animClr clrSpc="hsl" dir="cw">
                                      <p:cBhvr>
                                        <p:cTn id="8" dur="500" fill="hold"/>
                                        <p:tgtEl>
                                          <p:spTgt spid="17"/>
                                        </p:tgtEl>
                                        <p:attrNameLst>
                                          <p:attrName>stroke.color</p:attrName>
                                        </p:attrNameLst>
                                      </p:cBhvr>
                                      <p:by>
                                        <p:hsl h="7200000" s="0" l="0"/>
                                      </p:by>
                                    </p:animClr>
                                    <p:set>
                                      <p:cBhvr>
                                        <p:cTn id="9" dur="500" fill="hold"/>
                                        <p:tgtEl>
                                          <p:spTgt spid="1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FF522A-4AFC-F069-C31C-91E95F6B1439}"/>
              </a:ext>
            </a:extLst>
          </p:cNvPr>
          <p:cNvPicPr>
            <a:picLocks noChangeAspect="1"/>
          </p:cNvPicPr>
          <p:nvPr/>
        </p:nvPicPr>
        <p:blipFill rotWithShape="1">
          <a:blip r:embed="rId5"/>
          <a:srcRect l="9476" b="19018"/>
          <a:stretch/>
        </p:blipFill>
        <p:spPr>
          <a:xfrm>
            <a:off x="2" y="9269858"/>
            <a:ext cx="18287999" cy="1017143"/>
          </a:xfrm>
          <a:prstGeom prst="rect">
            <a:avLst/>
          </a:prstGeom>
        </p:spPr>
      </p:pic>
      <p:grpSp>
        <p:nvGrpSpPr>
          <p:cNvPr id="3" name="Google Shape;474;p24">
            <a:extLst>
              <a:ext uri="{FF2B5EF4-FFF2-40B4-BE49-F238E27FC236}">
                <a16:creationId xmlns:a16="http://schemas.microsoft.com/office/drawing/2014/main" id="{54052B73-14FA-5C42-94DC-37A023E39AC4}"/>
              </a:ext>
            </a:extLst>
          </p:cNvPr>
          <p:cNvGrpSpPr/>
          <p:nvPr/>
        </p:nvGrpSpPr>
        <p:grpSpPr>
          <a:xfrm>
            <a:off x="137479" y="110781"/>
            <a:ext cx="7921376" cy="1171254"/>
            <a:chOff x="1153250" y="1560375"/>
            <a:chExt cx="4189835" cy="1041525"/>
          </a:xfrm>
        </p:grpSpPr>
        <p:sp>
          <p:nvSpPr>
            <p:cNvPr id="4" name="Google Shape;475;p24">
              <a:extLst>
                <a:ext uri="{FF2B5EF4-FFF2-40B4-BE49-F238E27FC236}">
                  <a16:creationId xmlns:a16="http://schemas.microsoft.com/office/drawing/2014/main" id="{F81E2D28-C143-0BE7-AB96-5F51C13CEAF0}"/>
                </a:ext>
              </a:extLst>
            </p:cNvPr>
            <p:cNvSpPr/>
            <p:nvPr/>
          </p:nvSpPr>
          <p:spPr>
            <a:xfrm>
              <a:off x="1254450" y="1624675"/>
              <a:ext cx="3983711"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rgbClr val="00B050"/>
            </a:solidFill>
            <a:ln>
              <a:noFill/>
            </a:ln>
          </p:spPr>
          <p:txBody>
            <a:bodyPr spcFirstLastPara="1" wrap="square" lIns="137138" tIns="137138" rIns="137138" bIns="137138" anchor="ctr" anchorCtr="0">
              <a:noAutofit/>
            </a:bodyPr>
            <a:lstStyle/>
            <a:p>
              <a:endParaRPr sz="2700">
                <a:solidFill>
                  <a:schemeClr val="bg1"/>
                </a:solidFill>
                <a:latin typeface="Times New Roman" panose="02020603050405020304" pitchFamily="18" charset="0"/>
                <a:cs typeface="Times New Roman" panose="02020603050405020304" pitchFamily="18" charset="0"/>
              </a:endParaRPr>
            </a:p>
          </p:txBody>
        </p:sp>
        <p:sp>
          <p:nvSpPr>
            <p:cNvPr id="5" name="Google Shape;476;p24">
              <a:extLst>
                <a:ext uri="{FF2B5EF4-FFF2-40B4-BE49-F238E27FC236}">
                  <a16:creationId xmlns:a16="http://schemas.microsoft.com/office/drawing/2014/main" id="{688C6737-864F-55EB-4CEA-1048AD528B78}"/>
                </a:ext>
              </a:extLst>
            </p:cNvPr>
            <p:cNvSpPr/>
            <p:nvPr/>
          </p:nvSpPr>
          <p:spPr>
            <a:xfrm>
              <a:off x="1229450" y="1624675"/>
              <a:ext cx="738944" cy="912925"/>
            </a:xfrm>
            <a:custGeom>
              <a:avLst/>
              <a:gdLst/>
              <a:ahLst/>
              <a:cxnLst/>
              <a:rect l="l" t="t" r="r" b="b"/>
              <a:pathLst>
                <a:path w="36505" h="36517" extrusionOk="0">
                  <a:moveTo>
                    <a:pt x="18253" y="0"/>
                  </a:moveTo>
                  <a:cubicBezTo>
                    <a:pt x="8168" y="0"/>
                    <a:pt x="1" y="8180"/>
                    <a:pt x="1" y="18252"/>
                  </a:cubicBezTo>
                  <a:cubicBezTo>
                    <a:pt x="1" y="28337"/>
                    <a:pt x="8168" y="36517"/>
                    <a:pt x="18253" y="36517"/>
                  </a:cubicBezTo>
                  <a:cubicBezTo>
                    <a:pt x="28326" y="36517"/>
                    <a:pt x="36505" y="28337"/>
                    <a:pt x="36505" y="18252"/>
                  </a:cubicBezTo>
                  <a:cubicBezTo>
                    <a:pt x="36505" y="8180"/>
                    <a:pt x="28326" y="0"/>
                    <a:pt x="18253" y="0"/>
                  </a:cubicBezTo>
                  <a:close/>
                </a:path>
              </a:pathLst>
            </a:custGeom>
            <a:solidFill>
              <a:srgbClr val="FDD77C"/>
            </a:solidFill>
            <a:ln>
              <a:noFill/>
            </a:ln>
          </p:spPr>
          <p:txBody>
            <a:bodyPr spcFirstLastPara="1" wrap="square" lIns="137138" tIns="137138" rIns="137138" bIns="137138" anchor="ctr" anchorCtr="0">
              <a:noAutofit/>
            </a:bodyPr>
            <a:lstStyle/>
            <a:p>
              <a:endParaRPr sz="2700">
                <a:latin typeface="Times New Roman" panose="02020603050405020304" pitchFamily="18" charset="0"/>
                <a:cs typeface="Times New Roman" panose="02020603050405020304" pitchFamily="18" charset="0"/>
              </a:endParaRPr>
            </a:p>
          </p:txBody>
        </p:sp>
        <p:sp>
          <p:nvSpPr>
            <p:cNvPr id="6" name="Google Shape;477;p24">
              <a:extLst>
                <a:ext uri="{FF2B5EF4-FFF2-40B4-BE49-F238E27FC236}">
                  <a16:creationId xmlns:a16="http://schemas.microsoft.com/office/drawing/2014/main" id="{DA0BA4A0-991C-0314-0CFD-3470F2E5880A}"/>
                </a:ext>
              </a:extLst>
            </p:cNvPr>
            <p:cNvSpPr/>
            <p:nvPr/>
          </p:nvSpPr>
          <p:spPr>
            <a:xfrm>
              <a:off x="1302675" y="1698200"/>
              <a:ext cx="543447" cy="765875"/>
            </a:xfrm>
            <a:custGeom>
              <a:avLst/>
              <a:gdLst/>
              <a:ahLst/>
              <a:cxnLst/>
              <a:rect l="l" t="t" r="r" b="b"/>
              <a:pathLst>
                <a:path w="30636" h="30635" extrusionOk="0">
                  <a:moveTo>
                    <a:pt x="15324" y="0"/>
                  </a:moveTo>
                  <a:cubicBezTo>
                    <a:pt x="6858" y="0"/>
                    <a:pt x="0" y="6858"/>
                    <a:pt x="0" y="15311"/>
                  </a:cubicBezTo>
                  <a:cubicBezTo>
                    <a:pt x="0" y="23777"/>
                    <a:pt x="6858" y="30635"/>
                    <a:pt x="15324" y="30635"/>
                  </a:cubicBezTo>
                  <a:cubicBezTo>
                    <a:pt x="23777" y="30635"/>
                    <a:pt x="30635" y="23777"/>
                    <a:pt x="30635" y="15311"/>
                  </a:cubicBezTo>
                  <a:cubicBezTo>
                    <a:pt x="30635" y="6858"/>
                    <a:pt x="23777" y="0"/>
                    <a:pt x="15324" y="0"/>
                  </a:cubicBezTo>
                  <a:close/>
                </a:path>
              </a:pathLst>
            </a:custGeom>
            <a:solidFill>
              <a:srgbClr val="00B050"/>
            </a:solidFill>
            <a:ln>
              <a:noFill/>
            </a:ln>
          </p:spPr>
          <p:txBody>
            <a:bodyPr spcFirstLastPara="1" wrap="square" lIns="137138" tIns="137138" rIns="137138" bIns="137138" anchor="ctr" anchorCtr="0">
              <a:noAutofit/>
            </a:bodyPr>
            <a:lstStyle/>
            <a:p>
              <a:pPr algn="ctr">
                <a:buClr>
                  <a:schemeClr val="dk1"/>
                </a:buClr>
                <a:buSzPts val="1100"/>
              </a:pPr>
              <a:r>
                <a:rPr lang="en-US" sz="4800">
                  <a:solidFill>
                    <a:schemeClr val="bg1"/>
                  </a:solidFill>
                  <a:latin typeface="Times New Roman" panose="02020603050405020304" pitchFamily="18" charset="0"/>
                  <a:cs typeface="Times New Roman" panose="02020603050405020304" pitchFamily="18" charset="0"/>
                </a:rPr>
                <a:t>b</a:t>
              </a:r>
              <a:endParaRPr sz="4800">
                <a:solidFill>
                  <a:schemeClr val="bg1"/>
                </a:solidFill>
                <a:latin typeface="Times New Roman" panose="02020603050405020304" pitchFamily="18" charset="0"/>
                <a:cs typeface="Times New Roman" panose="02020603050405020304" pitchFamily="18" charset="0"/>
              </a:endParaRPr>
            </a:p>
          </p:txBody>
        </p:sp>
        <p:sp>
          <p:nvSpPr>
            <p:cNvPr id="7" name="Google Shape;478;p24">
              <a:extLst>
                <a:ext uri="{FF2B5EF4-FFF2-40B4-BE49-F238E27FC236}">
                  <a16:creationId xmlns:a16="http://schemas.microsoft.com/office/drawing/2014/main" id="{566F6B6D-EAFD-66CD-8635-74CE6B2DBC49}"/>
                </a:ext>
              </a:extLst>
            </p:cNvPr>
            <p:cNvSpPr/>
            <p:nvPr/>
          </p:nvSpPr>
          <p:spPr>
            <a:xfrm>
              <a:off x="1153250" y="1560375"/>
              <a:ext cx="4189835" cy="1041525"/>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a:noFill/>
            </a:ln>
          </p:spPr>
          <p:txBody>
            <a:bodyPr spcFirstLastPara="1" wrap="square" lIns="137138" tIns="137138" rIns="137138" bIns="137138" anchor="ctr" anchorCtr="0">
              <a:noAutofit/>
            </a:bodyPr>
            <a:lstStyle/>
            <a:p>
              <a:endParaRPr sz="2700">
                <a:latin typeface="Times New Roman" panose="02020603050405020304" pitchFamily="18" charset="0"/>
                <a:cs typeface="Times New Roman" panose="02020603050405020304" pitchFamily="18" charset="0"/>
              </a:endParaRPr>
            </a:p>
          </p:txBody>
        </p:sp>
        <p:sp>
          <p:nvSpPr>
            <p:cNvPr id="8" name="Google Shape;481;p24">
              <a:extLst>
                <a:ext uri="{FF2B5EF4-FFF2-40B4-BE49-F238E27FC236}">
                  <a16:creationId xmlns:a16="http://schemas.microsoft.com/office/drawing/2014/main" id="{D09243D3-BEA1-7820-38A5-DE341A05F9FC}"/>
                </a:ext>
              </a:extLst>
            </p:cNvPr>
            <p:cNvSpPr txBox="1"/>
            <p:nvPr/>
          </p:nvSpPr>
          <p:spPr>
            <a:xfrm>
              <a:off x="1803069" y="1760613"/>
              <a:ext cx="3392039" cy="582292"/>
            </a:xfrm>
            <a:prstGeom prst="rect">
              <a:avLst/>
            </a:prstGeom>
            <a:noFill/>
            <a:ln>
              <a:noFill/>
            </a:ln>
          </p:spPr>
          <p:txBody>
            <a:bodyPr spcFirstLastPara="1" wrap="square" lIns="137138" tIns="137138" rIns="137138" bIns="137138" anchor="ctr" anchorCtr="0">
              <a:noAutofit/>
            </a:bodyPr>
            <a:lstStyle/>
            <a:p>
              <a:pPr algn="ctr"/>
              <a:r>
                <a:rPr lang="en-US" sz="3900">
                  <a:solidFill>
                    <a:schemeClr val="bg1"/>
                  </a:solidFill>
                  <a:latin typeface="Times New Roman" panose="02020603050405020304" pitchFamily="18" charset="0"/>
                  <a:ea typeface="Fira Sans Extra Condensed Medium"/>
                  <a:cs typeface="Times New Roman" panose="02020603050405020304" pitchFamily="18" charset="0"/>
                  <a:sym typeface="Fira Sans Extra Condensed Medium"/>
                </a:rPr>
                <a:t>Đối với khai thác kinh tế</a:t>
              </a:r>
            </a:p>
          </p:txBody>
        </p:sp>
      </p:grpSp>
      <p:sp>
        <p:nvSpPr>
          <p:cNvPr id="9" name="TextBox 8">
            <a:extLst>
              <a:ext uri="{FF2B5EF4-FFF2-40B4-BE49-F238E27FC236}">
                <a16:creationId xmlns:a16="http://schemas.microsoft.com/office/drawing/2014/main" id="{D21FE2D7-9B67-8C9E-01DA-9F4FA55E10C0}"/>
              </a:ext>
            </a:extLst>
          </p:cNvPr>
          <p:cNvSpPr txBox="1"/>
          <p:nvPr/>
        </p:nvSpPr>
        <p:spPr>
          <a:xfrm>
            <a:off x="419984" y="3515006"/>
            <a:ext cx="17563215" cy="1754326"/>
          </a:xfrm>
          <a:prstGeom prst="rect">
            <a:avLst/>
          </a:prstGeom>
          <a:solidFill>
            <a:schemeClr val="bg1"/>
          </a:solidFill>
          <a:ln>
            <a:solidFill>
              <a:srgbClr val="00B050"/>
            </a:solidFill>
            <a:prstDash val="sysDash"/>
            <a:extLst>
              <a:ext uri="{C807C97D-BFC1-408E-A445-0C87EB9F89A2}">
                <ask:lineSketchStyleProps xmlns="" xmlns:ask="http://schemas.microsoft.com/office/drawing/2018/sketchyshapes" sd="1219033472">
                  <a:custGeom>
                    <a:avLst/>
                    <a:gdLst>
                      <a:gd name="connsiteX0" fmla="*/ 0 w 11068976"/>
                      <a:gd name="connsiteY0" fmla="*/ 0 h 1754326"/>
                      <a:gd name="connsiteX1" fmla="*/ 582578 w 11068976"/>
                      <a:gd name="connsiteY1" fmla="*/ 0 h 1754326"/>
                      <a:gd name="connsiteX2" fmla="*/ 1054466 w 11068976"/>
                      <a:gd name="connsiteY2" fmla="*/ 0 h 1754326"/>
                      <a:gd name="connsiteX3" fmla="*/ 1637043 w 11068976"/>
                      <a:gd name="connsiteY3" fmla="*/ 0 h 1754326"/>
                      <a:gd name="connsiteX4" fmla="*/ 2330311 w 11068976"/>
                      <a:gd name="connsiteY4" fmla="*/ 0 h 1754326"/>
                      <a:gd name="connsiteX5" fmla="*/ 3023578 w 11068976"/>
                      <a:gd name="connsiteY5" fmla="*/ 0 h 1754326"/>
                      <a:gd name="connsiteX6" fmla="*/ 3716846 w 11068976"/>
                      <a:gd name="connsiteY6" fmla="*/ 0 h 1754326"/>
                      <a:gd name="connsiteX7" fmla="*/ 4520803 w 11068976"/>
                      <a:gd name="connsiteY7" fmla="*/ 0 h 1754326"/>
                      <a:gd name="connsiteX8" fmla="*/ 5103381 w 11068976"/>
                      <a:gd name="connsiteY8" fmla="*/ 0 h 1754326"/>
                      <a:gd name="connsiteX9" fmla="*/ 5796648 w 11068976"/>
                      <a:gd name="connsiteY9" fmla="*/ 0 h 1754326"/>
                      <a:gd name="connsiteX10" fmla="*/ 6379226 w 11068976"/>
                      <a:gd name="connsiteY10" fmla="*/ 0 h 1754326"/>
                      <a:gd name="connsiteX11" fmla="*/ 6961803 w 11068976"/>
                      <a:gd name="connsiteY11" fmla="*/ 0 h 1754326"/>
                      <a:gd name="connsiteX12" fmla="*/ 7544381 w 11068976"/>
                      <a:gd name="connsiteY12" fmla="*/ 0 h 1754326"/>
                      <a:gd name="connsiteX13" fmla="*/ 7794889 w 11068976"/>
                      <a:gd name="connsiteY13" fmla="*/ 0 h 1754326"/>
                      <a:gd name="connsiteX14" fmla="*/ 8488157 w 11068976"/>
                      <a:gd name="connsiteY14" fmla="*/ 0 h 1754326"/>
                      <a:gd name="connsiteX15" fmla="*/ 8738665 w 11068976"/>
                      <a:gd name="connsiteY15" fmla="*/ 0 h 1754326"/>
                      <a:gd name="connsiteX16" fmla="*/ 9321243 w 11068976"/>
                      <a:gd name="connsiteY16" fmla="*/ 0 h 1754326"/>
                      <a:gd name="connsiteX17" fmla="*/ 10125200 w 11068976"/>
                      <a:gd name="connsiteY17" fmla="*/ 0 h 1754326"/>
                      <a:gd name="connsiteX18" fmla="*/ 11068976 w 11068976"/>
                      <a:gd name="connsiteY18" fmla="*/ 0 h 1754326"/>
                      <a:gd name="connsiteX19" fmla="*/ 11068976 w 11068976"/>
                      <a:gd name="connsiteY19" fmla="*/ 602319 h 1754326"/>
                      <a:gd name="connsiteX20" fmla="*/ 11068976 w 11068976"/>
                      <a:gd name="connsiteY20" fmla="*/ 1152007 h 1754326"/>
                      <a:gd name="connsiteX21" fmla="*/ 11068976 w 11068976"/>
                      <a:gd name="connsiteY21" fmla="*/ 1754326 h 1754326"/>
                      <a:gd name="connsiteX22" fmla="*/ 10486398 w 11068976"/>
                      <a:gd name="connsiteY22" fmla="*/ 1754326 h 1754326"/>
                      <a:gd name="connsiteX23" fmla="*/ 9682441 w 11068976"/>
                      <a:gd name="connsiteY23" fmla="*/ 1754326 h 1754326"/>
                      <a:gd name="connsiteX24" fmla="*/ 8878484 w 11068976"/>
                      <a:gd name="connsiteY24" fmla="*/ 1754326 h 1754326"/>
                      <a:gd name="connsiteX25" fmla="*/ 8295906 w 11068976"/>
                      <a:gd name="connsiteY25" fmla="*/ 1754326 h 1754326"/>
                      <a:gd name="connsiteX26" fmla="*/ 7491949 w 11068976"/>
                      <a:gd name="connsiteY26" fmla="*/ 1754326 h 1754326"/>
                      <a:gd name="connsiteX27" fmla="*/ 6909371 w 11068976"/>
                      <a:gd name="connsiteY27" fmla="*/ 1754326 h 1754326"/>
                      <a:gd name="connsiteX28" fmla="*/ 6216104 w 11068976"/>
                      <a:gd name="connsiteY28" fmla="*/ 1754326 h 1754326"/>
                      <a:gd name="connsiteX29" fmla="*/ 5965595 w 11068976"/>
                      <a:gd name="connsiteY29" fmla="*/ 1754326 h 1754326"/>
                      <a:gd name="connsiteX30" fmla="*/ 5161638 w 11068976"/>
                      <a:gd name="connsiteY30" fmla="*/ 1754326 h 1754326"/>
                      <a:gd name="connsiteX31" fmla="*/ 4689750 w 11068976"/>
                      <a:gd name="connsiteY31" fmla="*/ 1754326 h 1754326"/>
                      <a:gd name="connsiteX32" fmla="*/ 3996483 w 11068976"/>
                      <a:gd name="connsiteY32" fmla="*/ 1754326 h 1754326"/>
                      <a:gd name="connsiteX33" fmla="*/ 3745975 w 11068976"/>
                      <a:gd name="connsiteY33" fmla="*/ 1754326 h 1754326"/>
                      <a:gd name="connsiteX34" fmla="*/ 2942017 w 11068976"/>
                      <a:gd name="connsiteY34" fmla="*/ 1754326 h 1754326"/>
                      <a:gd name="connsiteX35" fmla="*/ 2470129 w 11068976"/>
                      <a:gd name="connsiteY35" fmla="*/ 1754326 h 1754326"/>
                      <a:gd name="connsiteX36" fmla="*/ 1887552 w 11068976"/>
                      <a:gd name="connsiteY36" fmla="*/ 1754326 h 1754326"/>
                      <a:gd name="connsiteX37" fmla="*/ 1526354 w 11068976"/>
                      <a:gd name="connsiteY37" fmla="*/ 1754326 h 1754326"/>
                      <a:gd name="connsiteX38" fmla="*/ 833086 w 11068976"/>
                      <a:gd name="connsiteY38" fmla="*/ 1754326 h 1754326"/>
                      <a:gd name="connsiteX39" fmla="*/ 0 w 11068976"/>
                      <a:gd name="connsiteY39" fmla="*/ 1754326 h 1754326"/>
                      <a:gd name="connsiteX40" fmla="*/ 0 w 11068976"/>
                      <a:gd name="connsiteY40" fmla="*/ 1187094 h 1754326"/>
                      <a:gd name="connsiteX41" fmla="*/ 0 w 11068976"/>
                      <a:gd name="connsiteY41" fmla="*/ 654948 h 1754326"/>
                      <a:gd name="connsiteX42" fmla="*/ 0 w 11068976"/>
                      <a:gd name="connsiteY42"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068976" h="1754326" fill="none" extrusionOk="0">
                        <a:moveTo>
                          <a:pt x="0" y="0"/>
                        </a:moveTo>
                        <a:cubicBezTo>
                          <a:pt x="143422" y="-14842"/>
                          <a:pt x="324654" y="54800"/>
                          <a:pt x="582578" y="0"/>
                        </a:cubicBezTo>
                        <a:cubicBezTo>
                          <a:pt x="840502" y="-54800"/>
                          <a:pt x="874317" y="38095"/>
                          <a:pt x="1054466" y="0"/>
                        </a:cubicBezTo>
                        <a:cubicBezTo>
                          <a:pt x="1234615" y="-38095"/>
                          <a:pt x="1473404" y="47668"/>
                          <a:pt x="1637043" y="0"/>
                        </a:cubicBezTo>
                        <a:cubicBezTo>
                          <a:pt x="1800682" y="-47668"/>
                          <a:pt x="1985472" y="48233"/>
                          <a:pt x="2330311" y="0"/>
                        </a:cubicBezTo>
                        <a:cubicBezTo>
                          <a:pt x="2675150" y="-48233"/>
                          <a:pt x="2753117" y="7822"/>
                          <a:pt x="3023578" y="0"/>
                        </a:cubicBezTo>
                        <a:cubicBezTo>
                          <a:pt x="3294039" y="-7822"/>
                          <a:pt x="3522382" y="21806"/>
                          <a:pt x="3716846" y="0"/>
                        </a:cubicBezTo>
                        <a:cubicBezTo>
                          <a:pt x="3911310" y="-21806"/>
                          <a:pt x="4252298" y="88716"/>
                          <a:pt x="4520803" y="0"/>
                        </a:cubicBezTo>
                        <a:cubicBezTo>
                          <a:pt x="4789308" y="-88716"/>
                          <a:pt x="4911009" y="67542"/>
                          <a:pt x="5103381" y="0"/>
                        </a:cubicBezTo>
                        <a:cubicBezTo>
                          <a:pt x="5295753" y="-67542"/>
                          <a:pt x="5575744" y="68069"/>
                          <a:pt x="5796648" y="0"/>
                        </a:cubicBezTo>
                        <a:cubicBezTo>
                          <a:pt x="6017552" y="-68069"/>
                          <a:pt x="6185187" y="12939"/>
                          <a:pt x="6379226" y="0"/>
                        </a:cubicBezTo>
                        <a:cubicBezTo>
                          <a:pt x="6573265" y="-12939"/>
                          <a:pt x="6705045" y="33660"/>
                          <a:pt x="6961803" y="0"/>
                        </a:cubicBezTo>
                        <a:cubicBezTo>
                          <a:pt x="7218561" y="-33660"/>
                          <a:pt x="7423525" y="61990"/>
                          <a:pt x="7544381" y="0"/>
                        </a:cubicBezTo>
                        <a:cubicBezTo>
                          <a:pt x="7665237" y="-61990"/>
                          <a:pt x="7674802" y="1282"/>
                          <a:pt x="7794889" y="0"/>
                        </a:cubicBezTo>
                        <a:cubicBezTo>
                          <a:pt x="7914976" y="-1282"/>
                          <a:pt x="8147398" y="68299"/>
                          <a:pt x="8488157" y="0"/>
                        </a:cubicBezTo>
                        <a:cubicBezTo>
                          <a:pt x="8828916" y="-68299"/>
                          <a:pt x="8635488" y="4826"/>
                          <a:pt x="8738665" y="0"/>
                        </a:cubicBezTo>
                        <a:cubicBezTo>
                          <a:pt x="8841842" y="-4826"/>
                          <a:pt x="9069288" y="28234"/>
                          <a:pt x="9321243" y="0"/>
                        </a:cubicBezTo>
                        <a:cubicBezTo>
                          <a:pt x="9573198" y="-28234"/>
                          <a:pt x="9927240" y="96150"/>
                          <a:pt x="10125200" y="0"/>
                        </a:cubicBezTo>
                        <a:cubicBezTo>
                          <a:pt x="10323160" y="-96150"/>
                          <a:pt x="10747328" y="22376"/>
                          <a:pt x="11068976" y="0"/>
                        </a:cubicBezTo>
                        <a:cubicBezTo>
                          <a:pt x="11123705" y="207595"/>
                          <a:pt x="10997750" y="382684"/>
                          <a:pt x="11068976" y="602319"/>
                        </a:cubicBezTo>
                        <a:cubicBezTo>
                          <a:pt x="11140202" y="821954"/>
                          <a:pt x="11056667" y="985454"/>
                          <a:pt x="11068976" y="1152007"/>
                        </a:cubicBezTo>
                        <a:cubicBezTo>
                          <a:pt x="11081285" y="1318560"/>
                          <a:pt x="11034850" y="1584024"/>
                          <a:pt x="11068976" y="1754326"/>
                        </a:cubicBezTo>
                        <a:cubicBezTo>
                          <a:pt x="10888020" y="1760265"/>
                          <a:pt x="10650149" y="1697653"/>
                          <a:pt x="10486398" y="1754326"/>
                        </a:cubicBezTo>
                        <a:cubicBezTo>
                          <a:pt x="10322647" y="1810999"/>
                          <a:pt x="9998077" y="1692681"/>
                          <a:pt x="9682441" y="1754326"/>
                        </a:cubicBezTo>
                        <a:cubicBezTo>
                          <a:pt x="9366805" y="1815971"/>
                          <a:pt x="9276630" y="1689804"/>
                          <a:pt x="8878484" y="1754326"/>
                        </a:cubicBezTo>
                        <a:cubicBezTo>
                          <a:pt x="8480338" y="1818848"/>
                          <a:pt x="8550534" y="1687576"/>
                          <a:pt x="8295906" y="1754326"/>
                        </a:cubicBezTo>
                        <a:cubicBezTo>
                          <a:pt x="8041278" y="1821076"/>
                          <a:pt x="7721287" y="1748098"/>
                          <a:pt x="7491949" y="1754326"/>
                        </a:cubicBezTo>
                        <a:cubicBezTo>
                          <a:pt x="7262611" y="1760554"/>
                          <a:pt x="7140000" y="1722830"/>
                          <a:pt x="6909371" y="1754326"/>
                        </a:cubicBezTo>
                        <a:cubicBezTo>
                          <a:pt x="6678742" y="1785822"/>
                          <a:pt x="6554289" y="1684982"/>
                          <a:pt x="6216104" y="1754326"/>
                        </a:cubicBezTo>
                        <a:cubicBezTo>
                          <a:pt x="5877919" y="1823670"/>
                          <a:pt x="6050189" y="1750374"/>
                          <a:pt x="5965595" y="1754326"/>
                        </a:cubicBezTo>
                        <a:cubicBezTo>
                          <a:pt x="5881001" y="1758278"/>
                          <a:pt x="5356586" y="1669283"/>
                          <a:pt x="5161638" y="1754326"/>
                        </a:cubicBezTo>
                        <a:cubicBezTo>
                          <a:pt x="4966690" y="1839369"/>
                          <a:pt x="4831780" y="1716214"/>
                          <a:pt x="4689750" y="1754326"/>
                        </a:cubicBezTo>
                        <a:cubicBezTo>
                          <a:pt x="4547720" y="1792438"/>
                          <a:pt x="4301014" y="1737767"/>
                          <a:pt x="3996483" y="1754326"/>
                        </a:cubicBezTo>
                        <a:cubicBezTo>
                          <a:pt x="3691952" y="1770885"/>
                          <a:pt x="3866099" y="1726401"/>
                          <a:pt x="3745975" y="1754326"/>
                        </a:cubicBezTo>
                        <a:cubicBezTo>
                          <a:pt x="3625851" y="1782251"/>
                          <a:pt x="3237374" y="1668767"/>
                          <a:pt x="2942017" y="1754326"/>
                        </a:cubicBezTo>
                        <a:cubicBezTo>
                          <a:pt x="2646660" y="1839885"/>
                          <a:pt x="2667065" y="1709882"/>
                          <a:pt x="2470129" y="1754326"/>
                        </a:cubicBezTo>
                        <a:cubicBezTo>
                          <a:pt x="2273193" y="1798770"/>
                          <a:pt x="2172274" y="1742068"/>
                          <a:pt x="1887552" y="1754326"/>
                        </a:cubicBezTo>
                        <a:cubicBezTo>
                          <a:pt x="1602830" y="1766584"/>
                          <a:pt x="1635069" y="1749622"/>
                          <a:pt x="1526354" y="1754326"/>
                        </a:cubicBezTo>
                        <a:cubicBezTo>
                          <a:pt x="1417639" y="1759030"/>
                          <a:pt x="1036432" y="1754140"/>
                          <a:pt x="833086" y="1754326"/>
                        </a:cubicBezTo>
                        <a:cubicBezTo>
                          <a:pt x="629740" y="1754512"/>
                          <a:pt x="180352" y="1657939"/>
                          <a:pt x="0" y="1754326"/>
                        </a:cubicBezTo>
                        <a:cubicBezTo>
                          <a:pt x="-13813" y="1608561"/>
                          <a:pt x="16520" y="1329123"/>
                          <a:pt x="0" y="1187094"/>
                        </a:cubicBezTo>
                        <a:cubicBezTo>
                          <a:pt x="-16520" y="1045065"/>
                          <a:pt x="31058" y="854272"/>
                          <a:pt x="0" y="654948"/>
                        </a:cubicBezTo>
                        <a:cubicBezTo>
                          <a:pt x="-31058" y="455624"/>
                          <a:pt x="65720" y="324634"/>
                          <a:pt x="0" y="0"/>
                        </a:cubicBezTo>
                        <a:close/>
                      </a:path>
                      <a:path w="11068976" h="1754326" stroke="0" extrusionOk="0">
                        <a:moveTo>
                          <a:pt x="0" y="0"/>
                        </a:moveTo>
                        <a:cubicBezTo>
                          <a:pt x="209526" y="-46681"/>
                          <a:pt x="325007" y="45664"/>
                          <a:pt x="471888" y="0"/>
                        </a:cubicBezTo>
                        <a:cubicBezTo>
                          <a:pt x="618769" y="-45664"/>
                          <a:pt x="602226" y="11924"/>
                          <a:pt x="722396" y="0"/>
                        </a:cubicBezTo>
                        <a:cubicBezTo>
                          <a:pt x="842566" y="-11924"/>
                          <a:pt x="1258189" y="6579"/>
                          <a:pt x="1526354" y="0"/>
                        </a:cubicBezTo>
                        <a:cubicBezTo>
                          <a:pt x="1794519" y="-6579"/>
                          <a:pt x="1813337" y="44042"/>
                          <a:pt x="1998241" y="0"/>
                        </a:cubicBezTo>
                        <a:cubicBezTo>
                          <a:pt x="2183145" y="-44042"/>
                          <a:pt x="2344481" y="37358"/>
                          <a:pt x="2470129" y="0"/>
                        </a:cubicBezTo>
                        <a:cubicBezTo>
                          <a:pt x="2595777" y="-37358"/>
                          <a:pt x="2919029" y="22530"/>
                          <a:pt x="3274087" y="0"/>
                        </a:cubicBezTo>
                        <a:cubicBezTo>
                          <a:pt x="3629145" y="-22530"/>
                          <a:pt x="3483421" y="40021"/>
                          <a:pt x="3635285" y="0"/>
                        </a:cubicBezTo>
                        <a:cubicBezTo>
                          <a:pt x="3787149" y="-40021"/>
                          <a:pt x="4211469" y="38943"/>
                          <a:pt x="4439242" y="0"/>
                        </a:cubicBezTo>
                        <a:cubicBezTo>
                          <a:pt x="4667015" y="-38943"/>
                          <a:pt x="4946868" y="1928"/>
                          <a:pt x="5243199" y="0"/>
                        </a:cubicBezTo>
                        <a:cubicBezTo>
                          <a:pt x="5539530" y="-1928"/>
                          <a:pt x="5588343" y="36088"/>
                          <a:pt x="5825777" y="0"/>
                        </a:cubicBezTo>
                        <a:cubicBezTo>
                          <a:pt x="6063211" y="-36088"/>
                          <a:pt x="6424670" y="80328"/>
                          <a:pt x="6629734" y="0"/>
                        </a:cubicBezTo>
                        <a:cubicBezTo>
                          <a:pt x="6834798" y="-80328"/>
                          <a:pt x="6878533" y="20176"/>
                          <a:pt x="7101622" y="0"/>
                        </a:cubicBezTo>
                        <a:cubicBezTo>
                          <a:pt x="7324711" y="-20176"/>
                          <a:pt x="7340188" y="32271"/>
                          <a:pt x="7573510" y="0"/>
                        </a:cubicBezTo>
                        <a:cubicBezTo>
                          <a:pt x="7806832" y="-32271"/>
                          <a:pt x="8044873" y="36667"/>
                          <a:pt x="8266777" y="0"/>
                        </a:cubicBezTo>
                        <a:cubicBezTo>
                          <a:pt x="8488681" y="-36667"/>
                          <a:pt x="8637234" y="25909"/>
                          <a:pt x="8738665" y="0"/>
                        </a:cubicBezTo>
                        <a:cubicBezTo>
                          <a:pt x="8840096" y="-25909"/>
                          <a:pt x="9222473" y="59576"/>
                          <a:pt x="9542622" y="0"/>
                        </a:cubicBezTo>
                        <a:cubicBezTo>
                          <a:pt x="9862771" y="-59576"/>
                          <a:pt x="9954270" y="72271"/>
                          <a:pt x="10346580" y="0"/>
                        </a:cubicBezTo>
                        <a:cubicBezTo>
                          <a:pt x="10738890" y="-72271"/>
                          <a:pt x="10794866" y="30333"/>
                          <a:pt x="11068976" y="0"/>
                        </a:cubicBezTo>
                        <a:cubicBezTo>
                          <a:pt x="11082524" y="225682"/>
                          <a:pt x="11041516" y="354787"/>
                          <a:pt x="11068976" y="567232"/>
                        </a:cubicBezTo>
                        <a:cubicBezTo>
                          <a:pt x="11096436" y="779677"/>
                          <a:pt x="11056958" y="879894"/>
                          <a:pt x="11068976" y="1099378"/>
                        </a:cubicBezTo>
                        <a:cubicBezTo>
                          <a:pt x="11080994" y="1318862"/>
                          <a:pt x="11036408" y="1596219"/>
                          <a:pt x="11068976" y="1754326"/>
                        </a:cubicBezTo>
                        <a:cubicBezTo>
                          <a:pt x="10772844" y="1806655"/>
                          <a:pt x="10578076" y="1721994"/>
                          <a:pt x="10375709" y="1754326"/>
                        </a:cubicBezTo>
                        <a:cubicBezTo>
                          <a:pt x="10173342" y="1786658"/>
                          <a:pt x="10180581" y="1736375"/>
                          <a:pt x="10014510" y="1754326"/>
                        </a:cubicBezTo>
                        <a:cubicBezTo>
                          <a:pt x="9848439" y="1772277"/>
                          <a:pt x="9717209" y="1710722"/>
                          <a:pt x="9431933" y="1754326"/>
                        </a:cubicBezTo>
                        <a:cubicBezTo>
                          <a:pt x="9146657" y="1797930"/>
                          <a:pt x="9276780" y="1746562"/>
                          <a:pt x="9181424" y="1754326"/>
                        </a:cubicBezTo>
                        <a:cubicBezTo>
                          <a:pt x="9086068" y="1762090"/>
                          <a:pt x="9055439" y="1751051"/>
                          <a:pt x="8930916" y="1754326"/>
                        </a:cubicBezTo>
                        <a:cubicBezTo>
                          <a:pt x="8806393" y="1757601"/>
                          <a:pt x="8633591" y="1739141"/>
                          <a:pt x="8348338" y="1754326"/>
                        </a:cubicBezTo>
                        <a:cubicBezTo>
                          <a:pt x="8063085" y="1769511"/>
                          <a:pt x="8086029" y="1745033"/>
                          <a:pt x="7987140" y="1754326"/>
                        </a:cubicBezTo>
                        <a:cubicBezTo>
                          <a:pt x="7888251" y="1763619"/>
                          <a:pt x="7494286" y="1719607"/>
                          <a:pt x="7293873" y="1754326"/>
                        </a:cubicBezTo>
                        <a:cubicBezTo>
                          <a:pt x="7093460" y="1789045"/>
                          <a:pt x="7044302" y="1726024"/>
                          <a:pt x="6932674" y="1754326"/>
                        </a:cubicBezTo>
                        <a:cubicBezTo>
                          <a:pt x="6821046" y="1782628"/>
                          <a:pt x="6524723" y="1737279"/>
                          <a:pt x="6239407" y="1754326"/>
                        </a:cubicBezTo>
                        <a:cubicBezTo>
                          <a:pt x="5954091" y="1771373"/>
                          <a:pt x="6057956" y="1733951"/>
                          <a:pt x="5988899" y="1754326"/>
                        </a:cubicBezTo>
                        <a:cubicBezTo>
                          <a:pt x="5919842" y="1774701"/>
                          <a:pt x="5551022" y="1729559"/>
                          <a:pt x="5295631" y="1754326"/>
                        </a:cubicBezTo>
                        <a:cubicBezTo>
                          <a:pt x="5040240" y="1779093"/>
                          <a:pt x="5072150" y="1716537"/>
                          <a:pt x="4934433" y="1754326"/>
                        </a:cubicBezTo>
                        <a:cubicBezTo>
                          <a:pt x="4796716" y="1792115"/>
                          <a:pt x="4783991" y="1744698"/>
                          <a:pt x="4683925" y="1754326"/>
                        </a:cubicBezTo>
                        <a:cubicBezTo>
                          <a:pt x="4583859" y="1763954"/>
                          <a:pt x="4444288" y="1741891"/>
                          <a:pt x="4322726" y="1754326"/>
                        </a:cubicBezTo>
                        <a:cubicBezTo>
                          <a:pt x="4201164" y="1766761"/>
                          <a:pt x="3843786" y="1739863"/>
                          <a:pt x="3629459" y="1754326"/>
                        </a:cubicBezTo>
                        <a:cubicBezTo>
                          <a:pt x="3415132" y="1768789"/>
                          <a:pt x="3391026" y="1743058"/>
                          <a:pt x="3268261" y="1754326"/>
                        </a:cubicBezTo>
                        <a:cubicBezTo>
                          <a:pt x="3145496" y="1765594"/>
                          <a:pt x="3080356" y="1750423"/>
                          <a:pt x="3017752" y="1754326"/>
                        </a:cubicBezTo>
                        <a:cubicBezTo>
                          <a:pt x="2955148" y="1758229"/>
                          <a:pt x="2826879" y="1715711"/>
                          <a:pt x="2656554" y="1754326"/>
                        </a:cubicBezTo>
                        <a:cubicBezTo>
                          <a:pt x="2486229" y="1792941"/>
                          <a:pt x="2400860" y="1719898"/>
                          <a:pt x="2184666" y="1754326"/>
                        </a:cubicBezTo>
                        <a:cubicBezTo>
                          <a:pt x="1968472" y="1788754"/>
                          <a:pt x="1830737" y="1727085"/>
                          <a:pt x="1602089" y="1754326"/>
                        </a:cubicBezTo>
                        <a:cubicBezTo>
                          <a:pt x="1373441" y="1781567"/>
                          <a:pt x="1325654" y="1728077"/>
                          <a:pt x="1240890" y="1754326"/>
                        </a:cubicBezTo>
                        <a:cubicBezTo>
                          <a:pt x="1156126" y="1780575"/>
                          <a:pt x="478626" y="1607168"/>
                          <a:pt x="0" y="1754326"/>
                        </a:cubicBezTo>
                        <a:cubicBezTo>
                          <a:pt x="-40482" y="1604131"/>
                          <a:pt x="44316" y="1322060"/>
                          <a:pt x="0" y="1169551"/>
                        </a:cubicBezTo>
                        <a:cubicBezTo>
                          <a:pt x="-44316" y="1017043"/>
                          <a:pt x="22227" y="807416"/>
                          <a:pt x="0" y="584775"/>
                        </a:cubicBezTo>
                        <a:cubicBezTo>
                          <a:pt x="-22227" y="362134"/>
                          <a:pt x="41501" y="134364"/>
                          <a:pt x="0" y="0"/>
                        </a:cubicBezTo>
                        <a:close/>
                      </a:path>
                    </a:pathLst>
                  </a:custGeom>
                  <ask:type>
                    <ask:lineSketchNone/>
                  </ask:type>
                </ask:lineSketchStyleProps>
              </a:ext>
            </a:extLst>
          </a:ln>
        </p:spPr>
        <p:txBody>
          <a:bodyPr wrap="square" rtlCol="0">
            <a:spAutoFit/>
          </a:bodyPr>
          <a:lstStyle/>
          <a:p>
            <a:pPr algn="just"/>
            <a:r>
              <a:rPr lang="en-US" sz="5400" b="1" dirty="0" err="1">
                <a:solidFill>
                  <a:srgbClr val="E11568"/>
                </a:solidFill>
                <a:latin typeface="Times New Roman" panose="02020603050405020304" pitchFamily="18" charset="0"/>
                <a:cs typeface="Times New Roman" panose="02020603050405020304" pitchFamily="18" charset="0"/>
              </a:rPr>
              <a:t>Đọc</a:t>
            </a:r>
            <a:r>
              <a:rPr lang="en-US" sz="5400" b="1" dirty="0">
                <a:solidFill>
                  <a:srgbClr val="E11568"/>
                </a:solidFill>
                <a:latin typeface="Times New Roman" panose="02020603050405020304" pitchFamily="18" charset="0"/>
                <a:cs typeface="Times New Roman" panose="02020603050405020304" pitchFamily="18" charset="0"/>
              </a:rPr>
              <a:t> </a:t>
            </a:r>
            <a:r>
              <a:rPr lang="en-US" sz="5400" b="1" dirty="0" err="1">
                <a:solidFill>
                  <a:srgbClr val="E11568"/>
                </a:solidFill>
                <a:latin typeface="Times New Roman" panose="02020603050405020304" pitchFamily="18" charset="0"/>
                <a:cs typeface="Times New Roman" panose="02020603050405020304" pitchFamily="18" charset="0"/>
              </a:rPr>
              <a:t>sgk</a:t>
            </a:r>
            <a:r>
              <a:rPr lang="en-US" sz="5400" b="1" dirty="0">
                <a:solidFill>
                  <a:srgbClr val="E11568"/>
                </a:solidFill>
                <a:latin typeface="Times New Roman" panose="02020603050405020304" pitchFamily="18" charset="0"/>
                <a:cs typeface="Times New Roman" panose="02020603050405020304" pitchFamily="18" charset="0"/>
              </a:rPr>
              <a:t> </a:t>
            </a:r>
            <a:r>
              <a:rPr lang="en-US" sz="5400" b="1" dirty="0" err="1">
                <a:solidFill>
                  <a:srgbClr val="E11568"/>
                </a:solidFill>
                <a:latin typeface="Times New Roman" panose="02020603050405020304" pitchFamily="18" charset="0"/>
                <a:cs typeface="Times New Roman" panose="02020603050405020304" pitchFamily="18" charset="0"/>
              </a:rPr>
              <a:t>trang</a:t>
            </a:r>
            <a:r>
              <a:rPr lang="en-US" sz="5400" b="1" dirty="0">
                <a:solidFill>
                  <a:srgbClr val="E11568"/>
                </a:solidFill>
                <a:latin typeface="Times New Roman" panose="02020603050405020304" pitchFamily="18" charset="0"/>
                <a:cs typeface="Times New Roman" panose="02020603050405020304" pitchFamily="18" charset="0"/>
              </a:rPr>
              <a:t> </a:t>
            </a:r>
            <a:r>
              <a:rPr lang="en-US" sz="5400" b="1" dirty="0" smtClean="0">
                <a:solidFill>
                  <a:srgbClr val="E11568"/>
                </a:solidFill>
                <a:latin typeface="Times New Roman" panose="02020603050405020304" pitchFamily="18" charset="0"/>
                <a:cs typeface="Times New Roman" panose="02020603050405020304" pitchFamily="18" charset="0"/>
              </a:rPr>
              <a:t>106 </a:t>
            </a:r>
            <a:r>
              <a:rPr lang="en-US" sz="5400" b="1" dirty="0" err="1" smtClean="0">
                <a:solidFill>
                  <a:srgbClr val="E11568"/>
                </a:solidFill>
                <a:latin typeface="Times New Roman" panose="02020603050405020304" pitchFamily="18" charset="0"/>
                <a:cs typeface="Times New Roman" panose="02020603050405020304" pitchFamily="18" charset="0"/>
              </a:rPr>
              <a:t>kết</a:t>
            </a:r>
            <a:r>
              <a:rPr lang="en-US" sz="5400" b="1" dirty="0" smtClean="0">
                <a:solidFill>
                  <a:srgbClr val="E11568"/>
                </a:solidFill>
                <a:latin typeface="Times New Roman" panose="02020603050405020304" pitchFamily="18" charset="0"/>
                <a:cs typeface="Times New Roman" panose="02020603050405020304" pitchFamily="18" charset="0"/>
              </a:rPr>
              <a:t> </a:t>
            </a:r>
            <a:r>
              <a:rPr lang="en-US" sz="5400" b="1" dirty="0" err="1">
                <a:solidFill>
                  <a:srgbClr val="E11568"/>
                </a:solidFill>
                <a:latin typeface="Times New Roman" panose="02020603050405020304" pitchFamily="18" charset="0"/>
                <a:cs typeface="Times New Roman" panose="02020603050405020304" pitchFamily="18" charset="0"/>
              </a:rPr>
              <a:t>hợp</a:t>
            </a:r>
            <a:r>
              <a:rPr lang="en-US" sz="5400" b="1" dirty="0">
                <a:solidFill>
                  <a:srgbClr val="E11568"/>
                </a:solidFill>
                <a:latin typeface="Times New Roman" panose="02020603050405020304" pitchFamily="18" charset="0"/>
                <a:cs typeface="Times New Roman" panose="02020603050405020304" pitchFamily="18" charset="0"/>
              </a:rPr>
              <a:t> </a:t>
            </a:r>
            <a:r>
              <a:rPr lang="en-US" sz="5400" b="1" dirty="0" err="1">
                <a:solidFill>
                  <a:srgbClr val="E11568"/>
                </a:solidFill>
                <a:latin typeface="Times New Roman" panose="02020603050405020304" pitchFamily="18" charset="0"/>
                <a:cs typeface="Times New Roman" panose="02020603050405020304" pitchFamily="18" charset="0"/>
              </a:rPr>
              <a:t>hiểu</a:t>
            </a:r>
            <a:r>
              <a:rPr lang="en-US" sz="5400" b="1" dirty="0">
                <a:solidFill>
                  <a:srgbClr val="E11568"/>
                </a:solidFill>
                <a:latin typeface="Times New Roman" panose="02020603050405020304" pitchFamily="18" charset="0"/>
                <a:cs typeface="Times New Roman" panose="02020603050405020304" pitchFamily="18" charset="0"/>
              </a:rPr>
              <a:t> </a:t>
            </a:r>
            <a:r>
              <a:rPr lang="en-US" sz="5400" b="1" dirty="0" err="1">
                <a:solidFill>
                  <a:srgbClr val="E11568"/>
                </a:solidFill>
                <a:latin typeface="Times New Roman" panose="02020603050405020304" pitchFamily="18" charset="0"/>
                <a:cs typeface="Times New Roman" panose="02020603050405020304" pitchFamily="18" charset="0"/>
              </a:rPr>
              <a:t>biết</a:t>
            </a:r>
            <a:r>
              <a:rPr lang="en-US" sz="5400" b="1" dirty="0">
                <a:solidFill>
                  <a:srgbClr val="E11568"/>
                </a:solidFill>
                <a:latin typeface="Times New Roman" panose="02020603050405020304" pitchFamily="18" charset="0"/>
                <a:cs typeface="Times New Roman" panose="02020603050405020304" pitchFamily="18" charset="0"/>
              </a:rPr>
              <a:t> </a:t>
            </a:r>
            <a:r>
              <a:rPr lang="en-US" sz="5400" b="1" dirty="0" err="1">
                <a:solidFill>
                  <a:srgbClr val="E11568"/>
                </a:solidFill>
                <a:latin typeface="Times New Roman" panose="02020603050405020304" pitchFamily="18" charset="0"/>
                <a:cs typeface="Times New Roman" panose="02020603050405020304" pitchFamily="18" charset="0"/>
              </a:rPr>
              <a:t>bản</a:t>
            </a:r>
            <a:r>
              <a:rPr lang="en-US" sz="5400" b="1" dirty="0">
                <a:solidFill>
                  <a:srgbClr val="E11568"/>
                </a:solidFill>
                <a:latin typeface="Times New Roman" panose="02020603050405020304" pitchFamily="18" charset="0"/>
                <a:cs typeface="Times New Roman" panose="02020603050405020304" pitchFamily="18" charset="0"/>
              </a:rPr>
              <a:t> </a:t>
            </a:r>
            <a:r>
              <a:rPr lang="en-US" sz="5400" b="1" dirty="0" err="1">
                <a:solidFill>
                  <a:srgbClr val="E11568"/>
                </a:solidFill>
                <a:latin typeface="Times New Roman" panose="02020603050405020304" pitchFamily="18" charset="0"/>
                <a:cs typeface="Times New Roman" panose="02020603050405020304" pitchFamily="18" charset="0"/>
              </a:rPr>
              <a:t>thân</a:t>
            </a:r>
            <a:r>
              <a:rPr lang="en-US" sz="5400" b="1" dirty="0">
                <a:solidFill>
                  <a:srgbClr val="E11568"/>
                </a:solidFill>
                <a:latin typeface="Times New Roman" panose="02020603050405020304" pitchFamily="18" charset="0"/>
                <a:cs typeface="Times New Roman" panose="02020603050405020304" pitchFamily="18" charset="0"/>
              </a:rPr>
              <a:t>, </a:t>
            </a:r>
            <a:r>
              <a:rPr lang="en-US" sz="5400" b="1" dirty="0" err="1">
                <a:solidFill>
                  <a:srgbClr val="E11568"/>
                </a:solidFill>
                <a:latin typeface="Times New Roman" panose="02020603050405020304" pitchFamily="18" charset="0"/>
                <a:cs typeface="Times New Roman" panose="02020603050405020304" pitchFamily="18" charset="0"/>
              </a:rPr>
              <a:t>tìm</a:t>
            </a:r>
            <a:r>
              <a:rPr lang="en-US" sz="5400" b="1" dirty="0">
                <a:solidFill>
                  <a:srgbClr val="E11568"/>
                </a:solidFill>
                <a:latin typeface="Times New Roman" panose="02020603050405020304" pitchFamily="18" charset="0"/>
                <a:cs typeface="Times New Roman" panose="02020603050405020304" pitchFamily="18" charset="0"/>
              </a:rPr>
              <a:t> </a:t>
            </a:r>
            <a:r>
              <a:rPr lang="en-US" sz="5400" b="1" dirty="0" err="1">
                <a:solidFill>
                  <a:srgbClr val="E11568"/>
                </a:solidFill>
                <a:latin typeface="Times New Roman" panose="02020603050405020304" pitchFamily="18" charset="0"/>
                <a:cs typeface="Times New Roman" panose="02020603050405020304" pitchFamily="18" charset="0"/>
              </a:rPr>
              <a:t>hiểu</a:t>
            </a:r>
            <a:r>
              <a:rPr lang="en-US" sz="5400" b="1" dirty="0">
                <a:solidFill>
                  <a:srgbClr val="E11568"/>
                </a:solidFill>
                <a:latin typeface="Times New Roman" panose="02020603050405020304" pitchFamily="18" charset="0"/>
                <a:cs typeface="Times New Roman" panose="02020603050405020304" pitchFamily="18" charset="0"/>
              </a:rPr>
              <a:t> </a:t>
            </a:r>
            <a:r>
              <a:rPr lang="en-US" sz="5400" b="1" dirty="0" err="1">
                <a:solidFill>
                  <a:srgbClr val="E11568"/>
                </a:solidFill>
                <a:latin typeface="Times New Roman" panose="02020603050405020304" pitchFamily="18" charset="0"/>
                <a:cs typeface="Times New Roman" panose="02020603050405020304" pitchFamily="18" charset="0"/>
              </a:rPr>
              <a:t>ảnh</a:t>
            </a:r>
            <a:r>
              <a:rPr lang="en-US" sz="5400" b="1" dirty="0">
                <a:solidFill>
                  <a:srgbClr val="E11568"/>
                </a:solidFill>
                <a:latin typeface="Times New Roman" panose="02020603050405020304" pitchFamily="18" charset="0"/>
                <a:cs typeface="Times New Roman" panose="02020603050405020304" pitchFamily="18" charset="0"/>
              </a:rPr>
              <a:t> </a:t>
            </a:r>
            <a:r>
              <a:rPr lang="en-US" sz="5400" b="1" dirty="0" err="1">
                <a:solidFill>
                  <a:srgbClr val="E11568"/>
                </a:solidFill>
                <a:latin typeface="Times New Roman" panose="02020603050405020304" pitchFamily="18" charset="0"/>
                <a:cs typeface="Times New Roman" panose="02020603050405020304" pitchFamily="18" charset="0"/>
              </a:rPr>
              <a:t>hưởng</a:t>
            </a:r>
            <a:r>
              <a:rPr lang="en-US" sz="5400" b="1" dirty="0">
                <a:solidFill>
                  <a:srgbClr val="E11568"/>
                </a:solidFill>
                <a:latin typeface="Times New Roman" panose="02020603050405020304" pitchFamily="18" charset="0"/>
                <a:cs typeface="Times New Roman" panose="02020603050405020304" pitchFamily="18" charset="0"/>
              </a:rPr>
              <a:t> </a:t>
            </a:r>
            <a:r>
              <a:rPr lang="en-US" sz="5400" b="1" dirty="0" err="1">
                <a:solidFill>
                  <a:srgbClr val="E11568"/>
                </a:solidFill>
                <a:latin typeface="Times New Roman" panose="02020603050405020304" pitchFamily="18" charset="0"/>
                <a:cs typeface="Times New Roman" panose="02020603050405020304" pitchFamily="18" charset="0"/>
              </a:rPr>
              <a:t>của</a:t>
            </a:r>
            <a:r>
              <a:rPr lang="en-US" sz="5400" b="1" dirty="0">
                <a:solidFill>
                  <a:srgbClr val="E11568"/>
                </a:solidFill>
                <a:latin typeface="Times New Roman" panose="02020603050405020304" pitchFamily="18" charset="0"/>
                <a:cs typeface="Times New Roman" panose="02020603050405020304" pitchFamily="18" charset="0"/>
              </a:rPr>
              <a:t> </a:t>
            </a:r>
            <a:r>
              <a:rPr lang="en-US" sz="5400" b="1" dirty="0" err="1">
                <a:solidFill>
                  <a:srgbClr val="E11568"/>
                </a:solidFill>
                <a:latin typeface="Times New Roman" panose="02020603050405020304" pitchFamily="18" charset="0"/>
                <a:cs typeface="Times New Roman" panose="02020603050405020304" pitchFamily="18" charset="0"/>
              </a:rPr>
              <a:t>địa</a:t>
            </a:r>
            <a:r>
              <a:rPr lang="en-US" sz="5400" b="1" dirty="0">
                <a:solidFill>
                  <a:srgbClr val="E11568"/>
                </a:solidFill>
                <a:latin typeface="Times New Roman" panose="02020603050405020304" pitchFamily="18" charset="0"/>
                <a:cs typeface="Times New Roman" panose="02020603050405020304" pitchFamily="18" charset="0"/>
              </a:rPr>
              <a:t> </a:t>
            </a:r>
            <a:r>
              <a:rPr lang="en-US" sz="5400" b="1" dirty="0" err="1">
                <a:solidFill>
                  <a:srgbClr val="E11568"/>
                </a:solidFill>
                <a:latin typeface="Times New Roman" panose="02020603050405020304" pitchFamily="18" charset="0"/>
                <a:cs typeface="Times New Roman" panose="02020603050405020304" pitchFamily="18" charset="0"/>
              </a:rPr>
              <a:t>hình</a:t>
            </a:r>
            <a:r>
              <a:rPr lang="en-US" sz="5400" b="1" dirty="0">
                <a:solidFill>
                  <a:srgbClr val="E11568"/>
                </a:solidFill>
                <a:latin typeface="Times New Roman" panose="02020603050405020304" pitchFamily="18" charset="0"/>
                <a:cs typeface="Times New Roman" panose="02020603050405020304" pitchFamily="18" charset="0"/>
              </a:rPr>
              <a:t> </a:t>
            </a:r>
            <a:r>
              <a:rPr lang="en-US" sz="5400" b="1" dirty="0" err="1">
                <a:solidFill>
                  <a:srgbClr val="E11568"/>
                </a:solidFill>
                <a:latin typeface="Times New Roman" panose="02020603050405020304" pitchFamily="18" charset="0"/>
                <a:cs typeface="Times New Roman" panose="02020603050405020304" pitchFamily="18" charset="0"/>
              </a:rPr>
              <a:t>đồi</a:t>
            </a:r>
            <a:r>
              <a:rPr lang="en-US" sz="5400" b="1" dirty="0">
                <a:solidFill>
                  <a:srgbClr val="E11568"/>
                </a:solidFill>
                <a:latin typeface="Times New Roman" panose="02020603050405020304" pitchFamily="18" charset="0"/>
                <a:cs typeface="Times New Roman" panose="02020603050405020304" pitchFamily="18" charset="0"/>
              </a:rPr>
              <a:t> </a:t>
            </a:r>
            <a:r>
              <a:rPr lang="en-US" sz="5400" b="1" dirty="0" err="1" smtClean="0">
                <a:solidFill>
                  <a:srgbClr val="E11568"/>
                </a:solidFill>
                <a:latin typeface="Times New Roman" panose="02020603050405020304" pitchFamily="18" charset="0"/>
                <a:cs typeface="Times New Roman" panose="02020603050405020304" pitchFamily="18" charset="0"/>
              </a:rPr>
              <a:t>núi</a:t>
            </a:r>
            <a:r>
              <a:rPr lang="en-US" sz="5400" b="1" dirty="0" smtClean="0">
                <a:solidFill>
                  <a:srgbClr val="E11568"/>
                </a:solidFill>
                <a:latin typeface="Times New Roman" panose="02020603050405020304" pitchFamily="18" charset="0"/>
                <a:cs typeface="Times New Roman" panose="02020603050405020304" pitchFamily="18" charset="0"/>
              </a:rPr>
              <a:t> </a:t>
            </a:r>
            <a:r>
              <a:rPr lang="en-US" sz="5400" b="1" dirty="0" err="1" smtClean="0">
                <a:solidFill>
                  <a:srgbClr val="E11568"/>
                </a:solidFill>
                <a:latin typeface="Times New Roman" panose="02020603050405020304" pitchFamily="18" charset="0"/>
                <a:cs typeface="Times New Roman" panose="02020603050405020304" pitchFamily="18" charset="0"/>
              </a:rPr>
              <a:t>đối</a:t>
            </a:r>
            <a:r>
              <a:rPr lang="en-US" sz="5400" b="1" dirty="0" smtClean="0">
                <a:solidFill>
                  <a:srgbClr val="E11568"/>
                </a:solidFill>
                <a:latin typeface="Times New Roman" panose="02020603050405020304" pitchFamily="18" charset="0"/>
                <a:cs typeface="Times New Roman" panose="02020603050405020304" pitchFamily="18" charset="0"/>
              </a:rPr>
              <a:t> </a:t>
            </a:r>
            <a:r>
              <a:rPr lang="en-US" sz="5400" b="1" dirty="0" err="1">
                <a:solidFill>
                  <a:srgbClr val="E11568"/>
                </a:solidFill>
                <a:latin typeface="Times New Roman" panose="02020603050405020304" pitchFamily="18" charset="0"/>
                <a:cs typeface="Times New Roman" panose="02020603050405020304" pitchFamily="18" charset="0"/>
              </a:rPr>
              <a:t>với</a:t>
            </a:r>
            <a:r>
              <a:rPr lang="en-US" sz="5400" b="1" dirty="0">
                <a:solidFill>
                  <a:srgbClr val="E11568"/>
                </a:solidFill>
                <a:latin typeface="Times New Roman" panose="02020603050405020304" pitchFamily="18" charset="0"/>
                <a:cs typeface="Times New Roman" panose="02020603050405020304" pitchFamily="18" charset="0"/>
              </a:rPr>
              <a:t> </a:t>
            </a:r>
            <a:r>
              <a:rPr lang="en-US" sz="5400" b="1" dirty="0" err="1">
                <a:solidFill>
                  <a:srgbClr val="E11568"/>
                </a:solidFill>
                <a:latin typeface="Times New Roman" panose="02020603050405020304" pitchFamily="18" charset="0"/>
                <a:cs typeface="Times New Roman" panose="02020603050405020304" pitchFamily="18" charset="0"/>
              </a:rPr>
              <a:t>phát</a:t>
            </a:r>
            <a:r>
              <a:rPr lang="en-US" sz="5400" b="1" dirty="0">
                <a:solidFill>
                  <a:srgbClr val="E11568"/>
                </a:solidFill>
                <a:latin typeface="Times New Roman" panose="02020603050405020304" pitchFamily="18" charset="0"/>
                <a:cs typeface="Times New Roman" panose="02020603050405020304" pitchFamily="18" charset="0"/>
              </a:rPr>
              <a:t> </a:t>
            </a:r>
            <a:r>
              <a:rPr lang="en-US" sz="5400" b="1" dirty="0" err="1">
                <a:solidFill>
                  <a:srgbClr val="E11568"/>
                </a:solidFill>
                <a:latin typeface="Times New Roman" panose="02020603050405020304" pitchFamily="18" charset="0"/>
                <a:cs typeface="Times New Roman" panose="02020603050405020304" pitchFamily="18" charset="0"/>
              </a:rPr>
              <a:t>triển</a:t>
            </a:r>
            <a:r>
              <a:rPr lang="en-US" sz="5400" b="1" dirty="0">
                <a:solidFill>
                  <a:srgbClr val="E11568"/>
                </a:solidFill>
                <a:latin typeface="Times New Roman" panose="02020603050405020304" pitchFamily="18" charset="0"/>
                <a:cs typeface="Times New Roman" panose="02020603050405020304" pitchFamily="18" charset="0"/>
              </a:rPr>
              <a:t> </a:t>
            </a:r>
            <a:r>
              <a:rPr lang="en-US" sz="5400" b="1" dirty="0" err="1">
                <a:solidFill>
                  <a:srgbClr val="E11568"/>
                </a:solidFill>
                <a:latin typeface="Times New Roman" panose="02020603050405020304" pitchFamily="18" charset="0"/>
                <a:cs typeface="Times New Roman" panose="02020603050405020304" pitchFamily="18" charset="0"/>
              </a:rPr>
              <a:t>kinh</a:t>
            </a:r>
            <a:r>
              <a:rPr lang="en-US" sz="5400" b="1" dirty="0">
                <a:solidFill>
                  <a:srgbClr val="E11568"/>
                </a:solidFill>
                <a:latin typeface="Times New Roman" panose="02020603050405020304" pitchFamily="18" charset="0"/>
                <a:cs typeface="Times New Roman" panose="02020603050405020304" pitchFamily="18" charset="0"/>
              </a:rPr>
              <a:t> </a:t>
            </a:r>
            <a:r>
              <a:rPr lang="en-US" sz="5400" b="1" dirty="0" err="1">
                <a:solidFill>
                  <a:srgbClr val="E11568"/>
                </a:solidFill>
                <a:latin typeface="Times New Roman" panose="02020603050405020304" pitchFamily="18" charset="0"/>
                <a:cs typeface="Times New Roman" panose="02020603050405020304" pitchFamily="18" charset="0"/>
              </a:rPr>
              <a:t>tế</a:t>
            </a:r>
            <a:r>
              <a:rPr lang="en-US" sz="5400" b="1" dirty="0">
                <a:solidFill>
                  <a:srgbClr val="E11568"/>
                </a:solidFill>
                <a:latin typeface="Times New Roman" panose="02020603050405020304" pitchFamily="18" charset="0"/>
                <a:cs typeface="Times New Roman" panose="02020603050405020304" pitchFamily="18" charset="0"/>
              </a:rPr>
              <a:t>?</a:t>
            </a:r>
          </a:p>
        </p:txBody>
      </p:sp>
      <p:pic>
        <p:nvPicPr>
          <p:cNvPr id="11" name="3 phút đếm ngược với nhạc sôi động 3 minutes countdown with music">
            <a:hlinkClick r:id="" action="ppaction://media"/>
            <a:extLst>
              <a:ext uri="{FF2B5EF4-FFF2-40B4-BE49-F238E27FC236}">
                <a16:creationId xmlns:a16="http://schemas.microsoft.com/office/drawing/2014/main" id="{80D8489B-CF6A-CC57-9E1F-A576E70ECFF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394158" y="6340277"/>
            <a:ext cx="4094135" cy="2631489"/>
          </a:xfrm>
          <a:prstGeom prst="rect">
            <a:avLst/>
          </a:prstGeom>
        </p:spPr>
      </p:pic>
      <p:sp useBgFill="1">
        <p:nvSpPr>
          <p:cNvPr id="12" name="TextBox 11">
            <a:extLst>
              <a:ext uri="{FF2B5EF4-FFF2-40B4-BE49-F238E27FC236}">
                <a16:creationId xmlns:a16="http://schemas.microsoft.com/office/drawing/2014/main" id="{5FAE3B52-E968-8A89-259B-B110E5D7FA6C}"/>
              </a:ext>
            </a:extLst>
          </p:cNvPr>
          <p:cNvSpPr txBox="1"/>
          <p:nvPr/>
        </p:nvSpPr>
        <p:spPr>
          <a:xfrm>
            <a:off x="3313416" y="1714513"/>
            <a:ext cx="11388903" cy="1754326"/>
          </a:xfrm>
          <a:prstGeom prst="rect">
            <a:avLst/>
          </a:prstGeom>
        </p:spPr>
        <p:txBody>
          <a:bodyPr wrap="square" rtlCol="0">
            <a:spAutoFit/>
          </a:bodyPr>
          <a:lstStyle/>
          <a:p>
            <a:pPr algn="ctr"/>
            <a:r>
              <a:rPr lang="en-US" sz="5400" b="1">
                <a:solidFill>
                  <a:srgbClr val="FF0000"/>
                </a:solidFill>
                <a:latin typeface="Times New Roman" panose="02020603050405020304" pitchFamily="18" charset="0"/>
                <a:cs typeface="Times New Roman" panose="02020603050405020304" pitchFamily="18" charset="0"/>
              </a:rPr>
              <a:t>CHUYÊN MỤC</a:t>
            </a:r>
          </a:p>
          <a:p>
            <a:pPr algn="ctr"/>
            <a:r>
              <a:rPr lang="en-US" sz="5400" b="1">
                <a:solidFill>
                  <a:srgbClr val="00B050"/>
                </a:solidFill>
                <a:latin typeface="Times New Roman" panose="02020603050405020304" pitchFamily="18" charset="0"/>
                <a:cs typeface="Times New Roman" panose="02020603050405020304" pitchFamily="18" charset="0"/>
              </a:rPr>
              <a:t>ĐỌC NHANH, NHỚ GIỎI</a:t>
            </a:r>
          </a:p>
        </p:txBody>
      </p:sp>
      <p:sp>
        <p:nvSpPr>
          <p:cNvPr id="13" name="Rectangle 12">
            <a:extLst>
              <a:ext uri="{FF2B5EF4-FFF2-40B4-BE49-F238E27FC236}">
                <a16:creationId xmlns:a16="http://schemas.microsoft.com/office/drawing/2014/main" id="{FF13EC5F-A638-8802-9291-D5B99EB6C486}"/>
              </a:ext>
            </a:extLst>
          </p:cNvPr>
          <p:cNvSpPr/>
          <p:nvPr/>
        </p:nvSpPr>
        <p:spPr>
          <a:xfrm>
            <a:off x="6891953" y="7397234"/>
            <a:ext cx="6180347" cy="738664"/>
          </a:xfrm>
          <a:prstGeom prst="rect">
            <a:avLst/>
          </a:prstGeom>
        </p:spPr>
        <p:txBody>
          <a:bodyPr wrap="square">
            <a:spAutoFit/>
          </a:bodyPr>
          <a:lstStyle/>
          <a:p>
            <a:pPr algn="just"/>
            <a:r>
              <a:rPr lang="en-US" sz="4200" b="1" dirty="0">
                <a:solidFill>
                  <a:srgbClr val="FF0000"/>
                </a:solidFill>
                <a:latin typeface="Times New Roman" panose="02020603050405020304" pitchFamily="18" charset="0"/>
                <a:cs typeface="Times New Roman" panose="02020603050405020304" pitchFamily="18" charset="0"/>
              </a:rPr>
              <a:t>HĐ</a:t>
            </a:r>
            <a:r>
              <a:rPr lang="en-US" sz="4200" b="1">
                <a:solidFill>
                  <a:srgbClr val="FF0000"/>
                </a:solidFill>
                <a:latin typeface="Times New Roman" panose="02020603050405020304" pitchFamily="18" charset="0"/>
                <a:cs typeface="Times New Roman" panose="02020603050405020304" pitchFamily="18" charset="0"/>
              </a:rPr>
              <a:t>: </a:t>
            </a:r>
            <a:r>
              <a:rPr lang="en-US" sz="4200" b="1">
                <a:solidFill>
                  <a:srgbClr val="3324F8"/>
                </a:solidFill>
                <a:latin typeface="Times New Roman" panose="02020603050405020304" pitchFamily="18" charset="0"/>
                <a:cs typeface="Times New Roman" panose="02020603050405020304" pitchFamily="18" charset="0"/>
              </a:rPr>
              <a:t>Cặp đôi</a:t>
            </a:r>
            <a:endParaRPr lang="en-US" sz="4200" b="1" dirty="0">
              <a:solidFill>
                <a:srgbClr val="3324F8"/>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F13C9F47-CCC6-0E2D-B138-12CE8F283D06}"/>
              </a:ext>
            </a:extLst>
          </p:cNvPr>
          <p:cNvSpPr/>
          <p:nvPr/>
        </p:nvSpPr>
        <p:spPr>
          <a:xfrm>
            <a:off x="6718394" y="8379466"/>
            <a:ext cx="5126919" cy="738664"/>
          </a:xfrm>
          <a:prstGeom prst="rect">
            <a:avLst/>
          </a:prstGeom>
        </p:spPr>
        <p:txBody>
          <a:bodyPr wrap="square">
            <a:spAutoFit/>
          </a:bodyPr>
          <a:lstStyle/>
          <a:p>
            <a:pPr algn="just"/>
            <a:r>
              <a:rPr lang="en-US" sz="42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Thời gian </a:t>
            </a:r>
            <a:r>
              <a:rPr lang="en-US" sz="4200" b="1">
                <a:solidFill>
                  <a:srgbClr val="3324F8"/>
                </a:solidFill>
                <a:latin typeface="Times New Roman" panose="02020603050405020304" pitchFamily="18" charset="0"/>
                <a:cs typeface="Times New Roman" panose="02020603050405020304" pitchFamily="18" charset="0"/>
              </a:rPr>
              <a:t>( 3 phút)</a:t>
            </a:r>
            <a:r>
              <a:rPr lang="en-US" sz="4200" b="1">
                <a:solidFill>
                  <a:srgbClr val="3324F8"/>
                </a:solidFill>
                <a:latin typeface="Times New Roman" panose="02020603050405020304" pitchFamily="18" charset="0"/>
                <a:ea typeface="Tahoma" panose="020B0604030504040204" pitchFamily="34" charset="0"/>
                <a:cs typeface="Times New Roman" panose="02020603050405020304" pitchFamily="18" charset="0"/>
              </a:rPr>
              <a:t> </a:t>
            </a:r>
            <a:endParaRPr lang="en-US" sz="4200" b="1" dirty="0">
              <a:solidFill>
                <a:srgbClr val="3324F8"/>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5" name="Picture 8" descr="Lớp 8 học những môn gì? Các kiến thức trọng tâm của môn học">
            <a:extLst>
              <a:ext uri="{FF2B5EF4-FFF2-40B4-BE49-F238E27FC236}">
                <a16:creationId xmlns:a16="http://schemas.microsoft.com/office/drawing/2014/main" id="{B06E2299-F381-F2B3-8E28-E21836FD31C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9355">
                        <a14:foregroundMark x1="71935" y1="32378" x2="69677" y2="54155"/>
                        <a14:foregroundMark x1="85806" y1="25215" x2="81935" y2="42120"/>
                        <a14:foregroundMark x1="63387" y1="26361" x2="64032" y2="40115"/>
                        <a14:foregroundMark x1="28226" y1="20344" x2="28226" y2="45272"/>
                        <a14:foregroundMark x1="40484" y1="17192" x2="38226" y2="22350"/>
                        <a14:foregroundMark x1="34839" y1="21203" x2="41129" y2="39255"/>
                        <a14:foregroundMark x1="22581" y1="22350" x2="32581" y2="34097"/>
                        <a14:foregroundMark x1="85806" y1="25215" x2="85806" y2="25215"/>
                      </a14:backgroundRemoval>
                    </a14:imgEffect>
                  </a14:imgLayer>
                </a14:imgProps>
              </a:ext>
              <a:ext uri="{28A0092B-C50C-407E-A947-70E740481C1C}">
                <a14:useLocalDpi xmlns:a14="http://schemas.microsoft.com/office/drawing/2010/main" val="0"/>
              </a:ext>
            </a:extLst>
          </a:blip>
          <a:srcRect/>
          <a:stretch>
            <a:fillRect/>
          </a:stretch>
        </p:blipFill>
        <p:spPr bwMode="auto">
          <a:xfrm>
            <a:off x="3089529" y="6950469"/>
            <a:ext cx="3802425" cy="214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25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11"/>
                </p:tgtEl>
              </p:cMediaNode>
            </p:video>
          </p:childTnLst>
        </p:cTn>
      </p:par>
    </p:tnLst>
    <p:bldLst>
      <p:bldP spid="9" grpId="0" animBg="1"/>
      <p:bldP spid="12" grpId="0" animBg="1"/>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9232" name="Rectangle 9231">
            <a:extLst>
              <a:ext uri="{FF2B5EF4-FFF2-40B4-BE49-F238E27FC236}">
                <a16:creationId xmlns:a16="http://schemas.microsoft.com/office/drawing/2014/main" id="{08953E74-D241-4DDF-8508-F0365EA13A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4" name="Freeform: Shape 9233">
            <a:extLst>
              <a:ext uri="{FF2B5EF4-FFF2-40B4-BE49-F238E27FC236}">
                <a16:creationId xmlns:a16="http://schemas.microsoft.com/office/drawing/2014/main" id="{5C3C901A-B2F4-4A3C-BCDD-7C8D587ECA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8288000" cy="3556701"/>
          </a:xfrm>
          <a:custGeom>
            <a:avLst/>
            <a:gdLst>
              <a:gd name="connsiteX0" fmla="*/ 0 w 12192000"/>
              <a:gd name="connsiteY0" fmla="*/ 0 h 2515690"/>
              <a:gd name="connsiteX1" fmla="*/ 170442 w 12192000"/>
              <a:gd name="connsiteY1" fmla="*/ 96074 h 2515690"/>
              <a:gd name="connsiteX2" fmla="*/ 424739 w 12192000"/>
              <a:gd name="connsiteY2" fmla="*/ 224865 h 2515690"/>
              <a:gd name="connsiteX3" fmla="*/ 748273 w 12192000"/>
              <a:gd name="connsiteY3" fmla="*/ 373939 h 2515690"/>
              <a:gd name="connsiteX4" fmla="*/ 1037058 w 12192000"/>
              <a:gd name="connsiteY4" fmla="*/ 499994 h 2515690"/>
              <a:gd name="connsiteX5" fmla="*/ 1101312 w 12192000"/>
              <a:gd name="connsiteY5" fmla="*/ 428540 h 2515690"/>
              <a:gd name="connsiteX6" fmla="*/ 1367071 w 12192000"/>
              <a:gd name="connsiteY6" fmla="*/ 516118 h 2515690"/>
              <a:gd name="connsiteX7" fmla="*/ 2189943 w 12192000"/>
              <a:gd name="connsiteY7" fmla="*/ 794533 h 2515690"/>
              <a:gd name="connsiteX8" fmla="*/ 2390329 w 12192000"/>
              <a:gd name="connsiteY8" fmla="*/ 920897 h 2515690"/>
              <a:gd name="connsiteX9" fmla="*/ 2459570 w 12192000"/>
              <a:gd name="connsiteY9" fmla="*/ 983740 h 2515690"/>
              <a:gd name="connsiteX10" fmla="*/ 2503252 w 12192000"/>
              <a:gd name="connsiteY10" fmla="*/ 1000151 h 2515690"/>
              <a:gd name="connsiteX11" fmla="*/ 2503252 w 12192000"/>
              <a:gd name="connsiteY11" fmla="*/ 1008273 h 2515690"/>
              <a:gd name="connsiteX12" fmla="*/ 2511191 w 12192000"/>
              <a:gd name="connsiteY12" fmla="*/ 1009499 h 2515690"/>
              <a:gd name="connsiteX13" fmla="*/ 2565029 w 12192000"/>
              <a:gd name="connsiteY13" fmla="*/ 1015977 h 2515690"/>
              <a:gd name="connsiteX14" fmla="*/ 2593745 w 12192000"/>
              <a:gd name="connsiteY14" fmla="*/ 1019963 h 2515690"/>
              <a:gd name="connsiteX15" fmla="*/ 2591015 w 12192000"/>
              <a:gd name="connsiteY15" fmla="*/ 1019651 h 2515690"/>
              <a:gd name="connsiteX16" fmla="*/ 2590137 w 12192000"/>
              <a:gd name="connsiteY16" fmla="*/ 1019549 h 2515690"/>
              <a:gd name="connsiteX17" fmla="*/ 2589021 w 12192000"/>
              <a:gd name="connsiteY17" fmla="*/ 1019424 h 2515690"/>
              <a:gd name="connsiteX18" fmla="*/ 2591015 w 12192000"/>
              <a:gd name="connsiteY18" fmla="*/ 1019651 h 2515690"/>
              <a:gd name="connsiteX19" fmla="*/ 2602385 w 12192000"/>
              <a:gd name="connsiteY19" fmla="*/ 1020975 h 2515690"/>
              <a:gd name="connsiteX20" fmla="*/ 2614445 w 12192000"/>
              <a:gd name="connsiteY20" fmla="*/ 1022389 h 2515690"/>
              <a:gd name="connsiteX21" fmla="*/ 2614445 w 12192000"/>
              <a:gd name="connsiteY21" fmla="*/ 1020966 h 2515690"/>
              <a:gd name="connsiteX22" fmla="*/ 2676661 w 12192000"/>
              <a:gd name="connsiteY22" fmla="*/ 1029355 h 2515690"/>
              <a:gd name="connsiteX23" fmla="*/ 2788597 w 12192000"/>
              <a:gd name="connsiteY23" fmla="*/ 1048926 h 2515690"/>
              <a:gd name="connsiteX24" fmla="*/ 2812742 w 12192000"/>
              <a:gd name="connsiteY24" fmla="*/ 1057667 h 2515690"/>
              <a:gd name="connsiteX25" fmla="*/ 2970201 w 12192000"/>
              <a:gd name="connsiteY25" fmla="*/ 949091 h 2515690"/>
              <a:gd name="connsiteX26" fmla="*/ 3030610 w 12192000"/>
              <a:gd name="connsiteY26" fmla="*/ 1049340 h 2515690"/>
              <a:gd name="connsiteX27" fmla="*/ 3058913 w 12192000"/>
              <a:gd name="connsiteY27" fmla="*/ 1048085 h 2515690"/>
              <a:gd name="connsiteX28" fmla="*/ 3072697 w 12192000"/>
              <a:gd name="connsiteY28" fmla="*/ 1045316 h 2515690"/>
              <a:gd name="connsiteX29" fmla="*/ 3083305 w 12192000"/>
              <a:gd name="connsiteY29" fmla="*/ 1040550 h 2515690"/>
              <a:gd name="connsiteX30" fmla="*/ 3125603 w 12192000"/>
              <a:gd name="connsiteY30" fmla="*/ 1004583 h 2515690"/>
              <a:gd name="connsiteX31" fmla="*/ 3385106 w 12192000"/>
              <a:gd name="connsiteY31" fmla="*/ 1042233 h 2515690"/>
              <a:gd name="connsiteX32" fmla="*/ 3424945 w 12192000"/>
              <a:gd name="connsiteY32" fmla="*/ 1065268 h 2515690"/>
              <a:gd name="connsiteX33" fmla="*/ 3436948 w 12192000"/>
              <a:gd name="connsiteY33" fmla="*/ 1068018 h 2515690"/>
              <a:gd name="connsiteX34" fmla="*/ 3466714 w 12192000"/>
              <a:gd name="connsiteY34" fmla="*/ 1063419 h 2515690"/>
              <a:gd name="connsiteX35" fmla="*/ 3550909 w 12192000"/>
              <a:gd name="connsiteY35" fmla="*/ 1044511 h 2515690"/>
              <a:gd name="connsiteX36" fmla="*/ 3555900 w 12192000"/>
              <a:gd name="connsiteY36" fmla="*/ 1041996 h 2515690"/>
              <a:gd name="connsiteX37" fmla="*/ 3625978 w 12192000"/>
              <a:gd name="connsiteY37" fmla="*/ 1023459 h 2515690"/>
              <a:gd name="connsiteX38" fmla="*/ 3632465 w 12192000"/>
              <a:gd name="connsiteY38" fmla="*/ 1023522 h 2515690"/>
              <a:gd name="connsiteX39" fmla="*/ 3649063 w 12192000"/>
              <a:gd name="connsiteY39" fmla="*/ 1018726 h 2515690"/>
              <a:gd name="connsiteX40" fmla="*/ 3805954 w 12192000"/>
              <a:gd name="connsiteY40" fmla="*/ 917517 h 2515690"/>
              <a:gd name="connsiteX41" fmla="*/ 4020506 w 12192000"/>
              <a:gd name="connsiteY41" fmla="*/ 816231 h 2515690"/>
              <a:gd name="connsiteX42" fmla="*/ 4233682 w 12192000"/>
              <a:gd name="connsiteY42" fmla="*/ 799511 h 2515690"/>
              <a:gd name="connsiteX43" fmla="*/ 4306552 w 12192000"/>
              <a:gd name="connsiteY43" fmla="*/ 610207 h 2515690"/>
              <a:gd name="connsiteX44" fmla="*/ 4816604 w 12192000"/>
              <a:gd name="connsiteY44" fmla="*/ 773163 h 2515690"/>
              <a:gd name="connsiteX45" fmla="*/ 4916502 w 12192000"/>
              <a:gd name="connsiteY45" fmla="*/ 788104 h 2515690"/>
              <a:gd name="connsiteX46" fmla="*/ 5224415 w 12192000"/>
              <a:gd name="connsiteY46" fmla="*/ 674418 h 2515690"/>
              <a:gd name="connsiteX47" fmla="*/ 5274077 w 12192000"/>
              <a:gd name="connsiteY47" fmla="*/ 655978 h 2515690"/>
              <a:gd name="connsiteX48" fmla="*/ 5371217 w 12192000"/>
              <a:gd name="connsiteY48" fmla="*/ 614372 h 2515690"/>
              <a:gd name="connsiteX49" fmla="*/ 5364523 w 12192000"/>
              <a:gd name="connsiteY49" fmla="*/ 502501 h 2515690"/>
              <a:gd name="connsiteX50" fmla="*/ 5457871 w 12192000"/>
              <a:gd name="connsiteY50" fmla="*/ 558285 h 2515690"/>
              <a:gd name="connsiteX51" fmla="*/ 5750580 w 12192000"/>
              <a:gd name="connsiteY51" fmla="*/ 663503 h 2515690"/>
              <a:gd name="connsiteX52" fmla="*/ 5976618 w 12192000"/>
              <a:gd name="connsiteY52" fmla="*/ 582652 h 2515690"/>
              <a:gd name="connsiteX53" fmla="*/ 6009346 w 12192000"/>
              <a:gd name="connsiteY53" fmla="*/ 559470 h 2515690"/>
              <a:gd name="connsiteX54" fmla="*/ 6069735 w 12192000"/>
              <a:gd name="connsiteY54" fmla="*/ 587803 h 2515690"/>
              <a:gd name="connsiteX55" fmla="*/ 6270319 w 12192000"/>
              <a:gd name="connsiteY55" fmla="*/ 643982 h 2515690"/>
              <a:gd name="connsiteX56" fmla="*/ 6406781 w 12192000"/>
              <a:gd name="connsiteY56" fmla="*/ 672327 h 2515690"/>
              <a:gd name="connsiteX57" fmla="*/ 6469508 w 12192000"/>
              <a:gd name="connsiteY57" fmla="*/ 708574 h 2515690"/>
              <a:gd name="connsiteX58" fmla="*/ 6515869 w 12192000"/>
              <a:gd name="connsiteY58" fmla="*/ 715738 h 2515690"/>
              <a:gd name="connsiteX59" fmla="*/ 6725938 w 12192000"/>
              <a:gd name="connsiteY59" fmla="*/ 691128 h 2515690"/>
              <a:gd name="connsiteX60" fmla="*/ 6778240 w 12192000"/>
              <a:gd name="connsiteY60" fmla="*/ 678998 h 2515690"/>
              <a:gd name="connsiteX61" fmla="*/ 6806944 w 12192000"/>
              <a:gd name="connsiteY61" fmla="*/ 646178 h 2515690"/>
              <a:gd name="connsiteX62" fmla="*/ 6830632 w 12192000"/>
              <a:gd name="connsiteY62" fmla="*/ 633915 h 2515690"/>
              <a:gd name="connsiteX63" fmla="*/ 6858072 w 12192000"/>
              <a:gd name="connsiteY63" fmla="*/ 646178 h 2515690"/>
              <a:gd name="connsiteX64" fmla="*/ 6891322 w 12192000"/>
              <a:gd name="connsiteY64" fmla="*/ 678998 h 2515690"/>
              <a:gd name="connsiteX65" fmla="*/ 6951905 w 12192000"/>
              <a:gd name="connsiteY65" fmla="*/ 691128 h 2515690"/>
              <a:gd name="connsiteX66" fmla="*/ 7195246 w 12192000"/>
              <a:gd name="connsiteY66" fmla="*/ 715738 h 2515690"/>
              <a:gd name="connsiteX67" fmla="*/ 7248949 w 12192000"/>
              <a:gd name="connsiteY67" fmla="*/ 708574 h 2515690"/>
              <a:gd name="connsiteX68" fmla="*/ 7321609 w 12192000"/>
              <a:gd name="connsiteY68" fmla="*/ 672327 h 2515690"/>
              <a:gd name="connsiteX69" fmla="*/ 7479684 w 12192000"/>
              <a:gd name="connsiteY69" fmla="*/ 643982 h 2515690"/>
              <a:gd name="connsiteX70" fmla="*/ 7712035 w 12192000"/>
              <a:gd name="connsiteY70" fmla="*/ 587803 h 2515690"/>
              <a:gd name="connsiteX71" fmla="*/ 7781987 w 12192000"/>
              <a:gd name="connsiteY71" fmla="*/ 559470 h 2515690"/>
              <a:gd name="connsiteX72" fmla="*/ 7819900 w 12192000"/>
              <a:gd name="connsiteY72" fmla="*/ 582652 h 2515690"/>
              <a:gd name="connsiteX73" fmla="*/ 8081736 w 12192000"/>
              <a:gd name="connsiteY73" fmla="*/ 663503 h 2515690"/>
              <a:gd name="connsiteX74" fmla="*/ 8420801 w 12192000"/>
              <a:gd name="connsiteY74" fmla="*/ 558285 h 2515690"/>
              <a:gd name="connsiteX75" fmla="*/ 8528933 w 12192000"/>
              <a:gd name="connsiteY75" fmla="*/ 502501 h 2515690"/>
              <a:gd name="connsiteX76" fmla="*/ 8521178 w 12192000"/>
              <a:gd name="connsiteY76" fmla="*/ 614372 h 2515690"/>
              <a:gd name="connsiteX77" fmla="*/ 8633702 w 12192000"/>
              <a:gd name="connsiteY77" fmla="*/ 655978 h 2515690"/>
              <a:gd name="connsiteX78" fmla="*/ 8691231 w 12192000"/>
              <a:gd name="connsiteY78" fmla="*/ 674418 h 2515690"/>
              <a:gd name="connsiteX79" fmla="*/ 9047908 w 12192000"/>
              <a:gd name="connsiteY79" fmla="*/ 788104 h 2515690"/>
              <a:gd name="connsiteX80" fmla="*/ 9163628 w 12192000"/>
              <a:gd name="connsiteY80" fmla="*/ 773163 h 2515690"/>
              <a:gd name="connsiteX81" fmla="*/ 9754459 w 12192000"/>
              <a:gd name="connsiteY81" fmla="*/ 610207 h 2515690"/>
              <a:gd name="connsiteX82" fmla="*/ 9838868 w 12192000"/>
              <a:gd name="connsiteY82" fmla="*/ 799511 h 2515690"/>
              <a:gd name="connsiteX83" fmla="*/ 10085808 w 12192000"/>
              <a:gd name="connsiteY83" fmla="*/ 816231 h 2515690"/>
              <a:gd name="connsiteX84" fmla="*/ 10334338 w 12192000"/>
              <a:gd name="connsiteY84" fmla="*/ 917517 h 2515690"/>
              <a:gd name="connsiteX85" fmla="*/ 10516076 w 12192000"/>
              <a:gd name="connsiteY85" fmla="*/ 1018726 h 2515690"/>
              <a:gd name="connsiteX86" fmla="*/ 10535302 w 12192000"/>
              <a:gd name="connsiteY86" fmla="*/ 1023522 h 2515690"/>
              <a:gd name="connsiteX87" fmla="*/ 10542819 w 12192000"/>
              <a:gd name="connsiteY87" fmla="*/ 1023458 h 2515690"/>
              <a:gd name="connsiteX88" fmla="*/ 10623994 w 12192000"/>
              <a:gd name="connsiteY88" fmla="*/ 1041996 h 2515690"/>
              <a:gd name="connsiteX89" fmla="*/ 10629774 w 12192000"/>
              <a:gd name="connsiteY89" fmla="*/ 1044511 h 2515690"/>
              <a:gd name="connsiteX90" fmla="*/ 10727305 w 12192000"/>
              <a:gd name="connsiteY90" fmla="*/ 1063419 h 2515690"/>
              <a:gd name="connsiteX91" fmla="*/ 10761785 w 12192000"/>
              <a:gd name="connsiteY91" fmla="*/ 1068017 h 2515690"/>
              <a:gd name="connsiteX92" fmla="*/ 10775688 w 12192000"/>
              <a:gd name="connsiteY92" fmla="*/ 1065268 h 2515690"/>
              <a:gd name="connsiteX93" fmla="*/ 10821837 w 12192000"/>
              <a:gd name="connsiteY93" fmla="*/ 1042232 h 2515690"/>
              <a:gd name="connsiteX94" fmla="*/ 11122438 w 12192000"/>
              <a:gd name="connsiteY94" fmla="*/ 1004583 h 2515690"/>
              <a:gd name="connsiteX95" fmla="*/ 11171433 w 12192000"/>
              <a:gd name="connsiteY95" fmla="*/ 1040550 h 2515690"/>
              <a:gd name="connsiteX96" fmla="*/ 11183724 w 12192000"/>
              <a:gd name="connsiteY96" fmla="*/ 1045316 h 2515690"/>
              <a:gd name="connsiteX97" fmla="*/ 11199690 w 12192000"/>
              <a:gd name="connsiteY97" fmla="*/ 1048085 h 2515690"/>
              <a:gd name="connsiteX98" fmla="*/ 11232475 w 12192000"/>
              <a:gd name="connsiteY98" fmla="*/ 1049340 h 2515690"/>
              <a:gd name="connsiteX99" fmla="*/ 11302451 w 12192000"/>
              <a:gd name="connsiteY99" fmla="*/ 949091 h 2515690"/>
              <a:gd name="connsiteX100" fmla="*/ 11484849 w 12192000"/>
              <a:gd name="connsiteY100" fmla="*/ 1057667 h 2515690"/>
              <a:gd name="connsiteX101" fmla="*/ 11512818 w 12192000"/>
              <a:gd name="connsiteY101" fmla="*/ 1048926 h 2515690"/>
              <a:gd name="connsiteX102" fmla="*/ 11642481 w 12192000"/>
              <a:gd name="connsiteY102" fmla="*/ 1029355 h 2515690"/>
              <a:gd name="connsiteX103" fmla="*/ 11714551 w 12192000"/>
              <a:gd name="connsiteY103" fmla="*/ 1020966 h 2515690"/>
              <a:gd name="connsiteX104" fmla="*/ 11714551 w 12192000"/>
              <a:gd name="connsiteY104" fmla="*/ 1022389 h 2515690"/>
              <a:gd name="connsiteX105" fmla="*/ 11728519 w 12192000"/>
              <a:gd name="connsiteY105" fmla="*/ 1020975 h 2515690"/>
              <a:gd name="connsiteX106" fmla="*/ 11741691 w 12192000"/>
              <a:gd name="connsiteY106" fmla="*/ 1019651 h 2515690"/>
              <a:gd name="connsiteX107" fmla="*/ 11743999 w 12192000"/>
              <a:gd name="connsiteY107" fmla="*/ 1019424 h 2515690"/>
              <a:gd name="connsiteX108" fmla="*/ 11742709 w 12192000"/>
              <a:gd name="connsiteY108" fmla="*/ 1019549 h 2515690"/>
              <a:gd name="connsiteX109" fmla="*/ 11741691 w 12192000"/>
              <a:gd name="connsiteY109" fmla="*/ 1019651 h 2515690"/>
              <a:gd name="connsiteX110" fmla="*/ 11738529 w 12192000"/>
              <a:gd name="connsiteY110" fmla="*/ 1019963 h 2515690"/>
              <a:gd name="connsiteX111" fmla="*/ 11771791 w 12192000"/>
              <a:gd name="connsiteY111" fmla="*/ 1015977 h 2515690"/>
              <a:gd name="connsiteX112" fmla="*/ 11834157 w 12192000"/>
              <a:gd name="connsiteY112" fmla="*/ 1009499 h 2515690"/>
              <a:gd name="connsiteX113" fmla="*/ 11843354 w 12192000"/>
              <a:gd name="connsiteY113" fmla="*/ 1008273 h 2515690"/>
              <a:gd name="connsiteX114" fmla="*/ 11843354 w 12192000"/>
              <a:gd name="connsiteY114" fmla="*/ 1000151 h 2515690"/>
              <a:gd name="connsiteX115" fmla="*/ 11893955 w 12192000"/>
              <a:gd name="connsiteY115" fmla="*/ 983740 h 2515690"/>
              <a:gd name="connsiteX116" fmla="*/ 11974160 w 12192000"/>
              <a:gd name="connsiteY116" fmla="*/ 920897 h 2515690"/>
              <a:gd name="connsiteX117" fmla="*/ 12143531 w 12192000"/>
              <a:gd name="connsiteY117" fmla="*/ 823664 h 2515690"/>
              <a:gd name="connsiteX118" fmla="*/ 12192000 w 12192000"/>
              <a:gd name="connsiteY118" fmla="*/ 801163 h 2515690"/>
              <a:gd name="connsiteX119" fmla="*/ 12192000 w 12192000"/>
              <a:gd name="connsiteY119" fmla="*/ 2515690 h 2515690"/>
              <a:gd name="connsiteX120" fmla="*/ 0 w 12192000"/>
              <a:gd name="connsiteY120" fmla="*/ 2515690 h 25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0" h="2515690">
                <a:moveTo>
                  <a:pt x="0" y="0"/>
                </a:moveTo>
                <a:lnTo>
                  <a:pt x="170442" y="96074"/>
                </a:lnTo>
                <a:cubicBezTo>
                  <a:pt x="323315" y="179510"/>
                  <a:pt x="418777" y="223899"/>
                  <a:pt x="424739" y="224865"/>
                </a:cubicBezTo>
                <a:cubicBezTo>
                  <a:pt x="573781" y="248496"/>
                  <a:pt x="654649" y="314572"/>
                  <a:pt x="748273" y="373939"/>
                </a:cubicBezTo>
                <a:cubicBezTo>
                  <a:pt x="830321" y="425631"/>
                  <a:pt x="917271" y="480784"/>
                  <a:pt x="1037058" y="499994"/>
                </a:cubicBezTo>
                <a:cubicBezTo>
                  <a:pt x="1195925" y="525362"/>
                  <a:pt x="1048105" y="445478"/>
                  <a:pt x="1101312" y="428540"/>
                </a:cubicBezTo>
                <a:cubicBezTo>
                  <a:pt x="1188473" y="458169"/>
                  <a:pt x="1274625" y="505369"/>
                  <a:pt x="1367071" y="516118"/>
                </a:cubicBezTo>
                <a:cubicBezTo>
                  <a:pt x="1701323" y="554463"/>
                  <a:pt x="1964451" y="648887"/>
                  <a:pt x="2189943" y="794533"/>
                </a:cubicBezTo>
                <a:cubicBezTo>
                  <a:pt x="2255082" y="836300"/>
                  <a:pt x="2357481" y="862342"/>
                  <a:pt x="2390329" y="920897"/>
                </a:cubicBezTo>
                <a:cubicBezTo>
                  <a:pt x="2406050" y="949359"/>
                  <a:pt x="2430126" y="969285"/>
                  <a:pt x="2459570" y="983740"/>
                </a:cubicBezTo>
                <a:lnTo>
                  <a:pt x="2503252" y="1000151"/>
                </a:lnTo>
                <a:lnTo>
                  <a:pt x="2503252" y="1008273"/>
                </a:lnTo>
                <a:lnTo>
                  <a:pt x="2511191" y="1009499"/>
                </a:lnTo>
                <a:cubicBezTo>
                  <a:pt x="2529847" y="1011974"/>
                  <a:pt x="2562849" y="1015701"/>
                  <a:pt x="2565029" y="1015977"/>
                </a:cubicBezTo>
                <a:cubicBezTo>
                  <a:pt x="2610845" y="1021778"/>
                  <a:pt x="2601577" y="1020837"/>
                  <a:pt x="2593745" y="1019963"/>
                </a:cubicBezTo>
                <a:lnTo>
                  <a:pt x="2591015" y="1019651"/>
                </a:lnTo>
                <a:lnTo>
                  <a:pt x="2590137" y="1019549"/>
                </a:lnTo>
                <a:cubicBezTo>
                  <a:pt x="2588203" y="1019326"/>
                  <a:pt x="2588125" y="1019321"/>
                  <a:pt x="2589021" y="1019424"/>
                </a:cubicBezTo>
                <a:lnTo>
                  <a:pt x="2591015" y="1019651"/>
                </a:lnTo>
                <a:lnTo>
                  <a:pt x="2602385" y="1020975"/>
                </a:lnTo>
                <a:lnTo>
                  <a:pt x="2614445" y="1022389"/>
                </a:lnTo>
                <a:lnTo>
                  <a:pt x="2614445" y="1020966"/>
                </a:lnTo>
                <a:lnTo>
                  <a:pt x="2676661" y="1029355"/>
                </a:lnTo>
                <a:cubicBezTo>
                  <a:pt x="2715592" y="1034194"/>
                  <a:pt x="2753901" y="1039695"/>
                  <a:pt x="2788597" y="1048926"/>
                </a:cubicBezTo>
                <a:lnTo>
                  <a:pt x="2812742" y="1057667"/>
                </a:lnTo>
                <a:lnTo>
                  <a:pt x="2970201" y="949091"/>
                </a:lnTo>
                <a:cubicBezTo>
                  <a:pt x="3052785" y="982961"/>
                  <a:pt x="2996105" y="1020057"/>
                  <a:pt x="3030610" y="1049340"/>
                </a:cubicBezTo>
                <a:cubicBezTo>
                  <a:pt x="3039005" y="1048442"/>
                  <a:pt x="3049621" y="1048500"/>
                  <a:pt x="3058913" y="1048085"/>
                </a:cubicBezTo>
                <a:lnTo>
                  <a:pt x="3072697" y="1045316"/>
                </a:lnTo>
                <a:lnTo>
                  <a:pt x="3083305" y="1040550"/>
                </a:lnTo>
                <a:lnTo>
                  <a:pt x="3125603" y="1004583"/>
                </a:lnTo>
                <a:cubicBezTo>
                  <a:pt x="3221669" y="925596"/>
                  <a:pt x="3242489" y="937564"/>
                  <a:pt x="3385106" y="1042233"/>
                </a:cubicBezTo>
                <a:cubicBezTo>
                  <a:pt x="3399403" y="1052670"/>
                  <a:pt x="3412529" y="1060209"/>
                  <a:pt x="3424945" y="1065268"/>
                </a:cubicBezTo>
                <a:lnTo>
                  <a:pt x="3436948" y="1068018"/>
                </a:lnTo>
                <a:lnTo>
                  <a:pt x="3466714" y="1063419"/>
                </a:lnTo>
                <a:lnTo>
                  <a:pt x="3550909" y="1044511"/>
                </a:lnTo>
                <a:lnTo>
                  <a:pt x="3555900" y="1041996"/>
                </a:lnTo>
                <a:cubicBezTo>
                  <a:pt x="3573827" y="1033454"/>
                  <a:pt x="3594382" y="1025941"/>
                  <a:pt x="3625978" y="1023459"/>
                </a:cubicBezTo>
                <a:lnTo>
                  <a:pt x="3632465" y="1023522"/>
                </a:lnTo>
                <a:lnTo>
                  <a:pt x="3649063" y="1018726"/>
                </a:lnTo>
                <a:cubicBezTo>
                  <a:pt x="3741849" y="989371"/>
                  <a:pt x="3810578" y="953657"/>
                  <a:pt x="3805954" y="917517"/>
                </a:cubicBezTo>
                <a:cubicBezTo>
                  <a:pt x="4031729" y="953901"/>
                  <a:pt x="4031729" y="953901"/>
                  <a:pt x="4020506" y="816231"/>
                </a:cubicBezTo>
                <a:cubicBezTo>
                  <a:pt x="4171643" y="865324"/>
                  <a:pt x="4206308" y="864422"/>
                  <a:pt x="4233682" y="799511"/>
                </a:cubicBezTo>
                <a:cubicBezTo>
                  <a:pt x="4260226" y="737017"/>
                  <a:pt x="4254728" y="668575"/>
                  <a:pt x="4306552" y="610207"/>
                </a:cubicBezTo>
                <a:cubicBezTo>
                  <a:pt x="4495313" y="657923"/>
                  <a:pt x="4699922" y="667347"/>
                  <a:pt x="4816604" y="773163"/>
                </a:cubicBezTo>
                <a:cubicBezTo>
                  <a:pt x="4834734" y="789836"/>
                  <a:pt x="4890507" y="799946"/>
                  <a:pt x="4916502" y="788104"/>
                </a:cubicBezTo>
                <a:cubicBezTo>
                  <a:pt x="5013526" y="746101"/>
                  <a:pt x="5238129" y="796871"/>
                  <a:pt x="5224415" y="674418"/>
                </a:cubicBezTo>
                <a:cubicBezTo>
                  <a:pt x="5223051" y="659300"/>
                  <a:pt x="5240524" y="644890"/>
                  <a:pt x="5274077" y="655978"/>
                </a:cubicBezTo>
                <a:cubicBezTo>
                  <a:pt x="5388582" y="694066"/>
                  <a:pt x="5367022" y="644784"/>
                  <a:pt x="5371217" y="614372"/>
                </a:cubicBezTo>
                <a:cubicBezTo>
                  <a:pt x="5375856" y="577567"/>
                  <a:pt x="5319010" y="537578"/>
                  <a:pt x="5364523" y="502501"/>
                </a:cubicBezTo>
                <a:cubicBezTo>
                  <a:pt x="5425408" y="508891"/>
                  <a:pt x="5433299" y="538191"/>
                  <a:pt x="5457871" y="558285"/>
                </a:cubicBezTo>
                <a:cubicBezTo>
                  <a:pt x="5530352" y="617005"/>
                  <a:pt x="5609566" y="664386"/>
                  <a:pt x="5750580" y="663503"/>
                </a:cubicBezTo>
                <a:cubicBezTo>
                  <a:pt x="5864519" y="662926"/>
                  <a:pt x="5966527" y="666650"/>
                  <a:pt x="5976618" y="582652"/>
                </a:cubicBezTo>
                <a:cubicBezTo>
                  <a:pt x="5978145" y="569455"/>
                  <a:pt x="5990792" y="562346"/>
                  <a:pt x="6009346" y="559470"/>
                </a:cubicBezTo>
                <a:cubicBezTo>
                  <a:pt x="6030639" y="568485"/>
                  <a:pt x="6052592" y="577083"/>
                  <a:pt x="6069735" y="587803"/>
                </a:cubicBezTo>
                <a:cubicBezTo>
                  <a:pt x="6126182" y="623812"/>
                  <a:pt x="6196945" y="634730"/>
                  <a:pt x="6270319" y="643982"/>
                </a:cubicBezTo>
                <a:cubicBezTo>
                  <a:pt x="6317101" y="649940"/>
                  <a:pt x="6363466" y="657107"/>
                  <a:pt x="6406781" y="672327"/>
                </a:cubicBezTo>
                <a:cubicBezTo>
                  <a:pt x="6433586" y="681598"/>
                  <a:pt x="6454928" y="693402"/>
                  <a:pt x="6469508" y="708574"/>
                </a:cubicBezTo>
                <a:cubicBezTo>
                  <a:pt x="6482729" y="721786"/>
                  <a:pt x="6496225" y="725422"/>
                  <a:pt x="6515869" y="715738"/>
                </a:cubicBezTo>
                <a:cubicBezTo>
                  <a:pt x="6572200" y="688353"/>
                  <a:pt x="6639257" y="676241"/>
                  <a:pt x="6725938" y="691128"/>
                </a:cubicBezTo>
                <a:cubicBezTo>
                  <a:pt x="6752109" y="695629"/>
                  <a:pt x="6772625" y="691505"/>
                  <a:pt x="6778240" y="678998"/>
                </a:cubicBezTo>
                <a:cubicBezTo>
                  <a:pt x="6784286" y="665981"/>
                  <a:pt x="6794269" y="655280"/>
                  <a:pt x="6806944" y="646178"/>
                </a:cubicBezTo>
                <a:lnTo>
                  <a:pt x="6830632" y="633915"/>
                </a:lnTo>
                <a:lnTo>
                  <a:pt x="6858072" y="646178"/>
                </a:lnTo>
                <a:cubicBezTo>
                  <a:pt x="6872754" y="655280"/>
                  <a:pt x="6884317" y="665981"/>
                  <a:pt x="6891322" y="678998"/>
                </a:cubicBezTo>
                <a:cubicBezTo>
                  <a:pt x="6897826" y="691505"/>
                  <a:pt x="6921592" y="695629"/>
                  <a:pt x="6951905" y="691128"/>
                </a:cubicBezTo>
                <a:cubicBezTo>
                  <a:pt x="7052317" y="676241"/>
                  <a:pt x="7129994" y="688353"/>
                  <a:pt x="7195246" y="715738"/>
                </a:cubicBezTo>
                <a:cubicBezTo>
                  <a:pt x="7217999" y="725422"/>
                  <a:pt x="7233634" y="721786"/>
                  <a:pt x="7248949" y="708574"/>
                </a:cubicBezTo>
                <a:cubicBezTo>
                  <a:pt x="7265838" y="693402"/>
                  <a:pt x="7290560" y="681598"/>
                  <a:pt x="7321609" y="672327"/>
                </a:cubicBezTo>
                <a:cubicBezTo>
                  <a:pt x="7371785" y="657107"/>
                  <a:pt x="7425493" y="649940"/>
                  <a:pt x="7479684" y="643982"/>
                </a:cubicBezTo>
                <a:cubicBezTo>
                  <a:pt x="7564679" y="634730"/>
                  <a:pt x="7646649" y="623812"/>
                  <a:pt x="7712035" y="587803"/>
                </a:cubicBezTo>
                <a:cubicBezTo>
                  <a:pt x="7731892" y="577083"/>
                  <a:pt x="7757322" y="568485"/>
                  <a:pt x="7781987" y="559470"/>
                </a:cubicBezTo>
                <a:cubicBezTo>
                  <a:pt x="7803481" y="562346"/>
                  <a:pt x="7818130" y="569455"/>
                  <a:pt x="7819900" y="582652"/>
                </a:cubicBezTo>
                <a:cubicBezTo>
                  <a:pt x="7831588" y="666650"/>
                  <a:pt x="7949751" y="662926"/>
                  <a:pt x="8081736" y="663503"/>
                </a:cubicBezTo>
                <a:cubicBezTo>
                  <a:pt x="8245081" y="664386"/>
                  <a:pt x="8336842" y="617005"/>
                  <a:pt x="8420801" y="558285"/>
                </a:cubicBezTo>
                <a:cubicBezTo>
                  <a:pt x="8449265" y="538191"/>
                  <a:pt x="8458404" y="508890"/>
                  <a:pt x="8528933" y="502501"/>
                </a:cubicBezTo>
                <a:cubicBezTo>
                  <a:pt x="8581654" y="537578"/>
                  <a:pt x="8515805" y="577567"/>
                  <a:pt x="8521178" y="614372"/>
                </a:cubicBezTo>
                <a:cubicBezTo>
                  <a:pt x="8526038" y="644784"/>
                  <a:pt x="8501063" y="694066"/>
                  <a:pt x="8633702" y="655978"/>
                </a:cubicBezTo>
                <a:cubicBezTo>
                  <a:pt x="8672570" y="644890"/>
                  <a:pt x="8692811" y="659300"/>
                  <a:pt x="8691231" y="674418"/>
                </a:cubicBezTo>
                <a:cubicBezTo>
                  <a:pt x="8675345" y="796871"/>
                  <a:pt x="8935518" y="746101"/>
                  <a:pt x="9047908" y="788104"/>
                </a:cubicBezTo>
                <a:cubicBezTo>
                  <a:pt x="9078021" y="799946"/>
                  <a:pt x="9142627" y="789836"/>
                  <a:pt x="9163628" y="773163"/>
                </a:cubicBezTo>
                <a:cubicBezTo>
                  <a:pt x="9298789" y="667347"/>
                  <a:pt x="9535801" y="657923"/>
                  <a:pt x="9754459" y="610207"/>
                </a:cubicBezTo>
                <a:cubicBezTo>
                  <a:pt x="9814490" y="668575"/>
                  <a:pt x="9808123" y="737017"/>
                  <a:pt x="9838868" y="799511"/>
                </a:cubicBezTo>
                <a:cubicBezTo>
                  <a:pt x="9870579" y="864422"/>
                  <a:pt x="9910733" y="865324"/>
                  <a:pt x="10085808" y="816231"/>
                </a:cubicBezTo>
                <a:cubicBezTo>
                  <a:pt x="10072804" y="953901"/>
                  <a:pt x="10072804" y="953901"/>
                  <a:pt x="10334338" y="917517"/>
                </a:cubicBezTo>
                <a:cubicBezTo>
                  <a:pt x="10328982" y="953657"/>
                  <a:pt x="10408594" y="989371"/>
                  <a:pt x="10516076" y="1018726"/>
                </a:cubicBezTo>
                <a:lnTo>
                  <a:pt x="10535302" y="1023522"/>
                </a:lnTo>
                <a:lnTo>
                  <a:pt x="10542819" y="1023458"/>
                </a:lnTo>
                <a:cubicBezTo>
                  <a:pt x="10579419" y="1025941"/>
                  <a:pt x="10603227" y="1033454"/>
                  <a:pt x="10623994" y="1041996"/>
                </a:cubicBezTo>
                <a:lnTo>
                  <a:pt x="10629774" y="1044511"/>
                </a:lnTo>
                <a:lnTo>
                  <a:pt x="10727305" y="1063419"/>
                </a:lnTo>
                <a:lnTo>
                  <a:pt x="10761785" y="1068017"/>
                </a:lnTo>
                <a:lnTo>
                  <a:pt x="10775688" y="1065268"/>
                </a:lnTo>
                <a:cubicBezTo>
                  <a:pt x="10790070" y="1060209"/>
                  <a:pt x="10805275" y="1052670"/>
                  <a:pt x="10821837" y="1042232"/>
                </a:cubicBezTo>
                <a:cubicBezTo>
                  <a:pt x="10987041" y="937564"/>
                  <a:pt x="11011156" y="925596"/>
                  <a:pt x="11122438" y="1004583"/>
                </a:cubicBezTo>
                <a:lnTo>
                  <a:pt x="11171433" y="1040550"/>
                </a:lnTo>
                <a:lnTo>
                  <a:pt x="11183724" y="1045316"/>
                </a:lnTo>
                <a:lnTo>
                  <a:pt x="11199690" y="1048085"/>
                </a:lnTo>
                <a:cubicBezTo>
                  <a:pt x="11210452" y="1048499"/>
                  <a:pt x="11222752" y="1048442"/>
                  <a:pt x="11232475" y="1049340"/>
                </a:cubicBezTo>
                <a:cubicBezTo>
                  <a:pt x="11272445" y="1020057"/>
                  <a:pt x="11206789" y="982961"/>
                  <a:pt x="11302451" y="949091"/>
                </a:cubicBezTo>
                <a:lnTo>
                  <a:pt x="11484849" y="1057667"/>
                </a:lnTo>
                <a:lnTo>
                  <a:pt x="11512818" y="1048926"/>
                </a:lnTo>
                <a:cubicBezTo>
                  <a:pt x="11553007" y="1039695"/>
                  <a:pt x="11597385" y="1034194"/>
                  <a:pt x="11642481" y="1029355"/>
                </a:cubicBezTo>
                <a:lnTo>
                  <a:pt x="11714551" y="1020966"/>
                </a:lnTo>
                <a:lnTo>
                  <a:pt x="11714551" y="1022389"/>
                </a:lnTo>
                <a:lnTo>
                  <a:pt x="11728519" y="1020975"/>
                </a:lnTo>
                <a:lnTo>
                  <a:pt x="11741691" y="1019651"/>
                </a:lnTo>
                <a:lnTo>
                  <a:pt x="11743999" y="1019424"/>
                </a:lnTo>
                <a:cubicBezTo>
                  <a:pt x="11745037" y="1019320"/>
                  <a:pt x="11744948" y="1019326"/>
                  <a:pt x="11742709" y="1019549"/>
                </a:cubicBezTo>
                <a:lnTo>
                  <a:pt x="11741691" y="1019651"/>
                </a:lnTo>
                <a:lnTo>
                  <a:pt x="11738529" y="1019963"/>
                </a:lnTo>
                <a:cubicBezTo>
                  <a:pt x="11729455" y="1020837"/>
                  <a:pt x="11718720" y="1021778"/>
                  <a:pt x="11771791" y="1015977"/>
                </a:cubicBezTo>
                <a:cubicBezTo>
                  <a:pt x="11774317" y="1015701"/>
                  <a:pt x="11812546" y="1011974"/>
                  <a:pt x="11834157" y="1009499"/>
                </a:cubicBezTo>
                <a:lnTo>
                  <a:pt x="11843354" y="1008273"/>
                </a:lnTo>
                <a:lnTo>
                  <a:pt x="11843354" y="1000151"/>
                </a:lnTo>
                <a:lnTo>
                  <a:pt x="11893955" y="983740"/>
                </a:lnTo>
                <a:cubicBezTo>
                  <a:pt x="11928061" y="969285"/>
                  <a:pt x="11955951" y="949359"/>
                  <a:pt x="11974160" y="920897"/>
                </a:cubicBezTo>
                <a:cubicBezTo>
                  <a:pt x="12002698" y="876981"/>
                  <a:pt x="12076554" y="851353"/>
                  <a:pt x="12143531" y="823664"/>
                </a:cubicBezTo>
                <a:lnTo>
                  <a:pt x="12192000" y="801163"/>
                </a:lnTo>
                <a:lnTo>
                  <a:pt x="12192000" y="2515690"/>
                </a:lnTo>
                <a:lnTo>
                  <a:pt x="0" y="251569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9218" name="Title 1"/>
          <p:cNvSpPr>
            <a:spLocks noGrp="1"/>
          </p:cNvSpPr>
          <p:nvPr>
            <p:ph type="ctrTitle"/>
          </p:nvPr>
        </p:nvSpPr>
        <p:spPr>
          <a:xfrm>
            <a:off x="1257300" y="547687"/>
            <a:ext cx="15773400" cy="1395413"/>
          </a:xfrm>
        </p:spPr>
        <p:txBody>
          <a:bodyPr vert="horz" lIns="91440" tIns="45720" rIns="91440" bIns="45720" rtlCol="0" anchor="ctr">
            <a:normAutofit/>
          </a:bodyPr>
          <a:lstStyle/>
          <a:p>
            <a:pPr algn="l" eaLnBrk="1" hangingPunct="1">
              <a:lnSpc>
                <a:spcPct val="90000"/>
              </a:lnSpc>
            </a:pPr>
            <a:r>
              <a:rPr lang="en-US" altLang="vi-VN" sz="5400" kern="1200">
                <a:solidFill>
                  <a:srgbClr val="0070C0"/>
                </a:solidFill>
                <a:latin typeface="+mj-lt"/>
                <a:ea typeface="+mj-ea"/>
                <a:cs typeface="+mj-cs"/>
              </a:rPr>
              <a:t>Thế mạnh vùng núi</a:t>
            </a:r>
          </a:p>
        </p:txBody>
      </p:sp>
      <p:pic>
        <p:nvPicPr>
          <p:cNvPr id="9219" name="Picture 2" descr="https://tse2.mm.bing.net/th?id=OIP.QHQMEVF3JsokQHS3f2MYTwAAAA&amp;pid=15.1&amp;P=0&amp;w=300&amp;h=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6209" y="5928125"/>
            <a:ext cx="3350437" cy="33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descr="http://clipground.com/images/forestry-clipart-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6818" y="3050473"/>
            <a:ext cx="3229557" cy="212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0" descr="https://tse4.mm.bing.net/th?id=OIP.uFN7aVJb7cTjg6znwY0X3wHaEL&amp;pid=15.1&amp;P=0&amp;w=329&amp;h=1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75999" y="3017044"/>
            <a:ext cx="3118890" cy="2014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2" descr="https://thumbs.dreamstime.com/b/mining-theme-collection-1-2486115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5484" y="6446061"/>
            <a:ext cx="2932224" cy="2294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4" descr="https://tse2.mm.bing.net/th?id=OIP.OO4_bIDUf8e2Gpu8csVpEgHaH0&amp;pid=15.1&amp;P=0&amp;w=300&amp;h=3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92881" y="3338244"/>
            <a:ext cx="2239362" cy="179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TextBox 8"/>
          <p:cNvSpPr txBox="1">
            <a:spLocks noChangeArrowheads="1"/>
          </p:cNvSpPr>
          <p:nvPr/>
        </p:nvSpPr>
        <p:spPr bwMode="auto">
          <a:xfrm>
            <a:off x="2093110" y="6689179"/>
            <a:ext cx="2079260" cy="109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34440" eaLnBrk="1" fontAlgn="base" hangingPunct="1">
              <a:spcBef>
                <a:spcPct val="0"/>
              </a:spcBef>
              <a:spcAft>
                <a:spcPts val="600"/>
              </a:spcAft>
              <a:defRPr/>
            </a:pPr>
            <a:r>
              <a:rPr lang="vi-VN" altLang="vi-VN" sz="3240" kern="1200">
                <a:solidFill>
                  <a:prstClr val="black"/>
                </a:solidFill>
                <a:latin typeface="Times New Roman" panose="02020603050405020304" pitchFamily="18" charset="0"/>
                <a:ea typeface="+mn-ea"/>
                <a:cs typeface="Times New Roman" panose="02020603050405020304" pitchFamily="18" charset="0"/>
              </a:rPr>
              <a:t>Công nghiệp</a:t>
            </a:r>
            <a:endParaRPr lang="en-US" altLang="vi-VN" sz="3600">
              <a:solidFill>
                <a:prstClr val="black"/>
              </a:solidFill>
              <a:latin typeface="Times New Roman" panose="02020603050405020304" pitchFamily="18" charset="0"/>
              <a:cs typeface="Times New Roman" panose="02020603050405020304" pitchFamily="18" charset="0"/>
            </a:endParaRPr>
          </a:p>
        </p:txBody>
      </p:sp>
      <p:sp>
        <p:nvSpPr>
          <p:cNvPr id="9226" name="TextBox 9"/>
          <p:cNvSpPr txBox="1">
            <a:spLocks noChangeArrowheads="1"/>
          </p:cNvSpPr>
          <p:nvPr/>
        </p:nvSpPr>
        <p:spPr bwMode="auto">
          <a:xfrm>
            <a:off x="2261905" y="3669216"/>
            <a:ext cx="1703028" cy="1166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34440" eaLnBrk="1" fontAlgn="base" hangingPunct="1">
              <a:spcBef>
                <a:spcPct val="0"/>
              </a:spcBef>
              <a:spcAft>
                <a:spcPts val="600"/>
              </a:spcAft>
              <a:defRPr/>
            </a:pPr>
            <a:r>
              <a:rPr lang="vi-VN" altLang="vi-VN" sz="3240" kern="1200">
                <a:solidFill>
                  <a:prstClr val="black"/>
                </a:solidFill>
                <a:latin typeface="Times New Roman" panose="02020603050405020304" pitchFamily="18" charset="0"/>
                <a:ea typeface="+mn-ea"/>
                <a:cs typeface="Times New Roman" panose="02020603050405020304" pitchFamily="18" charset="0"/>
              </a:rPr>
              <a:t>Nông </a:t>
            </a:r>
          </a:p>
          <a:p>
            <a:pPr algn="ctr" defTabSz="1234440" eaLnBrk="1" fontAlgn="base" hangingPunct="1">
              <a:spcBef>
                <a:spcPct val="0"/>
              </a:spcBef>
              <a:spcAft>
                <a:spcPts val="600"/>
              </a:spcAft>
              <a:defRPr/>
            </a:pPr>
            <a:r>
              <a:rPr lang="en-US" altLang="vi-VN" sz="3240" kern="1200">
                <a:solidFill>
                  <a:prstClr val="black"/>
                </a:solidFill>
                <a:latin typeface="Times New Roman" panose="02020603050405020304" pitchFamily="18" charset="0"/>
                <a:ea typeface="+mn-ea"/>
                <a:cs typeface="Times New Roman" panose="02020603050405020304" pitchFamily="18" charset="0"/>
              </a:rPr>
              <a:t>nghiệp</a:t>
            </a:r>
            <a:endParaRPr lang="en-US" altLang="vi-VN" sz="36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85918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226"/>
                                        </p:tgtEl>
                                        <p:attrNameLst>
                                          <p:attrName>style.visibility</p:attrName>
                                        </p:attrNameLst>
                                      </p:cBhvr>
                                      <p:to>
                                        <p:strVal val="visible"/>
                                      </p:to>
                                    </p:set>
                                    <p:animEffect transition="in" filter="fade">
                                      <p:cBhvr>
                                        <p:cTn id="7" dur="1000"/>
                                        <p:tgtEl>
                                          <p:spTgt spid="9226"/>
                                        </p:tgtEl>
                                      </p:cBhvr>
                                    </p:animEffect>
                                    <p:anim calcmode="lin" valueType="num">
                                      <p:cBhvr>
                                        <p:cTn id="8" dur="1000" fill="hold"/>
                                        <p:tgtEl>
                                          <p:spTgt spid="9226"/>
                                        </p:tgtEl>
                                        <p:attrNameLst>
                                          <p:attrName>ppt_x</p:attrName>
                                        </p:attrNameLst>
                                      </p:cBhvr>
                                      <p:tavLst>
                                        <p:tav tm="0">
                                          <p:val>
                                            <p:strVal val="#ppt_x"/>
                                          </p:val>
                                        </p:tav>
                                        <p:tav tm="100000">
                                          <p:val>
                                            <p:strVal val="#ppt_x"/>
                                          </p:val>
                                        </p:tav>
                                      </p:tavLst>
                                    </p:anim>
                                    <p:anim calcmode="lin" valueType="num">
                                      <p:cBhvr>
                                        <p:cTn id="9" dur="1000" fill="hold"/>
                                        <p:tgtEl>
                                          <p:spTgt spid="92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220"/>
                                        </p:tgtEl>
                                        <p:attrNameLst>
                                          <p:attrName>style.visibility</p:attrName>
                                        </p:attrNameLst>
                                      </p:cBhvr>
                                      <p:to>
                                        <p:strVal val="visible"/>
                                      </p:to>
                                    </p:set>
                                    <p:animEffect transition="in" filter="fade">
                                      <p:cBhvr>
                                        <p:cTn id="14" dur="1000"/>
                                        <p:tgtEl>
                                          <p:spTgt spid="9220"/>
                                        </p:tgtEl>
                                      </p:cBhvr>
                                    </p:animEffect>
                                    <p:anim calcmode="lin" valueType="num">
                                      <p:cBhvr>
                                        <p:cTn id="15" dur="1000" fill="hold"/>
                                        <p:tgtEl>
                                          <p:spTgt spid="9220"/>
                                        </p:tgtEl>
                                        <p:attrNameLst>
                                          <p:attrName>ppt_x</p:attrName>
                                        </p:attrNameLst>
                                      </p:cBhvr>
                                      <p:tavLst>
                                        <p:tav tm="0">
                                          <p:val>
                                            <p:strVal val="#ppt_x"/>
                                          </p:val>
                                        </p:tav>
                                        <p:tav tm="100000">
                                          <p:val>
                                            <p:strVal val="#ppt_x"/>
                                          </p:val>
                                        </p:tav>
                                      </p:tavLst>
                                    </p:anim>
                                    <p:anim calcmode="lin" valueType="num">
                                      <p:cBhvr>
                                        <p:cTn id="16" dur="1000" fill="hold"/>
                                        <p:tgtEl>
                                          <p:spTgt spid="92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224"/>
                                        </p:tgtEl>
                                        <p:attrNameLst>
                                          <p:attrName>style.visibility</p:attrName>
                                        </p:attrNameLst>
                                      </p:cBhvr>
                                      <p:to>
                                        <p:strVal val="visible"/>
                                      </p:to>
                                    </p:set>
                                    <p:animEffect transition="in" filter="fade">
                                      <p:cBhvr>
                                        <p:cTn id="21" dur="1000"/>
                                        <p:tgtEl>
                                          <p:spTgt spid="9224"/>
                                        </p:tgtEl>
                                      </p:cBhvr>
                                    </p:animEffect>
                                    <p:anim calcmode="lin" valueType="num">
                                      <p:cBhvr>
                                        <p:cTn id="22" dur="1000" fill="hold"/>
                                        <p:tgtEl>
                                          <p:spTgt spid="9224"/>
                                        </p:tgtEl>
                                        <p:attrNameLst>
                                          <p:attrName>ppt_x</p:attrName>
                                        </p:attrNameLst>
                                      </p:cBhvr>
                                      <p:tavLst>
                                        <p:tav tm="0">
                                          <p:val>
                                            <p:strVal val="#ppt_x"/>
                                          </p:val>
                                        </p:tav>
                                        <p:tav tm="100000">
                                          <p:val>
                                            <p:strVal val="#ppt_x"/>
                                          </p:val>
                                        </p:tav>
                                      </p:tavLst>
                                    </p:anim>
                                    <p:anim calcmode="lin" valueType="num">
                                      <p:cBhvr>
                                        <p:cTn id="23" dur="1000" fill="hold"/>
                                        <p:tgtEl>
                                          <p:spTgt spid="92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222"/>
                                        </p:tgtEl>
                                        <p:attrNameLst>
                                          <p:attrName>style.visibility</p:attrName>
                                        </p:attrNameLst>
                                      </p:cBhvr>
                                      <p:to>
                                        <p:strVal val="visible"/>
                                      </p:to>
                                    </p:set>
                                    <p:animEffect transition="in" filter="fade">
                                      <p:cBhvr>
                                        <p:cTn id="28" dur="1000"/>
                                        <p:tgtEl>
                                          <p:spTgt spid="9222"/>
                                        </p:tgtEl>
                                      </p:cBhvr>
                                    </p:animEffect>
                                    <p:anim calcmode="lin" valueType="num">
                                      <p:cBhvr>
                                        <p:cTn id="29" dur="1000" fill="hold"/>
                                        <p:tgtEl>
                                          <p:spTgt spid="9222"/>
                                        </p:tgtEl>
                                        <p:attrNameLst>
                                          <p:attrName>ppt_x</p:attrName>
                                        </p:attrNameLst>
                                      </p:cBhvr>
                                      <p:tavLst>
                                        <p:tav tm="0">
                                          <p:val>
                                            <p:strVal val="#ppt_x"/>
                                          </p:val>
                                        </p:tav>
                                        <p:tav tm="100000">
                                          <p:val>
                                            <p:strVal val="#ppt_x"/>
                                          </p:val>
                                        </p:tav>
                                      </p:tavLst>
                                    </p:anim>
                                    <p:anim calcmode="lin" valueType="num">
                                      <p:cBhvr>
                                        <p:cTn id="30" dur="1000" fill="hold"/>
                                        <p:tgtEl>
                                          <p:spTgt spid="92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225"/>
                                        </p:tgtEl>
                                        <p:attrNameLst>
                                          <p:attrName>style.visibility</p:attrName>
                                        </p:attrNameLst>
                                      </p:cBhvr>
                                      <p:to>
                                        <p:strVal val="visible"/>
                                      </p:to>
                                    </p:set>
                                    <p:animEffect transition="in" filter="fade">
                                      <p:cBhvr>
                                        <p:cTn id="35" dur="1000"/>
                                        <p:tgtEl>
                                          <p:spTgt spid="9225"/>
                                        </p:tgtEl>
                                      </p:cBhvr>
                                    </p:animEffect>
                                    <p:anim calcmode="lin" valueType="num">
                                      <p:cBhvr>
                                        <p:cTn id="36" dur="1000" fill="hold"/>
                                        <p:tgtEl>
                                          <p:spTgt spid="9225"/>
                                        </p:tgtEl>
                                        <p:attrNameLst>
                                          <p:attrName>ppt_x</p:attrName>
                                        </p:attrNameLst>
                                      </p:cBhvr>
                                      <p:tavLst>
                                        <p:tav tm="0">
                                          <p:val>
                                            <p:strVal val="#ppt_x"/>
                                          </p:val>
                                        </p:tav>
                                        <p:tav tm="100000">
                                          <p:val>
                                            <p:strVal val="#ppt_x"/>
                                          </p:val>
                                        </p:tav>
                                      </p:tavLst>
                                    </p:anim>
                                    <p:anim calcmode="lin" valueType="num">
                                      <p:cBhvr>
                                        <p:cTn id="37" dur="1000" fill="hold"/>
                                        <p:tgtEl>
                                          <p:spTgt spid="922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223"/>
                                        </p:tgtEl>
                                        <p:attrNameLst>
                                          <p:attrName>style.visibility</p:attrName>
                                        </p:attrNameLst>
                                      </p:cBhvr>
                                      <p:to>
                                        <p:strVal val="visible"/>
                                      </p:to>
                                    </p:set>
                                    <p:animEffect transition="in" filter="fade">
                                      <p:cBhvr>
                                        <p:cTn id="42" dur="1000"/>
                                        <p:tgtEl>
                                          <p:spTgt spid="9223"/>
                                        </p:tgtEl>
                                      </p:cBhvr>
                                    </p:animEffect>
                                    <p:anim calcmode="lin" valueType="num">
                                      <p:cBhvr>
                                        <p:cTn id="43" dur="1000" fill="hold"/>
                                        <p:tgtEl>
                                          <p:spTgt spid="9223"/>
                                        </p:tgtEl>
                                        <p:attrNameLst>
                                          <p:attrName>ppt_x</p:attrName>
                                        </p:attrNameLst>
                                      </p:cBhvr>
                                      <p:tavLst>
                                        <p:tav tm="0">
                                          <p:val>
                                            <p:strVal val="#ppt_x"/>
                                          </p:val>
                                        </p:tav>
                                        <p:tav tm="100000">
                                          <p:val>
                                            <p:strVal val="#ppt_x"/>
                                          </p:val>
                                        </p:tav>
                                      </p:tavLst>
                                    </p:anim>
                                    <p:anim calcmode="lin" valueType="num">
                                      <p:cBhvr>
                                        <p:cTn id="44" dur="1000" fill="hold"/>
                                        <p:tgtEl>
                                          <p:spTgt spid="922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219"/>
                                        </p:tgtEl>
                                        <p:attrNameLst>
                                          <p:attrName>style.visibility</p:attrName>
                                        </p:attrNameLst>
                                      </p:cBhvr>
                                      <p:to>
                                        <p:strVal val="visible"/>
                                      </p:to>
                                    </p:set>
                                    <p:animEffect transition="in" filter="fade">
                                      <p:cBhvr>
                                        <p:cTn id="49" dur="1000"/>
                                        <p:tgtEl>
                                          <p:spTgt spid="9219"/>
                                        </p:tgtEl>
                                      </p:cBhvr>
                                    </p:animEffect>
                                    <p:anim calcmode="lin" valueType="num">
                                      <p:cBhvr>
                                        <p:cTn id="50" dur="1000" fill="hold"/>
                                        <p:tgtEl>
                                          <p:spTgt spid="9219"/>
                                        </p:tgtEl>
                                        <p:attrNameLst>
                                          <p:attrName>ppt_x</p:attrName>
                                        </p:attrNameLst>
                                      </p:cBhvr>
                                      <p:tavLst>
                                        <p:tav tm="0">
                                          <p:val>
                                            <p:strVal val="#ppt_x"/>
                                          </p:val>
                                        </p:tav>
                                        <p:tav tm="100000">
                                          <p:val>
                                            <p:strVal val="#ppt_x"/>
                                          </p:val>
                                        </p:tav>
                                      </p:tavLst>
                                    </p:anim>
                                    <p:anim calcmode="lin" valueType="num">
                                      <p:cBhvr>
                                        <p:cTn id="51" dur="1000" fill="hold"/>
                                        <p:tgtEl>
                                          <p:spTgt spid="92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p:bldP spid="9226"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3">
            <a:extLst>
              <a:ext uri="{FF2B5EF4-FFF2-40B4-BE49-F238E27FC236}">
                <a16:creationId xmlns:a16="http://schemas.microsoft.com/office/drawing/2014/main" id="{16B067B1-F4E5-4FDF-813D-C9E872E8007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DEEAC36-C810-40D1-B772-064A70B7B3AD}"/>
              </a:ext>
            </a:extLst>
          </p:cNvPr>
          <p:cNvPicPr>
            <a:picLocks noChangeAspect="1"/>
          </p:cNvPicPr>
          <p:nvPr/>
        </p:nvPicPr>
        <p:blipFill rotWithShape="1">
          <a:blip r:embed="rId2"/>
          <a:srcRect r="1" b="2713"/>
          <a:stretch/>
        </p:blipFill>
        <p:spPr>
          <a:xfrm>
            <a:off x="461662" y="392155"/>
            <a:ext cx="17364675" cy="9502689"/>
          </a:xfrm>
          <a:prstGeom prst="rect">
            <a:avLst/>
          </a:prstGeom>
        </p:spPr>
      </p:pic>
    </p:spTree>
    <p:extLst>
      <p:ext uri="{BB962C8B-B14F-4D97-AF65-F5344CB8AC3E}">
        <p14:creationId xmlns:p14="http://schemas.microsoft.com/office/powerpoint/2010/main" val="35891937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1AA0E5-B208-4323-95F3-5C0E30FDCC01}"/>
              </a:ext>
            </a:extLst>
          </p:cNvPr>
          <p:cNvPicPr>
            <a:picLocks noChangeAspect="1"/>
          </p:cNvPicPr>
          <p:nvPr/>
        </p:nvPicPr>
        <p:blipFill rotWithShape="1">
          <a:blip r:embed="rId2"/>
          <a:srcRect t="19116" r="1" b="1"/>
          <a:stretch/>
        </p:blipFill>
        <p:spPr>
          <a:xfrm>
            <a:off x="1" y="4054"/>
            <a:ext cx="10287000" cy="5470764"/>
          </a:xfrm>
          <a:custGeom>
            <a:avLst/>
            <a:gdLst/>
            <a:ahLst/>
            <a:cxnLst/>
            <a:rect l="l" t="t" r="r" b="b"/>
            <a:pathLst>
              <a:path w="10630858" h="5869478">
                <a:moveTo>
                  <a:pt x="5791061" y="218"/>
                </a:moveTo>
                <a:cubicBezTo>
                  <a:pt x="5877327" y="-560"/>
                  <a:pt x="5971399" y="626"/>
                  <a:pt x="6073275" y="5793"/>
                </a:cubicBezTo>
                <a:cubicBezTo>
                  <a:pt x="6098744" y="7086"/>
                  <a:pt x="6121786" y="8165"/>
                  <a:pt x="6142651" y="9057"/>
                </a:cubicBezTo>
                <a:lnTo>
                  <a:pt x="6164185" y="9874"/>
                </a:lnTo>
                <a:lnTo>
                  <a:pt x="6258731" y="5793"/>
                </a:lnTo>
                <a:lnTo>
                  <a:pt x="6319194" y="2002"/>
                </a:lnTo>
                <a:lnTo>
                  <a:pt x="6413049" y="11772"/>
                </a:lnTo>
                <a:cubicBezTo>
                  <a:pt x="6592720" y="42783"/>
                  <a:pt x="6774188" y="66100"/>
                  <a:pt x="6956654" y="46745"/>
                </a:cubicBezTo>
                <a:cubicBezTo>
                  <a:pt x="7082424" y="33223"/>
                  <a:pt x="7207994" y="25294"/>
                  <a:pt x="7334364" y="25763"/>
                </a:cubicBezTo>
                <a:cubicBezTo>
                  <a:pt x="7624835" y="25763"/>
                  <a:pt x="7915502" y="28559"/>
                  <a:pt x="8205974" y="22730"/>
                </a:cubicBezTo>
                <a:cubicBezTo>
                  <a:pt x="8464499" y="17601"/>
                  <a:pt x="8722029" y="6412"/>
                  <a:pt x="8980756" y="34620"/>
                </a:cubicBezTo>
                <a:cubicBezTo>
                  <a:pt x="9362658" y="76124"/>
                  <a:pt x="9746556" y="62832"/>
                  <a:pt x="10129655" y="57937"/>
                </a:cubicBezTo>
                <a:lnTo>
                  <a:pt x="10163726" y="56766"/>
                </a:lnTo>
                <a:lnTo>
                  <a:pt x="10254950" y="73131"/>
                </a:lnTo>
                <a:lnTo>
                  <a:pt x="10311819" y="101928"/>
                </a:lnTo>
                <a:cubicBezTo>
                  <a:pt x="10479504" y="200737"/>
                  <a:pt x="10591476" y="367254"/>
                  <a:pt x="10625532" y="561669"/>
                </a:cubicBezTo>
                <a:lnTo>
                  <a:pt x="10626834" y="578090"/>
                </a:lnTo>
                <a:lnTo>
                  <a:pt x="10611964" y="734537"/>
                </a:lnTo>
                <a:cubicBezTo>
                  <a:pt x="10602387" y="823467"/>
                  <a:pt x="10587763" y="913306"/>
                  <a:pt x="10611964" y="1001326"/>
                </a:cubicBezTo>
                <a:cubicBezTo>
                  <a:pt x="10628543" y="1062669"/>
                  <a:pt x="10632231" y="1127783"/>
                  <a:pt x="10622705" y="1191154"/>
                </a:cubicBezTo>
                <a:cubicBezTo>
                  <a:pt x="10606645" y="1303627"/>
                  <a:pt x="10603293" y="1418084"/>
                  <a:pt x="10612740" y="1531572"/>
                </a:cubicBezTo>
                <a:cubicBezTo>
                  <a:pt x="10618978" y="1606398"/>
                  <a:pt x="10618020" y="1681815"/>
                  <a:pt x="10609893" y="1756397"/>
                </a:cubicBezTo>
                <a:cubicBezTo>
                  <a:pt x="10599152" y="1856690"/>
                  <a:pt x="10582457" y="1958800"/>
                  <a:pt x="10602776" y="2059394"/>
                </a:cubicBezTo>
                <a:cubicBezTo>
                  <a:pt x="10635130" y="2219226"/>
                  <a:pt x="10628659" y="2378906"/>
                  <a:pt x="10615717" y="2539949"/>
                </a:cubicBezTo>
                <a:cubicBezTo>
                  <a:pt x="10606011" y="2659785"/>
                  <a:pt x="10595269" y="2780984"/>
                  <a:pt x="10614682" y="2902183"/>
                </a:cubicBezTo>
                <a:cubicBezTo>
                  <a:pt x="10623029" y="2958418"/>
                  <a:pt x="10623029" y="3015928"/>
                  <a:pt x="10614682" y="3072165"/>
                </a:cubicBezTo>
                <a:cubicBezTo>
                  <a:pt x="10604587" y="3147914"/>
                  <a:pt x="10595010" y="3222907"/>
                  <a:pt x="10607952" y="3299413"/>
                </a:cubicBezTo>
                <a:cubicBezTo>
                  <a:pt x="10613646" y="3332743"/>
                  <a:pt x="10617917" y="3366376"/>
                  <a:pt x="10620894" y="3400009"/>
                </a:cubicBezTo>
                <a:cubicBezTo>
                  <a:pt x="10626822" y="3485877"/>
                  <a:pt x="10624699" y="3572233"/>
                  <a:pt x="10614553" y="3657556"/>
                </a:cubicBezTo>
                <a:cubicBezTo>
                  <a:pt x="10604846" y="3756637"/>
                  <a:pt x="10620635" y="3856323"/>
                  <a:pt x="10607694" y="3955100"/>
                </a:cubicBezTo>
                <a:cubicBezTo>
                  <a:pt x="10598504" y="4034653"/>
                  <a:pt x="10598155" y="4115265"/>
                  <a:pt x="10606658" y="4194923"/>
                </a:cubicBezTo>
                <a:cubicBezTo>
                  <a:pt x="10621954" y="4345512"/>
                  <a:pt x="10620998" y="4497755"/>
                  <a:pt x="10603811" y="4648057"/>
                </a:cubicBezTo>
                <a:cubicBezTo>
                  <a:pt x="10593198" y="4735775"/>
                  <a:pt x="10587116" y="4826067"/>
                  <a:pt x="10606140" y="4912119"/>
                </a:cubicBezTo>
                <a:cubicBezTo>
                  <a:pt x="10628530" y="5013245"/>
                  <a:pt x="10633189" y="5114446"/>
                  <a:pt x="10629921" y="5215515"/>
                </a:cubicBezTo>
                <a:lnTo>
                  <a:pt x="10625356" y="5273604"/>
                </a:lnTo>
                <a:lnTo>
                  <a:pt x="10624284" y="5284086"/>
                </a:lnTo>
                <a:cubicBezTo>
                  <a:pt x="10601148" y="5404993"/>
                  <a:pt x="10545219" y="5529874"/>
                  <a:pt x="10458692" y="5632218"/>
                </a:cubicBezTo>
                <a:lnTo>
                  <a:pt x="10418904" y="5670857"/>
                </a:lnTo>
                <a:lnTo>
                  <a:pt x="10417064" y="5673484"/>
                </a:lnTo>
                <a:cubicBezTo>
                  <a:pt x="10307992" y="5802550"/>
                  <a:pt x="10158402" y="5877799"/>
                  <a:pt x="9954609" y="5858572"/>
                </a:cubicBezTo>
                <a:cubicBezTo>
                  <a:pt x="9860355" y="5870096"/>
                  <a:pt x="9750551" y="5855439"/>
                  <a:pt x="9657171" y="5854061"/>
                </a:cubicBezTo>
                <a:lnTo>
                  <a:pt x="9612467" y="5856387"/>
                </a:lnTo>
                <a:lnTo>
                  <a:pt x="9279984" y="5838331"/>
                </a:lnTo>
                <a:cubicBezTo>
                  <a:pt x="9153141" y="5834280"/>
                  <a:pt x="9026273" y="5834164"/>
                  <a:pt x="8899305" y="5841275"/>
                </a:cubicBezTo>
                <a:cubicBezTo>
                  <a:pt x="8761407" y="5850940"/>
                  <a:pt x="8623304" y="5854733"/>
                  <a:pt x="8485266" y="5852671"/>
                </a:cubicBezTo>
                <a:lnTo>
                  <a:pt x="8314842" y="5842884"/>
                </a:lnTo>
                <a:lnTo>
                  <a:pt x="8193631" y="5825368"/>
                </a:lnTo>
                <a:lnTo>
                  <a:pt x="8029897" y="5818284"/>
                </a:lnTo>
                <a:lnTo>
                  <a:pt x="8028296" y="5817260"/>
                </a:lnTo>
                <a:lnTo>
                  <a:pt x="8008332" y="5817260"/>
                </a:lnTo>
                <a:lnTo>
                  <a:pt x="8006732" y="5818114"/>
                </a:lnTo>
                <a:lnTo>
                  <a:pt x="7839115" y="5825368"/>
                </a:lnTo>
                <a:lnTo>
                  <a:pt x="7801585" y="5830791"/>
                </a:lnTo>
                <a:lnTo>
                  <a:pt x="7734233" y="5834980"/>
                </a:lnTo>
                <a:lnTo>
                  <a:pt x="7482820" y="5855530"/>
                </a:lnTo>
                <a:lnTo>
                  <a:pt x="7445741" y="5854102"/>
                </a:lnTo>
                <a:lnTo>
                  <a:pt x="7403701" y="5858035"/>
                </a:lnTo>
                <a:lnTo>
                  <a:pt x="7155292" y="5854564"/>
                </a:lnTo>
                <a:cubicBezTo>
                  <a:pt x="6874805" y="5835913"/>
                  <a:pt x="6593917" y="5824488"/>
                  <a:pt x="6312830" y="5849900"/>
                </a:cubicBezTo>
                <a:lnTo>
                  <a:pt x="6232577" y="5855788"/>
                </a:lnTo>
                <a:lnTo>
                  <a:pt x="6231985" y="5855764"/>
                </a:lnTo>
                <a:lnTo>
                  <a:pt x="6166003" y="5858572"/>
                </a:lnTo>
                <a:cubicBezTo>
                  <a:pt x="6100624" y="5861901"/>
                  <a:pt x="6043822" y="5864887"/>
                  <a:pt x="5993271" y="5866513"/>
                </a:cubicBezTo>
                <a:lnTo>
                  <a:pt x="5925657" y="5866398"/>
                </a:lnTo>
                <a:lnTo>
                  <a:pt x="5833706" y="5859695"/>
                </a:lnTo>
                <a:cubicBezTo>
                  <a:pt x="5697214" y="5841788"/>
                  <a:pt x="5559607" y="5838897"/>
                  <a:pt x="5422657" y="5851067"/>
                </a:cubicBezTo>
                <a:lnTo>
                  <a:pt x="5250035" y="5858044"/>
                </a:lnTo>
                <a:lnTo>
                  <a:pt x="5151093" y="5858278"/>
                </a:lnTo>
                <a:lnTo>
                  <a:pt x="4972680" y="5851067"/>
                </a:lnTo>
                <a:cubicBezTo>
                  <a:pt x="4829141" y="5841741"/>
                  <a:pt x="4685204" y="5826120"/>
                  <a:pt x="4542066" y="5842905"/>
                </a:cubicBezTo>
                <a:cubicBezTo>
                  <a:pt x="4491758" y="5848734"/>
                  <a:pt x="4441488" y="5852626"/>
                  <a:pt x="4391242" y="5854962"/>
                </a:cubicBezTo>
                <a:lnTo>
                  <a:pt x="4246482" y="5857576"/>
                </a:lnTo>
                <a:lnTo>
                  <a:pt x="4221030" y="5856572"/>
                </a:lnTo>
                <a:lnTo>
                  <a:pt x="4218005" y="5856681"/>
                </a:lnTo>
                <a:lnTo>
                  <a:pt x="3939367" y="5844305"/>
                </a:lnTo>
                <a:cubicBezTo>
                  <a:pt x="3773470" y="5832648"/>
                  <a:pt x="3606974" y="5815626"/>
                  <a:pt x="3441875" y="5843140"/>
                </a:cubicBezTo>
                <a:cubicBezTo>
                  <a:pt x="3386806" y="5851400"/>
                  <a:pt x="3331601" y="5858126"/>
                  <a:pt x="3276306" y="5863318"/>
                </a:cubicBezTo>
                <a:lnTo>
                  <a:pt x="3225006" y="5866706"/>
                </a:lnTo>
                <a:lnTo>
                  <a:pt x="3194056" y="5866407"/>
                </a:lnTo>
                <a:lnTo>
                  <a:pt x="3082891" y="5863061"/>
                </a:lnTo>
                <a:lnTo>
                  <a:pt x="3013959" y="5869302"/>
                </a:lnTo>
                <a:cubicBezTo>
                  <a:pt x="2910698" y="5871464"/>
                  <a:pt x="2845426" y="5852913"/>
                  <a:pt x="2748311" y="5858572"/>
                </a:cubicBezTo>
                <a:cubicBezTo>
                  <a:pt x="2736171" y="5859279"/>
                  <a:pt x="2721419" y="5860082"/>
                  <a:pt x="2704411" y="5860936"/>
                </a:cubicBezTo>
                <a:lnTo>
                  <a:pt x="2650475" y="5863440"/>
                </a:lnTo>
                <a:lnTo>
                  <a:pt x="2436349" y="5854816"/>
                </a:lnTo>
                <a:cubicBezTo>
                  <a:pt x="2095150" y="5845165"/>
                  <a:pt x="1753811" y="5845122"/>
                  <a:pt x="1412584" y="5830782"/>
                </a:cubicBezTo>
                <a:cubicBezTo>
                  <a:pt x="1262458" y="5824256"/>
                  <a:pt x="1113131" y="5859227"/>
                  <a:pt x="963404" y="5861093"/>
                </a:cubicBezTo>
                <a:cubicBezTo>
                  <a:pt x="896140" y="5861967"/>
                  <a:pt x="828812" y="5861342"/>
                  <a:pt x="761431" y="5859896"/>
                </a:cubicBezTo>
                <a:lnTo>
                  <a:pt x="637698" y="5856158"/>
                </a:lnTo>
                <a:lnTo>
                  <a:pt x="592997" y="5853711"/>
                </a:lnTo>
                <a:cubicBezTo>
                  <a:pt x="391136" y="5830428"/>
                  <a:pt x="227663" y="5724844"/>
                  <a:pt x="123577" y="5564333"/>
                </a:cubicBezTo>
                <a:lnTo>
                  <a:pt x="99502" y="5518240"/>
                </a:lnTo>
                <a:lnTo>
                  <a:pt x="95609" y="5512764"/>
                </a:lnTo>
                <a:lnTo>
                  <a:pt x="86221" y="5492812"/>
                </a:lnTo>
                <a:lnTo>
                  <a:pt x="61763" y="5445986"/>
                </a:lnTo>
                <a:lnTo>
                  <a:pt x="56991" y="5430695"/>
                </a:lnTo>
                <a:lnTo>
                  <a:pt x="41922" y="5398673"/>
                </a:lnTo>
                <a:lnTo>
                  <a:pt x="25760" y="5339273"/>
                </a:lnTo>
                <a:lnTo>
                  <a:pt x="16811" y="5271956"/>
                </a:lnTo>
                <a:cubicBezTo>
                  <a:pt x="9305" y="5238090"/>
                  <a:pt x="4710" y="5203585"/>
                  <a:pt x="3092" y="5168860"/>
                </a:cubicBezTo>
                <a:cubicBezTo>
                  <a:pt x="-7132" y="5042101"/>
                  <a:pt x="10081" y="4917108"/>
                  <a:pt x="24446" y="4791844"/>
                </a:cubicBezTo>
                <a:cubicBezTo>
                  <a:pt x="34023" y="4712006"/>
                  <a:pt x="48647" y="4631352"/>
                  <a:pt x="24446" y="4552331"/>
                </a:cubicBezTo>
                <a:cubicBezTo>
                  <a:pt x="7867" y="4497261"/>
                  <a:pt x="4180" y="4438805"/>
                  <a:pt x="13705" y="4381912"/>
                </a:cubicBezTo>
                <a:cubicBezTo>
                  <a:pt x="29766" y="4280940"/>
                  <a:pt x="33117" y="4178184"/>
                  <a:pt x="23670" y="4076300"/>
                </a:cubicBezTo>
                <a:cubicBezTo>
                  <a:pt x="17432" y="4009125"/>
                  <a:pt x="18390" y="3941419"/>
                  <a:pt x="26517" y="3874462"/>
                </a:cubicBezTo>
                <a:cubicBezTo>
                  <a:pt x="37258" y="3784423"/>
                  <a:pt x="53954" y="3692752"/>
                  <a:pt x="33635" y="3602444"/>
                </a:cubicBezTo>
                <a:cubicBezTo>
                  <a:pt x="1280" y="3458954"/>
                  <a:pt x="7751" y="3315599"/>
                  <a:pt x="20694" y="3171022"/>
                </a:cubicBezTo>
                <a:cubicBezTo>
                  <a:pt x="30400" y="3063439"/>
                  <a:pt x="41141" y="2954632"/>
                  <a:pt x="21728" y="2845824"/>
                </a:cubicBezTo>
                <a:cubicBezTo>
                  <a:pt x="13381" y="2795337"/>
                  <a:pt x="13381" y="2743709"/>
                  <a:pt x="21728" y="2693221"/>
                </a:cubicBezTo>
                <a:cubicBezTo>
                  <a:pt x="31823" y="2625218"/>
                  <a:pt x="41400" y="2557892"/>
                  <a:pt x="28458" y="2489208"/>
                </a:cubicBezTo>
                <a:cubicBezTo>
                  <a:pt x="22764" y="2459285"/>
                  <a:pt x="18493" y="2429092"/>
                  <a:pt x="15516" y="2398898"/>
                </a:cubicBezTo>
                <a:cubicBezTo>
                  <a:pt x="9589" y="2321809"/>
                  <a:pt x="11711" y="2244283"/>
                  <a:pt x="21857" y="2167683"/>
                </a:cubicBezTo>
                <a:cubicBezTo>
                  <a:pt x="31564" y="2078733"/>
                  <a:pt x="15776" y="1989238"/>
                  <a:pt x="28717" y="1900560"/>
                </a:cubicBezTo>
                <a:cubicBezTo>
                  <a:pt x="37907" y="1829142"/>
                  <a:pt x="38255" y="1756772"/>
                  <a:pt x="29752" y="1685258"/>
                </a:cubicBezTo>
                <a:cubicBezTo>
                  <a:pt x="14456" y="1550065"/>
                  <a:pt x="15412" y="1413389"/>
                  <a:pt x="32599" y="1278454"/>
                </a:cubicBezTo>
                <a:cubicBezTo>
                  <a:pt x="43212" y="1199704"/>
                  <a:pt x="49294" y="1118644"/>
                  <a:pt x="30270" y="1041390"/>
                </a:cubicBezTo>
                <a:cubicBezTo>
                  <a:pt x="-14509" y="859818"/>
                  <a:pt x="11634" y="677973"/>
                  <a:pt x="30270" y="497354"/>
                </a:cubicBezTo>
                <a:lnTo>
                  <a:pt x="31725" y="472895"/>
                </a:lnTo>
                <a:lnTo>
                  <a:pt x="43781" y="427827"/>
                </a:lnTo>
                <a:lnTo>
                  <a:pt x="50994" y="413476"/>
                </a:lnTo>
                <a:lnTo>
                  <a:pt x="58372" y="387895"/>
                </a:lnTo>
                <a:cubicBezTo>
                  <a:pt x="111660" y="254431"/>
                  <a:pt x="198390" y="154469"/>
                  <a:pt x="306361" y="90092"/>
                </a:cubicBezTo>
                <a:lnTo>
                  <a:pt x="343340" y="71955"/>
                </a:lnTo>
                <a:lnTo>
                  <a:pt x="451947" y="55771"/>
                </a:lnTo>
                <a:lnTo>
                  <a:pt x="480681" y="50638"/>
                </a:lnTo>
                <a:lnTo>
                  <a:pt x="500476" y="51097"/>
                </a:lnTo>
                <a:cubicBezTo>
                  <a:pt x="614729" y="49684"/>
                  <a:pt x="728933" y="43772"/>
                  <a:pt x="843024" y="32056"/>
                </a:cubicBezTo>
                <a:cubicBezTo>
                  <a:pt x="1123212" y="7156"/>
                  <a:pt x="1404499" y="3566"/>
                  <a:pt x="1685086" y="21332"/>
                </a:cubicBezTo>
                <a:cubicBezTo>
                  <a:pt x="1938623" y="33688"/>
                  <a:pt x="2191759" y="64000"/>
                  <a:pt x="2445896" y="38121"/>
                </a:cubicBezTo>
                <a:cubicBezTo>
                  <a:pt x="2489616" y="33690"/>
                  <a:pt x="2532937" y="26111"/>
                  <a:pt x="2576333" y="19030"/>
                </a:cubicBezTo>
                <a:lnTo>
                  <a:pt x="2696353" y="4251"/>
                </a:lnTo>
                <a:lnTo>
                  <a:pt x="2745536" y="5232"/>
                </a:lnTo>
                <a:cubicBezTo>
                  <a:pt x="2818993" y="6452"/>
                  <a:pt x="2887864" y="7004"/>
                  <a:pt x="2947014" y="5793"/>
                </a:cubicBezTo>
                <a:cubicBezTo>
                  <a:pt x="3006163" y="4584"/>
                  <a:pt x="3060036" y="3178"/>
                  <a:pt x="3110399" y="1949"/>
                </a:cubicBezTo>
                <a:lnTo>
                  <a:pt x="3199002" y="221"/>
                </a:lnTo>
                <a:lnTo>
                  <a:pt x="3325015" y="3583"/>
                </a:lnTo>
                <a:cubicBezTo>
                  <a:pt x="3530714" y="12997"/>
                  <a:pt x="3736239" y="28910"/>
                  <a:pt x="3941762" y="43248"/>
                </a:cubicBezTo>
                <a:cubicBezTo>
                  <a:pt x="4091489" y="53739"/>
                  <a:pt x="4241215" y="66563"/>
                  <a:pt x="4390942" y="37886"/>
                </a:cubicBezTo>
                <a:cubicBezTo>
                  <a:pt x="4517292" y="15154"/>
                  <a:pt x="4645537" y="10467"/>
                  <a:pt x="4772844" y="23896"/>
                </a:cubicBezTo>
                <a:cubicBezTo>
                  <a:pt x="4885597" y="37327"/>
                  <a:pt x="4999052" y="40520"/>
                  <a:pt x="5112224" y="33456"/>
                </a:cubicBezTo>
                <a:lnTo>
                  <a:pt x="5477482" y="6922"/>
                </a:lnTo>
                <a:lnTo>
                  <a:pt x="5517883" y="7607"/>
                </a:lnTo>
                <a:lnTo>
                  <a:pt x="5555683" y="6426"/>
                </a:lnTo>
                <a:cubicBezTo>
                  <a:pt x="5626335" y="3737"/>
                  <a:pt x="5704795" y="995"/>
                  <a:pt x="5791061" y="218"/>
                </a:cubicBezTo>
                <a:close/>
              </a:path>
            </a:pathLst>
          </a:custGeom>
        </p:spPr>
      </p:pic>
      <p:pic>
        <p:nvPicPr>
          <p:cNvPr id="1026" name="Picture 2" descr="Những lưu ý có thể bạn sẽ cần khi đi du lịch Bà Nà Hills - Blog KKday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5465975"/>
            <a:ext cx="9906000" cy="47243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188919" y="2365683"/>
            <a:ext cx="1725152" cy="584775"/>
          </a:xfrm>
          <a:prstGeom prst="rect">
            <a:avLst/>
          </a:prstGeom>
        </p:spPr>
        <p:txBody>
          <a:bodyPr wrap="none">
            <a:spAutoFit/>
          </a:bodyPr>
          <a:lstStyle/>
          <a:p>
            <a:pPr algn="just" defTabSz="1371600"/>
            <a:r>
              <a:rPr lang="en-US" sz="3200" b="1" dirty="0" smtClean="0">
                <a:solidFill>
                  <a:srgbClr val="002060"/>
                </a:solidFill>
                <a:latin typeface="Times New Roman" panose="02020603050405020304" pitchFamily="18" charset="0"/>
                <a:ea typeface="#9Slide03 Roboto Medium" panose="02000000000000000000" pitchFamily="2" charset="0"/>
                <a:cs typeface="Times New Roman" panose="02020603050405020304" pitchFamily="18" charset="0"/>
              </a:rPr>
              <a:t>ĐÀ LẠT</a:t>
            </a:r>
            <a:endParaRPr lang="en-US" sz="3200" b="1" dirty="0">
              <a:solidFill>
                <a:srgbClr val="002060"/>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5" name="Rectangle 4"/>
          <p:cNvSpPr/>
          <p:nvPr/>
        </p:nvSpPr>
        <p:spPr>
          <a:xfrm>
            <a:off x="5638800" y="8115300"/>
            <a:ext cx="2089033" cy="584775"/>
          </a:xfrm>
          <a:prstGeom prst="rect">
            <a:avLst/>
          </a:prstGeom>
        </p:spPr>
        <p:txBody>
          <a:bodyPr wrap="none">
            <a:spAutoFit/>
          </a:bodyPr>
          <a:lstStyle/>
          <a:p>
            <a:pPr algn="just" defTabSz="1371600"/>
            <a:r>
              <a:rPr lang="en-US" sz="3200" b="1" dirty="0" smtClean="0">
                <a:solidFill>
                  <a:srgbClr val="002060"/>
                </a:solidFill>
                <a:latin typeface="Times New Roman" panose="02020603050405020304" pitchFamily="18" charset="0"/>
                <a:ea typeface="#9Slide03 Roboto Medium" panose="02000000000000000000" pitchFamily="2" charset="0"/>
                <a:cs typeface="Times New Roman" panose="02020603050405020304" pitchFamily="18" charset="0"/>
              </a:rPr>
              <a:t>ĐÀ NẴNG</a:t>
            </a:r>
            <a:endParaRPr lang="en-US" sz="3200" b="1" dirty="0">
              <a:solidFill>
                <a:srgbClr val="002060"/>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303962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32FA9C1A-0327-4874-9F54-4710C3D26D2E}"/>
              </a:ext>
            </a:extLst>
          </p:cNvPr>
          <p:cNvPicPr>
            <a:picLocks noChangeAspect="1"/>
          </p:cNvPicPr>
          <p:nvPr/>
        </p:nvPicPr>
        <p:blipFill rotWithShape="1">
          <a:blip r:embed="rId2"/>
          <a:srcRect t="5640" r="1" b="1"/>
          <a:stretch/>
        </p:blipFill>
        <p:spPr>
          <a:xfrm>
            <a:off x="295275" y="260277"/>
            <a:ext cx="17697450" cy="9769144"/>
          </a:xfrm>
          <a:prstGeom prst="rect">
            <a:avLst/>
          </a:prstGeom>
        </p:spPr>
      </p:pic>
    </p:spTree>
    <p:extLst>
      <p:ext uri="{BB962C8B-B14F-4D97-AF65-F5344CB8AC3E}">
        <p14:creationId xmlns:p14="http://schemas.microsoft.com/office/powerpoint/2010/main" val="150249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EE0B6E2-7CE8-4D86-87FC-4B58A7D8E75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41AA0E5-B208-4323-95F3-5C0E30FDCC01}"/>
              </a:ext>
            </a:extLst>
          </p:cNvPr>
          <p:cNvPicPr>
            <a:picLocks noChangeAspect="1"/>
          </p:cNvPicPr>
          <p:nvPr/>
        </p:nvPicPr>
        <p:blipFill rotWithShape="1">
          <a:blip r:embed="rId2"/>
          <a:srcRect t="19116" r="1" b="1"/>
          <a:stretch/>
        </p:blipFill>
        <p:spPr>
          <a:xfrm>
            <a:off x="866455" y="636495"/>
            <a:ext cx="16555089" cy="8804217"/>
          </a:xfrm>
          <a:custGeom>
            <a:avLst/>
            <a:gdLst/>
            <a:ahLst/>
            <a:cxnLst/>
            <a:rect l="l" t="t" r="r" b="b"/>
            <a:pathLst>
              <a:path w="10630858" h="5869478">
                <a:moveTo>
                  <a:pt x="5791061" y="218"/>
                </a:moveTo>
                <a:cubicBezTo>
                  <a:pt x="5877327" y="-560"/>
                  <a:pt x="5971399" y="626"/>
                  <a:pt x="6073275" y="5793"/>
                </a:cubicBezTo>
                <a:cubicBezTo>
                  <a:pt x="6098744" y="7086"/>
                  <a:pt x="6121786" y="8165"/>
                  <a:pt x="6142651" y="9057"/>
                </a:cubicBezTo>
                <a:lnTo>
                  <a:pt x="6164185" y="9874"/>
                </a:lnTo>
                <a:lnTo>
                  <a:pt x="6258731" y="5793"/>
                </a:lnTo>
                <a:lnTo>
                  <a:pt x="6319194" y="2002"/>
                </a:lnTo>
                <a:lnTo>
                  <a:pt x="6413049" y="11772"/>
                </a:lnTo>
                <a:cubicBezTo>
                  <a:pt x="6592720" y="42783"/>
                  <a:pt x="6774188" y="66100"/>
                  <a:pt x="6956654" y="46745"/>
                </a:cubicBezTo>
                <a:cubicBezTo>
                  <a:pt x="7082424" y="33223"/>
                  <a:pt x="7207994" y="25294"/>
                  <a:pt x="7334364" y="25763"/>
                </a:cubicBezTo>
                <a:cubicBezTo>
                  <a:pt x="7624835" y="25763"/>
                  <a:pt x="7915502" y="28559"/>
                  <a:pt x="8205974" y="22730"/>
                </a:cubicBezTo>
                <a:cubicBezTo>
                  <a:pt x="8464499" y="17601"/>
                  <a:pt x="8722029" y="6412"/>
                  <a:pt x="8980756" y="34620"/>
                </a:cubicBezTo>
                <a:cubicBezTo>
                  <a:pt x="9362658" y="76124"/>
                  <a:pt x="9746556" y="62832"/>
                  <a:pt x="10129655" y="57937"/>
                </a:cubicBezTo>
                <a:lnTo>
                  <a:pt x="10163726" y="56766"/>
                </a:lnTo>
                <a:lnTo>
                  <a:pt x="10254950" y="73131"/>
                </a:lnTo>
                <a:lnTo>
                  <a:pt x="10311819" y="101928"/>
                </a:lnTo>
                <a:cubicBezTo>
                  <a:pt x="10479504" y="200737"/>
                  <a:pt x="10591476" y="367254"/>
                  <a:pt x="10625532" y="561669"/>
                </a:cubicBezTo>
                <a:lnTo>
                  <a:pt x="10626834" y="578090"/>
                </a:lnTo>
                <a:lnTo>
                  <a:pt x="10611964" y="734537"/>
                </a:lnTo>
                <a:cubicBezTo>
                  <a:pt x="10602387" y="823467"/>
                  <a:pt x="10587763" y="913306"/>
                  <a:pt x="10611964" y="1001326"/>
                </a:cubicBezTo>
                <a:cubicBezTo>
                  <a:pt x="10628543" y="1062669"/>
                  <a:pt x="10632231" y="1127783"/>
                  <a:pt x="10622705" y="1191154"/>
                </a:cubicBezTo>
                <a:cubicBezTo>
                  <a:pt x="10606645" y="1303627"/>
                  <a:pt x="10603293" y="1418084"/>
                  <a:pt x="10612740" y="1531572"/>
                </a:cubicBezTo>
                <a:cubicBezTo>
                  <a:pt x="10618978" y="1606398"/>
                  <a:pt x="10618020" y="1681815"/>
                  <a:pt x="10609893" y="1756397"/>
                </a:cubicBezTo>
                <a:cubicBezTo>
                  <a:pt x="10599152" y="1856690"/>
                  <a:pt x="10582457" y="1958800"/>
                  <a:pt x="10602776" y="2059394"/>
                </a:cubicBezTo>
                <a:cubicBezTo>
                  <a:pt x="10635130" y="2219226"/>
                  <a:pt x="10628659" y="2378906"/>
                  <a:pt x="10615717" y="2539949"/>
                </a:cubicBezTo>
                <a:cubicBezTo>
                  <a:pt x="10606011" y="2659785"/>
                  <a:pt x="10595269" y="2780984"/>
                  <a:pt x="10614682" y="2902183"/>
                </a:cubicBezTo>
                <a:cubicBezTo>
                  <a:pt x="10623029" y="2958418"/>
                  <a:pt x="10623029" y="3015928"/>
                  <a:pt x="10614682" y="3072165"/>
                </a:cubicBezTo>
                <a:cubicBezTo>
                  <a:pt x="10604587" y="3147914"/>
                  <a:pt x="10595010" y="3222907"/>
                  <a:pt x="10607952" y="3299413"/>
                </a:cubicBezTo>
                <a:cubicBezTo>
                  <a:pt x="10613646" y="3332743"/>
                  <a:pt x="10617917" y="3366376"/>
                  <a:pt x="10620894" y="3400009"/>
                </a:cubicBezTo>
                <a:cubicBezTo>
                  <a:pt x="10626822" y="3485877"/>
                  <a:pt x="10624699" y="3572233"/>
                  <a:pt x="10614553" y="3657556"/>
                </a:cubicBezTo>
                <a:cubicBezTo>
                  <a:pt x="10604846" y="3756637"/>
                  <a:pt x="10620635" y="3856323"/>
                  <a:pt x="10607694" y="3955100"/>
                </a:cubicBezTo>
                <a:cubicBezTo>
                  <a:pt x="10598504" y="4034653"/>
                  <a:pt x="10598155" y="4115265"/>
                  <a:pt x="10606658" y="4194923"/>
                </a:cubicBezTo>
                <a:cubicBezTo>
                  <a:pt x="10621954" y="4345512"/>
                  <a:pt x="10620998" y="4497755"/>
                  <a:pt x="10603811" y="4648057"/>
                </a:cubicBezTo>
                <a:cubicBezTo>
                  <a:pt x="10593198" y="4735775"/>
                  <a:pt x="10587116" y="4826067"/>
                  <a:pt x="10606140" y="4912119"/>
                </a:cubicBezTo>
                <a:cubicBezTo>
                  <a:pt x="10628530" y="5013245"/>
                  <a:pt x="10633189" y="5114446"/>
                  <a:pt x="10629921" y="5215515"/>
                </a:cubicBezTo>
                <a:lnTo>
                  <a:pt x="10625356" y="5273604"/>
                </a:lnTo>
                <a:lnTo>
                  <a:pt x="10624284" y="5284086"/>
                </a:lnTo>
                <a:cubicBezTo>
                  <a:pt x="10601148" y="5404993"/>
                  <a:pt x="10545219" y="5529874"/>
                  <a:pt x="10458692" y="5632218"/>
                </a:cubicBezTo>
                <a:lnTo>
                  <a:pt x="10418904" y="5670857"/>
                </a:lnTo>
                <a:lnTo>
                  <a:pt x="10417064" y="5673484"/>
                </a:lnTo>
                <a:cubicBezTo>
                  <a:pt x="10307992" y="5802550"/>
                  <a:pt x="10158402" y="5877799"/>
                  <a:pt x="9954609" y="5858572"/>
                </a:cubicBezTo>
                <a:cubicBezTo>
                  <a:pt x="9860355" y="5870096"/>
                  <a:pt x="9750551" y="5855439"/>
                  <a:pt x="9657171" y="5854061"/>
                </a:cubicBezTo>
                <a:lnTo>
                  <a:pt x="9612467" y="5856387"/>
                </a:lnTo>
                <a:lnTo>
                  <a:pt x="9279984" y="5838331"/>
                </a:lnTo>
                <a:cubicBezTo>
                  <a:pt x="9153141" y="5834280"/>
                  <a:pt x="9026273" y="5834164"/>
                  <a:pt x="8899305" y="5841275"/>
                </a:cubicBezTo>
                <a:cubicBezTo>
                  <a:pt x="8761407" y="5850940"/>
                  <a:pt x="8623304" y="5854733"/>
                  <a:pt x="8485266" y="5852671"/>
                </a:cubicBezTo>
                <a:lnTo>
                  <a:pt x="8314842" y="5842884"/>
                </a:lnTo>
                <a:lnTo>
                  <a:pt x="8193631" y="5825368"/>
                </a:lnTo>
                <a:lnTo>
                  <a:pt x="8029897" y="5818284"/>
                </a:lnTo>
                <a:lnTo>
                  <a:pt x="8028296" y="5817260"/>
                </a:lnTo>
                <a:lnTo>
                  <a:pt x="8008332" y="5817260"/>
                </a:lnTo>
                <a:lnTo>
                  <a:pt x="8006732" y="5818114"/>
                </a:lnTo>
                <a:lnTo>
                  <a:pt x="7839115" y="5825368"/>
                </a:lnTo>
                <a:lnTo>
                  <a:pt x="7801585" y="5830791"/>
                </a:lnTo>
                <a:lnTo>
                  <a:pt x="7734233" y="5834980"/>
                </a:lnTo>
                <a:lnTo>
                  <a:pt x="7482820" y="5855530"/>
                </a:lnTo>
                <a:lnTo>
                  <a:pt x="7445741" y="5854102"/>
                </a:lnTo>
                <a:lnTo>
                  <a:pt x="7403701" y="5858035"/>
                </a:lnTo>
                <a:lnTo>
                  <a:pt x="7155292" y="5854564"/>
                </a:lnTo>
                <a:cubicBezTo>
                  <a:pt x="6874805" y="5835913"/>
                  <a:pt x="6593917" y="5824488"/>
                  <a:pt x="6312830" y="5849900"/>
                </a:cubicBezTo>
                <a:lnTo>
                  <a:pt x="6232577" y="5855788"/>
                </a:lnTo>
                <a:lnTo>
                  <a:pt x="6231985" y="5855764"/>
                </a:lnTo>
                <a:lnTo>
                  <a:pt x="6166003" y="5858572"/>
                </a:lnTo>
                <a:cubicBezTo>
                  <a:pt x="6100624" y="5861901"/>
                  <a:pt x="6043822" y="5864887"/>
                  <a:pt x="5993271" y="5866513"/>
                </a:cubicBezTo>
                <a:lnTo>
                  <a:pt x="5925657" y="5866398"/>
                </a:lnTo>
                <a:lnTo>
                  <a:pt x="5833706" y="5859695"/>
                </a:lnTo>
                <a:cubicBezTo>
                  <a:pt x="5697214" y="5841788"/>
                  <a:pt x="5559607" y="5838897"/>
                  <a:pt x="5422657" y="5851067"/>
                </a:cubicBezTo>
                <a:lnTo>
                  <a:pt x="5250035" y="5858044"/>
                </a:lnTo>
                <a:lnTo>
                  <a:pt x="5151093" y="5858278"/>
                </a:lnTo>
                <a:lnTo>
                  <a:pt x="4972680" y="5851067"/>
                </a:lnTo>
                <a:cubicBezTo>
                  <a:pt x="4829141" y="5841741"/>
                  <a:pt x="4685204" y="5826120"/>
                  <a:pt x="4542066" y="5842905"/>
                </a:cubicBezTo>
                <a:cubicBezTo>
                  <a:pt x="4491758" y="5848734"/>
                  <a:pt x="4441488" y="5852626"/>
                  <a:pt x="4391242" y="5854962"/>
                </a:cubicBezTo>
                <a:lnTo>
                  <a:pt x="4246482" y="5857576"/>
                </a:lnTo>
                <a:lnTo>
                  <a:pt x="4221030" y="5856572"/>
                </a:lnTo>
                <a:lnTo>
                  <a:pt x="4218005" y="5856681"/>
                </a:lnTo>
                <a:lnTo>
                  <a:pt x="3939367" y="5844305"/>
                </a:lnTo>
                <a:cubicBezTo>
                  <a:pt x="3773470" y="5832648"/>
                  <a:pt x="3606974" y="5815626"/>
                  <a:pt x="3441875" y="5843140"/>
                </a:cubicBezTo>
                <a:cubicBezTo>
                  <a:pt x="3386806" y="5851400"/>
                  <a:pt x="3331601" y="5858126"/>
                  <a:pt x="3276306" y="5863318"/>
                </a:cubicBezTo>
                <a:lnTo>
                  <a:pt x="3225006" y="5866706"/>
                </a:lnTo>
                <a:lnTo>
                  <a:pt x="3194056" y="5866407"/>
                </a:lnTo>
                <a:lnTo>
                  <a:pt x="3082891" y="5863061"/>
                </a:lnTo>
                <a:lnTo>
                  <a:pt x="3013959" y="5869302"/>
                </a:lnTo>
                <a:cubicBezTo>
                  <a:pt x="2910698" y="5871464"/>
                  <a:pt x="2845426" y="5852913"/>
                  <a:pt x="2748311" y="5858572"/>
                </a:cubicBezTo>
                <a:cubicBezTo>
                  <a:pt x="2736171" y="5859279"/>
                  <a:pt x="2721419" y="5860082"/>
                  <a:pt x="2704411" y="5860936"/>
                </a:cubicBezTo>
                <a:lnTo>
                  <a:pt x="2650475" y="5863440"/>
                </a:lnTo>
                <a:lnTo>
                  <a:pt x="2436349" y="5854816"/>
                </a:lnTo>
                <a:cubicBezTo>
                  <a:pt x="2095150" y="5845165"/>
                  <a:pt x="1753811" y="5845122"/>
                  <a:pt x="1412584" y="5830782"/>
                </a:cubicBezTo>
                <a:cubicBezTo>
                  <a:pt x="1262458" y="5824256"/>
                  <a:pt x="1113131" y="5859227"/>
                  <a:pt x="963404" y="5861093"/>
                </a:cubicBezTo>
                <a:cubicBezTo>
                  <a:pt x="896140" y="5861967"/>
                  <a:pt x="828812" y="5861342"/>
                  <a:pt x="761431" y="5859896"/>
                </a:cubicBezTo>
                <a:lnTo>
                  <a:pt x="637698" y="5856158"/>
                </a:lnTo>
                <a:lnTo>
                  <a:pt x="592997" y="5853711"/>
                </a:lnTo>
                <a:cubicBezTo>
                  <a:pt x="391136" y="5830428"/>
                  <a:pt x="227663" y="5724844"/>
                  <a:pt x="123577" y="5564333"/>
                </a:cubicBezTo>
                <a:lnTo>
                  <a:pt x="99502" y="5518240"/>
                </a:lnTo>
                <a:lnTo>
                  <a:pt x="95609" y="5512764"/>
                </a:lnTo>
                <a:lnTo>
                  <a:pt x="86221" y="5492812"/>
                </a:lnTo>
                <a:lnTo>
                  <a:pt x="61763" y="5445986"/>
                </a:lnTo>
                <a:lnTo>
                  <a:pt x="56991" y="5430695"/>
                </a:lnTo>
                <a:lnTo>
                  <a:pt x="41922" y="5398673"/>
                </a:lnTo>
                <a:lnTo>
                  <a:pt x="25760" y="5339273"/>
                </a:lnTo>
                <a:lnTo>
                  <a:pt x="16811" y="5271956"/>
                </a:lnTo>
                <a:cubicBezTo>
                  <a:pt x="9305" y="5238090"/>
                  <a:pt x="4710" y="5203585"/>
                  <a:pt x="3092" y="5168860"/>
                </a:cubicBezTo>
                <a:cubicBezTo>
                  <a:pt x="-7132" y="5042101"/>
                  <a:pt x="10081" y="4917108"/>
                  <a:pt x="24446" y="4791844"/>
                </a:cubicBezTo>
                <a:cubicBezTo>
                  <a:pt x="34023" y="4712006"/>
                  <a:pt x="48647" y="4631352"/>
                  <a:pt x="24446" y="4552331"/>
                </a:cubicBezTo>
                <a:cubicBezTo>
                  <a:pt x="7867" y="4497261"/>
                  <a:pt x="4180" y="4438805"/>
                  <a:pt x="13705" y="4381912"/>
                </a:cubicBezTo>
                <a:cubicBezTo>
                  <a:pt x="29766" y="4280940"/>
                  <a:pt x="33117" y="4178184"/>
                  <a:pt x="23670" y="4076300"/>
                </a:cubicBezTo>
                <a:cubicBezTo>
                  <a:pt x="17432" y="4009125"/>
                  <a:pt x="18390" y="3941419"/>
                  <a:pt x="26517" y="3874462"/>
                </a:cubicBezTo>
                <a:cubicBezTo>
                  <a:pt x="37258" y="3784423"/>
                  <a:pt x="53954" y="3692752"/>
                  <a:pt x="33635" y="3602444"/>
                </a:cubicBezTo>
                <a:cubicBezTo>
                  <a:pt x="1280" y="3458954"/>
                  <a:pt x="7751" y="3315599"/>
                  <a:pt x="20694" y="3171022"/>
                </a:cubicBezTo>
                <a:cubicBezTo>
                  <a:pt x="30400" y="3063439"/>
                  <a:pt x="41141" y="2954632"/>
                  <a:pt x="21728" y="2845824"/>
                </a:cubicBezTo>
                <a:cubicBezTo>
                  <a:pt x="13381" y="2795337"/>
                  <a:pt x="13381" y="2743709"/>
                  <a:pt x="21728" y="2693221"/>
                </a:cubicBezTo>
                <a:cubicBezTo>
                  <a:pt x="31823" y="2625218"/>
                  <a:pt x="41400" y="2557892"/>
                  <a:pt x="28458" y="2489208"/>
                </a:cubicBezTo>
                <a:cubicBezTo>
                  <a:pt x="22764" y="2459285"/>
                  <a:pt x="18493" y="2429092"/>
                  <a:pt x="15516" y="2398898"/>
                </a:cubicBezTo>
                <a:cubicBezTo>
                  <a:pt x="9589" y="2321809"/>
                  <a:pt x="11711" y="2244283"/>
                  <a:pt x="21857" y="2167683"/>
                </a:cubicBezTo>
                <a:cubicBezTo>
                  <a:pt x="31564" y="2078733"/>
                  <a:pt x="15776" y="1989238"/>
                  <a:pt x="28717" y="1900560"/>
                </a:cubicBezTo>
                <a:cubicBezTo>
                  <a:pt x="37907" y="1829142"/>
                  <a:pt x="38255" y="1756772"/>
                  <a:pt x="29752" y="1685258"/>
                </a:cubicBezTo>
                <a:cubicBezTo>
                  <a:pt x="14456" y="1550065"/>
                  <a:pt x="15412" y="1413389"/>
                  <a:pt x="32599" y="1278454"/>
                </a:cubicBezTo>
                <a:cubicBezTo>
                  <a:pt x="43212" y="1199704"/>
                  <a:pt x="49294" y="1118644"/>
                  <a:pt x="30270" y="1041390"/>
                </a:cubicBezTo>
                <a:cubicBezTo>
                  <a:pt x="-14509" y="859818"/>
                  <a:pt x="11634" y="677973"/>
                  <a:pt x="30270" y="497354"/>
                </a:cubicBezTo>
                <a:lnTo>
                  <a:pt x="31725" y="472895"/>
                </a:lnTo>
                <a:lnTo>
                  <a:pt x="43781" y="427827"/>
                </a:lnTo>
                <a:lnTo>
                  <a:pt x="50994" y="413476"/>
                </a:lnTo>
                <a:lnTo>
                  <a:pt x="58372" y="387895"/>
                </a:lnTo>
                <a:cubicBezTo>
                  <a:pt x="111660" y="254431"/>
                  <a:pt x="198390" y="154469"/>
                  <a:pt x="306361" y="90092"/>
                </a:cubicBezTo>
                <a:lnTo>
                  <a:pt x="343340" y="71955"/>
                </a:lnTo>
                <a:lnTo>
                  <a:pt x="451947" y="55771"/>
                </a:lnTo>
                <a:lnTo>
                  <a:pt x="480681" y="50638"/>
                </a:lnTo>
                <a:lnTo>
                  <a:pt x="500476" y="51097"/>
                </a:lnTo>
                <a:cubicBezTo>
                  <a:pt x="614729" y="49684"/>
                  <a:pt x="728933" y="43772"/>
                  <a:pt x="843024" y="32056"/>
                </a:cubicBezTo>
                <a:cubicBezTo>
                  <a:pt x="1123212" y="7156"/>
                  <a:pt x="1404499" y="3566"/>
                  <a:pt x="1685086" y="21332"/>
                </a:cubicBezTo>
                <a:cubicBezTo>
                  <a:pt x="1938623" y="33688"/>
                  <a:pt x="2191759" y="64000"/>
                  <a:pt x="2445896" y="38121"/>
                </a:cubicBezTo>
                <a:cubicBezTo>
                  <a:pt x="2489616" y="33690"/>
                  <a:pt x="2532937" y="26111"/>
                  <a:pt x="2576333" y="19030"/>
                </a:cubicBezTo>
                <a:lnTo>
                  <a:pt x="2696353" y="4251"/>
                </a:lnTo>
                <a:lnTo>
                  <a:pt x="2745536" y="5232"/>
                </a:lnTo>
                <a:cubicBezTo>
                  <a:pt x="2818993" y="6452"/>
                  <a:pt x="2887864" y="7004"/>
                  <a:pt x="2947014" y="5793"/>
                </a:cubicBezTo>
                <a:cubicBezTo>
                  <a:pt x="3006163" y="4584"/>
                  <a:pt x="3060036" y="3178"/>
                  <a:pt x="3110399" y="1949"/>
                </a:cubicBezTo>
                <a:lnTo>
                  <a:pt x="3199002" y="221"/>
                </a:lnTo>
                <a:lnTo>
                  <a:pt x="3325015" y="3583"/>
                </a:lnTo>
                <a:cubicBezTo>
                  <a:pt x="3530714" y="12997"/>
                  <a:pt x="3736239" y="28910"/>
                  <a:pt x="3941762" y="43248"/>
                </a:cubicBezTo>
                <a:cubicBezTo>
                  <a:pt x="4091489" y="53739"/>
                  <a:pt x="4241215" y="66563"/>
                  <a:pt x="4390942" y="37886"/>
                </a:cubicBezTo>
                <a:cubicBezTo>
                  <a:pt x="4517292" y="15154"/>
                  <a:pt x="4645537" y="10467"/>
                  <a:pt x="4772844" y="23896"/>
                </a:cubicBezTo>
                <a:cubicBezTo>
                  <a:pt x="4885597" y="37327"/>
                  <a:pt x="4999052" y="40520"/>
                  <a:pt x="5112224" y="33456"/>
                </a:cubicBezTo>
                <a:lnTo>
                  <a:pt x="5477482" y="6922"/>
                </a:lnTo>
                <a:lnTo>
                  <a:pt x="5517883" y="7607"/>
                </a:lnTo>
                <a:lnTo>
                  <a:pt x="5555683" y="6426"/>
                </a:lnTo>
                <a:cubicBezTo>
                  <a:pt x="5626335" y="3737"/>
                  <a:pt x="5704795" y="995"/>
                  <a:pt x="5791061" y="218"/>
                </a:cubicBezTo>
                <a:close/>
              </a:path>
            </a:pathLst>
          </a:custGeom>
        </p:spPr>
      </p:pic>
    </p:spTree>
    <p:extLst>
      <p:ext uri="{BB962C8B-B14F-4D97-AF65-F5344CB8AC3E}">
        <p14:creationId xmlns:p14="http://schemas.microsoft.com/office/powerpoint/2010/main" val="2838901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0261" name="Rectangle 10252">
            <a:extLst>
              <a:ext uri="{FF2B5EF4-FFF2-40B4-BE49-F238E27FC236}">
                <a16:creationId xmlns:a16="http://schemas.microsoft.com/office/drawing/2014/main" id="{6C4028FD-8BAA-4A19-BFDE-594D991B75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Title 1"/>
          <p:cNvSpPr>
            <a:spLocks noGrp="1"/>
          </p:cNvSpPr>
          <p:nvPr>
            <p:ph type="ctrTitle"/>
          </p:nvPr>
        </p:nvSpPr>
        <p:spPr>
          <a:xfrm>
            <a:off x="1257300" y="835492"/>
            <a:ext cx="15773400" cy="1700540"/>
          </a:xfrm>
        </p:spPr>
        <p:txBody>
          <a:bodyPr vert="horz" lIns="91440" tIns="45720" rIns="91440" bIns="45720" rtlCol="0" anchor="ctr">
            <a:normAutofit/>
          </a:bodyPr>
          <a:lstStyle/>
          <a:p>
            <a:pPr algn="l" eaLnBrk="1" hangingPunct="1">
              <a:lnSpc>
                <a:spcPct val="90000"/>
              </a:lnSpc>
            </a:pPr>
            <a:r>
              <a:rPr lang="en-US" altLang="vi-VN" sz="7800" kern="1200">
                <a:solidFill>
                  <a:schemeClr val="tx1"/>
                </a:solidFill>
                <a:latin typeface="+mj-lt"/>
                <a:ea typeface="+mj-ea"/>
                <a:cs typeface="+mj-cs"/>
              </a:rPr>
              <a:t>Khó khăn vùng núi</a:t>
            </a:r>
          </a:p>
        </p:txBody>
      </p:sp>
      <p:pic>
        <p:nvPicPr>
          <p:cNvPr id="10243" name="Picture 2" descr="https://thumb1.shutterstock.com/display_pic_with_logo/2459735/318331733/stock-vector-traffic-sign-steep-grade-hill-traffic-sign-3183317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3247303"/>
            <a:ext cx="4184977" cy="371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descr="https://image.flaticon.com/icons/png/512/491/49119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4287" y="3247303"/>
            <a:ext cx="3479426" cy="3595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6" descr="https://media.giphy.com/media/dGGcyYfMEoC7S/giphy.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138092" y="3363284"/>
            <a:ext cx="3892608" cy="3363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Box 5"/>
          <p:cNvSpPr txBox="1">
            <a:spLocks noChangeArrowheads="1"/>
          </p:cNvSpPr>
          <p:nvPr/>
        </p:nvSpPr>
        <p:spPr bwMode="auto">
          <a:xfrm>
            <a:off x="1900027" y="7538596"/>
            <a:ext cx="2899522" cy="1217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385316" eaLnBrk="1" fontAlgn="base" hangingPunct="1">
              <a:spcBef>
                <a:spcPct val="0"/>
              </a:spcBef>
              <a:spcAft>
                <a:spcPts val="600"/>
              </a:spcAft>
              <a:defRPr/>
            </a:pPr>
            <a:r>
              <a:rPr lang="en-US" altLang="vi-VN" sz="3636" kern="1200" dirty="0" err="1">
                <a:solidFill>
                  <a:prstClr val="black"/>
                </a:solidFill>
                <a:latin typeface="Times New Roman" panose="02020603050405020304" pitchFamily="18" charset="0"/>
                <a:ea typeface="+mn-ea"/>
                <a:cs typeface="Times New Roman" panose="02020603050405020304" pitchFamily="18" charset="0"/>
              </a:rPr>
              <a:t>Giao</a:t>
            </a:r>
            <a:r>
              <a:rPr lang="en-US" altLang="vi-VN" sz="3636" kern="1200" dirty="0">
                <a:solidFill>
                  <a:prstClr val="black"/>
                </a:solidFill>
                <a:latin typeface="Times New Roman" panose="02020603050405020304" pitchFamily="18" charset="0"/>
                <a:ea typeface="+mn-ea"/>
                <a:cs typeface="Times New Roman" panose="02020603050405020304" pitchFamily="18" charset="0"/>
              </a:rPr>
              <a:t> </a:t>
            </a:r>
            <a:r>
              <a:rPr lang="en-US" altLang="vi-VN" sz="3636" kern="1200" dirty="0" err="1">
                <a:solidFill>
                  <a:prstClr val="black"/>
                </a:solidFill>
                <a:latin typeface="Times New Roman" panose="02020603050405020304" pitchFamily="18" charset="0"/>
                <a:ea typeface="+mn-ea"/>
                <a:cs typeface="Times New Roman" panose="02020603050405020304" pitchFamily="18" charset="0"/>
              </a:rPr>
              <a:t>thông</a:t>
            </a:r>
            <a:r>
              <a:rPr lang="en-US" altLang="vi-VN" sz="3636" kern="1200" dirty="0">
                <a:solidFill>
                  <a:prstClr val="black"/>
                </a:solidFill>
                <a:latin typeface="Times New Roman" panose="02020603050405020304" pitchFamily="18" charset="0"/>
                <a:ea typeface="+mn-ea"/>
                <a:cs typeface="Times New Roman" panose="02020603050405020304" pitchFamily="18" charset="0"/>
              </a:rPr>
              <a:t> </a:t>
            </a:r>
            <a:r>
              <a:rPr lang="en-US" altLang="vi-VN" sz="3636" kern="1200" dirty="0" err="1">
                <a:solidFill>
                  <a:prstClr val="black"/>
                </a:solidFill>
                <a:latin typeface="Times New Roman" panose="02020603050405020304" pitchFamily="18" charset="0"/>
                <a:ea typeface="+mn-ea"/>
                <a:cs typeface="Times New Roman" panose="02020603050405020304" pitchFamily="18" charset="0"/>
              </a:rPr>
              <a:t>đi</a:t>
            </a:r>
            <a:r>
              <a:rPr lang="en-US" altLang="vi-VN" sz="3636" kern="1200" dirty="0">
                <a:solidFill>
                  <a:prstClr val="black"/>
                </a:solidFill>
                <a:latin typeface="Times New Roman" panose="02020603050405020304" pitchFamily="18" charset="0"/>
                <a:ea typeface="+mn-ea"/>
                <a:cs typeface="Times New Roman" panose="02020603050405020304" pitchFamily="18" charset="0"/>
              </a:rPr>
              <a:t> </a:t>
            </a:r>
            <a:r>
              <a:rPr lang="en-US" altLang="vi-VN" sz="3636" kern="1200" dirty="0" err="1">
                <a:solidFill>
                  <a:prstClr val="black"/>
                </a:solidFill>
                <a:latin typeface="Times New Roman" panose="02020603050405020304" pitchFamily="18" charset="0"/>
                <a:ea typeface="+mn-ea"/>
                <a:cs typeface="Times New Roman" panose="02020603050405020304" pitchFamily="18" charset="0"/>
              </a:rPr>
              <a:t>lại</a:t>
            </a:r>
            <a:r>
              <a:rPr lang="en-US" altLang="vi-VN" sz="3636" kern="1200" dirty="0">
                <a:solidFill>
                  <a:prstClr val="black"/>
                </a:solidFill>
                <a:latin typeface="Times New Roman" panose="02020603050405020304" pitchFamily="18" charset="0"/>
                <a:ea typeface="+mn-ea"/>
                <a:cs typeface="Times New Roman" panose="02020603050405020304" pitchFamily="18" charset="0"/>
              </a:rPr>
              <a:t> </a:t>
            </a:r>
            <a:r>
              <a:rPr lang="en-US" altLang="vi-VN" sz="3636" kern="1200" dirty="0" err="1">
                <a:solidFill>
                  <a:prstClr val="black"/>
                </a:solidFill>
                <a:latin typeface="Times New Roman" panose="02020603050405020304" pitchFamily="18" charset="0"/>
                <a:ea typeface="+mn-ea"/>
                <a:cs typeface="Times New Roman" panose="02020603050405020304" pitchFamily="18" charset="0"/>
              </a:rPr>
              <a:t>kho</a:t>
            </a:r>
            <a:r>
              <a:rPr lang="en-US" altLang="vi-VN" sz="3636" kern="1200" dirty="0">
                <a:solidFill>
                  <a:prstClr val="black"/>
                </a:solidFill>
                <a:latin typeface="Times New Roman" panose="02020603050405020304" pitchFamily="18" charset="0"/>
                <a:ea typeface="+mn-ea"/>
                <a:cs typeface="Times New Roman" panose="02020603050405020304" pitchFamily="18" charset="0"/>
              </a:rPr>
              <a:t>́ </a:t>
            </a:r>
            <a:r>
              <a:rPr lang="en-US" altLang="vi-VN" sz="3636" kern="1200" dirty="0" err="1">
                <a:solidFill>
                  <a:prstClr val="black"/>
                </a:solidFill>
                <a:latin typeface="Times New Roman" panose="02020603050405020304" pitchFamily="18" charset="0"/>
                <a:ea typeface="+mn-ea"/>
                <a:cs typeface="Times New Roman" panose="02020603050405020304" pitchFamily="18" charset="0"/>
              </a:rPr>
              <a:t>khăn</a:t>
            </a:r>
            <a:endParaRPr lang="en-US" altLang="vi-VN" sz="3600" dirty="0">
              <a:solidFill>
                <a:prstClr val="black"/>
              </a:solidFill>
              <a:latin typeface="Times New Roman" panose="02020603050405020304" pitchFamily="18" charset="0"/>
              <a:cs typeface="Times New Roman" panose="02020603050405020304" pitchFamily="18" charset="0"/>
            </a:endParaRPr>
          </a:p>
        </p:txBody>
      </p:sp>
      <p:sp>
        <p:nvSpPr>
          <p:cNvPr id="10247" name="TextBox 6"/>
          <p:cNvSpPr txBox="1">
            <a:spLocks noChangeArrowheads="1"/>
          </p:cNvSpPr>
          <p:nvPr/>
        </p:nvSpPr>
        <p:spPr bwMode="auto">
          <a:xfrm>
            <a:off x="13952375" y="7267974"/>
            <a:ext cx="2899522" cy="1217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385316" eaLnBrk="1" fontAlgn="base" hangingPunct="1">
              <a:spcBef>
                <a:spcPct val="0"/>
              </a:spcBef>
              <a:spcAft>
                <a:spcPts val="600"/>
              </a:spcAft>
              <a:defRPr/>
            </a:pPr>
            <a:r>
              <a:rPr lang="en-US" altLang="vi-VN" sz="3636" kern="1200">
                <a:solidFill>
                  <a:prstClr val="black"/>
                </a:solidFill>
                <a:latin typeface="Times New Roman" panose="02020603050405020304" pitchFamily="18" charset="0"/>
                <a:ea typeface="+mn-ea"/>
                <a:cs typeface="Times New Roman" panose="02020603050405020304" pitchFamily="18" charset="0"/>
              </a:rPr>
              <a:t>Sương muối, tuyết rơi…</a:t>
            </a:r>
            <a:endParaRPr lang="en-US" altLang="vi-VN" sz="3600">
              <a:solidFill>
                <a:prstClr val="black"/>
              </a:solidFill>
              <a:latin typeface="Times New Roman" panose="02020603050405020304" pitchFamily="18" charset="0"/>
              <a:cs typeface="Times New Roman" panose="02020603050405020304" pitchFamily="18" charset="0"/>
            </a:endParaRPr>
          </a:p>
        </p:txBody>
      </p:sp>
      <p:sp>
        <p:nvSpPr>
          <p:cNvPr id="10248" name="TextBox 7"/>
          <p:cNvSpPr txBox="1">
            <a:spLocks noChangeArrowheads="1"/>
          </p:cNvSpPr>
          <p:nvPr/>
        </p:nvSpPr>
        <p:spPr bwMode="auto">
          <a:xfrm>
            <a:off x="8216153" y="7538596"/>
            <a:ext cx="2319618" cy="1217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385316" eaLnBrk="1" fontAlgn="base" hangingPunct="1">
              <a:spcBef>
                <a:spcPct val="0"/>
              </a:spcBef>
              <a:spcAft>
                <a:spcPts val="600"/>
              </a:spcAft>
              <a:defRPr/>
            </a:pPr>
            <a:r>
              <a:rPr lang="vi-VN" altLang="vi-VN" sz="3636" kern="1200" dirty="0">
                <a:solidFill>
                  <a:prstClr val="black"/>
                </a:solidFill>
                <a:latin typeface="Times New Roman" panose="02020603050405020304" pitchFamily="18" charset="0"/>
                <a:ea typeface="+mn-ea"/>
                <a:cs typeface="Times New Roman" panose="02020603050405020304" pitchFamily="18" charset="0"/>
              </a:rPr>
              <a:t>Lũ quét, sạt lở đất...</a:t>
            </a:r>
            <a:endParaRPr lang="en-US" altLang="vi-VN" sz="3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64593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fade">
                                      <p:cBhvr>
                                        <p:cTn id="7" dur="1000"/>
                                        <p:tgtEl>
                                          <p:spTgt spid="10243"/>
                                        </p:tgtEl>
                                      </p:cBhvr>
                                    </p:animEffect>
                                    <p:anim calcmode="lin" valueType="num">
                                      <p:cBhvr>
                                        <p:cTn id="8" dur="1000" fill="hold"/>
                                        <p:tgtEl>
                                          <p:spTgt spid="10243"/>
                                        </p:tgtEl>
                                        <p:attrNameLst>
                                          <p:attrName>ppt_x</p:attrName>
                                        </p:attrNameLst>
                                      </p:cBhvr>
                                      <p:tavLst>
                                        <p:tav tm="0">
                                          <p:val>
                                            <p:strVal val="#ppt_x"/>
                                          </p:val>
                                        </p:tav>
                                        <p:tav tm="100000">
                                          <p:val>
                                            <p:strVal val="#ppt_x"/>
                                          </p:val>
                                        </p:tav>
                                      </p:tavLst>
                                    </p:anim>
                                    <p:anim calcmode="lin" valueType="num">
                                      <p:cBhvr>
                                        <p:cTn id="9" dur="1000" fill="hold"/>
                                        <p:tgtEl>
                                          <p:spTgt spid="102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246"/>
                                        </p:tgtEl>
                                        <p:attrNameLst>
                                          <p:attrName>style.visibility</p:attrName>
                                        </p:attrNameLst>
                                      </p:cBhvr>
                                      <p:to>
                                        <p:strVal val="visible"/>
                                      </p:to>
                                    </p:set>
                                    <p:animEffect transition="in" filter="fade">
                                      <p:cBhvr>
                                        <p:cTn id="14" dur="1000"/>
                                        <p:tgtEl>
                                          <p:spTgt spid="10246"/>
                                        </p:tgtEl>
                                      </p:cBhvr>
                                    </p:animEffect>
                                    <p:anim calcmode="lin" valueType="num">
                                      <p:cBhvr>
                                        <p:cTn id="15" dur="1000" fill="hold"/>
                                        <p:tgtEl>
                                          <p:spTgt spid="10246"/>
                                        </p:tgtEl>
                                        <p:attrNameLst>
                                          <p:attrName>ppt_x</p:attrName>
                                        </p:attrNameLst>
                                      </p:cBhvr>
                                      <p:tavLst>
                                        <p:tav tm="0">
                                          <p:val>
                                            <p:strVal val="#ppt_x"/>
                                          </p:val>
                                        </p:tav>
                                        <p:tav tm="100000">
                                          <p:val>
                                            <p:strVal val="#ppt_x"/>
                                          </p:val>
                                        </p:tav>
                                      </p:tavLst>
                                    </p:anim>
                                    <p:anim calcmode="lin" valueType="num">
                                      <p:cBhvr>
                                        <p:cTn id="16" dur="1000" fill="hold"/>
                                        <p:tgtEl>
                                          <p:spTgt spid="1024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44"/>
                                        </p:tgtEl>
                                        <p:attrNameLst>
                                          <p:attrName>style.visibility</p:attrName>
                                        </p:attrNameLst>
                                      </p:cBhvr>
                                      <p:to>
                                        <p:strVal val="visible"/>
                                      </p:to>
                                    </p:set>
                                    <p:animEffect transition="in" filter="fade">
                                      <p:cBhvr>
                                        <p:cTn id="21" dur="1000"/>
                                        <p:tgtEl>
                                          <p:spTgt spid="10244"/>
                                        </p:tgtEl>
                                      </p:cBhvr>
                                    </p:animEffect>
                                    <p:anim calcmode="lin" valueType="num">
                                      <p:cBhvr>
                                        <p:cTn id="22" dur="1000" fill="hold"/>
                                        <p:tgtEl>
                                          <p:spTgt spid="10244"/>
                                        </p:tgtEl>
                                        <p:attrNameLst>
                                          <p:attrName>ppt_x</p:attrName>
                                        </p:attrNameLst>
                                      </p:cBhvr>
                                      <p:tavLst>
                                        <p:tav tm="0">
                                          <p:val>
                                            <p:strVal val="#ppt_x"/>
                                          </p:val>
                                        </p:tav>
                                        <p:tav tm="100000">
                                          <p:val>
                                            <p:strVal val="#ppt_x"/>
                                          </p:val>
                                        </p:tav>
                                      </p:tavLst>
                                    </p:anim>
                                    <p:anim calcmode="lin" valueType="num">
                                      <p:cBhvr>
                                        <p:cTn id="23" dur="1000" fill="hold"/>
                                        <p:tgtEl>
                                          <p:spTgt spid="1024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248"/>
                                        </p:tgtEl>
                                        <p:attrNameLst>
                                          <p:attrName>style.visibility</p:attrName>
                                        </p:attrNameLst>
                                      </p:cBhvr>
                                      <p:to>
                                        <p:strVal val="visible"/>
                                      </p:to>
                                    </p:set>
                                    <p:animEffect transition="in" filter="fade">
                                      <p:cBhvr>
                                        <p:cTn id="28" dur="1000"/>
                                        <p:tgtEl>
                                          <p:spTgt spid="10248"/>
                                        </p:tgtEl>
                                      </p:cBhvr>
                                    </p:animEffect>
                                    <p:anim calcmode="lin" valueType="num">
                                      <p:cBhvr>
                                        <p:cTn id="29" dur="1000" fill="hold"/>
                                        <p:tgtEl>
                                          <p:spTgt spid="10248"/>
                                        </p:tgtEl>
                                        <p:attrNameLst>
                                          <p:attrName>ppt_x</p:attrName>
                                        </p:attrNameLst>
                                      </p:cBhvr>
                                      <p:tavLst>
                                        <p:tav tm="0">
                                          <p:val>
                                            <p:strVal val="#ppt_x"/>
                                          </p:val>
                                        </p:tav>
                                        <p:tav tm="100000">
                                          <p:val>
                                            <p:strVal val="#ppt_x"/>
                                          </p:val>
                                        </p:tav>
                                      </p:tavLst>
                                    </p:anim>
                                    <p:anim calcmode="lin" valueType="num">
                                      <p:cBhvr>
                                        <p:cTn id="30" dur="1000" fill="hold"/>
                                        <p:tgtEl>
                                          <p:spTgt spid="1024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245"/>
                                        </p:tgtEl>
                                        <p:attrNameLst>
                                          <p:attrName>style.visibility</p:attrName>
                                        </p:attrNameLst>
                                      </p:cBhvr>
                                      <p:to>
                                        <p:strVal val="visible"/>
                                      </p:to>
                                    </p:set>
                                    <p:animEffect transition="in" filter="fade">
                                      <p:cBhvr>
                                        <p:cTn id="35" dur="1000"/>
                                        <p:tgtEl>
                                          <p:spTgt spid="10245"/>
                                        </p:tgtEl>
                                      </p:cBhvr>
                                    </p:animEffect>
                                    <p:anim calcmode="lin" valueType="num">
                                      <p:cBhvr>
                                        <p:cTn id="36" dur="1000" fill="hold"/>
                                        <p:tgtEl>
                                          <p:spTgt spid="10245"/>
                                        </p:tgtEl>
                                        <p:attrNameLst>
                                          <p:attrName>ppt_x</p:attrName>
                                        </p:attrNameLst>
                                      </p:cBhvr>
                                      <p:tavLst>
                                        <p:tav tm="0">
                                          <p:val>
                                            <p:strVal val="#ppt_x"/>
                                          </p:val>
                                        </p:tav>
                                        <p:tav tm="100000">
                                          <p:val>
                                            <p:strVal val="#ppt_x"/>
                                          </p:val>
                                        </p:tav>
                                      </p:tavLst>
                                    </p:anim>
                                    <p:anim calcmode="lin" valueType="num">
                                      <p:cBhvr>
                                        <p:cTn id="37" dur="1000" fill="hold"/>
                                        <p:tgtEl>
                                          <p:spTgt spid="1024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247"/>
                                        </p:tgtEl>
                                        <p:attrNameLst>
                                          <p:attrName>style.visibility</p:attrName>
                                        </p:attrNameLst>
                                      </p:cBhvr>
                                      <p:to>
                                        <p:strVal val="visible"/>
                                      </p:to>
                                    </p:set>
                                    <p:animEffect transition="in" filter="fade">
                                      <p:cBhvr>
                                        <p:cTn id="42" dur="1000"/>
                                        <p:tgtEl>
                                          <p:spTgt spid="10247"/>
                                        </p:tgtEl>
                                      </p:cBhvr>
                                    </p:animEffect>
                                    <p:anim calcmode="lin" valueType="num">
                                      <p:cBhvr>
                                        <p:cTn id="43" dur="1000" fill="hold"/>
                                        <p:tgtEl>
                                          <p:spTgt spid="10247"/>
                                        </p:tgtEl>
                                        <p:attrNameLst>
                                          <p:attrName>ppt_x</p:attrName>
                                        </p:attrNameLst>
                                      </p:cBhvr>
                                      <p:tavLst>
                                        <p:tav tm="0">
                                          <p:val>
                                            <p:strVal val="#ppt_x"/>
                                          </p:val>
                                        </p:tav>
                                        <p:tav tm="100000">
                                          <p:val>
                                            <p:strVal val="#ppt_x"/>
                                          </p:val>
                                        </p:tav>
                                      </p:tavLst>
                                    </p:anim>
                                    <p:anim calcmode="lin" valueType="num">
                                      <p:cBhvr>
                                        <p:cTn id="44" dur="1000" fill="hold"/>
                                        <p:tgtEl>
                                          <p:spTgt spid="102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P spid="10247" grpId="0"/>
      <p:bldP spid="10248"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73" name="Rectangle 11272">
            <a:extLst>
              <a:ext uri="{FF2B5EF4-FFF2-40B4-BE49-F238E27FC236}">
                <a16:creationId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5" name="Rectangle 11274">
            <a:extLst>
              <a:ext uri="{FF2B5EF4-FFF2-40B4-BE49-F238E27FC236}">
                <a16:creationId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http://www.dulichvietnam.com.vn/data/ruong(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959" y="965200"/>
            <a:ext cx="7447383" cy="5728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4" descr="Káº¿t quáº£ hÃ¬nh áº£nh cho TrÃ´Ìng vaÌ baÌo vÃªÌ£ rÆ°Ì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3999" y="965200"/>
            <a:ext cx="7877040" cy="558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6"/>
          <p:cNvSpPr txBox="1">
            <a:spLocks noChangeArrowheads="1"/>
          </p:cNvSpPr>
          <p:nvPr/>
        </p:nvSpPr>
        <p:spPr bwMode="auto">
          <a:xfrm>
            <a:off x="1338568" y="7391769"/>
            <a:ext cx="1561086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1714500" eaLnBrk="1" fontAlgn="base" hangingPunct="1">
              <a:spcBef>
                <a:spcPct val="0"/>
              </a:spcBef>
              <a:spcAft>
                <a:spcPts val="600"/>
              </a:spcAft>
              <a:defRPr/>
            </a:pPr>
            <a:r>
              <a:rPr lang="en-US" altLang="vi-VN" sz="4500" kern="1200" dirty="0">
                <a:solidFill>
                  <a:prstClr val="black"/>
                </a:solidFill>
                <a:latin typeface="Times New Roman" panose="02020603050405020304" pitchFamily="18" charset="0"/>
                <a:ea typeface="+mn-ea"/>
                <a:cs typeface="Times New Roman" panose="02020603050405020304" pitchFamily="18" charset="0"/>
              </a:rPr>
              <a:t>        </a:t>
            </a:r>
            <a:r>
              <a:rPr lang="en-US" altLang="vi-VN" sz="4500" kern="1200" dirty="0" err="1">
                <a:solidFill>
                  <a:prstClr val="black"/>
                </a:solidFill>
                <a:latin typeface="Times New Roman" panose="02020603050405020304" pitchFamily="18" charset="0"/>
                <a:ea typeface="+mn-ea"/>
                <a:cs typeface="Times New Roman" panose="02020603050405020304" pitchFamily="18" charset="0"/>
              </a:rPr>
              <a:t>Đê</a:t>
            </a:r>
            <a:r>
              <a:rPr lang="en-US" altLang="vi-VN" sz="4500" kern="1200" dirty="0">
                <a:solidFill>
                  <a:prstClr val="black"/>
                </a:solidFill>
                <a:latin typeface="Times New Roman" panose="02020603050405020304" pitchFamily="18" charset="0"/>
                <a:ea typeface="+mn-ea"/>
                <a:cs typeface="Times New Roman" panose="02020603050405020304" pitchFamily="18" charset="0"/>
              </a:rPr>
              <a:t>̉ </a:t>
            </a:r>
            <a:r>
              <a:rPr lang="en-US" altLang="vi-VN" sz="4500" kern="1200" dirty="0" err="1">
                <a:solidFill>
                  <a:prstClr val="black"/>
                </a:solidFill>
                <a:latin typeface="Times New Roman" panose="02020603050405020304" pitchFamily="18" charset="0"/>
                <a:ea typeface="+mn-ea"/>
                <a:cs typeface="Times New Roman" panose="02020603050405020304" pitchFamily="18" charset="0"/>
              </a:rPr>
              <a:t>chống</a:t>
            </a:r>
            <a:r>
              <a:rPr lang="en-US" altLang="vi-VN" sz="4500" kern="1200" dirty="0">
                <a:solidFill>
                  <a:prstClr val="black"/>
                </a:solidFill>
                <a:latin typeface="Times New Roman" panose="02020603050405020304" pitchFamily="18" charset="0"/>
                <a:ea typeface="+mn-ea"/>
                <a:cs typeface="Times New Roman" panose="02020603050405020304" pitchFamily="18" charset="0"/>
              </a:rPr>
              <a:t> </a:t>
            </a:r>
            <a:r>
              <a:rPr lang="en-US" altLang="vi-VN" sz="4500" kern="1200" dirty="0" err="1">
                <a:solidFill>
                  <a:prstClr val="black"/>
                </a:solidFill>
                <a:latin typeface="Times New Roman" panose="02020603050405020304" pitchFamily="18" charset="0"/>
                <a:ea typeface="+mn-ea"/>
                <a:cs typeface="Times New Roman" panose="02020603050405020304" pitchFamily="18" charset="0"/>
              </a:rPr>
              <a:t>xói</a:t>
            </a:r>
            <a:r>
              <a:rPr lang="en-US" altLang="vi-VN" sz="4500" kern="1200" dirty="0">
                <a:solidFill>
                  <a:prstClr val="black"/>
                </a:solidFill>
                <a:latin typeface="Times New Roman" panose="02020603050405020304" pitchFamily="18" charset="0"/>
                <a:ea typeface="+mn-ea"/>
                <a:cs typeface="Times New Roman" panose="02020603050405020304" pitchFamily="18" charset="0"/>
              </a:rPr>
              <a:t> </a:t>
            </a:r>
            <a:r>
              <a:rPr lang="en-US" altLang="vi-VN" sz="4500" kern="1200" dirty="0" err="1">
                <a:solidFill>
                  <a:prstClr val="black"/>
                </a:solidFill>
                <a:latin typeface="Times New Roman" panose="02020603050405020304" pitchFamily="18" charset="0"/>
                <a:ea typeface="+mn-ea"/>
                <a:cs typeface="Times New Roman" panose="02020603050405020304" pitchFamily="18" charset="0"/>
              </a:rPr>
              <a:t>mòn</a:t>
            </a:r>
            <a:r>
              <a:rPr lang="en-US" altLang="vi-VN" sz="4500" kern="1200" dirty="0">
                <a:solidFill>
                  <a:prstClr val="black"/>
                </a:solidFill>
                <a:latin typeface="Times New Roman" panose="02020603050405020304" pitchFamily="18" charset="0"/>
                <a:ea typeface="+mn-ea"/>
                <a:cs typeface="Times New Roman" panose="02020603050405020304" pitchFamily="18" charset="0"/>
              </a:rPr>
              <a:t>, </a:t>
            </a:r>
            <a:r>
              <a:rPr lang="en-US" altLang="vi-VN" sz="4500" kern="1200" dirty="0" err="1">
                <a:solidFill>
                  <a:prstClr val="black"/>
                </a:solidFill>
                <a:latin typeface="Times New Roman" panose="02020603050405020304" pitchFamily="18" charset="0"/>
                <a:ea typeface="+mn-ea"/>
                <a:cs typeface="Times New Roman" panose="02020603050405020304" pitchFamily="18" charset="0"/>
              </a:rPr>
              <a:t>sạt</a:t>
            </a:r>
            <a:r>
              <a:rPr lang="en-US" altLang="vi-VN" sz="4500" kern="1200" dirty="0">
                <a:solidFill>
                  <a:prstClr val="black"/>
                </a:solidFill>
                <a:latin typeface="Times New Roman" panose="02020603050405020304" pitchFamily="18" charset="0"/>
                <a:ea typeface="+mn-ea"/>
                <a:cs typeface="Times New Roman" panose="02020603050405020304" pitchFamily="18" charset="0"/>
              </a:rPr>
              <a:t> </a:t>
            </a:r>
            <a:r>
              <a:rPr lang="en-US" altLang="vi-VN" sz="4500" dirty="0" err="1" smtClean="0">
                <a:solidFill>
                  <a:prstClr val="black"/>
                </a:solidFill>
                <a:latin typeface="Times New Roman" panose="02020603050405020304" pitchFamily="18" charset="0"/>
                <a:cs typeface="Times New Roman" panose="02020603050405020304" pitchFamily="18" charset="0"/>
              </a:rPr>
              <a:t>lở</a:t>
            </a:r>
            <a:r>
              <a:rPr lang="en-US" altLang="vi-VN" sz="4500" kern="1200" dirty="0" smtClean="0">
                <a:solidFill>
                  <a:prstClr val="black"/>
                </a:solidFill>
                <a:latin typeface="Times New Roman" panose="02020603050405020304" pitchFamily="18" charset="0"/>
                <a:ea typeface="+mn-ea"/>
                <a:cs typeface="Times New Roman" panose="02020603050405020304" pitchFamily="18" charset="0"/>
              </a:rPr>
              <a:t> </a:t>
            </a:r>
            <a:r>
              <a:rPr lang="en-US" altLang="vi-VN" sz="4500" kern="1200" dirty="0" err="1">
                <a:solidFill>
                  <a:prstClr val="black"/>
                </a:solidFill>
                <a:latin typeface="Times New Roman" panose="02020603050405020304" pitchFamily="18" charset="0"/>
                <a:ea typeface="+mn-ea"/>
                <a:cs typeface="Times New Roman" panose="02020603050405020304" pitchFamily="18" charset="0"/>
              </a:rPr>
              <a:t>đất</a:t>
            </a:r>
            <a:r>
              <a:rPr lang="en-US" altLang="vi-VN" sz="4500" kern="1200" dirty="0">
                <a:solidFill>
                  <a:prstClr val="black"/>
                </a:solidFill>
                <a:latin typeface="Times New Roman" panose="02020603050405020304" pitchFamily="18" charset="0"/>
                <a:ea typeface="+mn-ea"/>
                <a:cs typeface="Times New Roman" panose="02020603050405020304" pitchFamily="18" charset="0"/>
              </a:rPr>
              <a:t> </a:t>
            </a:r>
            <a:r>
              <a:rPr lang="en-US" altLang="vi-VN" sz="4500" kern="1200" dirty="0" err="1">
                <a:solidFill>
                  <a:prstClr val="black"/>
                </a:solidFill>
                <a:latin typeface="Times New Roman" panose="02020603050405020304" pitchFamily="18" charset="0"/>
                <a:ea typeface="+mn-ea"/>
                <a:cs typeface="Times New Roman" panose="02020603050405020304" pitchFamily="18" charset="0"/>
              </a:rPr>
              <a:t>chúng</a:t>
            </a:r>
            <a:r>
              <a:rPr lang="en-US" altLang="vi-VN" sz="4500" kern="1200" dirty="0">
                <a:solidFill>
                  <a:prstClr val="black"/>
                </a:solidFill>
                <a:latin typeface="Times New Roman" panose="02020603050405020304" pitchFamily="18" charset="0"/>
                <a:ea typeface="+mn-ea"/>
                <a:cs typeface="Times New Roman" panose="02020603050405020304" pitchFamily="18" charset="0"/>
              </a:rPr>
              <a:t> ta </a:t>
            </a:r>
            <a:r>
              <a:rPr lang="en-US" altLang="vi-VN" sz="4500" kern="1200" dirty="0" err="1" smtClean="0">
                <a:solidFill>
                  <a:prstClr val="black"/>
                </a:solidFill>
                <a:latin typeface="Times New Roman" panose="02020603050405020304" pitchFamily="18" charset="0"/>
                <a:ea typeface="+mn-ea"/>
                <a:cs typeface="Times New Roman" panose="02020603050405020304" pitchFamily="18" charset="0"/>
              </a:rPr>
              <a:t>đã</a:t>
            </a:r>
            <a:r>
              <a:rPr lang="en-US" altLang="vi-VN" sz="4500" kern="1200" dirty="0" smtClean="0">
                <a:solidFill>
                  <a:prstClr val="black"/>
                </a:solidFill>
                <a:latin typeface="Times New Roman" panose="02020603050405020304" pitchFamily="18" charset="0"/>
                <a:ea typeface="+mn-ea"/>
                <a:cs typeface="Times New Roman" panose="02020603050405020304" pitchFamily="18" charset="0"/>
              </a:rPr>
              <a:t> </a:t>
            </a:r>
            <a:r>
              <a:rPr lang="en-US" altLang="vi-VN" sz="4500" kern="1200" dirty="0" err="1">
                <a:solidFill>
                  <a:prstClr val="black"/>
                </a:solidFill>
                <a:latin typeface="Times New Roman" panose="02020603050405020304" pitchFamily="18" charset="0"/>
                <a:ea typeface="+mn-ea"/>
                <a:cs typeface="Times New Roman" panose="02020603050405020304" pitchFamily="18" charset="0"/>
              </a:rPr>
              <a:t>thực</a:t>
            </a:r>
            <a:r>
              <a:rPr lang="en-US" altLang="vi-VN" sz="4500" kern="1200" dirty="0">
                <a:solidFill>
                  <a:prstClr val="black"/>
                </a:solidFill>
                <a:latin typeface="Times New Roman" panose="02020603050405020304" pitchFamily="18" charset="0"/>
                <a:ea typeface="+mn-ea"/>
                <a:cs typeface="Times New Roman" panose="02020603050405020304" pitchFamily="18" charset="0"/>
              </a:rPr>
              <a:t> </a:t>
            </a:r>
            <a:r>
              <a:rPr lang="en-US" altLang="vi-VN" sz="4500" kern="1200" dirty="0" err="1">
                <a:solidFill>
                  <a:prstClr val="black"/>
                </a:solidFill>
                <a:latin typeface="Times New Roman" panose="02020603050405020304" pitchFamily="18" charset="0"/>
                <a:ea typeface="+mn-ea"/>
                <a:cs typeface="Times New Roman" panose="02020603050405020304" pitchFamily="18" charset="0"/>
              </a:rPr>
              <a:t>hiện</a:t>
            </a:r>
            <a:r>
              <a:rPr lang="en-US" altLang="vi-VN" sz="4500" kern="1200" dirty="0">
                <a:solidFill>
                  <a:prstClr val="black"/>
                </a:solidFill>
                <a:latin typeface="Times New Roman" panose="02020603050405020304" pitchFamily="18" charset="0"/>
                <a:ea typeface="+mn-ea"/>
                <a:cs typeface="Times New Roman" panose="02020603050405020304" pitchFamily="18" charset="0"/>
              </a:rPr>
              <a:t> </a:t>
            </a:r>
            <a:r>
              <a:rPr lang="en-US" altLang="vi-VN" sz="4500" kern="1200" dirty="0" err="1">
                <a:solidFill>
                  <a:prstClr val="black"/>
                </a:solidFill>
                <a:latin typeface="Times New Roman" panose="02020603050405020304" pitchFamily="18" charset="0"/>
                <a:ea typeface="+mn-ea"/>
                <a:cs typeface="Times New Roman" panose="02020603050405020304" pitchFamily="18" charset="0"/>
              </a:rPr>
              <a:t>các</a:t>
            </a:r>
            <a:r>
              <a:rPr lang="en-US" altLang="vi-VN" sz="4500" kern="1200" dirty="0">
                <a:solidFill>
                  <a:prstClr val="black"/>
                </a:solidFill>
                <a:latin typeface="Times New Roman" panose="02020603050405020304" pitchFamily="18" charset="0"/>
                <a:ea typeface="+mn-ea"/>
                <a:cs typeface="Times New Roman" panose="02020603050405020304" pitchFamily="18" charset="0"/>
              </a:rPr>
              <a:t> </a:t>
            </a:r>
            <a:r>
              <a:rPr lang="en-US" altLang="vi-VN" sz="4500" kern="1200" dirty="0" err="1">
                <a:solidFill>
                  <a:prstClr val="black"/>
                </a:solidFill>
                <a:latin typeface="Times New Roman" panose="02020603050405020304" pitchFamily="18" charset="0"/>
                <a:ea typeface="+mn-ea"/>
                <a:cs typeface="Times New Roman" panose="02020603050405020304" pitchFamily="18" charset="0"/>
              </a:rPr>
              <a:t>giải</a:t>
            </a:r>
            <a:r>
              <a:rPr lang="en-US" altLang="vi-VN" sz="4500" kern="1200" dirty="0">
                <a:solidFill>
                  <a:prstClr val="black"/>
                </a:solidFill>
                <a:latin typeface="Times New Roman" panose="02020603050405020304" pitchFamily="18" charset="0"/>
                <a:ea typeface="+mn-ea"/>
                <a:cs typeface="Times New Roman" panose="02020603050405020304" pitchFamily="18" charset="0"/>
              </a:rPr>
              <a:t> </a:t>
            </a:r>
            <a:r>
              <a:rPr lang="en-US" altLang="vi-VN" sz="4500" kern="1200" dirty="0" err="1">
                <a:solidFill>
                  <a:prstClr val="black"/>
                </a:solidFill>
                <a:latin typeface="Times New Roman" panose="02020603050405020304" pitchFamily="18" charset="0"/>
                <a:ea typeface="+mn-ea"/>
                <a:cs typeface="Times New Roman" panose="02020603050405020304" pitchFamily="18" charset="0"/>
              </a:rPr>
              <a:t>pháp</a:t>
            </a:r>
            <a:r>
              <a:rPr lang="en-US" altLang="vi-VN" sz="4500" kern="1200" dirty="0">
                <a:solidFill>
                  <a:prstClr val="black"/>
                </a:solidFill>
                <a:latin typeface="Times New Roman" panose="02020603050405020304" pitchFamily="18" charset="0"/>
                <a:ea typeface="+mn-ea"/>
                <a:cs typeface="Times New Roman" panose="02020603050405020304" pitchFamily="18" charset="0"/>
              </a:rPr>
              <a:t> </a:t>
            </a:r>
            <a:r>
              <a:rPr lang="en-US" altLang="vi-VN" sz="4500" kern="1200" dirty="0" err="1">
                <a:solidFill>
                  <a:prstClr val="black"/>
                </a:solidFill>
                <a:latin typeface="Times New Roman" panose="02020603050405020304" pitchFamily="18" charset="0"/>
                <a:ea typeface="+mn-ea"/>
                <a:cs typeface="Times New Roman" panose="02020603050405020304" pitchFamily="18" charset="0"/>
              </a:rPr>
              <a:t>như</a:t>
            </a:r>
            <a:r>
              <a:rPr lang="en-US" altLang="vi-VN" sz="4500" kern="1200" dirty="0">
                <a:solidFill>
                  <a:prstClr val="black"/>
                </a:solidFill>
                <a:latin typeface="Times New Roman" panose="02020603050405020304" pitchFamily="18" charset="0"/>
                <a:ea typeface="+mn-ea"/>
                <a:cs typeface="Times New Roman" panose="02020603050405020304" pitchFamily="18" charset="0"/>
              </a:rPr>
              <a:t> </a:t>
            </a:r>
            <a:r>
              <a:rPr lang="en-US" altLang="vi-VN" sz="4500" kern="1200" dirty="0" err="1" smtClean="0">
                <a:solidFill>
                  <a:prstClr val="black"/>
                </a:solidFill>
                <a:latin typeface="Times New Roman" panose="02020603050405020304" pitchFamily="18" charset="0"/>
                <a:ea typeface="+mn-ea"/>
                <a:cs typeface="Times New Roman" panose="02020603050405020304" pitchFamily="18" charset="0"/>
              </a:rPr>
              <a:t>làm</a:t>
            </a:r>
            <a:r>
              <a:rPr lang="en-US" altLang="vi-VN" sz="4500" kern="1200" dirty="0" smtClean="0">
                <a:solidFill>
                  <a:prstClr val="black"/>
                </a:solidFill>
                <a:latin typeface="Times New Roman" panose="02020603050405020304" pitchFamily="18" charset="0"/>
                <a:ea typeface="+mn-ea"/>
                <a:cs typeface="Times New Roman" panose="02020603050405020304" pitchFamily="18" charset="0"/>
              </a:rPr>
              <a:t> </a:t>
            </a:r>
            <a:r>
              <a:rPr lang="en-US" altLang="vi-VN" sz="4500" kern="1200" dirty="0" err="1" smtClean="0">
                <a:solidFill>
                  <a:prstClr val="black"/>
                </a:solidFill>
                <a:latin typeface="Times New Roman" panose="02020603050405020304" pitchFamily="18" charset="0"/>
                <a:ea typeface="+mn-ea"/>
                <a:cs typeface="Times New Roman" panose="02020603050405020304" pitchFamily="18" charset="0"/>
              </a:rPr>
              <a:t>ruộng</a:t>
            </a:r>
            <a:r>
              <a:rPr lang="en-US" altLang="vi-VN" sz="4500" kern="1200" dirty="0" smtClean="0">
                <a:solidFill>
                  <a:prstClr val="black"/>
                </a:solidFill>
                <a:latin typeface="Times New Roman" panose="02020603050405020304" pitchFamily="18" charset="0"/>
                <a:ea typeface="+mn-ea"/>
                <a:cs typeface="Times New Roman" panose="02020603050405020304" pitchFamily="18" charset="0"/>
              </a:rPr>
              <a:t> </a:t>
            </a:r>
            <a:r>
              <a:rPr lang="en-US" altLang="vi-VN" sz="4500" kern="1200" dirty="0" err="1">
                <a:solidFill>
                  <a:prstClr val="black"/>
                </a:solidFill>
                <a:latin typeface="Times New Roman" panose="02020603050405020304" pitchFamily="18" charset="0"/>
                <a:ea typeface="+mn-ea"/>
                <a:cs typeface="Times New Roman" panose="02020603050405020304" pitchFamily="18" charset="0"/>
              </a:rPr>
              <a:t>bậc</a:t>
            </a:r>
            <a:r>
              <a:rPr lang="en-US" altLang="vi-VN" sz="4500" kern="1200" dirty="0">
                <a:solidFill>
                  <a:prstClr val="black"/>
                </a:solidFill>
                <a:latin typeface="Times New Roman" panose="02020603050405020304" pitchFamily="18" charset="0"/>
                <a:ea typeface="+mn-ea"/>
                <a:cs typeface="Times New Roman" panose="02020603050405020304" pitchFamily="18" charset="0"/>
              </a:rPr>
              <a:t> thang, </a:t>
            </a:r>
            <a:r>
              <a:rPr lang="en-US" altLang="vi-VN" sz="4500" kern="1200" dirty="0" err="1" smtClean="0">
                <a:solidFill>
                  <a:prstClr val="black"/>
                </a:solidFill>
                <a:latin typeface="Times New Roman" panose="02020603050405020304" pitchFamily="18" charset="0"/>
                <a:ea typeface="+mn-ea"/>
                <a:cs typeface="Times New Roman" panose="02020603050405020304" pitchFamily="18" charset="0"/>
              </a:rPr>
              <a:t>trồng</a:t>
            </a:r>
            <a:r>
              <a:rPr lang="en-US" altLang="vi-VN" sz="4500" dirty="0">
                <a:solidFill>
                  <a:prstClr val="black"/>
                </a:solidFill>
                <a:latin typeface="Times New Roman" panose="02020603050405020304" pitchFamily="18" charset="0"/>
                <a:cs typeface="Times New Roman" panose="02020603050405020304" pitchFamily="18" charset="0"/>
              </a:rPr>
              <a:t> </a:t>
            </a:r>
            <a:r>
              <a:rPr lang="en-US" altLang="vi-VN" sz="4500" dirty="0" err="1" smtClean="0">
                <a:solidFill>
                  <a:prstClr val="black"/>
                </a:solidFill>
                <a:latin typeface="Times New Roman" panose="02020603050405020304" pitchFamily="18" charset="0"/>
                <a:cs typeface="Times New Roman" panose="02020603050405020304" pitchFamily="18" charset="0"/>
              </a:rPr>
              <a:t>và</a:t>
            </a:r>
            <a:r>
              <a:rPr lang="en-US" altLang="vi-VN" sz="4500" kern="1200" dirty="0" smtClean="0">
                <a:solidFill>
                  <a:prstClr val="black"/>
                </a:solidFill>
                <a:latin typeface="Times New Roman" panose="02020603050405020304" pitchFamily="18" charset="0"/>
                <a:ea typeface="+mn-ea"/>
                <a:cs typeface="Times New Roman" panose="02020603050405020304" pitchFamily="18" charset="0"/>
              </a:rPr>
              <a:t> </a:t>
            </a:r>
            <a:r>
              <a:rPr lang="en-US" altLang="vi-VN" sz="4500" kern="1200" dirty="0" err="1">
                <a:solidFill>
                  <a:prstClr val="black"/>
                </a:solidFill>
                <a:latin typeface="Times New Roman" panose="02020603050405020304" pitchFamily="18" charset="0"/>
                <a:ea typeface="+mn-ea"/>
                <a:cs typeface="Times New Roman" panose="02020603050405020304" pitchFamily="18" charset="0"/>
              </a:rPr>
              <a:t>bảo</a:t>
            </a:r>
            <a:r>
              <a:rPr lang="en-US" altLang="vi-VN" sz="4500" kern="1200" dirty="0">
                <a:solidFill>
                  <a:prstClr val="black"/>
                </a:solidFill>
                <a:latin typeface="Times New Roman" panose="02020603050405020304" pitchFamily="18" charset="0"/>
                <a:ea typeface="+mn-ea"/>
                <a:cs typeface="Times New Roman" panose="02020603050405020304" pitchFamily="18" charset="0"/>
              </a:rPr>
              <a:t> </a:t>
            </a:r>
            <a:r>
              <a:rPr lang="en-US" altLang="vi-VN" sz="4500" kern="1200" dirty="0" err="1">
                <a:solidFill>
                  <a:prstClr val="black"/>
                </a:solidFill>
                <a:latin typeface="Times New Roman" panose="02020603050405020304" pitchFamily="18" charset="0"/>
                <a:ea typeface="+mn-ea"/>
                <a:cs typeface="Times New Roman" panose="02020603050405020304" pitchFamily="18" charset="0"/>
              </a:rPr>
              <a:t>vê</a:t>
            </a:r>
            <a:r>
              <a:rPr lang="en-US" altLang="vi-VN" sz="4500" kern="1200" dirty="0">
                <a:solidFill>
                  <a:prstClr val="black"/>
                </a:solidFill>
                <a:latin typeface="Times New Roman" panose="02020603050405020304" pitchFamily="18" charset="0"/>
                <a:ea typeface="+mn-ea"/>
                <a:cs typeface="Times New Roman" panose="02020603050405020304" pitchFamily="18" charset="0"/>
              </a:rPr>
              <a:t>̣ </a:t>
            </a:r>
            <a:r>
              <a:rPr lang="en-US" altLang="vi-VN" sz="4500" kern="1200" dirty="0" err="1">
                <a:solidFill>
                  <a:prstClr val="black"/>
                </a:solidFill>
                <a:latin typeface="Times New Roman" panose="02020603050405020304" pitchFamily="18" charset="0"/>
                <a:ea typeface="+mn-ea"/>
                <a:cs typeface="Times New Roman" panose="02020603050405020304" pitchFamily="18" charset="0"/>
              </a:rPr>
              <a:t>rừng</a:t>
            </a:r>
            <a:r>
              <a:rPr lang="en-US" altLang="vi-VN" sz="4500" kern="1200" dirty="0">
                <a:solidFill>
                  <a:prstClr val="black"/>
                </a:solidFill>
                <a:latin typeface="Times New Roman" panose="02020603050405020304" pitchFamily="18" charset="0"/>
                <a:ea typeface="+mn-ea"/>
                <a:cs typeface="Times New Roman" panose="02020603050405020304" pitchFamily="18" charset="0"/>
              </a:rPr>
              <a:t>….</a:t>
            </a:r>
            <a:endParaRPr lang="en-US" altLang="vi-VN" sz="3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80502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354330" y="2286000"/>
            <a:ext cx="17476470" cy="7543800"/>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Rectangle: Rounded Corners 7">
            <a:extLst>
              <a:ext uri="{FF2B5EF4-FFF2-40B4-BE49-F238E27FC236}">
                <a16:creationId xmlns:a16="http://schemas.microsoft.com/office/drawing/2014/main" id="{D5E2DBC3-9568-425B-B9FC-D55F6C8E503A}"/>
              </a:ext>
            </a:extLst>
          </p:cNvPr>
          <p:cNvSpPr/>
          <p:nvPr/>
        </p:nvSpPr>
        <p:spPr>
          <a:xfrm>
            <a:off x="354330" y="457200"/>
            <a:ext cx="17476470" cy="1028700"/>
          </a:xfrm>
          <a:prstGeom prst="roundRect">
            <a:avLst/>
          </a:prstGeom>
          <a:solidFill>
            <a:schemeClr val="bg1"/>
          </a:solidFill>
          <a:ln w="28575" cap="flat" cmpd="sng" algn="ctr">
            <a:solidFill>
              <a:schemeClr val="bg1"/>
            </a:solid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defTabSz="1371600">
              <a:defRPr/>
            </a:pPr>
            <a:r>
              <a:rPr lang="en-US" sz="5400" b="1" kern="0" dirty="0" smtClean="0">
                <a:solidFill>
                  <a:srgbClr val="0000FF"/>
                </a:solidFill>
                <a:latin typeface="Patrick Hand" panose="00000500000000000000" pitchFamily="2" charset="0"/>
              </a:rPr>
              <a:t>ĐỊA HÌNH VIỆT NAM</a:t>
            </a:r>
            <a:endParaRPr lang="en-US" sz="5400" b="1" kern="0" dirty="0">
              <a:solidFill>
                <a:srgbClr val="0000FF"/>
              </a:solidFill>
              <a:latin typeface="Patrick Hand" panose="00000500000000000000" pitchFamily="2" charset="0"/>
            </a:endParaRPr>
          </a:p>
        </p:txBody>
      </p:sp>
      <p:pic>
        <p:nvPicPr>
          <p:cNvPr id="4" name="Picture 3">
            <a:extLst>
              <a:ext uri="{FF2B5EF4-FFF2-40B4-BE49-F238E27FC236}">
                <a16:creationId xmlns:a16="http://schemas.microsoft.com/office/drawing/2014/main" id="{7AF5C92C-916B-48D9-9839-BF400B6C4644}"/>
              </a:ext>
            </a:extLst>
          </p:cNvPr>
          <p:cNvPicPr>
            <a:picLocks noChangeAspect="1"/>
          </p:cNvPicPr>
          <p:nvPr/>
        </p:nvPicPr>
        <p:blipFill>
          <a:blip r:embed="rId2"/>
          <a:stretch>
            <a:fillRect/>
          </a:stretch>
        </p:blipFill>
        <p:spPr>
          <a:xfrm>
            <a:off x="457201" y="2305050"/>
            <a:ext cx="17009315" cy="7123794"/>
          </a:xfrm>
          <a:prstGeom prst="rect">
            <a:avLst/>
          </a:prstGeom>
        </p:spPr>
      </p:pic>
    </p:spTree>
    <p:extLst>
      <p:ext uri="{BB962C8B-B14F-4D97-AF65-F5344CB8AC3E}">
        <p14:creationId xmlns:p14="http://schemas.microsoft.com/office/powerpoint/2010/main" val="6419937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368010" y="2183927"/>
            <a:ext cx="17476470" cy="7543800"/>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1 Noi dung ngan"/>
            </a:endParaRPr>
          </a:p>
        </p:txBody>
      </p:sp>
      <p:sp>
        <p:nvSpPr>
          <p:cNvPr id="8" name="Rectangle: Rounded Corners 7">
            <a:extLst>
              <a:ext uri="{FF2B5EF4-FFF2-40B4-BE49-F238E27FC236}">
                <a16:creationId xmlns:a16="http://schemas.microsoft.com/office/drawing/2014/main" id="{D5E2DBC3-9568-425B-B9FC-D55F6C8E503A}"/>
              </a:ext>
            </a:extLst>
          </p:cNvPr>
          <p:cNvSpPr/>
          <p:nvPr/>
        </p:nvSpPr>
        <p:spPr>
          <a:xfrm>
            <a:off x="438495" y="309086"/>
            <a:ext cx="17476470" cy="1276310"/>
          </a:xfrm>
          <a:prstGeom prst="roundRect">
            <a:avLst/>
          </a:prstGeom>
          <a:solidFill>
            <a:schemeClr val="bg1"/>
          </a:solidFill>
          <a:ln w="28575" cap="flat" cmpd="sng" algn="ctr">
            <a:solidFill>
              <a:schemeClr val="bg1"/>
            </a:solid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defTabSz="1371600">
              <a:defRPr/>
            </a:pPr>
            <a:r>
              <a:rPr lang="en-US" sz="5400" b="1" kern="0" dirty="0">
                <a:solidFill>
                  <a:srgbClr val="0000FF"/>
                </a:solidFill>
                <a:latin typeface="Patrick Hand" panose="00000500000000000000" pitchFamily="2" charset="0"/>
              </a:rPr>
              <a:t>ĐỊA HÌNH VIỆT NAM</a:t>
            </a:r>
          </a:p>
        </p:txBody>
      </p:sp>
      <p:pic>
        <p:nvPicPr>
          <p:cNvPr id="5" name="Picture 4">
            <a:extLst>
              <a:ext uri="{FF2B5EF4-FFF2-40B4-BE49-F238E27FC236}">
                <a16:creationId xmlns:a16="http://schemas.microsoft.com/office/drawing/2014/main" id="{667DA0E7-006C-42E9-A821-7F346FE4C909}"/>
              </a:ext>
            </a:extLst>
          </p:cNvPr>
          <p:cNvPicPr>
            <a:picLocks noChangeAspect="1"/>
          </p:cNvPicPr>
          <p:nvPr/>
        </p:nvPicPr>
        <p:blipFill>
          <a:blip r:embed="rId2"/>
          <a:stretch>
            <a:fillRect/>
          </a:stretch>
        </p:blipFill>
        <p:spPr>
          <a:xfrm>
            <a:off x="13457117" y="6844090"/>
            <a:ext cx="4705350" cy="2883638"/>
          </a:xfrm>
          <a:prstGeom prst="rect">
            <a:avLst/>
          </a:prstGeom>
        </p:spPr>
      </p:pic>
      <p:sp>
        <p:nvSpPr>
          <p:cNvPr id="15" name="椭圆 5">
            <a:extLst>
              <a:ext uri="{FF2B5EF4-FFF2-40B4-BE49-F238E27FC236}">
                <a16:creationId xmlns:a16="http://schemas.microsoft.com/office/drawing/2014/main" id="{3A5F53E7-4966-43FA-AC3F-BD65152314CB}"/>
              </a:ext>
            </a:extLst>
          </p:cNvPr>
          <p:cNvSpPr>
            <a:spLocks noChangeAspect="1"/>
          </p:cNvSpPr>
          <p:nvPr/>
        </p:nvSpPr>
        <p:spPr>
          <a:xfrm>
            <a:off x="656852" y="4045753"/>
            <a:ext cx="2734319" cy="2734319"/>
          </a:xfrm>
          <a:prstGeom prst="ellipse">
            <a:avLst/>
          </a:prstGeom>
          <a:noFill/>
          <a:ln w="22225" cap="flat" cmpd="thickThin" algn="ctr">
            <a:solidFill>
              <a:srgbClr val="FEA42E"/>
            </a:solidFill>
            <a:prstDash val="solid"/>
          </a:ln>
          <a:effectLst/>
        </p:spPr>
        <p:txBody>
          <a:bodyPr rtlCol="0" anchor="ctr"/>
          <a:lstStyle/>
          <a:p>
            <a:pPr algn="ctr" defTabSz="1371600">
              <a:defRPr/>
            </a:pPr>
            <a:endParaRPr lang="zh-CN" altLang="en-US" sz="2700" kern="0" dirty="0">
              <a:solidFill>
                <a:prstClr val="white"/>
              </a:solidFill>
              <a:latin typeface="Lucida Sans Unicode"/>
              <a:ea typeface="黑体" panose="02010609060101010101" pitchFamily="49" charset="-122"/>
            </a:endParaRPr>
          </a:p>
        </p:txBody>
      </p:sp>
      <p:sp>
        <p:nvSpPr>
          <p:cNvPr id="16" name="椭圆 6">
            <a:extLst>
              <a:ext uri="{FF2B5EF4-FFF2-40B4-BE49-F238E27FC236}">
                <a16:creationId xmlns:a16="http://schemas.microsoft.com/office/drawing/2014/main" id="{C1E3E53A-810C-4C32-9608-BC02D358D2CA}"/>
              </a:ext>
            </a:extLst>
          </p:cNvPr>
          <p:cNvSpPr>
            <a:spLocks noChangeAspect="1"/>
          </p:cNvSpPr>
          <p:nvPr/>
        </p:nvSpPr>
        <p:spPr>
          <a:xfrm>
            <a:off x="819879" y="4177794"/>
            <a:ext cx="2429712" cy="2429712"/>
          </a:xfrm>
          <a:prstGeom prst="ellipse">
            <a:avLst/>
          </a:prstGeom>
          <a:solidFill>
            <a:srgbClr val="0000FF"/>
          </a:solidFill>
          <a:ln w="22225" cap="flat" cmpd="thickThin" algn="ctr">
            <a:noFill/>
            <a:prstDash val="solid"/>
          </a:ln>
          <a:effectLst/>
        </p:spPr>
        <p:txBody>
          <a:bodyPr rtlCol="0" anchor="ctr"/>
          <a:lstStyle/>
          <a:p>
            <a:pPr algn="ctr" defTabSz="1371600">
              <a:defRPr/>
            </a:pPr>
            <a:endParaRPr lang="zh-CN" altLang="en-US" sz="2700" kern="0">
              <a:solidFill>
                <a:prstClr val="black">
                  <a:lumMod val="95000"/>
                  <a:lumOff val="5000"/>
                </a:prstClr>
              </a:solidFill>
              <a:latin typeface="Lucida Sans Unicode"/>
              <a:ea typeface="黑体" panose="02010609060101010101" pitchFamily="49" charset="-122"/>
            </a:endParaRPr>
          </a:p>
        </p:txBody>
      </p:sp>
      <p:sp>
        <p:nvSpPr>
          <p:cNvPr id="17" name="TextBox 16">
            <a:extLst>
              <a:ext uri="{FF2B5EF4-FFF2-40B4-BE49-F238E27FC236}">
                <a16:creationId xmlns:a16="http://schemas.microsoft.com/office/drawing/2014/main" id="{43E9EEEC-B601-4AB1-B6C8-2FB02CE5053E}"/>
              </a:ext>
            </a:extLst>
          </p:cNvPr>
          <p:cNvSpPr txBox="1"/>
          <p:nvPr/>
        </p:nvSpPr>
        <p:spPr>
          <a:xfrm>
            <a:off x="50024" y="4709332"/>
            <a:ext cx="3816726" cy="1200329"/>
          </a:xfrm>
          <a:prstGeom prst="rect">
            <a:avLst/>
          </a:prstGeom>
          <a:noFill/>
        </p:spPr>
        <p:txBody>
          <a:bodyPr wrap="square" rtlCol="0">
            <a:spAutoFit/>
          </a:bodyPr>
          <a:lstStyle/>
          <a:p>
            <a:pPr algn="ctr" defTabSz="1371600">
              <a:defRPr/>
            </a:pPr>
            <a:r>
              <a:rPr lang="en-US" sz="7200" b="1" dirty="0" err="1">
                <a:solidFill>
                  <a:srgbClr val="FFFF00"/>
                </a:solidFill>
                <a:latin typeface="#9Slide05 Beautiful Caps" panose="02040603050506020204" pitchFamily="18" charset="0"/>
              </a:rPr>
              <a:t>Câu</a:t>
            </a:r>
            <a:r>
              <a:rPr lang="en-US" sz="7200" b="1" dirty="0">
                <a:solidFill>
                  <a:srgbClr val="FFFF00"/>
                </a:solidFill>
                <a:latin typeface="#9Slide05 Beautiful Caps" panose="02040603050506020204" pitchFamily="18" charset="0"/>
              </a:rPr>
              <a:t> </a:t>
            </a:r>
            <a:r>
              <a:rPr lang="en-US" sz="7200" b="1" dirty="0" smtClean="0">
                <a:solidFill>
                  <a:srgbClr val="FFFF00"/>
                </a:solidFill>
                <a:latin typeface="#9Slide05 Beautiful Caps" panose="02040603050506020204" pitchFamily="18" charset="0"/>
              </a:rPr>
              <a:t>1</a:t>
            </a:r>
            <a:endParaRPr lang="en-US" sz="7200" b="1" dirty="0">
              <a:solidFill>
                <a:srgbClr val="FFFF00"/>
              </a:solidFill>
              <a:latin typeface="#9Slide05 Beautiful Caps" panose="02040603050506020204" pitchFamily="18" charset="0"/>
            </a:endParaRPr>
          </a:p>
        </p:txBody>
      </p:sp>
      <p:sp>
        <p:nvSpPr>
          <p:cNvPr id="10" name="TextBox 9">
            <a:extLst>
              <a:ext uri="{FF2B5EF4-FFF2-40B4-BE49-F238E27FC236}">
                <a16:creationId xmlns:a16="http://schemas.microsoft.com/office/drawing/2014/main" id="{22856C5E-CFD0-490B-8704-34430A61F8ED}"/>
              </a:ext>
            </a:extLst>
          </p:cNvPr>
          <p:cNvSpPr txBox="1"/>
          <p:nvPr/>
        </p:nvSpPr>
        <p:spPr>
          <a:xfrm>
            <a:off x="3834324" y="1904259"/>
            <a:ext cx="14070482" cy="7017306"/>
          </a:xfrm>
          <a:prstGeom prst="rect">
            <a:avLst/>
          </a:prstGeom>
          <a:noFill/>
        </p:spPr>
        <p:txBody>
          <a:bodyPr wrap="square">
            <a:spAutoFit/>
          </a:bodyPr>
          <a:lstStyle/>
          <a:p>
            <a:pPr defTabSz="519113">
              <a:lnSpc>
                <a:spcPct val="150000"/>
              </a:lnSpc>
            </a:pPr>
            <a:r>
              <a:rPr lang="en-US" altLang="en-US" sz="5400" dirty="0" err="1" smtClean="0">
                <a:solidFill>
                  <a:srgbClr val="FF0000"/>
                </a:solidFill>
                <a:latin typeface="#9Slide07 IcielBaliho Script" pitchFamily="2" charset="-93"/>
              </a:rPr>
              <a:t>Địa</a:t>
            </a:r>
            <a:r>
              <a:rPr lang="en-US" altLang="en-US" sz="5400" dirty="0" smtClean="0">
                <a:solidFill>
                  <a:srgbClr val="FF0000"/>
                </a:solidFill>
                <a:latin typeface="#9Slide07 IcielBaliho Script" pitchFamily="2" charset="-93"/>
              </a:rPr>
              <a:t> </a:t>
            </a:r>
            <a:r>
              <a:rPr lang="en-US" altLang="en-US" sz="5400" dirty="0" err="1" smtClean="0">
                <a:solidFill>
                  <a:srgbClr val="FF0000"/>
                </a:solidFill>
                <a:latin typeface="#9Slide07 IcielBaliho Script" pitchFamily="2" charset="-93"/>
              </a:rPr>
              <a:t>hình</a:t>
            </a:r>
            <a:r>
              <a:rPr lang="en-US" altLang="en-US" sz="5400" dirty="0" smtClean="0">
                <a:solidFill>
                  <a:srgbClr val="FF0000"/>
                </a:solidFill>
                <a:latin typeface="#9Slide07 IcielBaliho Script" pitchFamily="2" charset="-93"/>
              </a:rPr>
              <a:t> </a:t>
            </a:r>
            <a:r>
              <a:rPr lang="en-US" altLang="en-US" sz="5400" dirty="0" err="1" smtClean="0">
                <a:solidFill>
                  <a:srgbClr val="FF0000"/>
                </a:solidFill>
                <a:latin typeface="#9Slide07 IcielBaliho Script" pitchFamily="2" charset="-93"/>
              </a:rPr>
              <a:t>nước</a:t>
            </a:r>
            <a:r>
              <a:rPr lang="en-US" altLang="en-US" sz="5400" dirty="0" smtClean="0">
                <a:solidFill>
                  <a:srgbClr val="FF0000"/>
                </a:solidFill>
                <a:latin typeface="#9Slide07 IcielBaliho Script" pitchFamily="2" charset="-93"/>
              </a:rPr>
              <a:t> ta </a:t>
            </a:r>
            <a:r>
              <a:rPr lang="en-US" altLang="en-US" sz="5400" dirty="0" err="1" smtClean="0">
                <a:solidFill>
                  <a:srgbClr val="FF0000"/>
                </a:solidFill>
                <a:latin typeface="#9Slide07 IcielBaliho Script" pitchFamily="2" charset="-93"/>
              </a:rPr>
              <a:t>chủ</a:t>
            </a:r>
            <a:r>
              <a:rPr lang="en-US" altLang="en-US" sz="5400" dirty="0" smtClean="0">
                <a:solidFill>
                  <a:srgbClr val="FF0000"/>
                </a:solidFill>
                <a:latin typeface="#9Slide07 IcielBaliho Script" pitchFamily="2" charset="-93"/>
              </a:rPr>
              <a:t> </a:t>
            </a:r>
            <a:r>
              <a:rPr lang="en-US" altLang="en-US" sz="5400" dirty="0" err="1" smtClean="0">
                <a:solidFill>
                  <a:srgbClr val="FF0000"/>
                </a:solidFill>
                <a:latin typeface="#9Slide07 IcielBaliho Script" pitchFamily="2" charset="-93"/>
              </a:rPr>
              <a:t>yếu</a:t>
            </a:r>
            <a:r>
              <a:rPr lang="en-US" altLang="en-US" sz="5400" dirty="0" smtClean="0">
                <a:solidFill>
                  <a:srgbClr val="FF0000"/>
                </a:solidFill>
                <a:latin typeface="#9Slide07 IcielBaliho Script" pitchFamily="2" charset="-93"/>
              </a:rPr>
              <a:t> </a:t>
            </a:r>
            <a:r>
              <a:rPr lang="en-US" altLang="en-US" sz="5400" dirty="0" err="1" smtClean="0">
                <a:solidFill>
                  <a:srgbClr val="FF0000"/>
                </a:solidFill>
                <a:latin typeface="#9Slide07 IcielBaliho Script" pitchFamily="2" charset="-93"/>
              </a:rPr>
              <a:t>là</a:t>
            </a:r>
            <a:r>
              <a:rPr lang="en-US" altLang="en-US" sz="5400" dirty="0" smtClean="0">
                <a:solidFill>
                  <a:srgbClr val="FF0000"/>
                </a:solidFill>
                <a:latin typeface="#9Slide07 IcielBaliho Script" pitchFamily="2" charset="-93"/>
              </a:rPr>
              <a:t> </a:t>
            </a:r>
            <a:r>
              <a:rPr lang="en-US" altLang="en-US" sz="5400" dirty="0" err="1" smtClean="0">
                <a:solidFill>
                  <a:srgbClr val="FF0000"/>
                </a:solidFill>
                <a:latin typeface="#9Slide07 IcielBaliho Script" pitchFamily="2" charset="-93"/>
              </a:rPr>
              <a:t>đồi</a:t>
            </a:r>
            <a:r>
              <a:rPr lang="en-US" altLang="en-US" sz="5400" dirty="0" smtClean="0">
                <a:solidFill>
                  <a:srgbClr val="FF0000"/>
                </a:solidFill>
                <a:latin typeface="#9Slide07 IcielBaliho Script" pitchFamily="2" charset="-93"/>
              </a:rPr>
              <a:t> </a:t>
            </a:r>
            <a:r>
              <a:rPr lang="en-US" altLang="en-US" sz="5400" dirty="0" err="1" smtClean="0">
                <a:solidFill>
                  <a:srgbClr val="FF0000"/>
                </a:solidFill>
                <a:latin typeface="#9Slide07 IcielBaliho Script" pitchFamily="2" charset="-93"/>
              </a:rPr>
              <a:t>núi</a:t>
            </a:r>
            <a:r>
              <a:rPr lang="en-US" altLang="en-US" sz="5400" dirty="0" smtClean="0">
                <a:solidFill>
                  <a:srgbClr val="FF0000"/>
                </a:solidFill>
                <a:latin typeface="#9Slide07 IcielBaliho Script" pitchFamily="2" charset="-93"/>
              </a:rPr>
              <a:t> </a:t>
            </a:r>
            <a:r>
              <a:rPr lang="en-US" altLang="en-US" sz="5400" dirty="0" err="1" smtClean="0">
                <a:solidFill>
                  <a:srgbClr val="FF0000"/>
                </a:solidFill>
                <a:latin typeface="#9Slide07 IcielBaliho Script" pitchFamily="2" charset="-93"/>
              </a:rPr>
              <a:t>thấp</a:t>
            </a:r>
            <a:r>
              <a:rPr lang="en-US" altLang="en-US" sz="5400" dirty="0" smtClean="0">
                <a:solidFill>
                  <a:srgbClr val="FF0000"/>
                </a:solidFill>
                <a:latin typeface="#9Slide07 IcielBaliho Script" pitchFamily="2" charset="-93"/>
              </a:rPr>
              <a:t> </a:t>
            </a:r>
            <a:r>
              <a:rPr lang="en-US" altLang="en-US" sz="5400" dirty="0" err="1" smtClean="0">
                <a:solidFill>
                  <a:srgbClr val="FF0000"/>
                </a:solidFill>
                <a:latin typeface="#9Slide07 IcielBaliho Script" pitchFamily="2" charset="-93"/>
              </a:rPr>
              <a:t>nên</a:t>
            </a:r>
            <a:r>
              <a:rPr lang="en-US" altLang="en-US" sz="5400" dirty="0" smtClean="0">
                <a:solidFill>
                  <a:srgbClr val="FF0000"/>
                </a:solidFill>
                <a:latin typeface="#9Slide07 IcielBaliho Script" pitchFamily="2" charset="-93"/>
              </a:rPr>
              <a:t> </a:t>
            </a:r>
            <a:r>
              <a:rPr lang="en-US" altLang="en-US" sz="5400" dirty="0" err="1" smtClean="0">
                <a:solidFill>
                  <a:srgbClr val="FF0000"/>
                </a:solidFill>
                <a:latin typeface="#9Slide07 IcielBaliho Script" pitchFamily="2" charset="-93"/>
              </a:rPr>
              <a:t>có</a:t>
            </a:r>
            <a:r>
              <a:rPr lang="en-US" altLang="en-US" sz="5400" dirty="0" smtClean="0">
                <a:solidFill>
                  <a:srgbClr val="FF0000"/>
                </a:solidFill>
                <a:latin typeface="#9Slide07 IcielBaliho Script" pitchFamily="2" charset="-93"/>
              </a:rPr>
              <a:t> </a:t>
            </a:r>
            <a:r>
              <a:rPr lang="en-US" altLang="en-US" sz="5400" dirty="0" err="1" smtClean="0">
                <a:solidFill>
                  <a:srgbClr val="FF0000"/>
                </a:solidFill>
                <a:latin typeface="#9Slide07 IcielBaliho Script" pitchFamily="2" charset="-93"/>
              </a:rPr>
              <a:t>đặc</a:t>
            </a:r>
            <a:r>
              <a:rPr lang="en-US" altLang="en-US" sz="5400" dirty="0" smtClean="0">
                <a:solidFill>
                  <a:srgbClr val="FF0000"/>
                </a:solidFill>
                <a:latin typeface="#9Slide07 IcielBaliho Script" pitchFamily="2" charset="-93"/>
              </a:rPr>
              <a:t> </a:t>
            </a:r>
            <a:r>
              <a:rPr lang="en-US" altLang="en-US" sz="5400" dirty="0" err="1" smtClean="0">
                <a:solidFill>
                  <a:srgbClr val="FF0000"/>
                </a:solidFill>
                <a:latin typeface="#9Slide07 IcielBaliho Script" pitchFamily="2" charset="-93"/>
              </a:rPr>
              <a:t>điểm</a:t>
            </a:r>
            <a:r>
              <a:rPr lang="en-US" altLang="en-US" sz="5400" dirty="0" smtClean="0">
                <a:solidFill>
                  <a:srgbClr val="FF0000"/>
                </a:solidFill>
                <a:latin typeface="#9Slide07 IcielBaliho Script" pitchFamily="2" charset="-93"/>
              </a:rPr>
              <a:t> </a:t>
            </a:r>
            <a:r>
              <a:rPr lang="en-US" altLang="en-US" sz="5400" dirty="0" err="1" smtClean="0">
                <a:solidFill>
                  <a:srgbClr val="FF0000"/>
                </a:solidFill>
                <a:latin typeface="#9Slide07 IcielBaliho Script" pitchFamily="2" charset="-93"/>
              </a:rPr>
              <a:t>thiên</a:t>
            </a:r>
            <a:r>
              <a:rPr lang="en-US" altLang="en-US" sz="5400" dirty="0" smtClean="0">
                <a:solidFill>
                  <a:srgbClr val="FF0000"/>
                </a:solidFill>
                <a:latin typeface="#9Slide07 IcielBaliho Script" pitchFamily="2" charset="-93"/>
              </a:rPr>
              <a:t> </a:t>
            </a:r>
            <a:r>
              <a:rPr lang="en-US" altLang="en-US" sz="5400" dirty="0" err="1" smtClean="0">
                <a:solidFill>
                  <a:srgbClr val="FF0000"/>
                </a:solidFill>
                <a:latin typeface="#9Slide07 IcielBaliho Script" pitchFamily="2" charset="-93"/>
              </a:rPr>
              <a:t>nhiên</a:t>
            </a:r>
            <a:r>
              <a:rPr lang="en-US" altLang="en-US" sz="5400" dirty="0" smtClean="0">
                <a:solidFill>
                  <a:srgbClr val="FF0000"/>
                </a:solidFill>
                <a:latin typeface="#9Slide07 IcielBaliho Script" pitchFamily="2" charset="-93"/>
              </a:rPr>
              <a:t> </a:t>
            </a:r>
            <a:r>
              <a:rPr lang="en-US" altLang="en-US" sz="5400" dirty="0" err="1" smtClean="0">
                <a:solidFill>
                  <a:srgbClr val="FF0000"/>
                </a:solidFill>
                <a:latin typeface="#9Slide07 IcielBaliho Script" pitchFamily="2" charset="-93"/>
              </a:rPr>
              <a:t>nào</a:t>
            </a:r>
            <a:r>
              <a:rPr lang="en-US" altLang="en-US" sz="5400" dirty="0" smtClean="0">
                <a:solidFill>
                  <a:srgbClr val="FF0000"/>
                </a:solidFill>
                <a:latin typeface="#9Slide07 IcielBaliho Script" pitchFamily="2" charset="-93"/>
              </a:rPr>
              <a:t> </a:t>
            </a:r>
            <a:r>
              <a:rPr lang="en-US" altLang="en-US" sz="5400" dirty="0" err="1" smtClean="0">
                <a:solidFill>
                  <a:srgbClr val="FF0000"/>
                </a:solidFill>
                <a:latin typeface="#9Slide07 IcielBaliho Script" pitchFamily="2" charset="-93"/>
              </a:rPr>
              <a:t>sau</a:t>
            </a:r>
            <a:r>
              <a:rPr lang="en-US" altLang="en-US" sz="5400" dirty="0" smtClean="0">
                <a:solidFill>
                  <a:srgbClr val="FF0000"/>
                </a:solidFill>
                <a:latin typeface="#9Slide07 IcielBaliho Script" pitchFamily="2" charset="-93"/>
              </a:rPr>
              <a:t> </a:t>
            </a:r>
            <a:r>
              <a:rPr lang="en-US" altLang="en-US" sz="5400" dirty="0" err="1" smtClean="0">
                <a:solidFill>
                  <a:srgbClr val="FF0000"/>
                </a:solidFill>
                <a:latin typeface="#9Slide07 IcielBaliho Script" pitchFamily="2" charset="-93"/>
              </a:rPr>
              <a:t>đây</a:t>
            </a:r>
            <a:r>
              <a:rPr lang="en-US" altLang="en-US" sz="5400" dirty="0" smtClean="0">
                <a:solidFill>
                  <a:srgbClr val="FF0000"/>
                </a:solidFill>
                <a:latin typeface="#9Slide07 IcielBaliho Script" pitchFamily="2" charset="-93"/>
              </a:rPr>
              <a:t>?</a:t>
            </a:r>
            <a:endParaRPr lang="en-US" altLang="en-US" sz="5400" dirty="0">
              <a:solidFill>
                <a:srgbClr val="FF0000"/>
              </a:solidFill>
              <a:latin typeface="#9Slide07 IcielBaliho Script" pitchFamily="2" charset="-93"/>
            </a:endParaRPr>
          </a:p>
          <a:p>
            <a:pPr defTabSz="519113">
              <a:lnSpc>
                <a:spcPct val="150000"/>
              </a:lnSpc>
            </a:pPr>
            <a:r>
              <a:rPr lang="en-US" sz="4800" dirty="0">
                <a:solidFill>
                  <a:srgbClr val="18133D"/>
                </a:solidFill>
                <a:latin typeface="#9Slide07 IcielBaliho Script" pitchFamily="2" charset="-93"/>
              </a:rPr>
              <a:t>A. </a:t>
            </a:r>
            <a:r>
              <a:rPr lang="en-US" sz="4800" dirty="0" err="1" smtClean="0">
                <a:solidFill>
                  <a:srgbClr val="18133D"/>
                </a:solidFill>
                <a:latin typeface="#9Slide07 IcielBaliho Script" pitchFamily="2" charset="-93"/>
              </a:rPr>
              <a:t>Mang</a:t>
            </a:r>
            <a:r>
              <a:rPr lang="en-US" sz="4800" dirty="0" smtClean="0">
                <a:solidFill>
                  <a:srgbClr val="18133D"/>
                </a:solidFill>
                <a:latin typeface="#9Slide07 IcielBaliho Script" pitchFamily="2" charset="-93"/>
              </a:rPr>
              <a:t> </a:t>
            </a:r>
            <a:r>
              <a:rPr lang="en-US" sz="4800" dirty="0" err="1" smtClean="0">
                <a:solidFill>
                  <a:srgbClr val="18133D"/>
                </a:solidFill>
                <a:latin typeface="#9Slide07 IcielBaliho Script" pitchFamily="2" charset="-93"/>
              </a:rPr>
              <a:t>tính</a:t>
            </a:r>
            <a:r>
              <a:rPr lang="en-US" sz="4800" dirty="0" smtClean="0">
                <a:solidFill>
                  <a:srgbClr val="18133D"/>
                </a:solidFill>
                <a:latin typeface="#9Slide07 IcielBaliho Script" pitchFamily="2" charset="-93"/>
              </a:rPr>
              <a:t> </a:t>
            </a:r>
            <a:r>
              <a:rPr lang="en-US" sz="4800" dirty="0" err="1" smtClean="0">
                <a:solidFill>
                  <a:srgbClr val="18133D"/>
                </a:solidFill>
                <a:latin typeface="#9Slide07 IcielBaliho Script" pitchFamily="2" charset="-93"/>
              </a:rPr>
              <a:t>hàn</a:t>
            </a:r>
            <a:r>
              <a:rPr lang="en-US" sz="4800" dirty="0" smtClean="0">
                <a:solidFill>
                  <a:srgbClr val="18133D"/>
                </a:solidFill>
                <a:latin typeface="#9Slide07 IcielBaliho Script" pitchFamily="2" charset="-93"/>
              </a:rPr>
              <a:t> </a:t>
            </a:r>
            <a:r>
              <a:rPr lang="en-US" sz="4800" dirty="0" err="1" smtClean="0">
                <a:solidFill>
                  <a:srgbClr val="18133D"/>
                </a:solidFill>
                <a:latin typeface="#9Slide07 IcielBaliho Script" pitchFamily="2" charset="-93"/>
              </a:rPr>
              <a:t>đới</a:t>
            </a:r>
            <a:r>
              <a:rPr lang="en-US" sz="4800" dirty="0" smtClean="0">
                <a:solidFill>
                  <a:srgbClr val="18133D"/>
                </a:solidFill>
                <a:latin typeface="#9Slide07 IcielBaliho Script" pitchFamily="2" charset="-93"/>
              </a:rPr>
              <a:t> </a:t>
            </a:r>
            <a:r>
              <a:rPr lang="en-US" sz="4800" dirty="0" err="1" smtClean="0">
                <a:solidFill>
                  <a:srgbClr val="18133D"/>
                </a:solidFill>
                <a:latin typeface="#9Slide07 IcielBaliho Script" pitchFamily="2" charset="-93"/>
              </a:rPr>
              <a:t>rõ</a:t>
            </a:r>
            <a:r>
              <a:rPr lang="en-US" sz="4800" dirty="0" smtClean="0">
                <a:solidFill>
                  <a:srgbClr val="18133D"/>
                </a:solidFill>
                <a:latin typeface="#9Slide07 IcielBaliho Script" pitchFamily="2" charset="-93"/>
              </a:rPr>
              <a:t> </a:t>
            </a:r>
            <a:r>
              <a:rPr lang="en-US" sz="4800" dirty="0" err="1" smtClean="0">
                <a:solidFill>
                  <a:srgbClr val="18133D"/>
                </a:solidFill>
                <a:latin typeface="#9Slide07 IcielBaliho Script" pitchFamily="2" charset="-93"/>
              </a:rPr>
              <a:t>rệt</a:t>
            </a:r>
            <a:endParaRPr lang="en-US" sz="4800" dirty="0">
              <a:solidFill>
                <a:srgbClr val="18133D"/>
              </a:solidFill>
              <a:latin typeface="#9Slide07 IcielBaliho Script" pitchFamily="2" charset="-93"/>
            </a:endParaRPr>
          </a:p>
          <a:p>
            <a:pPr defTabSz="1371600">
              <a:lnSpc>
                <a:spcPct val="150000"/>
              </a:lnSpc>
            </a:pPr>
            <a:r>
              <a:rPr lang="en-US" sz="4800" dirty="0">
                <a:solidFill>
                  <a:srgbClr val="18133D"/>
                </a:solidFill>
                <a:latin typeface="#9Slide07 IcielBaliho Script" pitchFamily="2" charset="-93"/>
              </a:rPr>
              <a:t>B. </a:t>
            </a:r>
            <a:r>
              <a:rPr lang="en-US" sz="4800" dirty="0" err="1" smtClean="0">
                <a:solidFill>
                  <a:srgbClr val="18133D"/>
                </a:solidFill>
                <a:latin typeface="#9Slide07 IcielBaliho Script" pitchFamily="2" charset="-93"/>
              </a:rPr>
              <a:t>Có</a:t>
            </a:r>
            <a:r>
              <a:rPr lang="en-US" sz="4800" dirty="0" smtClean="0">
                <a:solidFill>
                  <a:srgbClr val="18133D"/>
                </a:solidFill>
                <a:latin typeface="#9Slide07 IcielBaliho Script" pitchFamily="2" charset="-93"/>
              </a:rPr>
              <a:t> </a:t>
            </a:r>
            <a:r>
              <a:rPr lang="en-US" sz="4800" dirty="0" err="1" smtClean="0">
                <a:solidFill>
                  <a:srgbClr val="18133D"/>
                </a:solidFill>
                <a:latin typeface="#9Slide07 IcielBaliho Script" pitchFamily="2" charset="-93"/>
              </a:rPr>
              <a:t>tính</a:t>
            </a:r>
            <a:r>
              <a:rPr lang="en-US" sz="4800" dirty="0" smtClean="0">
                <a:solidFill>
                  <a:srgbClr val="18133D"/>
                </a:solidFill>
                <a:latin typeface="#9Slide07 IcielBaliho Script" pitchFamily="2" charset="-93"/>
              </a:rPr>
              <a:t> </a:t>
            </a:r>
            <a:r>
              <a:rPr lang="en-US" sz="4800" dirty="0" err="1" smtClean="0">
                <a:solidFill>
                  <a:srgbClr val="18133D"/>
                </a:solidFill>
                <a:latin typeface="#9Slide07 IcielBaliho Script" pitchFamily="2" charset="-93"/>
              </a:rPr>
              <a:t>ôn</a:t>
            </a:r>
            <a:r>
              <a:rPr lang="en-US" sz="4800" dirty="0" smtClean="0">
                <a:solidFill>
                  <a:srgbClr val="18133D"/>
                </a:solidFill>
                <a:latin typeface="#9Slide07 IcielBaliho Script" pitchFamily="2" charset="-93"/>
              </a:rPr>
              <a:t> </a:t>
            </a:r>
            <a:r>
              <a:rPr lang="en-US" sz="4800" dirty="0" err="1" smtClean="0">
                <a:solidFill>
                  <a:srgbClr val="18133D"/>
                </a:solidFill>
                <a:latin typeface="#9Slide07 IcielBaliho Script" pitchFamily="2" charset="-93"/>
              </a:rPr>
              <a:t>hoà</a:t>
            </a:r>
            <a:r>
              <a:rPr lang="en-US" sz="4800" dirty="0" smtClean="0">
                <a:solidFill>
                  <a:srgbClr val="18133D"/>
                </a:solidFill>
                <a:latin typeface="#9Slide07 IcielBaliho Script" pitchFamily="2" charset="-93"/>
              </a:rPr>
              <a:t> </a:t>
            </a:r>
            <a:r>
              <a:rPr lang="en-US" sz="4800" dirty="0" err="1" smtClean="0">
                <a:solidFill>
                  <a:srgbClr val="18133D"/>
                </a:solidFill>
                <a:latin typeface="#9Slide07 IcielBaliho Script" pitchFamily="2" charset="-93"/>
              </a:rPr>
              <a:t>quanh</a:t>
            </a:r>
            <a:r>
              <a:rPr lang="en-US" sz="4800" dirty="0" smtClean="0">
                <a:solidFill>
                  <a:srgbClr val="18133D"/>
                </a:solidFill>
                <a:latin typeface="#9Slide07 IcielBaliho Script" pitchFamily="2" charset="-93"/>
              </a:rPr>
              <a:t> </a:t>
            </a:r>
            <a:r>
              <a:rPr lang="en-US" sz="4800" dirty="0" err="1" smtClean="0">
                <a:solidFill>
                  <a:srgbClr val="18133D"/>
                </a:solidFill>
                <a:latin typeface="#9Slide07 IcielBaliho Script" pitchFamily="2" charset="-93"/>
              </a:rPr>
              <a:t>năm</a:t>
            </a:r>
            <a:endParaRPr lang="en-US" sz="4800" dirty="0">
              <a:solidFill>
                <a:srgbClr val="18133D"/>
              </a:solidFill>
              <a:latin typeface="#9Slide07 IcielBaliho Script" pitchFamily="2" charset="-93"/>
            </a:endParaRPr>
          </a:p>
          <a:p>
            <a:pPr defTabSz="1371600">
              <a:lnSpc>
                <a:spcPct val="150000"/>
              </a:lnSpc>
            </a:pPr>
            <a:r>
              <a:rPr lang="en-US" sz="4800" dirty="0">
                <a:solidFill>
                  <a:srgbClr val="18133D"/>
                </a:solidFill>
                <a:latin typeface="#9Slide07 IcielBaliho Script" pitchFamily="2" charset="-93"/>
              </a:rPr>
              <a:t>C. </a:t>
            </a:r>
            <a:r>
              <a:rPr lang="en-US" sz="4800" dirty="0" err="1" smtClean="0">
                <a:solidFill>
                  <a:srgbClr val="18133D"/>
                </a:solidFill>
                <a:latin typeface="#9Slide07 IcielBaliho Script" pitchFamily="2" charset="-93"/>
              </a:rPr>
              <a:t>Tính</a:t>
            </a:r>
            <a:r>
              <a:rPr lang="en-US" sz="4800" dirty="0" smtClean="0">
                <a:solidFill>
                  <a:srgbClr val="18133D"/>
                </a:solidFill>
                <a:latin typeface="#9Slide07 IcielBaliho Script" pitchFamily="2" charset="-93"/>
              </a:rPr>
              <a:t> </a:t>
            </a:r>
            <a:r>
              <a:rPr lang="en-US" sz="4800" dirty="0" err="1" smtClean="0">
                <a:solidFill>
                  <a:srgbClr val="18133D"/>
                </a:solidFill>
                <a:latin typeface="#9Slide07 IcielBaliho Script" pitchFamily="2" charset="-93"/>
              </a:rPr>
              <a:t>nhiệt</a:t>
            </a:r>
            <a:r>
              <a:rPr lang="en-US" sz="4800" dirty="0" smtClean="0">
                <a:solidFill>
                  <a:srgbClr val="18133D"/>
                </a:solidFill>
                <a:latin typeface="#9Slide07 IcielBaliho Script" pitchFamily="2" charset="-93"/>
              </a:rPr>
              <a:t> </a:t>
            </a:r>
            <a:r>
              <a:rPr lang="en-US" sz="4800" dirty="0" err="1" smtClean="0">
                <a:solidFill>
                  <a:srgbClr val="18133D"/>
                </a:solidFill>
                <a:latin typeface="#9Slide07 IcielBaliho Script" pitchFamily="2" charset="-93"/>
              </a:rPr>
              <a:t>đới</a:t>
            </a:r>
            <a:r>
              <a:rPr lang="en-US" sz="4800" dirty="0" smtClean="0">
                <a:solidFill>
                  <a:srgbClr val="18133D"/>
                </a:solidFill>
                <a:latin typeface="#9Slide07 IcielBaliho Script" pitchFamily="2" charset="-93"/>
              </a:rPr>
              <a:t> </a:t>
            </a:r>
            <a:r>
              <a:rPr lang="en-US" sz="4800" dirty="0" err="1" smtClean="0">
                <a:solidFill>
                  <a:srgbClr val="18133D"/>
                </a:solidFill>
                <a:latin typeface="#9Slide07 IcielBaliho Script" pitchFamily="2" charset="-93"/>
              </a:rPr>
              <a:t>được</a:t>
            </a:r>
            <a:r>
              <a:rPr lang="en-US" sz="4800" dirty="0" smtClean="0">
                <a:solidFill>
                  <a:srgbClr val="18133D"/>
                </a:solidFill>
                <a:latin typeface="#9Slide07 IcielBaliho Script" pitchFamily="2" charset="-93"/>
              </a:rPr>
              <a:t> </a:t>
            </a:r>
            <a:r>
              <a:rPr lang="en-US" sz="4800" dirty="0" err="1" smtClean="0">
                <a:solidFill>
                  <a:srgbClr val="18133D"/>
                </a:solidFill>
                <a:latin typeface="#9Slide07 IcielBaliho Script" pitchFamily="2" charset="-93"/>
              </a:rPr>
              <a:t>bảo</a:t>
            </a:r>
            <a:r>
              <a:rPr lang="en-US" sz="4800" dirty="0" smtClean="0">
                <a:solidFill>
                  <a:srgbClr val="18133D"/>
                </a:solidFill>
                <a:latin typeface="#9Slide07 IcielBaliho Script" pitchFamily="2" charset="-93"/>
              </a:rPr>
              <a:t> </a:t>
            </a:r>
            <a:r>
              <a:rPr lang="en-US" sz="4800" dirty="0" err="1" smtClean="0">
                <a:solidFill>
                  <a:srgbClr val="18133D"/>
                </a:solidFill>
                <a:latin typeface="#9Slide07 IcielBaliho Script" pitchFamily="2" charset="-93"/>
              </a:rPr>
              <a:t>toàn</a:t>
            </a:r>
            <a:r>
              <a:rPr lang="en-US" sz="4800" dirty="0" smtClean="0">
                <a:solidFill>
                  <a:srgbClr val="18133D"/>
                </a:solidFill>
                <a:latin typeface="#9Slide07 IcielBaliho Script" pitchFamily="2" charset="-93"/>
              </a:rPr>
              <a:t> </a:t>
            </a:r>
            <a:endParaRPr lang="en-US" sz="4800" dirty="0">
              <a:solidFill>
                <a:srgbClr val="18133D"/>
              </a:solidFill>
              <a:latin typeface="#9Slide07 IcielBaliho Script" pitchFamily="2" charset="-93"/>
            </a:endParaRPr>
          </a:p>
          <a:p>
            <a:pPr defTabSz="1371600">
              <a:lnSpc>
                <a:spcPct val="150000"/>
              </a:lnSpc>
            </a:pPr>
            <a:r>
              <a:rPr lang="en-US" sz="4800" dirty="0">
                <a:solidFill>
                  <a:srgbClr val="18133D"/>
                </a:solidFill>
                <a:latin typeface="#9Slide07 IcielBaliho Script" pitchFamily="2" charset="-93"/>
              </a:rPr>
              <a:t>D. </a:t>
            </a:r>
            <a:r>
              <a:rPr lang="en-US" sz="4800" dirty="0" err="1" smtClean="0">
                <a:solidFill>
                  <a:srgbClr val="18133D"/>
                </a:solidFill>
                <a:latin typeface="#9Slide07 IcielBaliho Script" pitchFamily="2" charset="-93"/>
              </a:rPr>
              <a:t>Tính</a:t>
            </a:r>
            <a:r>
              <a:rPr lang="en-US" sz="4800" dirty="0" smtClean="0">
                <a:solidFill>
                  <a:srgbClr val="18133D"/>
                </a:solidFill>
                <a:latin typeface="#9Slide07 IcielBaliho Script" pitchFamily="2" charset="-93"/>
              </a:rPr>
              <a:t> </a:t>
            </a:r>
            <a:r>
              <a:rPr lang="en-US" sz="4800" dirty="0" err="1" smtClean="0">
                <a:solidFill>
                  <a:srgbClr val="18133D"/>
                </a:solidFill>
                <a:latin typeface="#9Slide07 IcielBaliho Script" pitchFamily="2" charset="-93"/>
              </a:rPr>
              <a:t>cận</a:t>
            </a:r>
            <a:r>
              <a:rPr lang="en-US" sz="4800" dirty="0" smtClean="0">
                <a:solidFill>
                  <a:srgbClr val="18133D"/>
                </a:solidFill>
                <a:latin typeface="#9Slide07 IcielBaliho Script" pitchFamily="2" charset="-93"/>
              </a:rPr>
              <a:t> </a:t>
            </a:r>
            <a:r>
              <a:rPr lang="en-US" sz="4800" dirty="0" err="1" smtClean="0">
                <a:solidFill>
                  <a:srgbClr val="18133D"/>
                </a:solidFill>
                <a:latin typeface="#9Slide07 IcielBaliho Script" pitchFamily="2" charset="-93"/>
              </a:rPr>
              <a:t>nhiệt</a:t>
            </a:r>
            <a:r>
              <a:rPr lang="en-US" sz="4800" dirty="0" smtClean="0">
                <a:solidFill>
                  <a:srgbClr val="18133D"/>
                </a:solidFill>
                <a:latin typeface="#9Slide07 IcielBaliho Script" pitchFamily="2" charset="-93"/>
              </a:rPr>
              <a:t> </a:t>
            </a:r>
            <a:r>
              <a:rPr lang="en-US" sz="4800" dirty="0" err="1" smtClean="0">
                <a:solidFill>
                  <a:srgbClr val="18133D"/>
                </a:solidFill>
                <a:latin typeface="#9Slide07 IcielBaliho Script" pitchFamily="2" charset="-93"/>
              </a:rPr>
              <a:t>được</a:t>
            </a:r>
            <a:r>
              <a:rPr lang="en-US" sz="4800" dirty="0" smtClean="0">
                <a:solidFill>
                  <a:srgbClr val="18133D"/>
                </a:solidFill>
                <a:latin typeface="#9Slide07 IcielBaliho Script" pitchFamily="2" charset="-93"/>
              </a:rPr>
              <a:t> </a:t>
            </a:r>
            <a:r>
              <a:rPr lang="en-US" sz="4800" dirty="0" err="1" smtClean="0">
                <a:solidFill>
                  <a:srgbClr val="18133D"/>
                </a:solidFill>
                <a:latin typeface="#9Slide07 IcielBaliho Script" pitchFamily="2" charset="-93"/>
              </a:rPr>
              <a:t>bảo</a:t>
            </a:r>
            <a:r>
              <a:rPr lang="en-US" sz="4800" dirty="0" smtClean="0">
                <a:solidFill>
                  <a:srgbClr val="18133D"/>
                </a:solidFill>
                <a:latin typeface="#9Slide07 IcielBaliho Script" pitchFamily="2" charset="-93"/>
              </a:rPr>
              <a:t> </a:t>
            </a:r>
            <a:r>
              <a:rPr lang="en-US" sz="4800" dirty="0" err="1" smtClean="0">
                <a:solidFill>
                  <a:srgbClr val="18133D"/>
                </a:solidFill>
                <a:latin typeface="#9Slide07 IcielBaliho Script" pitchFamily="2" charset="-93"/>
              </a:rPr>
              <a:t>toàn</a:t>
            </a:r>
            <a:endParaRPr lang="en-US" sz="4800" dirty="0">
              <a:solidFill>
                <a:srgbClr val="18133D"/>
              </a:solidFill>
              <a:latin typeface="#9Slide07 IcielBaliho Script" pitchFamily="2" charset="-93"/>
            </a:endParaRPr>
          </a:p>
        </p:txBody>
      </p:sp>
      <p:pic>
        <p:nvPicPr>
          <p:cNvPr id="13" name="Picture 4" descr="tick-png-blue – CÔNG TY CỔ PHẦN ỨNG DỤNG VÀ PHÁT TRIỂN CÔNG NGHỆ ...">
            <a:extLst>
              <a:ext uri="{FF2B5EF4-FFF2-40B4-BE49-F238E27FC236}">
                <a16:creationId xmlns:a16="http://schemas.microsoft.com/office/drawing/2014/main" id="{BF03CA30-D0BD-4164-B3CC-A28E86BCAF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12721">
            <a:off x="2773737" y="6621837"/>
            <a:ext cx="1034267" cy="1034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5389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368010" y="2183927"/>
            <a:ext cx="17476470" cy="7543800"/>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9Slide01 Noi dung ngan"/>
              <a:ea typeface="+mn-ea"/>
              <a:cs typeface="+mn-cs"/>
            </a:endParaRPr>
          </a:p>
        </p:txBody>
      </p:sp>
      <p:sp>
        <p:nvSpPr>
          <p:cNvPr id="8" name="Rectangle: Rounded Corners 7">
            <a:extLst>
              <a:ext uri="{FF2B5EF4-FFF2-40B4-BE49-F238E27FC236}">
                <a16:creationId xmlns:a16="http://schemas.microsoft.com/office/drawing/2014/main" id="{D5E2DBC3-9568-425B-B9FC-D55F6C8E503A}"/>
              </a:ext>
            </a:extLst>
          </p:cNvPr>
          <p:cNvSpPr/>
          <p:nvPr/>
        </p:nvSpPr>
        <p:spPr>
          <a:xfrm>
            <a:off x="438495" y="309086"/>
            <a:ext cx="17476470" cy="1276310"/>
          </a:xfrm>
          <a:prstGeom prst="roundRect">
            <a:avLst/>
          </a:prstGeom>
          <a:solidFill>
            <a:schemeClr val="bg1"/>
          </a:solidFill>
          <a:ln w="28575" cap="flat" cmpd="sng" algn="ctr">
            <a:solidFill>
              <a:schemeClr val="bg1"/>
            </a:solid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00FF"/>
                </a:solidFill>
                <a:effectLst/>
                <a:uLnTx/>
                <a:uFillTx/>
                <a:latin typeface="Patrick Hand" panose="00000500000000000000" pitchFamily="2" charset="0"/>
                <a:ea typeface="+mn-ea"/>
                <a:cs typeface="+mn-cs"/>
              </a:rPr>
              <a:t>ĐỊA HÌNH VIỆT NAM</a:t>
            </a:r>
          </a:p>
        </p:txBody>
      </p:sp>
      <p:pic>
        <p:nvPicPr>
          <p:cNvPr id="5" name="Picture 4">
            <a:extLst>
              <a:ext uri="{FF2B5EF4-FFF2-40B4-BE49-F238E27FC236}">
                <a16:creationId xmlns:a16="http://schemas.microsoft.com/office/drawing/2014/main" id="{667DA0E7-006C-42E9-A821-7F346FE4C909}"/>
              </a:ext>
            </a:extLst>
          </p:cNvPr>
          <p:cNvPicPr>
            <a:picLocks noChangeAspect="1"/>
          </p:cNvPicPr>
          <p:nvPr/>
        </p:nvPicPr>
        <p:blipFill>
          <a:blip r:embed="rId2"/>
          <a:stretch>
            <a:fillRect/>
          </a:stretch>
        </p:blipFill>
        <p:spPr>
          <a:xfrm>
            <a:off x="13457117" y="6844090"/>
            <a:ext cx="4705350" cy="2883638"/>
          </a:xfrm>
          <a:prstGeom prst="rect">
            <a:avLst/>
          </a:prstGeom>
        </p:spPr>
      </p:pic>
      <p:sp>
        <p:nvSpPr>
          <p:cNvPr id="15" name="椭圆 5">
            <a:extLst>
              <a:ext uri="{FF2B5EF4-FFF2-40B4-BE49-F238E27FC236}">
                <a16:creationId xmlns:a16="http://schemas.microsoft.com/office/drawing/2014/main" id="{3A5F53E7-4966-43FA-AC3F-BD65152314CB}"/>
              </a:ext>
            </a:extLst>
          </p:cNvPr>
          <p:cNvSpPr>
            <a:spLocks noChangeAspect="1"/>
          </p:cNvSpPr>
          <p:nvPr/>
        </p:nvSpPr>
        <p:spPr>
          <a:xfrm>
            <a:off x="656852" y="4045753"/>
            <a:ext cx="2734319" cy="2734319"/>
          </a:xfrm>
          <a:prstGeom prst="ellipse">
            <a:avLst/>
          </a:prstGeom>
          <a:noFill/>
          <a:ln w="22225" cap="flat" cmpd="thickThin" algn="ctr">
            <a:solidFill>
              <a:srgbClr val="FEA42E"/>
            </a:solidFill>
            <a:prstDash val="solid"/>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0" cap="none" spc="0" normalizeH="0" baseline="0" noProof="0" dirty="0">
              <a:ln>
                <a:noFill/>
              </a:ln>
              <a:solidFill>
                <a:prstClr val="white"/>
              </a:solidFill>
              <a:effectLst/>
              <a:uLnTx/>
              <a:uFillTx/>
              <a:latin typeface="Lucida Sans Unicode"/>
              <a:ea typeface="黑体" panose="02010609060101010101" pitchFamily="49" charset="-122"/>
              <a:cs typeface="+mn-cs"/>
            </a:endParaRPr>
          </a:p>
        </p:txBody>
      </p:sp>
      <p:sp>
        <p:nvSpPr>
          <p:cNvPr id="16" name="椭圆 6">
            <a:extLst>
              <a:ext uri="{FF2B5EF4-FFF2-40B4-BE49-F238E27FC236}">
                <a16:creationId xmlns:a16="http://schemas.microsoft.com/office/drawing/2014/main" id="{C1E3E53A-810C-4C32-9608-BC02D358D2CA}"/>
              </a:ext>
            </a:extLst>
          </p:cNvPr>
          <p:cNvSpPr>
            <a:spLocks noChangeAspect="1"/>
          </p:cNvSpPr>
          <p:nvPr/>
        </p:nvSpPr>
        <p:spPr>
          <a:xfrm>
            <a:off x="819879" y="4177794"/>
            <a:ext cx="2429712" cy="2429712"/>
          </a:xfrm>
          <a:prstGeom prst="ellipse">
            <a:avLst/>
          </a:prstGeom>
          <a:solidFill>
            <a:srgbClr val="0000FF"/>
          </a:solidFill>
          <a:ln w="22225" cap="flat" cmpd="thickThin" algn="ctr">
            <a:noFill/>
            <a:prstDash val="solid"/>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0" cap="none" spc="0" normalizeH="0" baseline="0" noProof="0">
              <a:ln>
                <a:noFill/>
              </a:ln>
              <a:solidFill>
                <a:prstClr val="black">
                  <a:lumMod val="95000"/>
                  <a:lumOff val="5000"/>
                </a:prstClr>
              </a:solidFill>
              <a:effectLst/>
              <a:uLnTx/>
              <a:uFillTx/>
              <a:latin typeface="Lucida Sans Unicode"/>
              <a:ea typeface="黑体" panose="02010609060101010101" pitchFamily="49" charset="-122"/>
              <a:cs typeface="+mn-cs"/>
            </a:endParaRPr>
          </a:p>
        </p:txBody>
      </p:sp>
      <p:sp>
        <p:nvSpPr>
          <p:cNvPr id="17" name="TextBox 16">
            <a:extLst>
              <a:ext uri="{FF2B5EF4-FFF2-40B4-BE49-F238E27FC236}">
                <a16:creationId xmlns:a16="http://schemas.microsoft.com/office/drawing/2014/main" id="{43E9EEEC-B601-4AB1-B6C8-2FB02CE5053E}"/>
              </a:ext>
            </a:extLst>
          </p:cNvPr>
          <p:cNvSpPr txBox="1"/>
          <p:nvPr/>
        </p:nvSpPr>
        <p:spPr>
          <a:xfrm>
            <a:off x="50024" y="4709332"/>
            <a:ext cx="3816726" cy="120032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FF00"/>
                </a:solidFill>
                <a:effectLst/>
                <a:uLnTx/>
                <a:uFillTx/>
                <a:latin typeface="#9Slide05 Beautiful Caps" panose="02040603050506020204" pitchFamily="18" charset="0"/>
                <a:ea typeface="+mn-ea"/>
                <a:cs typeface="+mn-cs"/>
              </a:rPr>
              <a:t>Câu</a:t>
            </a:r>
            <a:r>
              <a:rPr kumimoji="0" lang="en-US" sz="7200" b="1" i="0" u="none" strike="noStrike" kern="1200" cap="none" spc="0" normalizeH="0" baseline="0" noProof="0" dirty="0">
                <a:ln>
                  <a:noFill/>
                </a:ln>
                <a:solidFill>
                  <a:srgbClr val="FFFF00"/>
                </a:solidFill>
                <a:effectLst/>
                <a:uLnTx/>
                <a:uFillTx/>
                <a:latin typeface="#9Slide05 Beautiful Caps" panose="02040603050506020204" pitchFamily="18" charset="0"/>
                <a:ea typeface="+mn-ea"/>
                <a:cs typeface="+mn-cs"/>
              </a:rPr>
              <a:t> </a:t>
            </a:r>
            <a:r>
              <a:rPr lang="en-US" sz="7200" b="1" dirty="0">
                <a:solidFill>
                  <a:srgbClr val="FFFF00"/>
                </a:solidFill>
                <a:latin typeface="#9Slide05 Beautiful Caps" panose="02040603050506020204" pitchFamily="18" charset="0"/>
              </a:rPr>
              <a:t>2</a:t>
            </a:r>
            <a:endParaRPr kumimoji="0" lang="en-US" sz="7200" b="1" i="0" u="none" strike="noStrike" kern="1200" cap="none" spc="0" normalizeH="0" baseline="0" noProof="0" dirty="0">
              <a:ln>
                <a:noFill/>
              </a:ln>
              <a:solidFill>
                <a:srgbClr val="FFFF00"/>
              </a:solidFill>
              <a:effectLst/>
              <a:uLnTx/>
              <a:uFillTx/>
              <a:latin typeface="#9Slide05 Beautiful Caps" panose="02040603050506020204" pitchFamily="18" charset="0"/>
              <a:ea typeface="+mn-ea"/>
              <a:cs typeface="+mn-cs"/>
            </a:endParaRPr>
          </a:p>
        </p:txBody>
      </p:sp>
      <p:sp>
        <p:nvSpPr>
          <p:cNvPr id="10" name="TextBox 9">
            <a:extLst>
              <a:ext uri="{FF2B5EF4-FFF2-40B4-BE49-F238E27FC236}">
                <a16:creationId xmlns:a16="http://schemas.microsoft.com/office/drawing/2014/main" id="{22856C5E-CFD0-490B-8704-34430A61F8ED}"/>
              </a:ext>
            </a:extLst>
          </p:cNvPr>
          <p:cNvSpPr txBox="1"/>
          <p:nvPr/>
        </p:nvSpPr>
        <p:spPr>
          <a:xfrm>
            <a:off x="3834324" y="1904259"/>
            <a:ext cx="14070482" cy="7017306"/>
          </a:xfrm>
          <a:prstGeom prst="rect">
            <a:avLst/>
          </a:prstGeom>
          <a:noFill/>
        </p:spPr>
        <p:txBody>
          <a:bodyPr wrap="square">
            <a:spAutoFit/>
          </a:bodyPr>
          <a:lstStyle/>
          <a:p>
            <a:pPr marL="0" marR="0" lvl="0" indent="0" algn="l" defTabSz="519113" rtl="0" eaLnBrk="1" fontAlgn="auto" latinLnBrk="0" hangingPunct="1">
              <a:lnSpc>
                <a:spcPct val="150000"/>
              </a:lnSpc>
              <a:spcBef>
                <a:spcPts val="0"/>
              </a:spcBef>
              <a:spcAft>
                <a:spcPts val="0"/>
              </a:spcAft>
              <a:buClrTx/>
              <a:buSzTx/>
              <a:buFontTx/>
              <a:buNone/>
              <a:tabLst/>
              <a:defRPr/>
            </a:pPr>
            <a:r>
              <a:rPr lang="en-US" altLang="en-US" sz="5400" noProof="0" dirty="0" smtClean="0">
                <a:solidFill>
                  <a:srgbClr val="FF0000"/>
                </a:solidFill>
                <a:latin typeface="#9Slide07 IcielBaliho Script" pitchFamily="2" charset="-93"/>
              </a:rPr>
              <a:t>Ở </a:t>
            </a:r>
            <a:r>
              <a:rPr lang="en-US" altLang="en-US" sz="5400" noProof="0" dirty="0" err="1" smtClean="0">
                <a:solidFill>
                  <a:srgbClr val="FF0000"/>
                </a:solidFill>
                <a:latin typeface="#9Slide07 IcielBaliho Script" pitchFamily="2" charset="-93"/>
              </a:rPr>
              <a:t>các</a:t>
            </a:r>
            <a:r>
              <a:rPr lang="en-US" altLang="en-US" sz="5400" noProof="0" dirty="0" smtClean="0">
                <a:solidFill>
                  <a:srgbClr val="FF0000"/>
                </a:solidFill>
                <a:latin typeface="#9Slide07 IcielBaliho Script" pitchFamily="2" charset="-93"/>
              </a:rPr>
              <a:t> </a:t>
            </a:r>
            <a:r>
              <a:rPr lang="en-US" altLang="en-US" sz="5400" noProof="0" dirty="0" err="1" smtClean="0">
                <a:solidFill>
                  <a:srgbClr val="FF0000"/>
                </a:solidFill>
                <a:latin typeface="#9Slide07 IcielBaliho Script" pitchFamily="2" charset="-93"/>
              </a:rPr>
              <a:t>vùng</a:t>
            </a:r>
            <a:r>
              <a:rPr lang="en-US" altLang="en-US" sz="5400" noProof="0" dirty="0" smtClean="0">
                <a:solidFill>
                  <a:srgbClr val="FF0000"/>
                </a:solidFill>
                <a:latin typeface="#9Slide07 IcielBaliho Script" pitchFamily="2" charset="-93"/>
              </a:rPr>
              <a:t> </a:t>
            </a:r>
            <a:r>
              <a:rPr lang="en-US" altLang="en-US" sz="5400" noProof="0" dirty="0" err="1" smtClean="0">
                <a:solidFill>
                  <a:srgbClr val="FF0000"/>
                </a:solidFill>
                <a:latin typeface="#9Slide07 IcielBaliho Script" pitchFamily="2" charset="-93"/>
              </a:rPr>
              <a:t>núi</a:t>
            </a:r>
            <a:r>
              <a:rPr lang="en-US" altLang="en-US" sz="5400" noProof="0" dirty="0" smtClean="0">
                <a:solidFill>
                  <a:srgbClr val="FF0000"/>
                </a:solidFill>
                <a:latin typeface="#9Slide07 IcielBaliho Script" pitchFamily="2" charset="-93"/>
              </a:rPr>
              <a:t> </a:t>
            </a:r>
            <a:r>
              <a:rPr lang="en-US" altLang="en-US" sz="5400" noProof="0" dirty="0" err="1" smtClean="0">
                <a:solidFill>
                  <a:srgbClr val="FF0000"/>
                </a:solidFill>
                <a:latin typeface="#9Slide07 IcielBaliho Script" pitchFamily="2" charset="-93"/>
              </a:rPr>
              <a:t>cao</a:t>
            </a:r>
            <a:r>
              <a:rPr lang="en-US" altLang="en-US" sz="5400" noProof="0" dirty="0" smtClean="0">
                <a:solidFill>
                  <a:srgbClr val="FF0000"/>
                </a:solidFill>
                <a:latin typeface="#9Slide07 IcielBaliho Script" pitchFamily="2" charset="-93"/>
              </a:rPr>
              <a:t> </a:t>
            </a:r>
            <a:r>
              <a:rPr lang="en-US" altLang="en-US" sz="5400" noProof="0" dirty="0" err="1" smtClean="0">
                <a:solidFill>
                  <a:srgbClr val="FF0000"/>
                </a:solidFill>
                <a:latin typeface="#9Slide07 IcielBaliho Script" pitchFamily="2" charset="-93"/>
              </a:rPr>
              <a:t>nước</a:t>
            </a:r>
            <a:r>
              <a:rPr lang="en-US" altLang="en-US" sz="5400" noProof="0" dirty="0" smtClean="0">
                <a:solidFill>
                  <a:srgbClr val="FF0000"/>
                </a:solidFill>
                <a:latin typeface="#9Slide07 IcielBaliho Script" pitchFamily="2" charset="-93"/>
              </a:rPr>
              <a:t> ta </a:t>
            </a:r>
            <a:r>
              <a:rPr lang="en-US" altLang="en-US" sz="5400" noProof="0" dirty="0" err="1" smtClean="0">
                <a:solidFill>
                  <a:srgbClr val="FF0000"/>
                </a:solidFill>
                <a:latin typeface="#9Slide07 IcielBaliho Script" pitchFamily="2" charset="-93"/>
              </a:rPr>
              <a:t>sự</a:t>
            </a:r>
            <a:r>
              <a:rPr lang="en-US" altLang="en-US" sz="5400" noProof="0" dirty="0" smtClean="0">
                <a:solidFill>
                  <a:srgbClr val="FF0000"/>
                </a:solidFill>
                <a:latin typeface="#9Slide07 IcielBaliho Script" pitchFamily="2" charset="-93"/>
              </a:rPr>
              <a:t> </a:t>
            </a:r>
            <a:r>
              <a:rPr lang="en-US" altLang="en-US" sz="5400" noProof="0" dirty="0" err="1" smtClean="0">
                <a:solidFill>
                  <a:srgbClr val="FF0000"/>
                </a:solidFill>
                <a:latin typeface="#9Slide07 IcielBaliho Script" pitchFamily="2" charset="-93"/>
              </a:rPr>
              <a:t>phân</a:t>
            </a:r>
            <a:r>
              <a:rPr lang="en-US" altLang="en-US" sz="5400" noProof="0" dirty="0" smtClean="0">
                <a:solidFill>
                  <a:srgbClr val="FF0000"/>
                </a:solidFill>
                <a:latin typeface="#9Slide07 IcielBaliho Script" pitchFamily="2" charset="-93"/>
              </a:rPr>
              <a:t> </a:t>
            </a:r>
            <a:r>
              <a:rPr lang="en-US" altLang="en-US" sz="5400" noProof="0" dirty="0" err="1" smtClean="0">
                <a:solidFill>
                  <a:srgbClr val="FF0000"/>
                </a:solidFill>
                <a:latin typeface="#9Slide07 IcielBaliho Script" pitchFamily="2" charset="-93"/>
              </a:rPr>
              <a:t>hoá</a:t>
            </a:r>
            <a:r>
              <a:rPr lang="en-US" altLang="en-US" sz="5400" noProof="0" dirty="0" smtClean="0">
                <a:solidFill>
                  <a:srgbClr val="FF0000"/>
                </a:solidFill>
                <a:latin typeface="#9Slide07 IcielBaliho Script" pitchFamily="2" charset="-93"/>
              </a:rPr>
              <a:t> </a:t>
            </a:r>
            <a:r>
              <a:rPr lang="en-US" altLang="en-US" sz="5400" noProof="0" dirty="0" err="1" smtClean="0">
                <a:solidFill>
                  <a:srgbClr val="FF0000"/>
                </a:solidFill>
                <a:latin typeface="#9Slide07 IcielBaliho Script" pitchFamily="2" charset="-93"/>
              </a:rPr>
              <a:t>tự</a:t>
            </a:r>
            <a:r>
              <a:rPr lang="en-US" altLang="en-US" sz="5400" noProof="0" dirty="0" smtClean="0">
                <a:solidFill>
                  <a:srgbClr val="FF0000"/>
                </a:solidFill>
                <a:latin typeface="#9Slide07 IcielBaliho Script" pitchFamily="2" charset="-93"/>
              </a:rPr>
              <a:t> </a:t>
            </a:r>
            <a:r>
              <a:rPr lang="en-US" altLang="en-US" sz="5400" noProof="0" dirty="0" err="1" smtClean="0">
                <a:solidFill>
                  <a:srgbClr val="FF0000"/>
                </a:solidFill>
                <a:latin typeface="#9Slide07 IcielBaliho Script" pitchFamily="2" charset="-93"/>
              </a:rPr>
              <a:t>nhiên</a:t>
            </a:r>
            <a:r>
              <a:rPr lang="en-US" altLang="en-US" sz="5400" noProof="0" dirty="0" smtClean="0">
                <a:solidFill>
                  <a:srgbClr val="FF0000"/>
                </a:solidFill>
                <a:latin typeface="#9Slide07 IcielBaliho Script" pitchFamily="2" charset="-93"/>
              </a:rPr>
              <a:t> </a:t>
            </a:r>
            <a:r>
              <a:rPr lang="en-US" altLang="en-US" sz="5400" noProof="0" dirty="0" err="1" smtClean="0">
                <a:solidFill>
                  <a:srgbClr val="FF0000"/>
                </a:solidFill>
                <a:latin typeface="#9Slide07 IcielBaliho Script" pitchFamily="2" charset="-93"/>
              </a:rPr>
              <a:t>thể</a:t>
            </a:r>
            <a:r>
              <a:rPr lang="en-US" altLang="en-US" sz="5400" noProof="0" dirty="0" smtClean="0">
                <a:solidFill>
                  <a:srgbClr val="FF0000"/>
                </a:solidFill>
                <a:latin typeface="#9Slide07 IcielBaliho Script" pitchFamily="2" charset="-93"/>
              </a:rPr>
              <a:t> </a:t>
            </a:r>
            <a:r>
              <a:rPr lang="en-US" altLang="en-US" sz="5400" noProof="0" dirty="0" err="1" smtClean="0">
                <a:solidFill>
                  <a:srgbClr val="FF0000"/>
                </a:solidFill>
                <a:latin typeface="#9Slide07 IcielBaliho Script" pitchFamily="2" charset="-93"/>
              </a:rPr>
              <a:t>hiện</a:t>
            </a:r>
            <a:r>
              <a:rPr lang="en-US" altLang="en-US" sz="5400" noProof="0" dirty="0" smtClean="0">
                <a:solidFill>
                  <a:srgbClr val="FF0000"/>
                </a:solidFill>
                <a:latin typeface="#9Slide07 IcielBaliho Script" pitchFamily="2" charset="-93"/>
              </a:rPr>
              <a:t> </a:t>
            </a:r>
            <a:r>
              <a:rPr lang="en-US" altLang="en-US" sz="5400" noProof="0" dirty="0" err="1" smtClean="0">
                <a:solidFill>
                  <a:srgbClr val="FF0000"/>
                </a:solidFill>
                <a:latin typeface="#9Slide07 IcielBaliho Script" pitchFamily="2" charset="-93"/>
              </a:rPr>
              <a:t>rõ</a:t>
            </a:r>
            <a:r>
              <a:rPr lang="en-US" altLang="en-US" sz="5400" noProof="0" dirty="0" smtClean="0">
                <a:solidFill>
                  <a:srgbClr val="FF0000"/>
                </a:solidFill>
                <a:latin typeface="#9Slide07 IcielBaliho Script" pitchFamily="2" charset="-93"/>
              </a:rPr>
              <a:t> </a:t>
            </a:r>
            <a:r>
              <a:rPr lang="en-US" altLang="en-US" sz="5400" noProof="0" dirty="0" err="1" smtClean="0">
                <a:solidFill>
                  <a:srgbClr val="FF0000"/>
                </a:solidFill>
                <a:latin typeface="#9Slide07 IcielBaliho Script" pitchFamily="2" charset="-93"/>
              </a:rPr>
              <a:t>nhất</a:t>
            </a:r>
            <a:r>
              <a:rPr lang="en-US" altLang="en-US" sz="5400" noProof="0" dirty="0" smtClean="0">
                <a:solidFill>
                  <a:srgbClr val="FF0000"/>
                </a:solidFill>
                <a:latin typeface="#9Slide07 IcielBaliho Script" pitchFamily="2" charset="-93"/>
              </a:rPr>
              <a:t> </a:t>
            </a:r>
            <a:r>
              <a:rPr lang="en-US" altLang="en-US" sz="5400" noProof="0" dirty="0" err="1" smtClean="0">
                <a:solidFill>
                  <a:srgbClr val="FF0000"/>
                </a:solidFill>
                <a:latin typeface="#9Slide07 IcielBaliho Script" pitchFamily="2" charset="-93"/>
              </a:rPr>
              <a:t>theo</a:t>
            </a:r>
            <a:endParaRPr kumimoji="0" lang="en-US" altLang="en-US" sz="5400" b="0" i="0" u="none" strike="noStrike" kern="1200" cap="none" spc="0" normalizeH="0" baseline="0" noProof="0" dirty="0">
              <a:ln>
                <a:noFill/>
              </a:ln>
              <a:solidFill>
                <a:srgbClr val="FF0000"/>
              </a:solidFill>
              <a:effectLst/>
              <a:uLnTx/>
              <a:uFillTx/>
              <a:latin typeface="#9Slide07 IcielBaliho Script" pitchFamily="2" charset="-93"/>
              <a:ea typeface="+mn-ea"/>
              <a:cs typeface="+mn-cs"/>
            </a:endParaRPr>
          </a:p>
          <a:p>
            <a:pPr marL="0" marR="0" lvl="0" indent="0" algn="l" defTabSz="519113"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18133D"/>
                </a:solidFill>
                <a:effectLst/>
                <a:uLnTx/>
                <a:uFillTx/>
                <a:latin typeface="#9Slide07 IcielBaliho Script" pitchFamily="2" charset="-93"/>
                <a:ea typeface="+mn-ea"/>
                <a:cs typeface="+mn-cs"/>
              </a:rPr>
              <a:t>A. </a:t>
            </a:r>
            <a:r>
              <a:rPr lang="en-US" sz="4800" dirty="0" err="1" smtClean="0">
                <a:solidFill>
                  <a:srgbClr val="18133D"/>
                </a:solidFill>
                <a:latin typeface="#9Slide07 IcielBaliho Script" pitchFamily="2" charset="-93"/>
              </a:rPr>
              <a:t>Độ</a:t>
            </a:r>
            <a:r>
              <a:rPr lang="en-US" sz="4800" dirty="0" smtClean="0">
                <a:solidFill>
                  <a:srgbClr val="18133D"/>
                </a:solidFill>
                <a:latin typeface="#9Slide07 IcielBaliho Script" pitchFamily="2" charset="-93"/>
              </a:rPr>
              <a:t> </a:t>
            </a:r>
            <a:r>
              <a:rPr lang="en-US" sz="4800" dirty="0" err="1" smtClean="0">
                <a:solidFill>
                  <a:srgbClr val="18133D"/>
                </a:solidFill>
                <a:latin typeface="#9Slide07 IcielBaliho Script" pitchFamily="2" charset="-93"/>
              </a:rPr>
              <a:t>dốc</a:t>
            </a:r>
            <a:r>
              <a:rPr lang="en-US" sz="4800" dirty="0" smtClean="0">
                <a:solidFill>
                  <a:srgbClr val="18133D"/>
                </a:solidFill>
                <a:latin typeface="#9Slide07 IcielBaliho Script" pitchFamily="2" charset="-93"/>
              </a:rPr>
              <a:t> </a:t>
            </a:r>
            <a:r>
              <a:rPr lang="en-US" sz="4800" dirty="0" err="1" smtClean="0">
                <a:solidFill>
                  <a:srgbClr val="18133D"/>
                </a:solidFill>
                <a:latin typeface="#9Slide07 IcielBaliho Script" pitchFamily="2" charset="-93"/>
              </a:rPr>
              <a:t>của</a:t>
            </a:r>
            <a:r>
              <a:rPr lang="en-US" sz="4800" dirty="0" smtClean="0">
                <a:solidFill>
                  <a:srgbClr val="18133D"/>
                </a:solidFill>
                <a:latin typeface="#9Slide07 IcielBaliho Script" pitchFamily="2" charset="-93"/>
              </a:rPr>
              <a:t> </a:t>
            </a:r>
            <a:r>
              <a:rPr lang="en-US" sz="4800" dirty="0" err="1" smtClean="0">
                <a:solidFill>
                  <a:srgbClr val="18133D"/>
                </a:solidFill>
                <a:latin typeface="#9Slide07 IcielBaliho Script" pitchFamily="2" charset="-93"/>
              </a:rPr>
              <a:t>sườn</a:t>
            </a:r>
            <a:r>
              <a:rPr lang="en-US" sz="4800" dirty="0" smtClean="0">
                <a:solidFill>
                  <a:srgbClr val="18133D"/>
                </a:solidFill>
                <a:latin typeface="#9Slide07 IcielBaliho Script" pitchFamily="2" charset="-93"/>
              </a:rPr>
              <a:t> </a:t>
            </a:r>
            <a:r>
              <a:rPr lang="en-US" sz="4800" dirty="0" err="1" smtClean="0">
                <a:solidFill>
                  <a:srgbClr val="18133D"/>
                </a:solidFill>
                <a:latin typeface="#9Slide07 IcielBaliho Script" pitchFamily="2" charset="-93"/>
              </a:rPr>
              <a:t>núi</a:t>
            </a:r>
            <a:endParaRPr kumimoji="0" lang="en-US" sz="4800" b="0" i="0" u="none" strike="noStrike" kern="1200" cap="none" spc="0" normalizeH="0" baseline="0" noProof="0" dirty="0">
              <a:ln>
                <a:noFill/>
              </a:ln>
              <a:solidFill>
                <a:srgbClr val="18133D"/>
              </a:solidFill>
              <a:effectLst/>
              <a:uLnTx/>
              <a:uFillTx/>
              <a:latin typeface="#9Slide07 IcielBaliho Script" pitchFamily="2" charset="-93"/>
              <a:ea typeface="+mn-ea"/>
              <a:cs typeface="+mn-cs"/>
            </a:endParaRPr>
          </a:p>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18133D"/>
                </a:solidFill>
                <a:effectLst/>
                <a:uLnTx/>
                <a:uFillTx/>
                <a:latin typeface="#9Slide07 IcielBaliho Script" pitchFamily="2" charset="-93"/>
                <a:ea typeface="+mn-ea"/>
                <a:cs typeface="+mn-cs"/>
              </a:rPr>
              <a:t>B. </a:t>
            </a:r>
            <a:r>
              <a:rPr lang="en-US" sz="4800" dirty="0" err="1" smtClean="0">
                <a:solidFill>
                  <a:srgbClr val="18133D"/>
                </a:solidFill>
                <a:latin typeface="#9Slide07 IcielBaliho Script" pitchFamily="2" charset="-93"/>
              </a:rPr>
              <a:t>Độ</a:t>
            </a:r>
            <a:r>
              <a:rPr lang="en-US" sz="4800" dirty="0" smtClean="0">
                <a:solidFill>
                  <a:srgbClr val="18133D"/>
                </a:solidFill>
                <a:latin typeface="#9Slide07 IcielBaliho Script" pitchFamily="2" charset="-93"/>
              </a:rPr>
              <a:t> </a:t>
            </a:r>
            <a:r>
              <a:rPr lang="en-US" sz="4800" dirty="0" err="1" smtClean="0">
                <a:solidFill>
                  <a:srgbClr val="18133D"/>
                </a:solidFill>
                <a:latin typeface="#9Slide07 IcielBaliho Script" pitchFamily="2" charset="-93"/>
              </a:rPr>
              <a:t>cao</a:t>
            </a:r>
            <a:r>
              <a:rPr lang="en-US" sz="4800" dirty="0" smtClean="0">
                <a:solidFill>
                  <a:srgbClr val="18133D"/>
                </a:solidFill>
                <a:latin typeface="#9Slide07 IcielBaliho Script" pitchFamily="2" charset="-93"/>
              </a:rPr>
              <a:t> </a:t>
            </a:r>
            <a:r>
              <a:rPr lang="en-US" sz="4800" dirty="0" err="1" smtClean="0">
                <a:solidFill>
                  <a:srgbClr val="18133D"/>
                </a:solidFill>
                <a:latin typeface="#9Slide07 IcielBaliho Script" pitchFamily="2" charset="-93"/>
              </a:rPr>
              <a:t>của</a:t>
            </a:r>
            <a:r>
              <a:rPr lang="en-US" sz="4800" dirty="0" smtClean="0">
                <a:solidFill>
                  <a:srgbClr val="18133D"/>
                </a:solidFill>
                <a:latin typeface="#9Slide07 IcielBaliho Script" pitchFamily="2" charset="-93"/>
              </a:rPr>
              <a:t> </a:t>
            </a:r>
            <a:r>
              <a:rPr lang="en-US" sz="4800" dirty="0" err="1" smtClean="0">
                <a:solidFill>
                  <a:srgbClr val="18133D"/>
                </a:solidFill>
                <a:latin typeface="#9Slide07 IcielBaliho Script" pitchFamily="2" charset="-93"/>
              </a:rPr>
              <a:t>địa</a:t>
            </a:r>
            <a:r>
              <a:rPr lang="en-US" sz="4800" dirty="0" smtClean="0">
                <a:solidFill>
                  <a:srgbClr val="18133D"/>
                </a:solidFill>
                <a:latin typeface="#9Slide07 IcielBaliho Script" pitchFamily="2" charset="-93"/>
              </a:rPr>
              <a:t> </a:t>
            </a:r>
            <a:r>
              <a:rPr lang="en-US" sz="4800" dirty="0" err="1" smtClean="0">
                <a:solidFill>
                  <a:srgbClr val="18133D"/>
                </a:solidFill>
                <a:latin typeface="#9Slide07 IcielBaliho Script" pitchFamily="2" charset="-93"/>
              </a:rPr>
              <a:t>hình</a:t>
            </a:r>
            <a:endParaRPr kumimoji="0" lang="en-US" sz="4800" b="0" i="0" u="none" strike="noStrike" kern="1200" cap="none" spc="0" normalizeH="0" baseline="0" noProof="0" dirty="0">
              <a:ln>
                <a:noFill/>
              </a:ln>
              <a:solidFill>
                <a:srgbClr val="18133D"/>
              </a:solidFill>
              <a:effectLst/>
              <a:uLnTx/>
              <a:uFillTx/>
              <a:latin typeface="#9Slide07 IcielBaliho Script" pitchFamily="2" charset="-93"/>
              <a:ea typeface="+mn-ea"/>
              <a:cs typeface="+mn-cs"/>
            </a:endParaRPr>
          </a:p>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18133D"/>
                </a:solidFill>
                <a:effectLst/>
                <a:uLnTx/>
                <a:uFillTx/>
                <a:latin typeface="#9Slide07 IcielBaliho Script" pitchFamily="2" charset="-93"/>
                <a:ea typeface="+mn-ea"/>
                <a:cs typeface="+mn-cs"/>
              </a:rPr>
              <a:t>C. </a:t>
            </a:r>
            <a:r>
              <a:rPr kumimoji="0" lang="en-US" sz="4800" b="0" i="0" u="none" strike="noStrike" kern="1200" cap="none" spc="0" normalizeH="0" baseline="0" noProof="0" dirty="0" err="1" smtClean="0">
                <a:ln>
                  <a:noFill/>
                </a:ln>
                <a:solidFill>
                  <a:srgbClr val="18133D"/>
                </a:solidFill>
                <a:effectLst/>
                <a:uLnTx/>
                <a:uFillTx/>
                <a:latin typeface="#9Slide07 IcielBaliho Script" pitchFamily="2" charset="-93"/>
                <a:ea typeface="+mn-ea"/>
                <a:cs typeface="+mn-cs"/>
              </a:rPr>
              <a:t>Hướng</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nghiêng</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của</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địa</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hình</a:t>
            </a:r>
            <a:endParaRPr kumimoji="0" lang="en-US" sz="4800" b="0" i="0" u="none" strike="noStrike" kern="1200" cap="none" spc="0" normalizeH="0" baseline="0" noProof="0" dirty="0">
              <a:ln>
                <a:noFill/>
              </a:ln>
              <a:solidFill>
                <a:srgbClr val="18133D"/>
              </a:solidFill>
              <a:effectLst/>
              <a:uLnTx/>
              <a:uFillTx/>
              <a:latin typeface="#9Slide07 IcielBaliho Script" pitchFamily="2" charset="-93"/>
              <a:ea typeface="+mn-ea"/>
              <a:cs typeface="+mn-cs"/>
            </a:endParaRPr>
          </a:p>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18133D"/>
                </a:solidFill>
                <a:effectLst/>
                <a:uLnTx/>
                <a:uFillTx/>
                <a:latin typeface="#9Slide07 IcielBaliho Script" pitchFamily="2" charset="-93"/>
                <a:ea typeface="+mn-ea"/>
                <a:cs typeface="+mn-cs"/>
              </a:rPr>
              <a:t>D. </a:t>
            </a:r>
            <a:r>
              <a:rPr lang="en-US" sz="4800" dirty="0" err="1" smtClean="0">
                <a:solidFill>
                  <a:srgbClr val="18133D"/>
                </a:solidFill>
                <a:latin typeface="#9Slide07 IcielBaliho Script" pitchFamily="2" charset="-93"/>
              </a:rPr>
              <a:t>Độ</a:t>
            </a:r>
            <a:r>
              <a:rPr lang="en-US" sz="4800" dirty="0" smtClean="0">
                <a:solidFill>
                  <a:srgbClr val="18133D"/>
                </a:solidFill>
                <a:latin typeface="#9Slide07 IcielBaliho Script" pitchFamily="2" charset="-93"/>
              </a:rPr>
              <a:t> </a:t>
            </a:r>
            <a:r>
              <a:rPr lang="en-US" sz="4800" dirty="0" err="1" smtClean="0">
                <a:solidFill>
                  <a:srgbClr val="18133D"/>
                </a:solidFill>
                <a:latin typeface="#9Slide07 IcielBaliho Script" pitchFamily="2" charset="-93"/>
              </a:rPr>
              <a:t>dài</a:t>
            </a:r>
            <a:r>
              <a:rPr lang="en-US" sz="4800" dirty="0" smtClean="0">
                <a:solidFill>
                  <a:srgbClr val="18133D"/>
                </a:solidFill>
                <a:latin typeface="#9Slide07 IcielBaliho Script" pitchFamily="2" charset="-93"/>
              </a:rPr>
              <a:t> </a:t>
            </a:r>
            <a:r>
              <a:rPr lang="en-US" sz="4800" dirty="0" err="1" smtClean="0">
                <a:solidFill>
                  <a:srgbClr val="18133D"/>
                </a:solidFill>
                <a:latin typeface="#9Slide07 IcielBaliho Script" pitchFamily="2" charset="-93"/>
              </a:rPr>
              <a:t>của</a:t>
            </a:r>
            <a:r>
              <a:rPr lang="en-US" sz="4800" dirty="0" smtClean="0">
                <a:solidFill>
                  <a:srgbClr val="18133D"/>
                </a:solidFill>
                <a:latin typeface="#9Slide07 IcielBaliho Script" pitchFamily="2" charset="-93"/>
              </a:rPr>
              <a:t> </a:t>
            </a:r>
            <a:r>
              <a:rPr lang="en-US" sz="4800" dirty="0" err="1" smtClean="0">
                <a:solidFill>
                  <a:srgbClr val="18133D"/>
                </a:solidFill>
                <a:latin typeface="#9Slide07 IcielBaliho Script" pitchFamily="2" charset="-93"/>
              </a:rPr>
              <a:t>dãy</a:t>
            </a:r>
            <a:r>
              <a:rPr lang="en-US" sz="4800" dirty="0" smtClean="0">
                <a:solidFill>
                  <a:srgbClr val="18133D"/>
                </a:solidFill>
                <a:latin typeface="#9Slide07 IcielBaliho Script" pitchFamily="2" charset="-93"/>
              </a:rPr>
              <a:t> </a:t>
            </a:r>
            <a:r>
              <a:rPr lang="en-US" sz="4800" dirty="0" err="1" smtClean="0">
                <a:solidFill>
                  <a:srgbClr val="18133D"/>
                </a:solidFill>
                <a:latin typeface="#9Slide07 IcielBaliho Script" pitchFamily="2" charset="-93"/>
              </a:rPr>
              <a:t>núi</a:t>
            </a:r>
            <a:endParaRPr kumimoji="0" lang="en-US" sz="4800" b="0" i="0" u="none" strike="noStrike" kern="1200" cap="none" spc="0" normalizeH="0" baseline="0" noProof="0" dirty="0">
              <a:ln>
                <a:noFill/>
              </a:ln>
              <a:solidFill>
                <a:srgbClr val="18133D"/>
              </a:solidFill>
              <a:effectLst/>
              <a:uLnTx/>
              <a:uFillTx/>
              <a:latin typeface="#9Slide07 IcielBaliho Script" pitchFamily="2" charset="-93"/>
              <a:ea typeface="+mn-ea"/>
              <a:cs typeface="+mn-cs"/>
            </a:endParaRPr>
          </a:p>
        </p:txBody>
      </p:sp>
      <p:pic>
        <p:nvPicPr>
          <p:cNvPr id="13" name="Picture 4" descr="tick-png-blue – CÔNG TY CỔ PHẦN ỨNG DỤNG VÀ PHÁT TRIỂN CÔNG NGHỆ ...">
            <a:extLst>
              <a:ext uri="{FF2B5EF4-FFF2-40B4-BE49-F238E27FC236}">
                <a16:creationId xmlns:a16="http://schemas.microsoft.com/office/drawing/2014/main" id="{BF03CA30-D0BD-4164-B3CC-A28E86BCAF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12721">
            <a:off x="2897596" y="5526496"/>
            <a:ext cx="1034267" cy="1034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6597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368010" y="2183927"/>
            <a:ext cx="17476470" cy="7543800"/>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9Slide01 Noi dung ngan"/>
              <a:ea typeface="+mn-ea"/>
              <a:cs typeface="+mn-cs"/>
            </a:endParaRPr>
          </a:p>
        </p:txBody>
      </p:sp>
      <p:sp>
        <p:nvSpPr>
          <p:cNvPr id="8" name="Rectangle: Rounded Corners 7">
            <a:extLst>
              <a:ext uri="{FF2B5EF4-FFF2-40B4-BE49-F238E27FC236}">
                <a16:creationId xmlns:a16="http://schemas.microsoft.com/office/drawing/2014/main" id="{D5E2DBC3-9568-425B-B9FC-D55F6C8E503A}"/>
              </a:ext>
            </a:extLst>
          </p:cNvPr>
          <p:cNvSpPr/>
          <p:nvPr/>
        </p:nvSpPr>
        <p:spPr>
          <a:xfrm>
            <a:off x="438495" y="309086"/>
            <a:ext cx="17476470" cy="1276310"/>
          </a:xfrm>
          <a:prstGeom prst="roundRect">
            <a:avLst/>
          </a:prstGeom>
          <a:solidFill>
            <a:schemeClr val="bg1"/>
          </a:solidFill>
          <a:ln w="28575" cap="flat" cmpd="sng" algn="ctr">
            <a:solidFill>
              <a:schemeClr val="bg1"/>
            </a:solid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00FF"/>
                </a:solidFill>
                <a:effectLst/>
                <a:uLnTx/>
                <a:uFillTx/>
                <a:latin typeface="Patrick Hand" panose="00000500000000000000" pitchFamily="2" charset="0"/>
                <a:ea typeface="+mn-ea"/>
                <a:cs typeface="+mn-cs"/>
              </a:rPr>
              <a:t>ĐỊA HÌNH VIỆT NAM</a:t>
            </a:r>
          </a:p>
        </p:txBody>
      </p:sp>
      <p:pic>
        <p:nvPicPr>
          <p:cNvPr id="5" name="Picture 4">
            <a:extLst>
              <a:ext uri="{FF2B5EF4-FFF2-40B4-BE49-F238E27FC236}">
                <a16:creationId xmlns:a16="http://schemas.microsoft.com/office/drawing/2014/main" id="{667DA0E7-006C-42E9-A821-7F346FE4C909}"/>
              </a:ext>
            </a:extLst>
          </p:cNvPr>
          <p:cNvPicPr>
            <a:picLocks noChangeAspect="1"/>
          </p:cNvPicPr>
          <p:nvPr/>
        </p:nvPicPr>
        <p:blipFill>
          <a:blip r:embed="rId2"/>
          <a:stretch>
            <a:fillRect/>
          </a:stretch>
        </p:blipFill>
        <p:spPr>
          <a:xfrm>
            <a:off x="13457117" y="6844090"/>
            <a:ext cx="4705350" cy="2883638"/>
          </a:xfrm>
          <a:prstGeom prst="rect">
            <a:avLst/>
          </a:prstGeom>
        </p:spPr>
      </p:pic>
      <p:sp>
        <p:nvSpPr>
          <p:cNvPr id="15" name="椭圆 5">
            <a:extLst>
              <a:ext uri="{FF2B5EF4-FFF2-40B4-BE49-F238E27FC236}">
                <a16:creationId xmlns:a16="http://schemas.microsoft.com/office/drawing/2014/main" id="{3A5F53E7-4966-43FA-AC3F-BD65152314CB}"/>
              </a:ext>
            </a:extLst>
          </p:cNvPr>
          <p:cNvSpPr>
            <a:spLocks noChangeAspect="1"/>
          </p:cNvSpPr>
          <p:nvPr/>
        </p:nvSpPr>
        <p:spPr>
          <a:xfrm>
            <a:off x="266188" y="4045752"/>
            <a:ext cx="2734319" cy="2734319"/>
          </a:xfrm>
          <a:prstGeom prst="ellipse">
            <a:avLst/>
          </a:prstGeom>
          <a:noFill/>
          <a:ln w="22225" cap="flat" cmpd="thickThin" algn="ctr">
            <a:solidFill>
              <a:srgbClr val="FEA42E"/>
            </a:solidFill>
            <a:prstDash val="solid"/>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0" cap="none" spc="0" normalizeH="0" baseline="0" noProof="0" dirty="0">
              <a:ln>
                <a:noFill/>
              </a:ln>
              <a:solidFill>
                <a:prstClr val="white"/>
              </a:solidFill>
              <a:effectLst/>
              <a:uLnTx/>
              <a:uFillTx/>
              <a:latin typeface="Lucida Sans Unicode"/>
              <a:ea typeface="黑体" panose="02010609060101010101" pitchFamily="49" charset="-122"/>
              <a:cs typeface="+mn-cs"/>
            </a:endParaRPr>
          </a:p>
        </p:txBody>
      </p:sp>
      <p:sp>
        <p:nvSpPr>
          <p:cNvPr id="16" name="椭圆 6">
            <a:extLst>
              <a:ext uri="{FF2B5EF4-FFF2-40B4-BE49-F238E27FC236}">
                <a16:creationId xmlns:a16="http://schemas.microsoft.com/office/drawing/2014/main" id="{C1E3E53A-810C-4C32-9608-BC02D358D2CA}"/>
              </a:ext>
            </a:extLst>
          </p:cNvPr>
          <p:cNvSpPr>
            <a:spLocks noChangeAspect="1"/>
          </p:cNvSpPr>
          <p:nvPr/>
        </p:nvSpPr>
        <p:spPr>
          <a:xfrm>
            <a:off x="438495" y="4198056"/>
            <a:ext cx="2429712" cy="2429712"/>
          </a:xfrm>
          <a:prstGeom prst="ellipse">
            <a:avLst/>
          </a:prstGeom>
          <a:solidFill>
            <a:srgbClr val="0000FF"/>
          </a:solidFill>
          <a:ln w="22225" cap="flat" cmpd="thickThin" algn="ctr">
            <a:noFill/>
            <a:prstDash val="solid"/>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0" cap="none" spc="0" normalizeH="0" baseline="0" noProof="0">
              <a:ln>
                <a:noFill/>
              </a:ln>
              <a:solidFill>
                <a:prstClr val="black">
                  <a:lumMod val="95000"/>
                  <a:lumOff val="5000"/>
                </a:prstClr>
              </a:solidFill>
              <a:effectLst/>
              <a:uLnTx/>
              <a:uFillTx/>
              <a:latin typeface="Lucida Sans Unicode"/>
              <a:ea typeface="黑体" panose="02010609060101010101" pitchFamily="49" charset="-122"/>
              <a:cs typeface="+mn-cs"/>
            </a:endParaRPr>
          </a:p>
        </p:txBody>
      </p:sp>
      <p:sp>
        <p:nvSpPr>
          <p:cNvPr id="17" name="TextBox 16">
            <a:extLst>
              <a:ext uri="{FF2B5EF4-FFF2-40B4-BE49-F238E27FC236}">
                <a16:creationId xmlns:a16="http://schemas.microsoft.com/office/drawing/2014/main" id="{43E9EEEC-B601-4AB1-B6C8-2FB02CE5053E}"/>
              </a:ext>
            </a:extLst>
          </p:cNvPr>
          <p:cNvSpPr txBox="1"/>
          <p:nvPr/>
        </p:nvSpPr>
        <p:spPr>
          <a:xfrm>
            <a:off x="50024" y="4709332"/>
            <a:ext cx="2818183" cy="120032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FF00"/>
                </a:solidFill>
                <a:effectLst/>
                <a:uLnTx/>
                <a:uFillTx/>
                <a:latin typeface="#9Slide05 Beautiful Caps" panose="02040603050506020204" pitchFamily="18" charset="0"/>
                <a:ea typeface="+mn-ea"/>
                <a:cs typeface="+mn-cs"/>
              </a:rPr>
              <a:t>Câu</a:t>
            </a:r>
            <a:r>
              <a:rPr kumimoji="0" lang="en-US" sz="7200" b="1" i="0" u="none" strike="noStrike" kern="1200" cap="none" spc="0" normalizeH="0" baseline="0" noProof="0" dirty="0">
                <a:ln>
                  <a:noFill/>
                </a:ln>
                <a:solidFill>
                  <a:srgbClr val="FFFF00"/>
                </a:solidFill>
                <a:effectLst/>
                <a:uLnTx/>
                <a:uFillTx/>
                <a:latin typeface="#9Slide05 Beautiful Caps" panose="02040603050506020204" pitchFamily="18" charset="0"/>
                <a:ea typeface="+mn-ea"/>
                <a:cs typeface="+mn-cs"/>
              </a:rPr>
              <a:t> </a:t>
            </a:r>
            <a:r>
              <a:rPr lang="en-US" sz="7200" b="1" dirty="0">
                <a:solidFill>
                  <a:srgbClr val="FFFF00"/>
                </a:solidFill>
                <a:latin typeface="#9Slide05 Beautiful Caps" panose="02040603050506020204" pitchFamily="18" charset="0"/>
              </a:rPr>
              <a:t>3</a:t>
            </a:r>
            <a:endParaRPr kumimoji="0" lang="en-US" sz="7200" b="1" i="0" u="none" strike="noStrike" kern="1200" cap="none" spc="0" normalizeH="0" baseline="0" noProof="0" dirty="0">
              <a:ln>
                <a:noFill/>
              </a:ln>
              <a:solidFill>
                <a:srgbClr val="FFFF00"/>
              </a:solidFill>
              <a:effectLst/>
              <a:uLnTx/>
              <a:uFillTx/>
              <a:latin typeface="#9Slide05 Beautiful Caps" panose="02040603050506020204" pitchFamily="18" charset="0"/>
              <a:ea typeface="+mn-ea"/>
              <a:cs typeface="+mn-cs"/>
            </a:endParaRPr>
          </a:p>
        </p:txBody>
      </p:sp>
      <p:sp>
        <p:nvSpPr>
          <p:cNvPr id="10" name="TextBox 9">
            <a:extLst>
              <a:ext uri="{FF2B5EF4-FFF2-40B4-BE49-F238E27FC236}">
                <a16:creationId xmlns:a16="http://schemas.microsoft.com/office/drawing/2014/main" id="{22856C5E-CFD0-490B-8704-34430A61F8ED}"/>
              </a:ext>
            </a:extLst>
          </p:cNvPr>
          <p:cNvSpPr txBox="1"/>
          <p:nvPr/>
        </p:nvSpPr>
        <p:spPr>
          <a:xfrm>
            <a:off x="3000507" y="1800843"/>
            <a:ext cx="14926997" cy="7017306"/>
          </a:xfrm>
          <a:prstGeom prst="rect">
            <a:avLst/>
          </a:prstGeom>
          <a:noFill/>
        </p:spPr>
        <p:txBody>
          <a:bodyPr wrap="square">
            <a:spAutoFit/>
          </a:bodyPr>
          <a:lstStyle/>
          <a:p>
            <a:pPr marL="0" marR="0" lvl="0" indent="0" algn="l" defTabSz="519113" rtl="0" eaLnBrk="1" fontAlgn="auto" latinLnBrk="0" hangingPunct="1">
              <a:lnSpc>
                <a:spcPct val="150000"/>
              </a:lnSpc>
              <a:spcBef>
                <a:spcPts val="0"/>
              </a:spcBef>
              <a:spcAft>
                <a:spcPts val="0"/>
              </a:spcAft>
              <a:buClrTx/>
              <a:buSzTx/>
              <a:buFontTx/>
              <a:buNone/>
              <a:tabLst/>
              <a:defRPr/>
            </a:pPr>
            <a:r>
              <a:rPr kumimoji="0" lang="en-US" altLang="en-US" sz="5400" b="0" i="0" u="none" strike="noStrike" kern="1200" cap="none" spc="0" normalizeH="0" baseline="0" noProof="0" dirty="0" err="1" smtClean="0">
                <a:ln>
                  <a:noFill/>
                </a:ln>
                <a:solidFill>
                  <a:srgbClr val="FF0000"/>
                </a:solidFill>
                <a:effectLst/>
                <a:uLnTx/>
                <a:uFillTx/>
                <a:latin typeface="#9Slide07 IcielBaliho Script" pitchFamily="2" charset="-93"/>
                <a:ea typeface="+mn-ea"/>
                <a:cs typeface="+mn-cs"/>
              </a:rPr>
              <a:t>Vì</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sao</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các</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vùng</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núi</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cao</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như</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Đà</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Lạt</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Sa Pa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có</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khí</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hậu</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mát</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mẻ</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quanh</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năm</a:t>
            </a:r>
            <a:r>
              <a:rPr kumimoji="0" lang="en-US" altLang="en-US" sz="5400" b="0" i="0" u="none" strike="noStrike" kern="1200" cap="none" spc="0" normalizeH="0" baseline="0" noProof="0" dirty="0" smtClean="0">
                <a:ln>
                  <a:noFill/>
                </a:ln>
                <a:solidFill>
                  <a:srgbClr val="FF0000"/>
                </a:solidFill>
                <a:effectLst/>
                <a:uLnTx/>
                <a:uFillTx/>
                <a:latin typeface="#9Slide07 IcielBaliho Script" pitchFamily="2" charset="-93"/>
                <a:ea typeface="+mn-ea"/>
                <a:cs typeface="+mn-cs"/>
              </a:rPr>
              <a:t>?</a:t>
            </a:r>
            <a:endParaRPr kumimoji="0" lang="en-US" altLang="en-US" sz="5400" b="0" i="0" u="none" strike="noStrike" kern="1200" cap="none" spc="0" normalizeH="0" baseline="0" noProof="0" dirty="0">
              <a:ln>
                <a:noFill/>
              </a:ln>
              <a:solidFill>
                <a:srgbClr val="FF0000"/>
              </a:solidFill>
              <a:effectLst/>
              <a:uLnTx/>
              <a:uFillTx/>
              <a:latin typeface="#9Slide07 IcielBaliho Script" pitchFamily="2" charset="-93"/>
              <a:ea typeface="+mn-ea"/>
              <a:cs typeface="+mn-cs"/>
            </a:endParaRPr>
          </a:p>
          <a:p>
            <a:pPr marL="0" marR="0" lvl="0" indent="0" algn="l" defTabSz="519113"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18133D"/>
                </a:solidFill>
                <a:effectLst/>
                <a:uLnTx/>
                <a:uFillTx/>
                <a:latin typeface="#9Slide07 IcielBaliho Script" pitchFamily="2" charset="-93"/>
                <a:ea typeface="+mn-ea"/>
                <a:cs typeface="+mn-cs"/>
              </a:rPr>
              <a:t>A. </a:t>
            </a:r>
            <a:r>
              <a:rPr kumimoji="0" lang="en-US" sz="4800" b="0" i="0" u="none" strike="noStrike" kern="1200" cap="none" spc="0" normalizeH="0" baseline="0" noProof="0" dirty="0" smtClean="0">
                <a:ln>
                  <a:noFill/>
                </a:ln>
                <a:solidFill>
                  <a:srgbClr val="18133D"/>
                </a:solidFill>
                <a:effectLst/>
                <a:uLnTx/>
                <a:uFillTx/>
                <a:latin typeface="#9Slide07 IcielBaliho Script" pitchFamily="2" charset="-93"/>
                <a:ea typeface="+mn-ea"/>
                <a:cs typeface="+mn-cs"/>
              </a:rPr>
              <a:t>Do </a:t>
            </a:r>
            <a:r>
              <a:rPr kumimoji="0" lang="en-US" sz="4800" b="0" i="0" u="none" strike="noStrike" kern="1200" cap="none" spc="0" normalizeH="0" baseline="0" noProof="0" dirty="0" err="1" smtClean="0">
                <a:ln>
                  <a:noFill/>
                </a:ln>
                <a:solidFill>
                  <a:srgbClr val="18133D"/>
                </a:solidFill>
                <a:effectLst/>
                <a:uLnTx/>
                <a:uFillTx/>
                <a:latin typeface="#9Slide07 IcielBaliho Script" pitchFamily="2" charset="-93"/>
                <a:ea typeface="+mn-ea"/>
                <a:cs typeface="+mn-cs"/>
              </a:rPr>
              <a:t>có</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nhiều</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hồ</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nước</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lớn</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điều</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hoà</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khí</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hậu</a:t>
            </a:r>
            <a:endParaRPr kumimoji="0" lang="en-US" sz="4800" b="0" i="0" u="none" strike="noStrike" kern="1200" cap="none" spc="0" normalizeH="0" baseline="0" noProof="0" dirty="0">
              <a:ln>
                <a:noFill/>
              </a:ln>
              <a:solidFill>
                <a:srgbClr val="18133D"/>
              </a:solidFill>
              <a:effectLst/>
              <a:uLnTx/>
              <a:uFillTx/>
              <a:latin typeface="#9Slide07 IcielBaliho Script" pitchFamily="2" charset="-93"/>
              <a:ea typeface="+mn-ea"/>
              <a:cs typeface="+mn-cs"/>
            </a:endParaRPr>
          </a:p>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18133D"/>
                </a:solidFill>
                <a:effectLst/>
                <a:uLnTx/>
                <a:uFillTx/>
                <a:latin typeface="#9Slide07 IcielBaliho Script" pitchFamily="2" charset="-93"/>
                <a:ea typeface="+mn-ea"/>
                <a:cs typeface="+mn-cs"/>
              </a:rPr>
              <a:t>B. </a:t>
            </a:r>
            <a:r>
              <a:rPr kumimoji="0" lang="en-US" sz="4800" b="0" i="0" u="none" strike="noStrike" kern="1200" cap="none" spc="0" normalizeH="0" baseline="0" noProof="0" dirty="0" smtClean="0">
                <a:ln>
                  <a:noFill/>
                </a:ln>
                <a:solidFill>
                  <a:srgbClr val="18133D"/>
                </a:solidFill>
                <a:effectLst/>
                <a:uLnTx/>
                <a:uFillTx/>
                <a:latin typeface="#9Slide07 IcielBaliho Script" pitchFamily="2" charset="-93"/>
                <a:ea typeface="+mn-ea"/>
                <a:cs typeface="+mn-cs"/>
              </a:rPr>
              <a:t>Do </a:t>
            </a:r>
            <a:r>
              <a:rPr kumimoji="0" lang="en-US" sz="4800" b="0" i="0" u="none" strike="noStrike" kern="1200" cap="none" spc="0" normalizeH="0" baseline="0" noProof="0" dirty="0" err="1" smtClean="0">
                <a:ln>
                  <a:noFill/>
                </a:ln>
                <a:solidFill>
                  <a:srgbClr val="18133D"/>
                </a:solidFill>
                <a:effectLst/>
                <a:uLnTx/>
                <a:uFillTx/>
                <a:latin typeface="#9Slide07 IcielBaliho Script" pitchFamily="2" charset="-93"/>
                <a:ea typeface="+mn-ea"/>
                <a:cs typeface="+mn-cs"/>
              </a:rPr>
              <a:t>vị</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trí</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xa</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biển</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nên</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khí</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hậu</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ôn</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hoà</a:t>
            </a:r>
            <a:endParaRPr kumimoji="0" lang="en-US" sz="4800" b="0" i="0" u="none" strike="noStrike" kern="1200" cap="none" spc="0" normalizeH="0" baseline="0" noProof="0" dirty="0">
              <a:ln>
                <a:noFill/>
              </a:ln>
              <a:solidFill>
                <a:srgbClr val="18133D"/>
              </a:solidFill>
              <a:effectLst/>
              <a:uLnTx/>
              <a:uFillTx/>
              <a:latin typeface="#9Slide07 IcielBaliho Script" pitchFamily="2" charset="-93"/>
              <a:ea typeface="+mn-ea"/>
              <a:cs typeface="+mn-cs"/>
            </a:endParaRPr>
          </a:p>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18133D"/>
                </a:solidFill>
                <a:effectLst/>
                <a:uLnTx/>
                <a:uFillTx/>
                <a:latin typeface="#9Slide07 IcielBaliho Script" pitchFamily="2" charset="-93"/>
                <a:ea typeface="+mn-ea"/>
                <a:cs typeface="+mn-cs"/>
              </a:rPr>
              <a:t>C. </a:t>
            </a:r>
            <a:r>
              <a:rPr kumimoji="0" lang="en-US" sz="4800" b="0" i="0" u="none" strike="noStrike" kern="1200" cap="none" spc="0" normalizeH="0" baseline="0" noProof="0" dirty="0" smtClean="0">
                <a:ln>
                  <a:noFill/>
                </a:ln>
                <a:solidFill>
                  <a:srgbClr val="18133D"/>
                </a:solidFill>
                <a:effectLst/>
                <a:uLnTx/>
                <a:uFillTx/>
                <a:latin typeface="#9Slide07 IcielBaliho Script" pitchFamily="2" charset="-93"/>
                <a:ea typeface="+mn-ea"/>
                <a:cs typeface="+mn-cs"/>
              </a:rPr>
              <a:t>Do </a:t>
            </a:r>
            <a:r>
              <a:rPr kumimoji="0" lang="en-US" sz="4800" b="0" i="0" u="none" strike="noStrike" kern="1200" cap="none" spc="0" normalizeH="0" baseline="0" noProof="0" dirty="0" err="1" smtClean="0">
                <a:ln>
                  <a:noFill/>
                </a:ln>
                <a:solidFill>
                  <a:srgbClr val="18133D"/>
                </a:solidFill>
                <a:effectLst/>
                <a:uLnTx/>
                <a:uFillTx/>
                <a:latin typeface="#9Slide07 IcielBaliho Script" pitchFamily="2" charset="-93"/>
                <a:ea typeface="+mn-ea"/>
                <a:cs typeface="+mn-cs"/>
              </a:rPr>
              <a:t>nằm</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ở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vùng</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nhiệt</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đới</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endParaRPr kumimoji="0" lang="en-US" sz="4800" b="0" i="0" u="none" strike="noStrike" kern="1200" cap="none" spc="0" normalizeH="0" baseline="0" noProof="0" dirty="0">
              <a:ln>
                <a:noFill/>
              </a:ln>
              <a:solidFill>
                <a:srgbClr val="18133D"/>
              </a:solidFill>
              <a:effectLst/>
              <a:uLnTx/>
              <a:uFillTx/>
              <a:latin typeface="#9Slide07 IcielBaliho Script" pitchFamily="2" charset="-93"/>
              <a:ea typeface="+mn-ea"/>
              <a:cs typeface="+mn-cs"/>
            </a:endParaRPr>
          </a:p>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18133D"/>
                </a:solidFill>
                <a:effectLst/>
                <a:uLnTx/>
                <a:uFillTx/>
                <a:latin typeface="#9Slide07 IcielBaliho Script" pitchFamily="2" charset="-93"/>
                <a:ea typeface="+mn-ea"/>
                <a:cs typeface="+mn-cs"/>
              </a:rPr>
              <a:t>D</a:t>
            </a:r>
            <a:r>
              <a:rPr kumimoji="0" lang="en-US" sz="4800" b="0" i="0" u="none" strike="noStrike" kern="1200" cap="none" spc="0" normalizeH="0" baseline="0" noProof="0" dirty="0" smtClean="0">
                <a:ln>
                  <a:noFill/>
                </a:ln>
                <a:solidFill>
                  <a:srgbClr val="18133D"/>
                </a:solidFill>
                <a:effectLst/>
                <a:uLnTx/>
                <a:uFillTx/>
                <a:latin typeface="#9Slide07 IcielBaliho Script" pitchFamily="2" charset="-93"/>
                <a:ea typeface="+mn-ea"/>
                <a:cs typeface="+mn-cs"/>
              </a:rPr>
              <a:t>.</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Do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ảnh</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hưởng</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của</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độ</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cao</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địa</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hình</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làm</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giảm</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nhiệt</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độ</a:t>
            </a:r>
            <a:endParaRPr kumimoji="0" lang="en-US" sz="4800" b="0" i="0" u="none" strike="noStrike" kern="1200" cap="none" spc="0" normalizeH="0" baseline="0" noProof="0" dirty="0">
              <a:ln>
                <a:noFill/>
              </a:ln>
              <a:solidFill>
                <a:srgbClr val="18133D"/>
              </a:solidFill>
              <a:effectLst/>
              <a:uLnTx/>
              <a:uFillTx/>
              <a:latin typeface="#9Slide07 IcielBaliho Script" pitchFamily="2" charset="-93"/>
              <a:ea typeface="+mn-ea"/>
              <a:cs typeface="+mn-cs"/>
            </a:endParaRPr>
          </a:p>
        </p:txBody>
      </p:sp>
      <p:pic>
        <p:nvPicPr>
          <p:cNvPr id="13" name="Picture 4" descr="tick-png-blue – CÔNG TY CỔ PHẦN ỨNG DỤNG VÀ PHÁT TRIỂN CÔNG NGHỆ ...">
            <a:extLst>
              <a:ext uri="{FF2B5EF4-FFF2-40B4-BE49-F238E27FC236}">
                <a16:creationId xmlns:a16="http://schemas.microsoft.com/office/drawing/2014/main" id="{BF03CA30-D0BD-4164-B3CC-A28E86BCAF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12721">
            <a:off x="1935537" y="7736296"/>
            <a:ext cx="1034267" cy="1034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999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368010" y="2183927"/>
            <a:ext cx="17476470" cy="7543800"/>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9Slide01 Noi dung ngan"/>
              <a:ea typeface="+mn-ea"/>
              <a:cs typeface="+mn-cs"/>
            </a:endParaRPr>
          </a:p>
        </p:txBody>
      </p:sp>
      <p:sp>
        <p:nvSpPr>
          <p:cNvPr id="8" name="Rectangle: Rounded Corners 7">
            <a:extLst>
              <a:ext uri="{FF2B5EF4-FFF2-40B4-BE49-F238E27FC236}">
                <a16:creationId xmlns:a16="http://schemas.microsoft.com/office/drawing/2014/main" id="{D5E2DBC3-9568-425B-B9FC-D55F6C8E503A}"/>
              </a:ext>
            </a:extLst>
          </p:cNvPr>
          <p:cNvSpPr/>
          <p:nvPr/>
        </p:nvSpPr>
        <p:spPr>
          <a:xfrm>
            <a:off x="438495" y="309086"/>
            <a:ext cx="17476470" cy="1276310"/>
          </a:xfrm>
          <a:prstGeom prst="roundRect">
            <a:avLst/>
          </a:prstGeom>
          <a:solidFill>
            <a:schemeClr val="bg1"/>
          </a:solidFill>
          <a:ln w="28575" cap="flat" cmpd="sng" algn="ctr">
            <a:solidFill>
              <a:schemeClr val="bg1"/>
            </a:solid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00FF"/>
                </a:solidFill>
                <a:effectLst/>
                <a:uLnTx/>
                <a:uFillTx/>
                <a:latin typeface="Patrick Hand" panose="00000500000000000000" pitchFamily="2" charset="0"/>
                <a:ea typeface="+mn-ea"/>
                <a:cs typeface="+mn-cs"/>
              </a:rPr>
              <a:t>ĐỊA HÌNH VIỆT NAM</a:t>
            </a:r>
          </a:p>
        </p:txBody>
      </p:sp>
      <p:pic>
        <p:nvPicPr>
          <p:cNvPr id="5" name="Picture 4">
            <a:extLst>
              <a:ext uri="{FF2B5EF4-FFF2-40B4-BE49-F238E27FC236}">
                <a16:creationId xmlns:a16="http://schemas.microsoft.com/office/drawing/2014/main" id="{667DA0E7-006C-42E9-A821-7F346FE4C909}"/>
              </a:ext>
            </a:extLst>
          </p:cNvPr>
          <p:cNvPicPr>
            <a:picLocks noChangeAspect="1"/>
          </p:cNvPicPr>
          <p:nvPr/>
        </p:nvPicPr>
        <p:blipFill>
          <a:blip r:embed="rId2"/>
          <a:stretch>
            <a:fillRect/>
          </a:stretch>
        </p:blipFill>
        <p:spPr>
          <a:xfrm>
            <a:off x="13457117" y="6844090"/>
            <a:ext cx="4705350" cy="2883638"/>
          </a:xfrm>
          <a:prstGeom prst="rect">
            <a:avLst/>
          </a:prstGeom>
        </p:spPr>
      </p:pic>
      <p:sp>
        <p:nvSpPr>
          <p:cNvPr id="15" name="椭圆 5">
            <a:extLst>
              <a:ext uri="{FF2B5EF4-FFF2-40B4-BE49-F238E27FC236}">
                <a16:creationId xmlns:a16="http://schemas.microsoft.com/office/drawing/2014/main" id="{3A5F53E7-4966-43FA-AC3F-BD65152314CB}"/>
              </a:ext>
            </a:extLst>
          </p:cNvPr>
          <p:cNvSpPr>
            <a:spLocks noChangeAspect="1"/>
          </p:cNvSpPr>
          <p:nvPr/>
        </p:nvSpPr>
        <p:spPr>
          <a:xfrm>
            <a:off x="656852" y="4045753"/>
            <a:ext cx="2734319" cy="2734319"/>
          </a:xfrm>
          <a:prstGeom prst="ellipse">
            <a:avLst/>
          </a:prstGeom>
          <a:noFill/>
          <a:ln w="22225" cap="flat" cmpd="thickThin" algn="ctr">
            <a:solidFill>
              <a:srgbClr val="FEA42E"/>
            </a:solidFill>
            <a:prstDash val="solid"/>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0" cap="none" spc="0" normalizeH="0" baseline="0" noProof="0" dirty="0">
              <a:ln>
                <a:noFill/>
              </a:ln>
              <a:solidFill>
                <a:prstClr val="white"/>
              </a:solidFill>
              <a:effectLst/>
              <a:uLnTx/>
              <a:uFillTx/>
              <a:latin typeface="Lucida Sans Unicode"/>
              <a:ea typeface="黑体" panose="02010609060101010101" pitchFamily="49" charset="-122"/>
              <a:cs typeface="+mn-cs"/>
            </a:endParaRPr>
          </a:p>
        </p:txBody>
      </p:sp>
      <p:sp>
        <p:nvSpPr>
          <p:cNvPr id="16" name="椭圆 6">
            <a:extLst>
              <a:ext uri="{FF2B5EF4-FFF2-40B4-BE49-F238E27FC236}">
                <a16:creationId xmlns:a16="http://schemas.microsoft.com/office/drawing/2014/main" id="{C1E3E53A-810C-4C32-9608-BC02D358D2CA}"/>
              </a:ext>
            </a:extLst>
          </p:cNvPr>
          <p:cNvSpPr>
            <a:spLocks noChangeAspect="1"/>
          </p:cNvSpPr>
          <p:nvPr/>
        </p:nvSpPr>
        <p:spPr>
          <a:xfrm>
            <a:off x="819879" y="4177794"/>
            <a:ext cx="2429712" cy="2429712"/>
          </a:xfrm>
          <a:prstGeom prst="ellipse">
            <a:avLst/>
          </a:prstGeom>
          <a:solidFill>
            <a:srgbClr val="0000FF"/>
          </a:solidFill>
          <a:ln w="22225" cap="flat" cmpd="thickThin" algn="ctr">
            <a:noFill/>
            <a:prstDash val="solid"/>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0" cap="none" spc="0" normalizeH="0" baseline="0" noProof="0">
              <a:ln>
                <a:noFill/>
              </a:ln>
              <a:solidFill>
                <a:prstClr val="black">
                  <a:lumMod val="95000"/>
                  <a:lumOff val="5000"/>
                </a:prstClr>
              </a:solidFill>
              <a:effectLst/>
              <a:uLnTx/>
              <a:uFillTx/>
              <a:latin typeface="Lucida Sans Unicode"/>
              <a:ea typeface="黑体" panose="02010609060101010101" pitchFamily="49" charset="-122"/>
              <a:cs typeface="+mn-cs"/>
            </a:endParaRPr>
          </a:p>
        </p:txBody>
      </p:sp>
      <p:sp>
        <p:nvSpPr>
          <p:cNvPr id="17" name="TextBox 16">
            <a:extLst>
              <a:ext uri="{FF2B5EF4-FFF2-40B4-BE49-F238E27FC236}">
                <a16:creationId xmlns:a16="http://schemas.microsoft.com/office/drawing/2014/main" id="{43E9EEEC-B601-4AB1-B6C8-2FB02CE5053E}"/>
              </a:ext>
            </a:extLst>
          </p:cNvPr>
          <p:cNvSpPr txBox="1"/>
          <p:nvPr/>
        </p:nvSpPr>
        <p:spPr>
          <a:xfrm>
            <a:off x="50024" y="4709332"/>
            <a:ext cx="3816726" cy="120032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FF00"/>
                </a:solidFill>
                <a:effectLst/>
                <a:uLnTx/>
                <a:uFillTx/>
                <a:latin typeface="#9Slide05 Beautiful Caps" panose="02040603050506020204" pitchFamily="18" charset="0"/>
                <a:ea typeface="+mn-ea"/>
                <a:cs typeface="+mn-cs"/>
              </a:rPr>
              <a:t>Câu</a:t>
            </a:r>
            <a:r>
              <a:rPr kumimoji="0" lang="en-US" sz="7200" b="1" i="0" u="none" strike="noStrike" kern="1200" cap="none" spc="0" normalizeH="0" baseline="0" noProof="0" dirty="0">
                <a:ln>
                  <a:noFill/>
                </a:ln>
                <a:solidFill>
                  <a:srgbClr val="FFFF00"/>
                </a:solidFill>
                <a:effectLst/>
                <a:uLnTx/>
                <a:uFillTx/>
                <a:latin typeface="#9Slide05 Beautiful Caps" panose="02040603050506020204" pitchFamily="18" charset="0"/>
                <a:ea typeface="+mn-ea"/>
                <a:cs typeface="+mn-cs"/>
              </a:rPr>
              <a:t> </a:t>
            </a:r>
            <a:r>
              <a:rPr lang="en-US" sz="7200" b="1" dirty="0">
                <a:solidFill>
                  <a:srgbClr val="FFFF00"/>
                </a:solidFill>
                <a:latin typeface="#9Slide05 Beautiful Caps" panose="02040603050506020204" pitchFamily="18" charset="0"/>
              </a:rPr>
              <a:t>4</a:t>
            </a:r>
            <a:endParaRPr kumimoji="0" lang="en-US" sz="7200" b="1" i="0" u="none" strike="noStrike" kern="1200" cap="none" spc="0" normalizeH="0" baseline="0" noProof="0" dirty="0">
              <a:ln>
                <a:noFill/>
              </a:ln>
              <a:solidFill>
                <a:srgbClr val="FFFF00"/>
              </a:solidFill>
              <a:effectLst/>
              <a:uLnTx/>
              <a:uFillTx/>
              <a:latin typeface="#9Slide05 Beautiful Caps" panose="02040603050506020204" pitchFamily="18" charset="0"/>
              <a:ea typeface="+mn-ea"/>
              <a:cs typeface="+mn-cs"/>
            </a:endParaRPr>
          </a:p>
        </p:txBody>
      </p:sp>
      <p:sp>
        <p:nvSpPr>
          <p:cNvPr id="10" name="TextBox 9">
            <a:extLst>
              <a:ext uri="{FF2B5EF4-FFF2-40B4-BE49-F238E27FC236}">
                <a16:creationId xmlns:a16="http://schemas.microsoft.com/office/drawing/2014/main" id="{22856C5E-CFD0-490B-8704-34430A61F8ED}"/>
              </a:ext>
            </a:extLst>
          </p:cNvPr>
          <p:cNvSpPr txBox="1"/>
          <p:nvPr/>
        </p:nvSpPr>
        <p:spPr>
          <a:xfrm>
            <a:off x="3834324" y="1904259"/>
            <a:ext cx="14070482" cy="7017306"/>
          </a:xfrm>
          <a:prstGeom prst="rect">
            <a:avLst/>
          </a:prstGeom>
          <a:noFill/>
        </p:spPr>
        <p:txBody>
          <a:bodyPr wrap="square">
            <a:spAutoFit/>
          </a:bodyPr>
          <a:lstStyle/>
          <a:p>
            <a:pPr marL="0" marR="0" lvl="0" indent="0" algn="l" defTabSz="519113" rtl="0" eaLnBrk="1" fontAlgn="auto" latinLnBrk="0" hangingPunct="1">
              <a:lnSpc>
                <a:spcPct val="150000"/>
              </a:lnSpc>
              <a:spcBef>
                <a:spcPts val="0"/>
              </a:spcBef>
              <a:spcAft>
                <a:spcPts val="0"/>
              </a:spcAft>
              <a:buClrTx/>
              <a:buSzTx/>
              <a:buFontTx/>
              <a:buNone/>
              <a:tabLst/>
              <a:defRPr/>
            </a:pPr>
            <a:r>
              <a:rPr kumimoji="0" lang="en-US" altLang="en-US" sz="5400" b="0" i="0" u="none" strike="noStrike" kern="1200" cap="none" spc="0" normalizeH="0" baseline="0" noProof="0" dirty="0" err="1" smtClean="0">
                <a:ln>
                  <a:noFill/>
                </a:ln>
                <a:solidFill>
                  <a:srgbClr val="FF0000"/>
                </a:solidFill>
                <a:effectLst/>
                <a:uLnTx/>
                <a:uFillTx/>
                <a:latin typeface="#9Slide07 IcielBaliho Script" pitchFamily="2" charset="-93"/>
                <a:ea typeface="+mn-ea"/>
                <a:cs typeface="+mn-cs"/>
              </a:rPr>
              <a:t>Địa</a:t>
            </a:r>
            <a:r>
              <a:rPr kumimoji="0" lang="en-US" altLang="en-US" sz="5400" b="0" i="0" u="none" strike="noStrike" kern="1200" cap="none" spc="0" normalizeH="0" baseline="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baseline="0" noProof="0" dirty="0" err="1" smtClean="0">
                <a:ln>
                  <a:noFill/>
                </a:ln>
                <a:solidFill>
                  <a:srgbClr val="FF0000"/>
                </a:solidFill>
                <a:effectLst/>
                <a:uLnTx/>
                <a:uFillTx/>
                <a:latin typeface="#9Slide07 IcielBaliho Script" pitchFamily="2" charset="-93"/>
                <a:ea typeface="+mn-ea"/>
                <a:cs typeface="+mn-cs"/>
              </a:rPr>
              <a:t>hình</a:t>
            </a:r>
            <a:r>
              <a:rPr kumimoji="0" lang="en-US" altLang="en-US" sz="5400" b="0" i="0" u="none" strike="noStrike" kern="1200" cap="none" spc="0" normalizeH="0" baseline="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baseline="0" noProof="0" dirty="0" err="1" smtClean="0">
                <a:ln>
                  <a:noFill/>
                </a:ln>
                <a:solidFill>
                  <a:srgbClr val="FF0000"/>
                </a:solidFill>
                <a:effectLst/>
                <a:uLnTx/>
                <a:uFillTx/>
                <a:latin typeface="#9Slide07 IcielBaliho Script" pitchFamily="2" charset="-93"/>
                <a:ea typeface="+mn-ea"/>
                <a:cs typeface="+mn-cs"/>
              </a:rPr>
              <a:t>vùng</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núi</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baseline="0" noProof="0" dirty="0" err="1" smtClean="0">
                <a:ln>
                  <a:noFill/>
                </a:ln>
                <a:solidFill>
                  <a:srgbClr val="FF0000"/>
                </a:solidFill>
                <a:effectLst/>
                <a:uLnTx/>
                <a:uFillTx/>
                <a:latin typeface="#9Slide07 IcielBaliho Script" pitchFamily="2" charset="-93"/>
                <a:ea typeface="+mn-ea"/>
                <a:cs typeface="+mn-cs"/>
              </a:rPr>
              <a:t>nước</a:t>
            </a:r>
            <a:r>
              <a:rPr kumimoji="0" lang="en-US" altLang="en-US" sz="5400" b="0" i="0" u="none" strike="noStrike" kern="1200" cap="none" spc="0" normalizeH="0" baseline="0" noProof="0" dirty="0" smtClean="0">
                <a:ln>
                  <a:noFill/>
                </a:ln>
                <a:solidFill>
                  <a:srgbClr val="FF0000"/>
                </a:solidFill>
                <a:effectLst/>
                <a:uLnTx/>
                <a:uFillTx/>
                <a:latin typeface="#9Slide07 IcielBaliho Script" pitchFamily="2" charset="-93"/>
                <a:ea typeface="+mn-ea"/>
                <a:cs typeface="+mn-cs"/>
              </a:rPr>
              <a:t> ta </a:t>
            </a:r>
            <a:r>
              <a:rPr kumimoji="0" lang="en-US" altLang="en-US" sz="5400" b="0" i="0" u="none" strike="noStrike" kern="1200" cap="none" spc="0" normalizeH="0" baseline="0" noProof="0" dirty="0" err="1" smtClean="0">
                <a:ln>
                  <a:noFill/>
                </a:ln>
                <a:solidFill>
                  <a:srgbClr val="FF0000"/>
                </a:solidFill>
                <a:effectLst/>
                <a:uLnTx/>
                <a:uFillTx/>
                <a:latin typeface="#9Slide07 IcielBaliho Script" pitchFamily="2" charset="-93"/>
                <a:ea typeface="+mn-ea"/>
                <a:cs typeface="+mn-cs"/>
              </a:rPr>
              <a:t>có</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tiềm</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năng</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lớn</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để</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phát</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triển</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ngành</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kinh</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tế</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nào</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sau</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đây</a:t>
            </a:r>
            <a:r>
              <a:rPr kumimoji="0" lang="en-US" altLang="en-US" sz="5400" b="0" i="0" u="none" strike="noStrike" kern="1200" cap="none" spc="0" normalizeH="0" baseline="0" noProof="0" dirty="0" smtClean="0">
                <a:ln>
                  <a:noFill/>
                </a:ln>
                <a:solidFill>
                  <a:srgbClr val="FF0000"/>
                </a:solidFill>
                <a:effectLst/>
                <a:uLnTx/>
                <a:uFillTx/>
                <a:latin typeface="#9Slide07 IcielBaliho Script" pitchFamily="2" charset="-93"/>
                <a:ea typeface="+mn-ea"/>
                <a:cs typeface="+mn-cs"/>
              </a:rPr>
              <a:t>?</a:t>
            </a:r>
            <a:endParaRPr kumimoji="0" lang="en-US" altLang="en-US" sz="5400" b="0" i="0" u="none" strike="noStrike" kern="1200" cap="none" spc="0" normalizeH="0" baseline="0" noProof="0" dirty="0">
              <a:ln>
                <a:noFill/>
              </a:ln>
              <a:solidFill>
                <a:srgbClr val="FF0000"/>
              </a:solidFill>
              <a:effectLst/>
              <a:uLnTx/>
              <a:uFillTx/>
              <a:latin typeface="#9Slide07 IcielBaliho Script" pitchFamily="2" charset="-93"/>
              <a:ea typeface="+mn-ea"/>
              <a:cs typeface="+mn-cs"/>
            </a:endParaRPr>
          </a:p>
          <a:p>
            <a:pPr marL="0" marR="0" lvl="0" indent="0" algn="l" defTabSz="519113"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18133D"/>
                </a:solidFill>
                <a:effectLst/>
                <a:uLnTx/>
                <a:uFillTx/>
                <a:latin typeface="#9Slide07 IcielBaliho Script" pitchFamily="2" charset="-93"/>
                <a:ea typeface="+mn-ea"/>
                <a:cs typeface="+mn-cs"/>
              </a:rPr>
              <a:t>A. </a:t>
            </a:r>
            <a:r>
              <a:rPr kumimoji="0" lang="en-US" sz="4800" b="0" i="0" u="none" strike="noStrike" kern="1200" cap="none" spc="0" normalizeH="0" baseline="0" noProof="0" dirty="0" err="1" smtClean="0">
                <a:ln>
                  <a:noFill/>
                </a:ln>
                <a:solidFill>
                  <a:srgbClr val="18133D"/>
                </a:solidFill>
                <a:effectLst/>
                <a:uLnTx/>
                <a:uFillTx/>
                <a:latin typeface="#9Slide07 IcielBaliho Script" pitchFamily="2" charset="-93"/>
                <a:ea typeface="+mn-ea"/>
                <a:cs typeface="+mn-cs"/>
              </a:rPr>
              <a:t>Nuôi</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trồng</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thuỷ</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sản</a:t>
            </a:r>
            <a:endParaRPr kumimoji="0" lang="en-US" sz="4800" b="0" i="0" u="none" strike="noStrike" kern="1200" cap="none" spc="0" normalizeH="0" baseline="0" noProof="0" dirty="0">
              <a:ln>
                <a:noFill/>
              </a:ln>
              <a:solidFill>
                <a:srgbClr val="18133D"/>
              </a:solidFill>
              <a:effectLst/>
              <a:uLnTx/>
              <a:uFillTx/>
              <a:latin typeface="#9Slide07 IcielBaliho Script" pitchFamily="2" charset="-93"/>
              <a:ea typeface="+mn-ea"/>
              <a:cs typeface="+mn-cs"/>
            </a:endParaRPr>
          </a:p>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18133D"/>
                </a:solidFill>
                <a:effectLst/>
                <a:uLnTx/>
                <a:uFillTx/>
                <a:latin typeface="#9Slide07 IcielBaliho Script" pitchFamily="2" charset="-93"/>
                <a:ea typeface="+mn-ea"/>
                <a:cs typeface="+mn-cs"/>
              </a:rPr>
              <a:t>B. </a:t>
            </a:r>
            <a:r>
              <a:rPr kumimoji="0" lang="en-US" sz="4800" b="0" i="0" u="none" strike="noStrike" kern="1200" cap="none" spc="0" normalizeH="0" baseline="0" noProof="0" dirty="0" smtClean="0">
                <a:ln>
                  <a:noFill/>
                </a:ln>
                <a:solidFill>
                  <a:srgbClr val="18133D"/>
                </a:solidFill>
                <a:effectLst/>
                <a:uLnTx/>
                <a:uFillTx/>
                <a:latin typeface="#9Slide07 IcielBaliho Script" pitchFamily="2" charset="-93"/>
                <a:ea typeface="+mn-ea"/>
                <a:cs typeface="+mn-cs"/>
              </a:rPr>
              <a:t>Du </a:t>
            </a:r>
            <a:r>
              <a:rPr kumimoji="0" lang="en-US" sz="4800" b="0" i="0" u="none" strike="noStrike" kern="1200" cap="none" spc="0" normalizeH="0" baseline="0" noProof="0" dirty="0" err="1" smtClean="0">
                <a:ln>
                  <a:noFill/>
                </a:ln>
                <a:solidFill>
                  <a:srgbClr val="18133D"/>
                </a:solidFill>
                <a:effectLst/>
                <a:uLnTx/>
                <a:uFillTx/>
                <a:latin typeface="#9Slide07 IcielBaliho Script" pitchFamily="2" charset="-93"/>
                <a:ea typeface="+mn-ea"/>
                <a:cs typeface="+mn-cs"/>
              </a:rPr>
              <a:t>lịch</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nghỉ</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dưỡng</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và</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thuỷ</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điện</a:t>
            </a:r>
            <a:endParaRPr kumimoji="0" lang="en-US" sz="4800" b="0" i="0" u="none" strike="noStrike" kern="1200" cap="none" spc="0" normalizeH="0" baseline="0" noProof="0" dirty="0">
              <a:ln>
                <a:noFill/>
              </a:ln>
              <a:solidFill>
                <a:srgbClr val="18133D"/>
              </a:solidFill>
              <a:effectLst/>
              <a:uLnTx/>
              <a:uFillTx/>
              <a:latin typeface="#9Slide07 IcielBaliho Script" pitchFamily="2" charset="-93"/>
              <a:ea typeface="+mn-ea"/>
              <a:cs typeface="+mn-cs"/>
            </a:endParaRPr>
          </a:p>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18133D"/>
                </a:solidFill>
                <a:effectLst/>
                <a:uLnTx/>
                <a:uFillTx/>
                <a:latin typeface="#9Slide07 IcielBaliho Script" pitchFamily="2" charset="-93"/>
                <a:ea typeface="+mn-ea"/>
                <a:cs typeface="+mn-cs"/>
              </a:rPr>
              <a:t>C. </a:t>
            </a:r>
            <a:r>
              <a:rPr kumimoji="0" lang="en-US" sz="4800" b="0" i="0" u="none" strike="noStrike" kern="1200" cap="none" spc="0" normalizeH="0" baseline="0" noProof="0" dirty="0" err="1" smtClean="0">
                <a:ln>
                  <a:noFill/>
                </a:ln>
                <a:solidFill>
                  <a:srgbClr val="18133D"/>
                </a:solidFill>
                <a:effectLst/>
                <a:uLnTx/>
                <a:uFillTx/>
                <a:latin typeface="#9Slide07 IcielBaliho Script" pitchFamily="2" charset="-93"/>
                <a:ea typeface="+mn-ea"/>
                <a:cs typeface="+mn-cs"/>
              </a:rPr>
              <a:t>Trồng</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lúa</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nước</a:t>
            </a:r>
            <a:endParaRPr kumimoji="0" lang="en-US" sz="4800" b="0" i="0" u="none" strike="noStrike" kern="1200" cap="none" spc="0" normalizeH="0" baseline="0" noProof="0" dirty="0">
              <a:ln>
                <a:noFill/>
              </a:ln>
              <a:solidFill>
                <a:srgbClr val="18133D"/>
              </a:solidFill>
              <a:effectLst/>
              <a:uLnTx/>
              <a:uFillTx/>
              <a:latin typeface="#9Slide07 IcielBaliho Script" pitchFamily="2" charset="-93"/>
              <a:ea typeface="+mn-ea"/>
              <a:cs typeface="+mn-cs"/>
            </a:endParaRPr>
          </a:p>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18133D"/>
                </a:solidFill>
                <a:effectLst/>
                <a:uLnTx/>
                <a:uFillTx/>
                <a:latin typeface="#9Slide07 IcielBaliho Script" pitchFamily="2" charset="-93"/>
                <a:ea typeface="+mn-ea"/>
                <a:cs typeface="+mn-cs"/>
              </a:rPr>
              <a:t>D. </a:t>
            </a:r>
            <a:r>
              <a:rPr kumimoji="0" lang="en-US" sz="4800" b="0" i="0" u="none" strike="noStrike" kern="1200" cap="none" spc="0" normalizeH="0" baseline="0" noProof="0" dirty="0" err="1" smtClean="0">
                <a:ln>
                  <a:noFill/>
                </a:ln>
                <a:solidFill>
                  <a:srgbClr val="18133D"/>
                </a:solidFill>
                <a:effectLst/>
                <a:uLnTx/>
                <a:uFillTx/>
                <a:latin typeface="#9Slide07 IcielBaliho Script" pitchFamily="2" charset="-93"/>
                <a:ea typeface="+mn-ea"/>
                <a:cs typeface="+mn-cs"/>
              </a:rPr>
              <a:t>Khai</a:t>
            </a:r>
            <a:r>
              <a:rPr kumimoji="0" lang="en-US" sz="4800" b="0" i="0" u="none" strike="noStrike" kern="1200" cap="none" spc="0" normalizeH="0" baseline="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baseline="0" noProof="0" dirty="0" err="1" smtClean="0">
                <a:ln>
                  <a:noFill/>
                </a:ln>
                <a:solidFill>
                  <a:srgbClr val="18133D"/>
                </a:solidFill>
                <a:effectLst/>
                <a:uLnTx/>
                <a:uFillTx/>
                <a:latin typeface="#9Slide07 IcielBaliho Script" pitchFamily="2" charset="-93"/>
                <a:ea typeface="+mn-ea"/>
                <a:cs typeface="+mn-cs"/>
              </a:rPr>
              <a:t>thác</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muối</a:t>
            </a:r>
            <a:endParaRPr kumimoji="0" lang="en-US" sz="4800" b="0" i="0" u="none" strike="noStrike" kern="1200" cap="none" spc="0" normalizeH="0" baseline="0" noProof="0" dirty="0">
              <a:ln>
                <a:noFill/>
              </a:ln>
              <a:solidFill>
                <a:srgbClr val="18133D"/>
              </a:solidFill>
              <a:effectLst/>
              <a:uLnTx/>
              <a:uFillTx/>
              <a:latin typeface="#9Slide07 IcielBaliho Script" pitchFamily="2" charset="-93"/>
              <a:ea typeface="+mn-ea"/>
              <a:cs typeface="+mn-cs"/>
            </a:endParaRPr>
          </a:p>
        </p:txBody>
      </p:sp>
      <p:pic>
        <p:nvPicPr>
          <p:cNvPr id="13" name="Picture 4" descr="tick-png-blue – CÔNG TY CỔ PHẦN ỨNG DỤNG VÀ PHÁT TRIỂN CÔNG NGHỆ ...">
            <a:extLst>
              <a:ext uri="{FF2B5EF4-FFF2-40B4-BE49-F238E27FC236}">
                <a16:creationId xmlns:a16="http://schemas.microsoft.com/office/drawing/2014/main" id="{BF03CA30-D0BD-4164-B3CC-A28E86BCAF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12721">
            <a:off x="2821396" y="5631237"/>
            <a:ext cx="1034267" cy="1034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339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368010" y="2183927"/>
            <a:ext cx="17476470" cy="7543800"/>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9Slide01 Noi dung ngan"/>
              <a:ea typeface="+mn-ea"/>
              <a:cs typeface="+mn-cs"/>
            </a:endParaRPr>
          </a:p>
        </p:txBody>
      </p:sp>
      <p:sp>
        <p:nvSpPr>
          <p:cNvPr id="8" name="Rectangle: Rounded Corners 7">
            <a:extLst>
              <a:ext uri="{FF2B5EF4-FFF2-40B4-BE49-F238E27FC236}">
                <a16:creationId xmlns:a16="http://schemas.microsoft.com/office/drawing/2014/main" id="{D5E2DBC3-9568-425B-B9FC-D55F6C8E503A}"/>
              </a:ext>
            </a:extLst>
          </p:cNvPr>
          <p:cNvSpPr/>
          <p:nvPr/>
        </p:nvSpPr>
        <p:spPr>
          <a:xfrm>
            <a:off x="438495" y="309086"/>
            <a:ext cx="17476470" cy="1276310"/>
          </a:xfrm>
          <a:prstGeom prst="roundRect">
            <a:avLst/>
          </a:prstGeom>
          <a:solidFill>
            <a:schemeClr val="bg1"/>
          </a:solidFill>
          <a:ln w="28575" cap="flat" cmpd="sng" algn="ctr">
            <a:solidFill>
              <a:schemeClr val="bg1"/>
            </a:solid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00FF"/>
                </a:solidFill>
                <a:effectLst/>
                <a:uLnTx/>
                <a:uFillTx/>
                <a:latin typeface="Patrick Hand" panose="00000500000000000000" pitchFamily="2" charset="0"/>
                <a:ea typeface="+mn-ea"/>
                <a:cs typeface="+mn-cs"/>
              </a:rPr>
              <a:t>ĐỊA HÌNH VIỆT NAM</a:t>
            </a:r>
          </a:p>
        </p:txBody>
      </p:sp>
      <p:pic>
        <p:nvPicPr>
          <p:cNvPr id="5" name="Picture 4">
            <a:extLst>
              <a:ext uri="{FF2B5EF4-FFF2-40B4-BE49-F238E27FC236}">
                <a16:creationId xmlns:a16="http://schemas.microsoft.com/office/drawing/2014/main" id="{667DA0E7-006C-42E9-A821-7F346FE4C909}"/>
              </a:ext>
            </a:extLst>
          </p:cNvPr>
          <p:cNvPicPr>
            <a:picLocks noChangeAspect="1"/>
          </p:cNvPicPr>
          <p:nvPr/>
        </p:nvPicPr>
        <p:blipFill>
          <a:blip r:embed="rId2"/>
          <a:stretch>
            <a:fillRect/>
          </a:stretch>
        </p:blipFill>
        <p:spPr>
          <a:xfrm>
            <a:off x="13457117" y="6844090"/>
            <a:ext cx="4705350" cy="2883638"/>
          </a:xfrm>
          <a:prstGeom prst="rect">
            <a:avLst/>
          </a:prstGeom>
        </p:spPr>
      </p:pic>
      <p:sp>
        <p:nvSpPr>
          <p:cNvPr id="15" name="椭圆 5">
            <a:extLst>
              <a:ext uri="{FF2B5EF4-FFF2-40B4-BE49-F238E27FC236}">
                <a16:creationId xmlns:a16="http://schemas.microsoft.com/office/drawing/2014/main" id="{3A5F53E7-4966-43FA-AC3F-BD65152314CB}"/>
              </a:ext>
            </a:extLst>
          </p:cNvPr>
          <p:cNvSpPr>
            <a:spLocks noChangeAspect="1"/>
          </p:cNvSpPr>
          <p:nvPr/>
        </p:nvSpPr>
        <p:spPr>
          <a:xfrm>
            <a:off x="656852" y="4045753"/>
            <a:ext cx="2734319" cy="2734319"/>
          </a:xfrm>
          <a:prstGeom prst="ellipse">
            <a:avLst/>
          </a:prstGeom>
          <a:noFill/>
          <a:ln w="22225" cap="flat" cmpd="thickThin" algn="ctr">
            <a:solidFill>
              <a:srgbClr val="FEA42E"/>
            </a:solidFill>
            <a:prstDash val="solid"/>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0" cap="none" spc="0" normalizeH="0" baseline="0" noProof="0" dirty="0">
              <a:ln>
                <a:noFill/>
              </a:ln>
              <a:solidFill>
                <a:prstClr val="white"/>
              </a:solidFill>
              <a:effectLst/>
              <a:uLnTx/>
              <a:uFillTx/>
              <a:latin typeface="Lucida Sans Unicode"/>
              <a:ea typeface="黑体" panose="02010609060101010101" pitchFamily="49" charset="-122"/>
              <a:cs typeface="+mn-cs"/>
            </a:endParaRPr>
          </a:p>
        </p:txBody>
      </p:sp>
      <p:sp>
        <p:nvSpPr>
          <p:cNvPr id="16" name="椭圆 6">
            <a:extLst>
              <a:ext uri="{FF2B5EF4-FFF2-40B4-BE49-F238E27FC236}">
                <a16:creationId xmlns:a16="http://schemas.microsoft.com/office/drawing/2014/main" id="{C1E3E53A-810C-4C32-9608-BC02D358D2CA}"/>
              </a:ext>
            </a:extLst>
          </p:cNvPr>
          <p:cNvSpPr>
            <a:spLocks noChangeAspect="1"/>
          </p:cNvSpPr>
          <p:nvPr/>
        </p:nvSpPr>
        <p:spPr>
          <a:xfrm>
            <a:off x="819879" y="4177794"/>
            <a:ext cx="2429712" cy="2429712"/>
          </a:xfrm>
          <a:prstGeom prst="ellipse">
            <a:avLst/>
          </a:prstGeom>
          <a:solidFill>
            <a:srgbClr val="0000FF"/>
          </a:solidFill>
          <a:ln w="22225" cap="flat" cmpd="thickThin" algn="ctr">
            <a:noFill/>
            <a:prstDash val="solid"/>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0" cap="none" spc="0" normalizeH="0" baseline="0" noProof="0">
              <a:ln>
                <a:noFill/>
              </a:ln>
              <a:solidFill>
                <a:prstClr val="black">
                  <a:lumMod val="95000"/>
                  <a:lumOff val="5000"/>
                </a:prstClr>
              </a:solidFill>
              <a:effectLst/>
              <a:uLnTx/>
              <a:uFillTx/>
              <a:latin typeface="Lucida Sans Unicode"/>
              <a:ea typeface="黑体" panose="02010609060101010101" pitchFamily="49" charset="-122"/>
              <a:cs typeface="+mn-cs"/>
            </a:endParaRPr>
          </a:p>
        </p:txBody>
      </p:sp>
      <p:sp>
        <p:nvSpPr>
          <p:cNvPr id="17" name="TextBox 16">
            <a:extLst>
              <a:ext uri="{FF2B5EF4-FFF2-40B4-BE49-F238E27FC236}">
                <a16:creationId xmlns:a16="http://schemas.microsoft.com/office/drawing/2014/main" id="{43E9EEEC-B601-4AB1-B6C8-2FB02CE5053E}"/>
              </a:ext>
            </a:extLst>
          </p:cNvPr>
          <p:cNvSpPr txBox="1"/>
          <p:nvPr/>
        </p:nvSpPr>
        <p:spPr>
          <a:xfrm>
            <a:off x="50024" y="4709332"/>
            <a:ext cx="3816726" cy="120032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FF00"/>
                </a:solidFill>
                <a:effectLst/>
                <a:uLnTx/>
                <a:uFillTx/>
                <a:latin typeface="#9Slide05 Beautiful Caps" panose="02040603050506020204" pitchFamily="18" charset="0"/>
                <a:ea typeface="+mn-ea"/>
                <a:cs typeface="+mn-cs"/>
              </a:rPr>
              <a:t>Câu</a:t>
            </a:r>
            <a:r>
              <a:rPr kumimoji="0" lang="en-US" sz="7200" b="1" i="0" u="none" strike="noStrike" kern="1200" cap="none" spc="0" normalizeH="0" baseline="0" noProof="0" dirty="0">
                <a:ln>
                  <a:noFill/>
                </a:ln>
                <a:solidFill>
                  <a:srgbClr val="FFFF00"/>
                </a:solidFill>
                <a:effectLst/>
                <a:uLnTx/>
                <a:uFillTx/>
                <a:latin typeface="#9Slide05 Beautiful Caps" panose="02040603050506020204" pitchFamily="18" charset="0"/>
                <a:ea typeface="+mn-ea"/>
                <a:cs typeface="+mn-cs"/>
              </a:rPr>
              <a:t> </a:t>
            </a:r>
            <a:r>
              <a:rPr lang="en-US" sz="7200" b="1" dirty="0">
                <a:solidFill>
                  <a:srgbClr val="FFFF00"/>
                </a:solidFill>
                <a:latin typeface="#9Slide05 Beautiful Caps" panose="02040603050506020204" pitchFamily="18" charset="0"/>
              </a:rPr>
              <a:t>5</a:t>
            </a:r>
            <a:endParaRPr kumimoji="0" lang="en-US" sz="7200" b="1" i="0" u="none" strike="noStrike" kern="1200" cap="none" spc="0" normalizeH="0" baseline="0" noProof="0" dirty="0">
              <a:ln>
                <a:noFill/>
              </a:ln>
              <a:solidFill>
                <a:srgbClr val="FFFF00"/>
              </a:solidFill>
              <a:effectLst/>
              <a:uLnTx/>
              <a:uFillTx/>
              <a:latin typeface="#9Slide05 Beautiful Caps" panose="02040603050506020204" pitchFamily="18" charset="0"/>
              <a:ea typeface="+mn-ea"/>
              <a:cs typeface="+mn-cs"/>
            </a:endParaRPr>
          </a:p>
        </p:txBody>
      </p:sp>
      <p:sp>
        <p:nvSpPr>
          <p:cNvPr id="10" name="TextBox 9">
            <a:extLst>
              <a:ext uri="{FF2B5EF4-FFF2-40B4-BE49-F238E27FC236}">
                <a16:creationId xmlns:a16="http://schemas.microsoft.com/office/drawing/2014/main" id="{22856C5E-CFD0-490B-8704-34430A61F8ED}"/>
              </a:ext>
            </a:extLst>
          </p:cNvPr>
          <p:cNvSpPr txBox="1"/>
          <p:nvPr/>
        </p:nvSpPr>
        <p:spPr>
          <a:xfrm>
            <a:off x="3834324" y="1904259"/>
            <a:ext cx="14070482" cy="7017306"/>
          </a:xfrm>
          <a:prstGeom prst="rect">
            <a:avLst/>
          </a:prstGeom>
          <a:noFill/>
        </p:spPr>
        <p:txBody>
          <a:bodyPr wrap="square">
            <a:spAutoFit/>
          </a:bodyPr>
          <a:lstStyle/>
          <a:p>
            <a:pPr marL="0" marR="0" lvl="0" indent="0" algn="l" defTabSz="519113" rtl="0" eaLnBrk="1" fontAlgn="auto" latinLnBrk="0" hangingPunct="1">
              <a:lnSpc>
                <a:spcPct val="150000"/>
              </a:lnSpc>
              <a:spcBef>
                <a:spcPts val="0"/>
              </a:spcBef>
              <a:spcAft>
                <a:spcPts val="0"/>
              </a:spcAft>
              <a:buClrTx/>
              <a:buSzTx/>
              <a:buFontTx/>
              <a:buNone/>
              <a:tabLst/>
              <a:defRPr/>
            </a:pPr>
            <a:r>
              <a:rPr kumimoji="0" lang="en-US" altLang="en-US" sz="5400" b="0" i="0" u="none" strike="noStrike" kern="1200" cap="none" spc="0" normalizeH="0" baseline="0" noProof="0" dirty="0" err="1" smtClean="0">
                <a:ln>
                  <a:noFill/>
                </a:ln>
                <a:solidFill>
                  <a:srgbClr val="FF0000"/>
                </a:solidFill>
                <a:effectLst/>
                <a:uLnTx/>
                <a:uFillTx/>
                <a:latin typeface="#9Slide07 IcielBaliho Script" pitchFamily="2" charset="-93"/>
                <a:ea typeface="+mn-ea"/>
                <a:cs typeface="+mn-cs"/>
              </a:rPr>
              <a:t>Hạn</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chế</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lớn</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nhất</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của</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địa</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hình</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đồi</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núi</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đối</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với</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giao</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thông</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và</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phát</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triển</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kinh</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tế</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 </a:t>
            </a:r>
            <a:r>
              <a:rPr kumimoji="0" lang="en-US" altLang="en-US" sz="5400" b="0" i="0" u="none" strike="noStrike" kern="1200" cap="none" spc="0" normalizeH="0" noProof="0" dirty="0" err="1" smtClean="0">
                <a:ln>
                  <a:noFill/>
                </a:ln>
                <a:solidFill>
                  <a:srgbClr val="FF0000"/>
                </a:solidFill>
                <a:effectLst/>
                <a:uLnTx/>
                <a:uFillTx/>
                <a:latin typeface="#9Slide07 IcielBaliho Script" pitchFamily="2" charset="-93"/>
                <a:ea typeface="+mn-ea"/>
                <a:cs typeface="+mn-cs"/>
              </a:rPr>
              <a:t>là</a:t>
            </a:r>
            <a:r>
              <a:rPr kumimoji="0" lang="en-US" altLang="en-US" sz="5400" b="0" i="0" u="none" strike="noStrike" kern="1200" cap="none" spc="0" normalizeH="0" noProof="0" dirty="0" smtClean="0">
                <a:ln>
                  <a:noFill/>
                </a:ln>
                <a:solidFill>
                  <a:srgbClr val="FF0000"/>
                </a:solidFill>
                <a:effectLst/>
                <a:uLnTx/>
                <a:uFillTx/>
                <a:latin typeface="#9Slide07 IcielBaliho Script" pitchFamily="2" charset="-93"/>
                <a:ea typeface="+mn-ea"/>
                <a:cs typeface="+mn-cs"/>
              </a:rPr>
              <a:t>:</a:t>
            </a:r>
            <a:endParaRPr kumimoji="0" lang="en-US" altLang="en-US" sz="5400" b="0" i="0" u="none" strike="noStrike" kern="1200" cap="none" spc="0" normalizeH="0" baseline="0" noProof="0" dirty="0">
              <a:ln>
                <a:noFill/>
              </a:ln>
              <a:solidFill>
                <a:srgbClr val="FF0000"/>
              </a:solidFill>
              <a:effectLst/>
              <a:uLnTx/>
              <a:uFillTx/>
              <a:latin typeface="#9Slide07 IcielBaliho Script" pitchFamily="2" charset="-93"/>
              <a:ea typeface="+mn-ea"/>
              <a:cs typeface="+mn-cs"/>
            </a:endParaRPr>
          </a:p>
          <a:p>
            <a:pPr marL="0" marR="0" lvl="0" indent="0" algn="l" defTabSz="519113"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18133D"/>
                </a:solidFill>
                <a:effectLst/>
                <a:uLnTx/>
                <a:uFillTx/>
                <a:latin typeface="#9Slide07 IcielBaliho Script" pitchFamily="2" charset="-93"/>
                <a:ea typeface="+mn-ea"/>
                <a:cs typeface="+mn-cs"/>
              </a:rPr>
              <a:t>A. </a:t>
            </a:r>
            <a:r>
              <a:rPr kumimoji="0" lang="en-US" sz="4800" b="0" i="0" u="none" strike="noStrike" kern="1200" cap="none" spc="0" normalizeH="0" baseline="0" noProof="0" dirty="0" err="1" smtClean="0">
                <a:ln>
                  <a:noFill/>
                </a:ln>
                <a:solidFill>
                  <a:srgbClr val="18133D"/>
                </a:solidFill>
                <a:effectLst/>
                <a:uLnTx/>
                <a:uFillTx/>
                <a:latin typeface="#9Slide07 IcielBaliho Script" pitchFamily="2" charset="-93"/>
                <a:ea typeface="+mn-ea"/>
                <a:cs typeface="+mn-cs"/>
              </a:rPr>
              <a:t>Nhiều</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đồng</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bằng</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nhỏ</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hẹp</a:t>
            </a:r>
            <a:endParaRPr kumimoji="0" lang="en-US" sz="4800" b="0" i="0" u="none" strike="noStrike" kern="1200" cap="none" spc="0" normalizeH="0" baseline="0" noProof="0" dirty="0">
              <a:ln>
                <a:noFill/>
              </a:ln>
              <a:solidFill>
                <a:srgbClr val="18133D"/>
              </a:solidFill>
              <a:effectLst/>
              <a:uLnTx/>
              <a:uFillTx/>
              <a:latin typeface="#9Slide07 IcielBaliho Script" pitchFamily="2" charset="-93"/>
              <a:ea typeface="+mn-ea"/>
              <a:cs typeface="+mn-cs"/>
            </a:endParaRPr>
          </a:p>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18133D"/>
                </a:solidFill>
                <a:effectLst/>
                <a:uLnTx/>
                <a:uFillTx/>
                <a:latin typeface="#9Slide07 IcielBaliho Script" pitchFamily="2" charset="-93"/>
                <a:ea typeface="+mn-ea"/>
                <a:cs typeface="+mn-cs"/>
              </a:rPr>
              <a:t>B. </a:t>
            </a:r>
            <a:r>
              <a:rPr kumimoji="0" lang="en-US" sz="4800" b="0" i="0" u="none" strike="noStrike" kern="1200" cap="none" spc="0" normalizeH="0" baseline="0" noProof="0" dirty="0" err="1" smtClean="0">
                <a:ln>
                  <a:noFill/>
                </a:ln>
                <a:solidFill>
                  <a:srgbClr val="18133D"/>
                </a:solidFill>
                <a:effectLst/>
                <a:uLnTx/>
                <a:uFillTx/>
                <a:latin typeface="#9Slide07 IcielBaliho Script" pitchFamily="2" charset="-93"/>
                <a:ea typeface="+mn-ea"/>
                <a:cs typeface="+mn-cs"/>
              </a:rPr>
              <a:t>Thường</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xuyên</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có</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gió</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mùa</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Tây</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Nam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mạnh</a:t>
            </a:r>
            <a:endParaRPr kumimoji="0" lang="en-US" sz="4800" b="0" i="0" u="none" strike="noStrike" kern="1200" cap="none" spc="0" normalizeH="0" baseline="0" noProof="0" dirty="0">
              <a:ln>
                <a:noFill/>
              </a:ln>
              <a:solidFill>
                <a:srgbClr val="18133D"/>
              </a:solidFill>
              <a:effectLst/>
              <a:uLnTx/>
              <a:uFillTx/>
              <a:latin typeface="#9Slide07 IcielBaliho Script" pitchFamily="2" charset="-93"/>
              <a:ea typeface="+mn-ea"/>
              <a:cs typeface="+mn-cs"/>
            </a:endParaRPr>
          </a:p>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18133D"/>
                </a:solidFill>
                <a:effectLst/>
                <a:uLnTx/>
                <a:uFillTx/>
                <a:latin typeface="#9Slide07 IcielBaliho Script" pitchFamily="2" charset="-93"/>
                <a:ea typeface="+mn-ea"/>
                <a:cs typeface="+mn-cs"/>
              </a:rPr>
              <a:t>C. </a:t>
            </a:r>
            <a:r>
              <a:rPr lang="en-US" sz="4800" dirty="0" err="1" smtClean="0">
                <a:solidFill>
                  <a:srgbClr val="18133D"/>
                </a:solidFill>
                <a:latin typeface="#9Slide07 IcielBaliho Script" pitchFamily="2" charset="-93"/>
              </a:rPr>
              <a:t>Địa</a:t>
            </a:r>
            <a:r>
              <a:rPr lang="en-US" sz="4800" dirty="0" smtClean="0">
                <a:solidFill>
                  <a:srgbClr val="18133D"/>
                </a:solidFill>
                <a:latin typeface="#9Slide07 IcielBaliho Script" pitchFamily="2" charset="-93"/>
              </a:rPr>
              <a:t> </a:t>
            </a:r>
            <a:r>
              <a:rPr lang="en-US" sz="4800" dirty="0" err="1" smtClean="0">
                <a:solidFill>
                  <a:srgbClr val="18133D"/>
                </a:solidFill>
                <a:latin typeface="#9Slide07 IcielBaliho Script" pitchFamily="2" charset="-93"/>
              </a:rPr>
              <a:t>hình</a:t>
            </a:r>
            <a:r>
              <a:rPr lang="en-US" sz="4800" dirty="0" smtClean="0">
                <a:solidFill>
                  <a:srgbClr val="18133D"/>
                </a:solidFill>
                <a:latin typeface="#9Slide07 IcielBaliho Script" pitchFamily="2" charset="-93"/>
              </a:rPr>
              <a:t> </a:t>
            </a:r>
            <a:r>
              <a:rPr lang="en-US" sz="4800" dirty="0" err="1" smtClean="0">
                <a:solidFill>
                  <a:srgbClr val="18133D"/>
                </a:solidFill>
                <a:latin typeface="#9Slide07 IcielBaliho Script" pitchFamily="2" charset="-93"/>
              </a:rPr>
              <a:t>bị</a:t>
            </a:r>
            <a:r>
              <a:rPr lang="en-US" sz="4800" dirty="0" smtClean="0">
                <a:solidFill>
                  <a:srgbClr val="18133D"/>
                </a:solidFill>
                <a:latin typeface="#9Slide07 IcielBaliho Script" pitchFamily="2" charset="-93"/>
              </a:rPr>
              <a:t> chia </a:t>
            </a:r>
            <a:r>
              <a:rPr lang="en-US" sz="4800" dirty="0" err="1" smtClean="0">
                <a:solidFill>
                  <a:srgbClr val="18133D"/>
                </a:solidFill>
                <a:latin typeface="#9Slide07 IcielBaliho Script" pitchFamily="2" charset="-93"/>
              </a:rPr>
              <a:t>cắt</a:t>
            </a:r>
            <a:r>
              <a:rPr lang="en-US" sz="4800" dirty="0" smtClean="0">
                <a:solidFill>
                  <a:srgbClr val="18133D"/>
                </a:solidFill>
                <a:latin typeface="#9Slide07 IcielBaliho Script" pitchFamily="2" charset="-93"/>
              </a:rPr>
              <a:t> </a:t>
            </a:r>
            <a:r>
              <a:rPr lang="en-US" sz="4800" dirty="0" err="1" smtClean="0">
                <a:solidFill>
                  <a:srgbClr val="18133D"/>
                </a:solidFill>
                <a:latin typeface="#9Slide07 IcielBaliho Script" pitchFamily="2" charset="-93"/>
              </a:rPr>
              <a:t>mạnh</a:t>
            </a:r>
            <a:r>
              <a:rPr lang="en-US" sz="4800" dirty="0" smtClean="0">
                <a:solidFill>
                  <a:srgbClr val="18133D"/>
                </a:solidFill>
                <a:latin typeface="#9Slide07 IcielBaliho Script" pitchFamily="2" charset="-93"/>
              </a:rPr>
              <a:t>, </a:t>
            </a:r>
            <a:r>
              <a:rPr lang="en-US" sz="4800" dirty="0" err="1" smtClean="0">
                <a:solidFill>
                  <a:srgbClr val="18133D"/>
                </a:solidFill>
                <a:latin typeface="#9Slide07 IcielBaliho Script" pitchFamily="2" charset="-93"/>
              </a:rPr>
              <a:t>dốc</a:t>
            </a:r>
            <a:r>
              <a:rPr lang="en-US" sz="4800" dirty="0" smtClean="0">
                <a:solidFill>
                  <a:srgbClr val="18133D"/>
                </a:solidFill>
                <a:latin typeface="#9Slide07 IcielBaliho Script" pitchFamily="2" charset="-93"/>
              </a:rPr>
              <a:t>, </a:t>
            </a:r>
            <a:r>
              <a:rPr lang="en-US" sz="4800" dirty="0" err="1" smtClean="0">
                <a:solidFill>
                  <a:srgbClr val="18133D"/>
                </a:solidFill>
                <a:latin typeface="#9Slide07 IcielBaliho Script" pitchFamily="2" charset="-93"/>
              </a:rPr>
              <a:t>dễ</a:t>
            </a:r>
            <a:r>
              <a:rPr lang="en-US" sz="4800" dirty="0" smtClean="0">
                <a:solidFill>
                  <a:srgbClr val="18133D"/>
                </a:solidFill>
                <a:latin typeface="#9Slide07 IcielBaliho Script" pitchFamily="2" charset="-93"/>
              </a:rPr>
              <a:t> </a:t>
            </a:r>
            <a:r>
              <a:rPr lang="en-US" sz="4800" dirty="0" err="1" smtClean="0">
                <a:solidFill>
                  <a:srgbClr val="18133D"/>
                </a:solidFill>
                <a:latin typeface="#9Slide07 IcielBaliho Script" pitchFamily="2" charset="-93"/>
              </a:rPr>
              <a:t>sạt</a:t>
            </a:r>
            <a:r>
              <a:rPr lang="en-US" sz="4800" dirty="0" smtClean="0">
                <a:solidFill>
                  <a:srgbClr val="18133D"/>
                </a:solidFill>
                <a:latin typeface="#9Slide07 IcielBaliho Script" pitchFamily="2" charset="-93"/>
              </a:rPr>
              <a:t> </a:t>
            </a:r>
            <a:r>
              <a:rPr lang="en-US" sz="4800" dirty="0" err="1" smtClean="0">
                <a:solidFill>
                  <a:srgbClr val="18133D"/>
                </a:solidFill>
                <a:latin typeface="#9Slide07 IcielBaliho Script" pitchFamily="2" charset="-93"/>
              </a:rPr>
              <a:t>lở</a:t>
            </a:r>
            <a:endParaRPr kumimoji="0" lang="en-US" sz="4800" b="0" i="0" u="none" strike="noStrike" kern="1200" cap="none" spc="0" normalizeH="0" baseline="0" noProof="0" dirty="0">
              <a:ln>
                <a:noFill/>
              </a:ln>
              <a:solidFill>
                <a:srgbClr val="18133D"/>
              </a:solidFill>
              <a:effectLst/>
              <a:uLnTx/>
              <a:uFillTx/>
              <a:latin typeface="#9Slide07 IcielBaliho Script" pitchFamily="2" charset="-93"/>
              <a:ea typeface="+mn-ea"/>
              <a:cs typeface="+mn-cs"/>
            </a:endParaRPr>
          </a:p>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18133D"/>
                </a:solidFill>
                <a:effectLst/>
                <a:uLnTx/>
                <a:uFillTx/>
                <a:latin typeface="#9Slide07 IcielBaliho Script" pitchFamily="2" charset="-93"/>
                <a:ea typeface="+mn-ea"/>
                <a:cs typeface="+mn-cs"/>
              </a:rPr>
              <a:t>D. </a:t>
            </a:r>
            <a:r>
              <a:rPr kumimoji="0" lang="en-US" sz="4800" b="0" i="0" u="none" strike="noStrike" kern="1200" cap="none" spc="0" normalizeH="0" baseline="0" noProof="0" dirty="0" err="1" smtClean="0">
                <a:ln>
                  <a:noFill/>
                </a:ln>
                <a:solidFill>
                  <a:srgbClr val="18133D"/>
                </a:solidFill>
                <a:effectLst/>
                <a:uLnTx/>
                <a:uFillTx/>
                <a:latin typeface="#9Slide07 IcielBaliho Script" pitchFamily="2" charset="-93"/>
                <a:ea typeface="+mn-ea"/>
                <a:cs typeface="+mn-cs"/>
              </a:rPr>
              <a:t>Thiếu</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nguồn</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nước</a:t>
            </a:r>
            <a:r>
              <a:rPr kumimoji="0" lang="en-US" sz="4800" b="0" i="0" u="none" strike="noStrike" kern="1200" cap="none" spc="0" normalizeH="0" noProof="0" dirty="0" smtClean="0">
                <a:ln>
                  <a:noFill/>
                </a:ln>
                <a:solidFill>
                  <a:srgbClr val="18133D"/>
                </a:solidFill>
                <a:effectLst/>
                <a:uLnTx/>
                <a:uFillTx/>
                <a:latin typeface="#9Slide07 IcielBaliho Script" pitchFamily="2" charset="-93"/>
                <a:ea typeface="+mn-ea"/>
                <a:cs typeface="+mn-cs"/>
              </a:rPr>
              <a:t> </a:t>
            </a:r>
            <a:r>
              <a:rPr kumimoji="0" lang="en-US" sz="4800" b="0" i="0" u="none" strike="noStrike" kern="1200" cap="none" spc="0" normalizeH="0" noProof="0" dirty="0" err="1" smtClean="0">
                <a:ln>
                  <a:noFill/>
                </a:ln>
                <a:solidFill>
                  <a:srgbClr val="18133D"/>
                </a:solidFill>
                <a:effectLst/>
                <a:uLnTx/>
                <a:uFillTx/>
                <a:latin typeface="#9Slide07 IcielBaliho Script" pitchFamily="2" charset="-93"/>
                <a:ea typeface="+mn-ea"/>
                <a:cs typeface="+mn-cs"/>
              </a:rPr>
              <a:t>mặt</a:t>
            </a:r>
            <a:endParaRPr kumimoji="0" lang="en-US" sz="4800" b="0" i="0" u="none" strike="noStrike" kern="1200" cap="none" spc="0" normalizeH="0" baseline="0" noProof="0" dirty="0">
              <a:ln>
                <a:noFill/>
              </a:ln>
              <a:solidFill>
                <a:srgbClr val="18133D"/>
              </a:solidFill>
              <a:effectLst/>
              <a:uLnTx/>
              <a:uFillTx/>
              <a:latin typeface="#9Slide07 IcielBaliho Script" pitchFamily="2" charset="-93"/>
              <a:ea typeface="+mn-ea"/>
              <a:cs typeface="+mn-cs"/>
            </a:endParaRPr>
          </a:p>
        </p:txBody>
      </p:sp>
      <p:pic>
        <p:nvPicPr>
          <p:cNvPr id="13" name="Picture 4" descr="tick-png-blue – CÔNG TY CỔ PHẦN ỨNG DỤNG VÀ PHÁT TRIỂN CÔNG NGHỆ ...">
            <a:extLst>
              <a:ext uri="{FF2B5EF4-FFF2-40B4-BE49-F238E27FC236}">
                <a16:creationId xmlns:a16="http://schemas.microsoft.com/office/drawing/2014/main" id="{BF03CA30-D0BD-4164-B3CC-A28E86BCAF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12721">
            <a:off x="2773737" y="6621837"/>
            <a:ext cx="1034267" cy="1034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7573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Calibri" panose="020F0502020204030204"/>
            </a:endParaRPr>
          </a:p>
        </p:txBody>
      </p:sp>
      <p:pic>
        <p:nvPicPr>
          <p:cNvPr id="5" name="Picture 4">
            <a:extLst>
              <a:ext uri="{FF2B5EF4-FFF2-40B4-BE49-F238E27FC236}">
                <a16:creationId xmlns:a16="http://schemas.microsoft.com/office/drawing/2014/main" id="{D8CAA263-86F4-C990-35D0-823F037D6293}"/>
              </a:ext>
            </a:extLst>
          </p:cNvPr>
          <p:cNvPicPr>
            <a:picLocks noChangeAspect="1"/>
          </p:cNvPicPr>
          <p:nvPr/>
        </p:nvPicPr>
        <p:blipFill rotWithShape="1">
          <a:blip r:embed="rId3"/>
          <a:srcRect b="19"/>
          <a:stretch/>
        </p:blipFill>
        <p:spPr>
          <a:xfrm>
            <a:off x="30" y="1923"/>
            <a:ext cx="18287970" cy="10285077"/>
          </a:xfrm>
          <a:prstGeom prst="rect">
            <a:avLst/>
          </a:prstGeom>
        </p:spPr>
      </p:pic>
      <p:sp>
        <p:nvSpPr>
          <p:cNvPr id="6" name="TextBox 5">
            <a:extLst>
              <a:ext uri="{FF2B5EF4-FFF2-40B4-BE49-F238E27FC236}">
                <a16:creationId xmlns:a16="http://schemas.microsoft.com/office/drawing/2014/main" id="{8F01C21D-4A07-1ADB-94BD-667F5F4BBD15}"/>
              </a:ext>
            </a:extLst>
          </p:cNvPr>
          <p:cNvSpPr txBox="1"/>
          <p:nvPr/>
        </p:nvSpPr>
        <p:spPr>
          <a:xfrm>
            <a:off x="9560105" y="5916354"/>
            <a:ext cx="9144000" cy="3245808"/>
          </a:xfrm>
          <a:prstGeom prst="rect">
            <a:avLst/>
          </a:prstGeom>
        </p:spPr>
        <p:txBody>
          <a:bodyPr vert="horz" lIns="137160" tIns="68580" rIns="137160" bIns="68580" rtlCol="0" anchor="t">
            <a:noAutofit/>
          </a:bodyPr>
          <a:lstStyle/>
          <a:p>
            <a:pPr algn="ctr" defTabSz="1371600">
              <a:lnSpc>
                <a:spcPct val="150000"/>
              </a:lnSpc>
            </a:pPr>
            <a:r>
              <a:rPr lang="en-US" sz="4800" b="1">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 2. ĐỊA HÌNH VIỆT NAM</a:t>
            </a:r>
          </a:p>
          <a:p>
            <a:pPr algn="ctr" defTabSz="1371600">
              <a:lnSpc>
                <a:spcPct val="150000"/>
              </a:lnSpc>
            </a:pPr>
            <a:r>
              <a:rPr lang="en-US" sz="4800" b="1">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(TT)</a:t>
            </a:r>
          </a:p>
        </p:txBody>
      </p:sp>
    </p:spTree>
    <p:extLst>
      <p:ext uri="{BB962C8B-B14F-4D97-AF65-F5344CB8AC3E}">
        <p14:creationId xmlns:p14="http://schemas.microsoft.com/office/powerpoint/2010/main" val="11983570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5BFDB9-CB28-449E-9CBB-9EDBFF5BB90A}"/>
              </a:ext>
            </a:extLst>
          </p:cNvPr>
          <p:cNvPicPr>
            <a:picLocks noChangeAspect="1"/>
          </p:cNvPicPr>
          <p:nvPr/>
        </p:nvPicPr>
        <p:blipFill>
          <a:blip r:embed="rId2"/>
          <a:stretch>
            <a:fillRect/>
          </a:stretch>
        </p:blipFill>
        <p:spPr>
          <a:xfrm>
            <a:off x="-9375" y="-1"/>
            <a:ext cx="18297374" cy="12198250"/>
          </a:xfrm>
          <a:prstGeom prst="rect">
            <a:avLst/>
          </a:prstGeom>
        </p:spPr>
      </p:pic>
      <p:sp>
        <p:nvSpPr>
          <p:cNvPr id="20" name="Rounded Rectangular Callout 2">
            <a:extLst>
              <a:ext uri="{FF2B5EF4-FFF2-40B4-BE49-F238E27FC236}">
                <a16:creationId xmlns:a16="http://schemas.microsoft.com/office/drawing/2014/main" id="{B331FEB4-7B99-4365-9879-4586A2F290A3}"/>
              </a:ext>
            </a:extLst>
          </p:cNvPr>
          <p:cNvSpPr/>
          <p:nvPr/>
        </p:nvSpPr>
        <p:spPr>
          <a:xfrm>
            <a:off x="228601" y="3086101"/>
            <a:ext cx="16001999" cy="5329460"/>
          </a:xfrm>
          <a:prstGeom prst="wedgeRoundRectCallout">
            <a:avLst>
              <a:gd name="adj1" fmla="val 35789"/>
              <a:gd name="adj2" fmla="val 80783"/>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800" dirty="0">
                <a:solidFill>
                  <a:srgbClr val="FF0000"/>
                </a:solidFill>
                <a:latin typeface="#9Slide07 IcielCadena" panose="02000503000000020004" pitchFamily="2" charset="0"/>
                <a:cs typeface="Arial" panose="020B0604020202020204" pitchFamily="34" charset="0"/>
              </a:rPr>
              <a:t>VẬN DỤNG</a:t>
            </a:r>
            <a:endParaRPr lang="vi-VN" sz="8800" dirty="0">
              <a:solidFill>
                <a:srgbClr val="FF0000"/>
              </a:solidFill>
              <a:latin typeface="#9Slide07 IcielCadena" panose="02000503000000020004" pitchFamily="2" charset="0"/>
              <a:cs typeface="Arial" panose="020B0604020202020204" pitchFamily="34" charset="0"/>
            </a:endParaRPr>
          </a:p>
          <a:p>
            <a:pPr algn="ctr" defTabSz="1371600">
              <a:defRPr/>
            </a:pPr>
            <a:r>
              <a:rPr lang="en-US" sz="6000" b="1" dirty="0" err="1" smtClean="0">
                <a:solidFill>
                  <a:srgbClr val="009900"/>
                </a:solidFill>
                <a:latin typeface="#9Slide03 SVNRex" panose="02040603050506020204" pitchFamily="18" charset="0"/>
                <a:cs typeface="Arial" panose="020B0604020202020204" pitchFamily="34" charset="0"/>
              </a:rPr>
              <a:t>Vùng</a:t>
            </a:r>
            <a:r>
              <a:rPr lang="en-US" sz="6000" b="1" dirty="0" smtClean="0">
                <a:solidFill>
                  <a:srgbClr val="009900"/>
                </a:solidFill>
                <a:latin typeface="#9Slide03 SVNRex" panose="02040603050506020204" pitchFamily="18" charset="0"/>
                <a:cs typeface="Arial" panose="020B0604020202020204" pitchFamily="34" charset="0"/>
              </a:rPr>
              <a:t> </a:t>
            </a:r>
            <a:r>
              <a:rPr lang="en-US" sz="6000" b="1" dirty="0" err="1" smtClean="0">
                <a:solidFill>
                  <a:srgbClr val="009900"/>
                </a:solidFill>
                <a:latin typeface="#9Slide03 SVNRex" panose="02040603050506020204" pitchFamily="18" charset="0"/>
                <a:cs typeface="Arial" panose="020B0604020202020204" pitchFamily="34" charset="0"/>
              </a:rPr>
              <a:t>núi</a:t>
            </a:r>
            <a:r>
              <a:rPr lang="en-US" sz="6000" b="1" dirty="0" smtClean="0">
                <a:solidFill>
                  <a:srgbClr val="009900"/>
                </a:solidFill>
                <a:latin typeface="#9Slide03 SVNRex" panose="02040603050506020204" pitchFamily="18" charset="0"/>
                <a:cs typeface="Arial" panose="020B0604020202020204" pitchFamily="34" charset="0"/>
              </a:rPr>
              <a:t> </a:t>
            </a:r>
            <a:r>
              <a:rPr lang="en-US" sz="6000" b="1" dirty="0" err="1" smtClean="0">
                <a:solidFill>
                  <a:srgbClr val="009900"/>
                </a:solidFill>
                <a:latin typeface="#9Slide03 SVNRex" panose="02040603050506020204" pitchFamily="18" charset="0"/>
                <a:cs typeface="Arial" panose="020B0604020202020204" pitchFamily="34" charset="0"/>
              </a:rPr>
              <a:t>Tây</a:t>
            </a:r>
            <a:r>
              <a:rPr lang="en-US" sz="6000" b="1" dirty="0" smtClean="0">
                <a:solidFill>
                  <a:srgbClr val="009900"/>
                </a:solidFill>
                <a:latin typeface="#9Slide03 SVNRex" panose="02040603050506020204" pitchFamily="18" charset="0"/>
                <a:cs typeface="Arial" panose="020B0604020202020204" pitchFamily="34" charset="0"/>
              </a:rPr>
              <a:t> </a:t>
            </a:r>
            <a:r>
              <a:rPr lang="en-US" sz="6000" b="1" dirty="0" err="1" smtClean="0">
                <a:solidFill>
                  <a:srgbClr val="009900"/>
                </a:solidFill>
                <a:latin typeface="#9Slide03 SVNRex" panose="02040603050506020204" pitchFamily="18" charset="0"/>
                <a:cs typeface="Arial" panose="020B0604020202020204" pitchFamily="34" charset="0"/>
              </a:rPr>
              <a:t>Bắc</a:t>
            </a:r>
            <a:r>
              <a:rPr lang="en-US" sz="6000" b="1" dirty="0" smtClean="0">
                <a:solidFill>
                  <a:srgbClr val="009900"/>
                </a:solidFill>
                <a:latin typeface="#9Slide03 SVNRex" panose="02040603050506020204" pitchFamily="18" charset="0"/>
                <a:cs typeface="Arial" panose="020B0604020202020204" pitchFamily="34" charset="0"/>
              </a:rPr>
              <a:t> </a:t>
            </a:r>
            <a:r>
              <a:rPr lang="en-US" sz="6000" b="1" dirty="0" err="1" smtClean="0">
                <a:solidFill>
                  <a:srgbClr val="009900"/>
                </a:solidFill>
                <a:latin typeface="#9Slide03 SVNRex" panose="02040603050506020204" pitchFamily="18" charset="0"/>
                <a:cs typeface="Arial" panose="020B0604020202020204" pitchFamily="34" charset="0"/>
              </a:rPr>
              <a:t>có</a:t>
            </a:r>
            <a:r>
              <a:rPr lang="en-US" sz="6000" b="1" dirty="0" smtClean="0">
                <a:solidFill>
                  <a:srgbClr val="009900"/>
                </a:solidFill>
                <a:latin typeface="#9Slide03 SVNRex" panose="02040603050506020204" pitchFamily="18" charset="0"/>
                <a:cs typeface="Arial" panose="020B0604020202020204" pitchFamily="34" charset="0"/>
              </a:rPr>
              <a:t> </a:t>
            </a:r>
            <a:r>
              <a:rPr lang="en-US" sz="6000" b="1" dirty="0" err="1" smtClean="0">
                <a:solidFill>
                  <a:srgbClr val="009900"/>
                </a:solidFill>
                <a:latin typeface="#9Slide03 SVNRex" panose="02040603050506020204" pitchFamily="18" charset="0"/>
                <a:cs typeface="Arial" panose="020B0604020202020204" pitchFamily="34" charset="0"/>
              </a:rPr>
              <a:t>tiềm</a:t>
            </a:r>
            <a:r>
              <a:rPr lang="en-US" sz="6000" b="1" dirty="0" smtClean="0">
                <a:solidFill>
                  <a:srgbClr val="009900"/>
                </a:solidFill>
                <a:latin typeface="#9Slide03 SVNRex" panose="02040603050506020204" pitchFamily="18" charset="0"/>
                <a:cs typeface="Arial" panose="020B0604020202020204" pitchFamily="34" charset="0"/>
              </a:rPr>
              <a:t> </a:t>
            </a:r>
            <a:r>
              <a:rPr lang="en-US" sz="6000" b="1" dirty="0" err="1" smtClean="0">
                <a:solidFill>
                  <a:srgbClr val="009900"/>
                </a:solidFill>
                <a:latin typeface="#9Slide03 SVNRex" panose="02040603050506020204" pitchFamily="18" charset="0"/>
                <a:cs typeface="Arial" panose="020B0604020202020204" pitchFamily="34" charset="0"/>
              </a:rPr>
              <a:t>năng</a:t>
            </a:r>
            <a:r>
              <a:rPr lang="en-US" sz="6000" b="1" dirty="0" smtClean="0">
                <a:solidFill>
                  <a:srgbClr val="009900"/>
                </a:solidFill>
                <a:latin typeface="#9Slide03 SVNRex" panose="02040603050506020204" pitchFamily="18" charset="0"/>
                <a:cs typeface="Arial" panose="020B0604020202020204" pitchFamily="34" charset="0"/>
              </a:rPr>
              <a:t> </a:t>
            </a:r>
            <a:r>
              <a:rPr lang="en-US" sz="6000" b="1" dirty="0" err="1" smtClean="0">
                <a:solidFill>
                  <a:srgbClr val="009900"/>
                </a:solidFill>
                <a:latin typeface="#9Slide03 SVNRex" panose="02040603050506020204" pitchFamily="18" charset="0"/>
                <a:cs typeface="Arial" panose="020B0604020202020204" pitchFamily="34" charset="0"/>
              </a:rPr>
              <a:t>khoáng</a:t>
            </a:r>
            <a:r>
              <a:rPr lang="en-US" sz="6000" b="1" dirty="0" smtClean="0">
                <a:solidFill>
                  <a:srgbClr val="009900"/>
                </a:solidFill>
                <a:latin typeface="#9Slide03 SVNRex" panose="02040603050506020204" pitchFamily="18" charset="0"/>
                <a:cs typeface="Arial" panose="020B0604020202020204" pitchFamily="34" charset="0"/>
              </a:rPr>
              <a:t> </a:t>
            </a:r>
            <a:r>
              <a:rPr lang="en-US" sz="6000" b="1" dirty="0" err="1" smtClean="0">
                <a:solidFill>
                  <a:srgbClr val="009900"/>
                </a:solidFill>
                <a:latin typeface="#9Slide03 SVNRex" panose="02040603050506020204" pitchFamily="18" charset="0"/>
                <a:cs typeface="Arial" panose="020B0604020202020204" pitchFamily="34" charset="0"/>
              </a:rPr>
              <a:t>sản</a:t>
            </a:r>
            <a:r>
              <a:rPr lang="en-US" sz="6000" b="1" dirty="0" smtClean="0">
                <a:solidFill>
                  <a:srgbClr val="009900"/>
                </a:solidFill>
                <a:latin typeface="#9Slide03 SVNRex" panose="02040603050506020204" pitchFamily="18" charset="0"/>
                <a:cs typeface="Arial" panose="020B0604020202020204" pitchFamily="34" charset="0"/>
              </a:rPr>
              <a:t>, </a:t>
            </a:r>
            <a:r>
              <a:rPr lang="en-US" sz="6000" b="1" dirty="0" err="1" smtClean="0">
                <a:solidFill>
                  <a:srgbClr val="009900"/>
                </a:solidFill>
                <a:latin typeface="#9Slide03 SVNRex" panose="02040603050506020204" pitchFamily="18" charset="0"/>
                <a:cs typeface="Arial" panose="020B0604020202020204" pitchFamily="34" charset="0"/>
              </a:rPr>
              <a:t>thuỷ</a:t>
            </a:r>
            <a:r>
              <a:rPr lang="en-US" sz="6000" b="1" dirty="0" smtClean="0">
                <a:solidFill>
                  <a:srgbClr val="009900"/>
                </a:solidFill>
                <a:latin typeface="#9Slide03 SVNRex" panose="02040603050506020204" pitchFamily="18" charset="0"/>
                <a:cs typeface="Arial" panose="020B0604020202020204" pitchFamily="34" charset="0"/>
              </a:rPr>
              <a:t> </a:t>
            </a:r>
            <a:r>
              <a:rPr lang="en-US" sz="6000" b="1" dirty="0" err="1" smtClean="0">
                <a:solidFill>
                  <a:srgbClr val="009900"/>
                </a:solidFill>
                <a:latin typeface="#9Slide03 SVNRex" panose="02040603050506020204" pitchFamily="18" charset="0"/>
                <a:cs typeface="Arial" panose="020B0604020202020204" pitchFamily="34" charset="0"/>
              </a:rPr>
              <a:t>điện</a:t>
            </a:r>
            <a:r>
              <a:rPr lang="en-US" sz="6000" b="1" dirty="0" smtClean="0">
                <a:solidFill>
                  <a:srgbClr val="009900"/>
                </a:solidFill>
                <a:latin typeface="#9Slide03 SVNRex" panose="02040603050506020204" pitchFamily="18" charset="0"/>
                <a:cs typeface="Arial" panose="020B0604020202020204" pitchFamily="34" charset="0"/>
              </a:rPr>
              <a:t>, du </a:t>
            </a:r>
            <a:r>
              <a:rPr lang="en-US" sz="6000" b="1" dirty="0" err="1" smtClean="0">
                <a:solidFill>
                  <a:srgbClr val="009900"/>
                </a:solidFill>
                <a:latin typeface="#9Slide03 SVNRex" panose="02040603050506020204" pitchFamily="18" charset="0"/>
                <a:cs typeface="Arial" panose="020B0604020202020204" pitchFamily="34" charset="0"/>
              </a:rPr>
              <a:t>lịch</a:t>
            </a:r>
            <a:r>
              <a:rPr lang="en-US" sz="6000" b="1" dirty="0" smtClean="0">
                <a:solidFill>
                  <a:srgbClr val="009900"/>
                </a:solidFill>
                <a:latin typeface="#9Slide03 SVNRex" panose="02040603050506020204" pitchFamily="18" charset="0"/>
                <a:cs typeface="Arial" panose="020B0604020202020204" pitchFamily="34" charset="0"/>
              </a:rPr>
              <a:t> </a:t>
            </a:r>
            <a:r>
              <a:rPr lang="en-US" sz="6000" b="1" dirty="0" err="1" smtClean="0">
                <a:solidFill>
                  <a:srgbClr val="009900"/>
                </a:solidFill>
                <a:latin typeface="#9Slide03 SVNRex" panose="02040603050506020204" pitchFamily="18" charset="0"/>
                <a:cs typeface="Arial" panose="020B0604020202020204" pitchFamily="34" charset="0"/>
              </a:rPr>
              <a:t>rất</a:t>
            </a:r>
            <a:r>
              <a:rPr lang="en-US" sz="6000" b="1" dirty="0" smtClean="0">
                <a:solidFill>
                  <a:srgbClr val="009900"/>
                </a:solidFill>
                <a:latin typeface="#9Slide03 SVNRex" panose="02040603050506020204" pitchFamily="18" charset="0"/>
                <a:cs typeface="Arial" panose="020B0604020202020204" pitchFamily="34" charset="0"/>
              </a:rPr>
              <a:t> </a:t>
            </a:r>
            <a:r>
              <a:rPr lang="en-US" sz="6000" b="1" dirty="0" err="1" smtClean="0">
                <a:solidFill>
                  <a:srgbClr val="009900"/>
                </a:solidFill>
                <a:latin typeface="#9Slide03 SVNRex" panose="02040603050506020204" pitchFamily="18" charset="0"/>
                <a:cs typeface="Arial" panose="020B0604020202020204" pitchFamily="34" charset="0"/>
              </a:rPr>
              <a:t>lớn</a:t>
            </a:r>
            <a:r>
              <a:rPr lang="en-US" sz="6000" b="1" dirty="0" smtClean="0">
                <a:solidFill>
                  <a:srgbClr val="009900"/>
                </a:solidFill>
                <a:latin typeface="#9Slide03 SVNRex" panose="02040603050506020204" pitchFamily="18" charset="0"/>
                <a:cs typeface="Arial" panose="020B0604020202020204" pitchFamily="34" charset="0"/>
              </a:rPr>
              <a:t> song </a:t>
            </a:r>
            <a:r>
              <a:rPr lang="en-US" sz="6000" b="1" dirty="0" err="1" smtClean="0">
                <a:solidFill>
                  <a:srgbClr val="009900"/>
                </a:solidFill>
                <a:latin typeface="#9Slide03 SVNRex" panose="02040603050506020204" pitchFamily="18" charset="0"/>
                <a:cs typeface="Arial" panose="020B0604020202020204" pitchFamily="34" charset="0"/>
              </a:rPr>
              <a:t>còn</a:t>
            </a:r>
            <a:r>
              <a:rPr lang="en-US" sz="6000" b="1" dirty="0" smtClean="0">
                <a:solidFill>
                  <a:srgbClr val="009900"/>
                </a:solidFill>
                <a:latin typeface="#9Slide03 SVNRex" panose="02040603050506020204" pitchFamily="18" charset="0"/>
                <a:cs typeface="Arial" panose="020B0604020202020204" pitchFamily="34" charset="0"/>
              </a:rPr>
              <a:t> </a:t>
            </a:r>
            <a:r>
              <a:rPr lang="en-US" sz="6000" b="1" dirty="0" err="1" smtClean="0">
                <a:solidFill>
                  <a:srgbClr val="009900"/>
                </a:solidFill>
                <a:latin typeface="#9Slide03 SVNRex" panose="02040603050506020204" pitchFamily="18" charset="0"/>
                <a:cs typeface="Arial" panose="020B0604020202020204" pitchFamily="34" charset="0"/>
              </a:rPr>
              <a:t>nhiều</a:t>
            </a:r>
            <a:r>
              <a:rPr lang="en-US" sz="6000" b="1" dirty="0" smtClean="0">
                <a:solidFill>
                  <a:srgbClr val="009900"/>
                </a:solidFill>
                <a:latin typeface="#9Slide03 SVNRex" panose="02040603050506020204" pitchFamily="18" charset="0"/>
                <a:cs typeface="Arial" panose="020B0604020202020204" pitchFamily="34" charset="0"/>
              </a:rPr>
              <a:t> </a:t>
            </a:r>
            <a:r>
              <a:rPr lang="en-US" sz="6000" b="1" dirty="0" err="1" smtClean="0">
                <a:solidFill>
                  <a:srgbClr val="009900"/>
                </a:solidFill>
                <a:latin typeface="#9Slide03 SVNRex" panose="02040603050506020204" pitchFamily="18" charset="0"/>
                <a:cs typeface="Arial" panose="020B0604020202020204" pitchFamily="34" charset="0"/>
              </a:rPr>
              <a:t>khó</a:t>
            </a:r>
            <a:r>
              <a:rPr lang="en-US" sz="6000" b="1" dirty="0" smtClean="0">
                <a:solidFill>
                  <a:srgbClr val="009900"/>
                </a:solidFill>
                <a:latin typeface="#9Slide03 SVNRex" panose="02040603050506020204" pitchFamily="18" charset="0"/>
                <a:cs typeface="Arial" panose="020B0604020202020204" pitchFamily="34" charset="0"/>
              </a:rPr>
              <a:t> </a:t>
            </a:r>
            <a:r>
              <a:rPr lang="en-US" sz="6000" b="1" dirty="0" err="1" smtClean="0">
                <a:solidFill>
                  <a:srgbClr val="009900"/>
                </a:solidFill>
                <a:latin typeface="#9Slide03 SVNRex" panose="02040603050506020204" pitchFamily="18" charset="0"/>
                <a:cs typeface="Arial" panose="020B0604020202020204" pitchFamily="34" charset="0"/>
              </a:rPr>
              <a:t>khăn</a:t>
            </a:r>
            <a:r>
              <a:rPr lang="en-US" sz="6000" b="1" dirty="0" smtClean="0">
                <a:solidFill>
                  <a:srgbClr val="009900"/>
                </a:solidFill>
                <a:latin typeface="#9Slide03 SVNRex" panose="02040603050506020204" pitchFamily="18" charset="0"/>
                <a:cs typeface="Arial" panose="020B0604020202020204" pitchFamily="34" charset="0"/>
              </a:rPr>
              <a:t> </a:t>
            </a:r>
            <a:r>
              <a:rPr lang="en-US" sz="6000" b="1" dirty="0" err="1" smtClean="0">
                <a:solidFill>
                  <a:srgbClr val="009900"/>
                </a:solidFill>
                <a:latin typeface="#9Slide03 SVNRex" panose="02040603050506020204" pitchFamily="18" charset="0"/>
                <a:cs typeface="Arial" panose="020B0604020202020204" pitchFamily="34" charset="0"/>
              </a:rPr>
              <a:t>về</a:t>
            </a:r>
            <a:r>
              <a:rPr lang="en-US" sz="6000" b="1" dirty="0" smtClean="0">
                <a:solidFill>
                  <a:srgbClr val="009900"/>
                </a:solidFill>
                <a:latin typeface="#9Slide03 SVNRex" panose="02040603050506020204" pitchFamily="18" charset="0"/>
                <a:cs typeface="Arial" panose="020B0604020202020204" pitchFamily="34" charset="0"/>
              </a:rPr>
              <a:t> </a:t>
            </a:r>
            <a:r>
              <a:rPr lang="en-US" sz="6000" b="1" dirty="0" err="1" smtClean="0">
                <a:solidFill>
                  <a:srgbClr val="009900"/>
                </a:solidFill>
                <a:latin typeface="#9Slide03 SVNRex" panose="02040603050506020204" pitchFamily="18" charset="0"/>
                <a:cs typeface="Arial" panose="020B0604020202020204" pitchFamily="34" charset="0"/>
              </a:rPr>
              <a:t>giao</a:t>
            </a:r>
            <a:r>
              <a:rPr lang="en-US" sz="6000" b="1" dirty="0" smtClean="0">
                <a:solidFill>
                  <a:srgbClr val="009900"/>
                </a:solidFill>
                <a:latin typeface="#9Slide03 SVNRex" panose="02040603050506020204" pitchFamily="18" charset="0"/>
                <a:cs typeface="Arial" panose="020B0604020202020204" pitchFamily="34" charset="0"/>
              </a:rPr>
              <a:t> </a:t>
            </a:r>
            <a:r>
              <a:rPr lang="en-US" sz="6000" b="1" dirty="0" err="1" smtClean="0">
                <a:solidFill>
                  <a:srgbClr val="009900"/>
                </a:solidFill>
                <a:latin typeface="#9Slide03 SVNRex" panose="02040603050506020204" pitchFamily="18" charset="0"/>
                <a:cs typeface="Arial" panose="020B0604020202020204" pitchFamily="34" charset="0"/>
              </a:rPr>
              <a:t>thông</a:t>
            </a:r>
            <a:r>
              <a:rPr lang="en-US" sz="6000" b="1" dirty="0" smtClean="0">
                <a:solidFill>
                  <a:srgbClr val="009900"/>
                </a:solidFill>
                <a:latin typeface="#9Slide03 SVNRex" panose="02040603050506020204" pitchFamily="18" charset="0"/>
                <a:cs typeface="Arial" panose="020B0604020202020204" pitchFamily="34" charset="0"/>
              </a:rPr>
              <a:t> </a:t>
            </a:r>
            <a:r>
              <a:rPr lang="en-US" sz="6000" b="1" dirty="0" err="1" smtClean="0">
                <a:solidFill>
                  <a:srgbClr val="009900"/>
                </a:solidFill>
                <a:latin typeface="#9Slide03 SVNRex" panose="02040603050506020204" pitchFamily="18" charset="0"/>
                <a:cs typeface="Arial" panose="020B0604020202020204" pitchFamily="34" charset="0"/>
              </a:rPr>
              <a:t>và</a:t>
            </a:r>
            <a:r>
              <a:rPr lang="en-US" sz="6000" b="1" dirty="0" smtClean="0">
                <a:solidFill>
                  <a:srgbClr val="009900"/>
                </a:solidFill>
                <a:latin typeface="#9Slide03 SVNRex" panose="02040603050506020204" pitchFamily="18" charset="0"/>
                <a:cs typeface="Arial" panose="020B0604020202020204" pitchFamily="34" charset="0"/>
              </a:rPr>
              <a:t> </a:t>
            </a:r>
            <a:r>
              <a:rPr lang="en-US" sz="6000" b="1" dirty="0" err="1" smtClean="0">
                <a:solidFill>
                  <a:srgbClr val="009900"/>
                </a:solidFill>
                <a:latin typeface="#9Slide03 SVNRex" panose="02040603050506020204" pitchFamily="18" charset="0"/>
                <a:cs typeface="Arial" panose="020B0604020202020204" pitchFamily="34" charset="0"/>
              </a:rPr>
              <a:t>sạt</a:t>
            </a:r>
            <a:r>
              <a:rPr lang="en-US" sz="6000" b="1" dirty="0" smtClean="0">
                <a:solidFill>
                  <a:srgbClr val="009900"/>
                </a:solidFill>
                <a:latin typeface="#9Slide03 SVNRex" panose="02040603050506020204" pitchFamily="18" charset="0"/>
                <a:cs typeface="Arial" panose="020B0604020202020204" pitchFamily="34" charset="0"/>
              </a:rPr>
              <a:t> </a:t>
            </a:r>
            <a:r>
              <a:rPr lang="en-US" sz="6000" b="1" dirty="0" err="1" smtClean="0">
                <a:solidFill>
                  <a:srgbClr val="009900"/>
                </a:solidFill>
                <a:latin typeface="#9Slide03 SVNRex" panose="02040603050506020204" pitchFamily="18" charset="0"/>
                <a:cs typeface="Arial" panose="020B0604020202020204" pitchFamily="34" charset="0"/>
              </a:rPr>
              <a:t>lở</a:t>
            </a:r>
            <a:r>
              <a:rPr lang="en-US" sz="6000" b="1" dirty="0" smtClean="0">
                <a:solidFill>
                  <a:srgbClr val="009900"/>
                </a:solidFill>
                <a:latin typeface="#9Slide03 SVNRex" panose="02040603050506020204" pitchFamily="18" charset="0"/>
                <a:cs typeface="Arial" panose="020B0604020202020204" pitchFamily="34" charset="0"/>
              </a:rPr>
              <a:t> </a:t>
            </a:r>
            <a:r>
              <a:rPr lang="en-US" sz="6000" b="1" dirty="0" err="1" smtClean="0">
                <a:solidFill>
                  <a:srgbClr val="009900"/>
                </a:solidFill>
                <a:latin typeface="#9Slide03 SVNRex" panose="02040603050506020204" pitchFamily="18" charset="0"/>
                <a:cs typeface="Arial" panose="020B0604020202020204" pitchFamily="34" charset="0"/>
              </a:rPr>
              <a:t>đất</a:t>
            </a:r>
            <a:r>
              <a:rPr lang="en-US" sz="6000" b="1" dirty="0" smtClean="0">
                <a:solidFill>
                  <a:srgbClr val="009900"/>
                </a:solidFill>
                <a:latin typeface="#9Slide03 SVNRex" panose="02040603050506020204" pitchFamily="18" charset="0"/>
                <a:cs typeface="Arial" panose="020B0604020202020204" pitchFamily="34" charset="0"/>
              </a:rPr>
              <a:t>. </a:t>
            </a:r>
            <a:r>
              <a:rPr lang="en-US" sz="6000" b="1" dirty="0" err="1" smtClean="0">
                <a:solidFill>
                  <a:srgbClr val="009900"/>
                </a:solidFill>
                <a:latin typeface="#9Slide03 SVNRex" panose="02040603050506020204" pitchFamily="18" charset="0"/>
                <a:cs typeface="Arial" panose="020B0604020202020204" pitchFamily="34" charset="0"/>
              </a:rPr>
              <a:t>Em</a:t>
            </a:r>
            <a:r>
              <a:rPr lang="en-US" sz="6000" b="1" dirty="0" smtClean="0">
                <a:solidFill>
                  <a:srgbClr val="009900"/>
                </a:solidFill>
                <a:latin typeface="#9Slide03 SVNRex" panose="02040603050506020204" pitchFamily="18" charset="0"/>
                <a:cs typeface="Arial" panose="020B0604020202020204" pitchFamily="34" charset="0"/>
              </a:rPr>
              <a:t> </a:t>
            </a:r>
            <a:r>
              <a:rPr lang="en-US" sz="6000" b="1" dirty="0" err="1" smtClean="0">
                <a:solidFill>
                  <a:srgbClr val="009900"/>
                </a:solidFill>
                <a:latin typeface="#9Slide03 SVNRex" panose="02040603050506020204" pitchFamily="18" charset="0"/>
                <a:cs typeface="Arial" panose="020B0604020202020204" pitchFamily="34" charset="0"/>
              </a:rPr>
              <a:t>hãy</a:t>
            </a:r>
            <a:r>
              <a:rPr lang="en-US" sz="6000" b="1" dirty="0" smtClean="0">
                <a:solidFill>
                  <a:srgbClr val="009900"/>
                </a:solidFill>
                <a:latin typeface="#9Slide03 SVNRex" panose="02040603050506020204" pitchFamily="18" charset="0"/>
                <a:cs typeface="Arial" panose="020B0604020202020204" pitchFamily="34" charset="0"/>
              </a:rPr>
              <a:t> </a:t>
            </a:r>
            <a:r>
              <a:rPr lang="en-US" sz="6000" b="1" dirty="0" err="1" smtClean="0">
                <a:solidFill>
                  <a:srgbClr val="009900"/>
                </a:solidFill>
                <a:latin typeface="#9Slide03 SVNRex" panose="02040603050506020204" pitchFamily="18" charset="0"/>
                <a:cs typeface="Arial" panose="020B0604020202020204" pitchFamily="34" charset="0"/>
              </a:rPr>
              <a:t>đề</a:t>
            </a:r>
            <a:r>
              <a:rPr lang="en-US" sz="6000" b="1" dirty="0" smtClean="0">
                <a:solidFill>
                  <a:srgbClr val="009900"/>
                </a:solidFill>
                <a:latin typeface="#9Slide03 SVNRex" panose="02040603050506020204" pitchFamily="18" charset="0"/>
                <a:cs typeface="Arial" panose="020B0604020202020204" pitchFamily="34" charset="0"/>
              </a:rPr>
              <a:t> </a:t>
            </a:r>
            <a:r>
              <a:rPr lang="en-US" sz="6000" b="1" dirty="0" err="1" smtClean="0">
                <a:solidFill>
                  <a:srgbClr val="009900"/>
                </a:solidFill>
                <a:latin typeface="#9Slide03 SVNRex" panose="02040603050506020204" pitchFamily="18" charset="0"/>
                <a:cs typeface="Arial" panose="020B0604020202020204" pitchFamily="34" charset="0"/>
              </a:rPr>
              <a:t>xuất</a:t>
            </a:r>
            <a:r>
              <a:rPr lang="en-US" sz="6000" b="1" dirty="0" smtClean="0">
                <a:solidFill>
                  <a:srgbClr val="009900"/>
                </a:solidFill>
                <a:latin typeface="#9Slide03 SVNRex" panose="02040603050506020204" pitchFamily="18" charset="0"/>
                <a:cs typeface="Arial" panose="020B0604020202020204" pitchFamily="34" charset="0"/>
              </a:rPr>
              <a:t> </a:t>
            </a:r>
            <a:r>
              <a:rPr lang="en-US" sz="6000" b="1" dirty="0" smtClean="0">
                <a:solidFill>
                  <a:srgbClr val="FF0000"/>
                </a:solidFill>
                <a:latin typeface="#9Slide03 SVNRex" panose="02040603050506020204" pitchFamily="18" charset="0"/>
                <a:cs typeface="Arial" panose="020B0604020202020204" pitchFamily="34" charset="0"/>
              </a:rPr>
              <a:t>3 </a:t>
            </a:r>
            <a:r>
              <a:rPr lang="en-US" sz="6000" b="1" dirty="0" err="1" smtClean="0">
                <a:solidFill>
                  <a:srgbClr val="FF0000"/>
                </a:solidFill>
                <a:latin typeface="#9Slide03 SVNRex" panose="02040603050506020204" pitchFamily="18" charset="0"/>
                <a:cs typeface="Arial" panose="020B0604020202020204" pitchFamily="34" charset="0"/>
              </a:rPr>
              <a:t>giải</a:t>
            </a:r>
            <a:r>
              <a:rPr lang="en-US" sz="6000" b="1" dirty="0" smtClean="0">
                <a:solidFill>
                  <a:srgbClr val="FF0000"/>
                </a:solidFill>
                <a:latin typeface="#9Slide03 SVNRex" panose="02040603050506020204" pitchFamily="18" charset="0"/>
                <a:cs typeface="Arial" panose="020B0604020202020204" pitchFamily="34" charset="0"/>
              </a:rPr>
              <a:t> </a:t>
            </a:r>
            <a:r>
              <a:rPr lang="en-US" sz="6000" b="1" dirty="0" err="1" smtClean="0">
                <a:solidFill>
                  <a:srgbClr val="FF0000"/>
                </a:solidFill>
                <a:latin typeface="#9Slide03 SVNRex" panose="02040603050506020204" pitchFamily="18" charset="0"/>
                <a:cs typeface="Arial" panose="020B0604020202020204" pitchFamily="34" charset="0"/>
              </a:rPr>
              <a:t>pháp</a:t>
            </a:r>
            <a:r>
              <a:rPr lang="en-US" sz="6000" b="1" dirty="0" smtClean="0">
                <a:solidFill>
                  <a:srgbClr val="FF0000"/>
                </a:solidFill>
                <a:latin typeface="#9Slide03 SVNRex" panose="02040603050506020204" pitchFamily="18" charset="0"/>
                <a:cs typeface="Arial" panose="020B0604020202020204" pitchFamily="34" charset="0"/>
              </a:rPr>
              <a:t> </a:t>
            </a:r>
            <a:r>
              <a:rPr lang="en-US" sz="6000" b="1" dirty="0" err="1" smtClean="0">
                <a:solidFill>
                  <a:srgbClr val="009900"/>
                </a:solidFill>
                <a:latin typeface="#9Slide03 SVNRex" panose="02040603050506020204" pitchFamily="18" charset="0"/>
                <a:cs typeface="Arial" panose="020B0604020202020204" pitchFamily="34" charset="0"/>
              </a:rPr>
              <a:t>khai</a:t>
            </a:r>
            <a:r>
              <a:rPr lang="en-US" sz="6000" b="1" dirty="0" smtClean="0">
                <a:solidFill>
                  <a:srgbClr val="009900"/>
                </a:solidFill>
                <a:latin typeface="#9Slide03 SVNRex" panose="02040603050506020204" pitchFamily="18" charset="0"/>
                <a:cs typeface="Arial" panose="020B0604020202020204" pitchFamily="34" charset="0"/>
              </a:rPr>
              <a:t> </a:t>
            </a:r>
            <a:r>
              <a:rPr lang="en-US" sz="6000" b="1" dirty="0" err="1" smtClean="0">
                <a:solidFill>
                  <a:srgbClr val="009900"/>
                </a:solidFill>
                <a:latin typeface="#9Slide03 SVNRex" panose="02040603050506020204" pitchFamily="18" charset="0"/>
                <a:cs typeface="Arial" panose="020B0604020202020204" pitchFamily="34" charset="0"/>
              </a:rPr>
              <a:t>thác</a:t>
            </a:r>
            <a:r>
              <a:rPr lang="en-US" sz="6000" b="1" dirty="0" smtClean="0">
                <a:solidFill>
                  <a:srgbClr val="009900"/>
                </a:solidFill>
                <a:latin typeface="#9Slide03 SVNRex" panose="02040603050506020204" pitchFamily="18" charset="0"/>
                <a:cs typeface="Arial" panose="020B0604020202020204" pitchFamily="34" charset="0"/>
              </a:rPr>
              <a:t> </a:t>
            </a:r>
            <a:r>
              <a:rPr lang="en-US" sz="6000" b="1" dirty="0" err="1" smtClean="0">
                <a:solidFill>
                  <a:srgbClr val="009900"/>
                </a:solidFill>
                <a:latin typeface="#9Slide03 SVNRex" panose="02040603050506020204" pitchFamily="18" charset="0"/>
                <a:cs typeface="Arial" panose="020B0604020202020204" pitchFamily="34" charset="0"/>
              </a:rPr>
              <a:t>hợp</a:t>
            </a:r>
            <a:r>
              <a:rPr lang="en-US" sz="6000" b="1" dirty="0" smtClean="0">
                <a:solidFill>
                  <a:srgbClr val="009900"/>
                </a:solidFill>
                <a:latin typeface="#9Slide03 SVNRex" panose="02040603050506020204" pitchFamily="18" charset="0"/>
                <a:cs typeface="Arial" panose="020B0604020202020204" pitchFamily="34" charset="0"/>
              </a:rPr>
              <a:t> </a:t>
            </a:r>
            <a:r>
              <a:rPr lang="en-US" sz="6000" b="1" dirty="0" err="1" smtClean="0">
                <a:solidFill>
                  <a:srgbClr val="009900"/>
                </a:solidFill>
                <a:latin typeface="#9Slide03 SVNRex" panose="02040603050506020204" pitchFamily="18" charset="0"/>
                <a:cs typeface="Arial" panose="020B0604020202020204" pitchFamily="34" charset="0"/>
              </a:rPr>
              <a:t>lí</a:t>
            </a:r>
            <a:r>
              <a:rPr lang="en-US" sz="6000" b="1" dirty="0" smtClean="0">
                <a:solidFill>
                  <a:srgbClr val="009900"/>
                </a:solidFill>
                <a:latin typeface="#9Slide03 SVNRex" panose="02040603050506020204" pitchFamily="18" charset="0"/>
                <a:cs typeface="Arial" panose="020B0604020202020204" pitchFamily="34" charset="0"/>
              </a:rPr>
              <a:t> </a:t>
            </a:r>
            <a:r>
              <a:rPr lang="en-US" sz="6000" b="1" dirty="0" err="1" smtClean="0">
                <a:solidFill>
                  <a:srgbClr val="009900"/>
                </a:solidFill>
                <a:latin typeface="#9Slide03 SVNRex" panose="02040603050506020204" pitchFamily="18" charset="0"/>
                <a:cs typeface="Arial" panose="020B0604020202020204" pitchFamily="34" charset="0"/>
              </a:rPr>
              <a:t>và</a:t>
            </a:r>
            <a:r>
              <a:rPr lang="en-US" sz="6000" b="1" dirty="0" smtClean="0">
                <a:solidFill>
                  <a:srgbClr val="009900"/>
                </a:solidFill>
                <a:latin typeface="#9Slide03 SVNRex" panose="02040603050506020204" pitchFamily="18" charset="0"/>
                <a:cs typeface="Arial" panose="020B0604020202020204" pitchFamily="34" charset="0"/>
              </a:rPr>
              <a:t> </a:t>
            </a:r>
            <a:r>
              <a:rPr lang="en-US" sz="6000" b="1" dirty="0" err="1" smtClean="0">
                <a:solidFill>
                  <a:srgbClr val="009900"/>
                </a:solidFill>
                <a:latin typeface="#9Slide03 SVNRex" panose="02040603050506020204" pitchFamily="18" charset="0"/>
                <a:cs typeface="Arial" panose="020B0604020202020204" pitchFamily="34" charset="0"/>
              </a:rPr>
              <a:t>bền</a:t>
            </a:r>
            <a:r>
              <a:rPr lang="en-US" sz="6000" b="1" dirty="0" smtClean="0">
                <a:solidFill>
                  <a:srgbClr val="009900"/>
                </a:solidFill>
                <a:latin typeface="#9Slide03 SVNRex" panose="02040603050506020204" pitchFamily="18" charset="0"/>
                <a:cs typeface="Arial" panose="020B0604020202020204" pitchFamily="34" charset="0"/>
              </a:rPr>
              <a:t> </a:t>
            </a:r>
            <a:r>
              <a:rPr lang="en-US" sz="6000" b="1" dirty="0" err="1" smtClean="0">
                <a:solidFill>
                  <a:srgbClr val="009900"/>
                </a:solidFill>
                <a:latin typeface="#9Slide03 SVNRex" panose="02040603050506020204" pitchFamily="18" charset="0"/>
                <a:cs typeface="Arial" panose="020B0604020202020204" pitchFamily="34" charset="0"/>
              </a:rPr>
              <a:t>vững</a:t>
            </a:r>
            <a:r>
              <a:rPr lang="en-US" sz="6000" b="1" dirty="0" smtClean="0">
                <a:solidFill>
                  <a:srgbClr val="009900"/>
                </a:solidFill>
                <a:latin typeface="#9Slide03 SVNRex" panose="02040603050506020204" pitchFamily="18" charset="0"/>
                <a:cs typeface="Arial" panose="020B0604020202020204" pitchFamily="34" charset="0"/>
              </a:rPr>
              <a:t> </a:t>
            </a:r>
            <a:r>
              <a:rPr lang="en-US" sz="6000" b="1" dirty="0" err="1" smtClean="0">
                <a:solidFill>
                  <a:srgbClr val="009900"/>
                </a:solidFill>
                <a:latin typeface="#9Slide03 SVNRex" panose="02040603050506020204" pitchFamily="18" charset="0"/>
                <a:cs typeface="Arial" panose="020B0604020202020204" pitchFamily="34" charset="0"/>
              </a:rPr>
              <a:t>địa</a:t>
            </a:r>
            <a:r>
              <a:rPr lang="en-US" sz="6000" b="1" dirty="0" smtClean="0">
                <a:solidFill>
                  <a:srgbClr val="009900"/>
                </a:solidFill>
                <a:latin typeface="#9Slide03 SVNRex" panose="02040603050506020204" pitchFamily="18" charset="0"/>
                <a:cs typeface="Arial" panose="020B0604020202020204" pitchFamily="34" charset="0"/>
              </a:rPr>
              <a:t> </a:t>
            </a:r>
            <a:r>
              <a:rPr lang="en-US" sz="6000" b="1" dirty="0" err="1" smtClean="0">
                <a:solidFill>
                  <a:srgbClr val="009900"/>
                </a:solidFill>
                <a:latin typeface="#9Slide03 SVNRex" panose="02040603050506020204" pitchFamily="18" charset="0"/>
                <a:cs typeface="Arial" panose="020B0604020202020204" pitchFamily="34" charset="0"/>
              </a:rPr>
              <a:t>hình</a:t>
            </a:r>
            <a:r>
              <a:rPr lang="en-US" sz="6000" b="1" dirty="0" smtClean="0">
                <a:solidFill>
                  <a:srgbClr val="009900"/>
                </a:solidFill>
                <a:latin typeface="#9Slide03 SVNRex" panose="02040603050506020204" pitchFamily="18" charset="0"/>
                <a:cs typeface="Arial" panose="020B0604020202020204" pitchFamily="34" charset="0"/>
              </a:rPr>
              <a:t> </a:t>
            </a:r>
            <a:r>
              <a:rPr lang="en-US" sz="6000" b="1" dirty="0" err="1" smtClean="0">
                <a:solidFill>
                  <a:srgbClr val="009900"/>
                </a:solidFill>
                <a:latin typeface="#9Slide03 SVNRex" panose="02040603050506020204" pitchFamily="18" charset="0"/>
                <a:cs typeface="Arial" panose="020B0604020202020204" pitchFamily="34" charset="0"/>
              </a:rPr>
              <a:t>vùng</a:t>
            </a:r>
            <a:r>
              <a:rPr lang="en-US" sz="6000" b="1" dirty="0" smtClean="0">
                <a:solidFill>
                  <a:srgbClr val="009900"/>
                </a:solidFill>
                <a:latin typeface="#9Slide03 SVNRex" panose="02040603050506020204" pitchFamily="18" charset="0"/>
                <a:cs typeface="Arial" panose="020B0604020202020204" pitchFamily="34" charset="0"/>
              </a:rPr>
              <a:t> </a:t>
            </a:r>
            <a:r>
              <a:rPr lang="en-US" sz="6000" b="1" dirty="0" err="1" smtClean="0">
                <a:solidFill>
                  <a:srgbClr val="009900"/>
                </a:solidFill>
                <a:latin typeface="#9Slide03 SVNRex" panose="02040603050506020204" pitchFamily="18" charset="0"/>
                <a:cs typeface="Arial" panose="020B0604020202020204" pitchFamily="34" charset="0"/>
              </a:rPr>
              <a:t>núi</a:t>
            </a:r>
            <a:r>
              <a:rPr lang="en-US" sz="6000" b="1" dirty="0" smtClean="0">
                <a:solidFill>
                  <a:srgbClr val="009900"/>
                </a:solidFill>
                <a:latin typeface="#9Slide03 SVNRex" panose="02040603050506020204" pitchFamily="18" charset="0"/>
                <a:cs typeface="Arial" panose="020B0604020202020204" pitchFamily="34" charset="0"/>
              </a:rPr>
              <a:t>.</a:t>
            </a:r>
            <a:endParaRPr lang="en-US" sz="6000" b="1" dirty="0">
              <a:solidFill>
                <a:srgbClr val="009900"/>
              </a:solidFill>
              <a:latin typeface="#9Slide03 SVNRex" panose="02040603050506020204" pitchFamily="18" charset="0"/>
              <a:cs typeface="Arial" panose="020B0604020202020204" pitchFamily="34" charset="0"/>
            </a:endParaRPr>
          </a:p>
        </p:txBody>
      </p:sp>
    </p:spTree>
    <p:extLst>
      <p:ext uri="{BB962C8B-B14F-4D97-AF65-F5344CB8AC3E}">
        <p14:creationId xmlns:p14="http://schemas.microsoft.com/office/powerpoint/2010/main" val="30233702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7F18CA-5EE6-46F4-9B51-3C4C00AA4DE6}"/>
              </a:ext>
            </a:extLst>
          </p:cNvPr>
          <p:cNvSpPr txBox="1"/>
          <p:nvPr/>
        </p:nvSpPr>
        <p:spPr>
          <a:xfrm>
            <a:off x="5102620" y="472855"/>
            <a:ext cx="8360837" cy="1592810"/>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102870" tIns="51435" rIns="102870" bIns="51435" numCol="1" spcCol="0" rtlCol="0" fromWordArt="0" anchor="t" anchorCtr="0" forceAA="0" compatLnSpc="1">
            <a:prstTxWarp prst="textNoShape">
              <a:avLst/>
            </a:prstTxWarp>
            <a:noAutofit/>
          </a:bodyPr>
          <a:lstStyle/>
          <a:p>
            <a:pPr defTabSz="1371600"/>
            <a:endParaRPr lang="en-US" sz="2700">
              <a:solidFill>
                <a:prstClr val="black"/>
              </a:solidFill>
              <a:latin typeface="Times New Roman" panose="02020603050405020304" pitchFamily="18" charset="0"/>
              <a:cs typeface="Times New Roman" panose="02020603050405020304" pitchFamily="18" charset="0"/>
            </a:endParaRPr>
          </a:p>
        </p:txBody>
      </p:sp>
      <p:pic>
        <p:nvPicPr>
          <p:cNvPr id="3" name="Hình ảnh 9">
            <a:extLst>
              <a:ext uri="{FF2B5EF4-FFF2-40B4-BE49-F238E27FC236}">
                <a16:creationId xmlns:a16="http://schemas.microsoft.com/office/drawing/2014/main" id="{FE20B30D-D927-4F14-92AA-DA73E9AE2C3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45341" y1="35326" x2="45341" y2="35326"/>
                      </a14:backgroundRemoval>
                    </a14:imgEffect>
                  </a14:imgLayer>
                </a14:imgProps>
              </a:ext>
            </a:extLst>
          </a:blip>
          <a:stretch>
            <a:fillRect/>
          </a:stretch>
        </p:blipFill>
        <p:spPr>
          <a:xfrm>
            <a:off x="3180313" y="-37566"/>
            <a:ext cx="2459684" cy="2571488"/>
          </a:xfrm>
          <a:prstGeom prst="rect">
            <a:avLst/>
          </a:prstGeom>
        </p:spPr>
      </p:pic>
      <p:sp>
        <p:nvSpPr>
          <p:cNvPr id="23" name="TextBox 22">
            <a:extLst>
              <a:ext uri="{FF2B5EF4-FFF2-40B4-BE49-F238E27FC236}">
                <a16:creationId xmlns:a16="http://schemas.microsoft.com/office/drawing/2014/main" id="{C2856915-4B08-449E-AC5F-C084FD95B03A}"/>
              </a:ext>
            </a:extLst>
          </p:cNvPr>
          <p:cNvSpPr txBox="1"/>
          <p:nvPr/>
        </p:nvSpPr>
        <p:spPr>
          <a:xfrm>
            <a:off x="11066442" y="9725598"/>
            <a:ext cx="7221558" cy="507831"/>
          </a:xfrm>
          <a:prstGeom prst="rect">
            <a:avLst/>
          </a:prstGeom>
          <a:noFill/>
        </p:spPr>
        <p:txBody>
          <a:bodyPr wrap="square" rtlCol="0">
            <a:spAutoFit/>
          </a:bodyPr>
          <a:lstStyle/>
          <a:p>
            <a:pPr defTabSz="1371600"/>
            <a:r>
              <a:rPr lang="en-US" sz="2700" dirty="0">
                <a:solidFill>
                  <a:srgbClr val="FF3399"/>
                </a:solidFill>
                <a:latin typeface="Times New Roman" panose="02020603050405020304" pitchFamily="18" charset="0"/>
                <a:cs typeface="Times New Roman" panose="02020603050405020304" pitchFamily="18" charset="0"/>
              </a:rPr>
              <a:t>Kho </a:t>
            </a:r>
            <a:r>
              <a:rPr lang="en-US" sz="2700" dirty="0" err="1">
                <a:solidFill>
                  <a:srgbClr val="FF3399"/>
                </a:solidFill>
                <a:latin typeface="Times New Roman" panose="02020603050405020304" pitchFamily="18" charset="0"/>
                <a:cs typeface="Times New Roman" panose="02020603050405020304" pitchFamily="18" charset="0"/>
              </a:rPr>
              <a:t>giáo</a:t>
            </a:r>
            <a:r>
              <a:rPr lang="en-US" sz="2700">
                <a:solidFill>
                  <a:srgbClr val="FF3399"/>
                </a:solidFill>
                <a:latin typeface="Times New Roman" panose="02020603050405020304" pitchFamily="18" charset="0"/>
                <a:cs typeface="Times New Roman" panose="02020603050405020304" pitchFamily="18" charset="0"/>
              </a:rPr>
              <a:t> án PPT Địa lí -Lê Chinh- 0982.276.629</a:t>
            </a:r>
          </a:p>
        </p:txBody>
      </p:sp>
      <p:grpSp>
        <p:nvGrpSpPr>
          <p:cNvPr id="17" name="Google Shape;252;p19">
            <a:extLst>
              <a:ext uri="{FF2B5EF4-FFF2-40B4-BE49-F238E27FC236}">
                <a16:creationId xmlns:a16="http://schemas.microsoft.com/office/drawing/2014/main" id="{441B5F47-1447-2057-47A2-E085325374DA}"/>
              </a:ext>
            </a:extLst>
          </p:cNvPr>
          <p:cNvGrpSpPr/>
          <p:nvPr/>
        </p:nvGrpSpPr>
        <p:grpSpPr>
          <a:xfrm>
            <a:off x="290986" y="2576084"/>
            <a:ext cx="13902764" cy="1749450"/>
            <a:chOff x="4660694" y="1859063"/>
            <a:chExt cx="6951381" cy="874725"/>
          </a:xfrm>
        </p:grpSpPr>
        <p:sp>
          <p:nvSpPr>
            <p:cNvPr id="18" name="Google Shape;253;p19">
              <a:extLst>
                <a:ext uri="{FF2B5EF4-FFF2-40B4-BE49-F238E27FC236}">
                  <a16:creationId xmlns:a16="http://schemas.microsoft.com/office/drawing/2014/main" id="{F8090FBE-90C4-7F45-78EE-909B076C3453}"/>
                </a:ext>
              </a:extLst>
            </p:cNvPr>
            <p:cNvSpPr/>
            <p:nvPr/>
          </p:nvSpPr>
          <p:spPr>
            <a:xfrm>
              <a:off x="575010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69E781"/>
            </a:solidFill>
            <a:ln>
              <a:noFill/>
            </a:ln>
          </p:spPr>
          <p:txBody>
            <a:bodyPr spcFirstLastPara="1" wrap="square" lIns="182850" tIns="182850" rIns="182850" bIns="182850" anchor="ctr" anchorCtr="0">
              <a:noAutofit/>
            </a:bodyPr>
            <a:lstStyle/>
            <a:p>
              <a:pPr defTabSz="1371600"/>
              <a:endParaRPr sz="3600">
                <a:solidFill>
                  <a:prstClr val="black"/>
                </a:solidFill>
                <a:latin typeface="Times New Roman" panose="02020603050405020304" pitchFamily="18" charset="0"/>
                <a:cs typeface="Times New Roman" panose="02020603050405020304" pitchFamily="18" charset="0"/>
              </a:endParaRPr>
            </a:p>
          </p:txBody>
        </p:sp>
        <p:sp>
          <p:nvSpPr>
            <p:cNvPr id="19" name="Google Shape;254;p19">
              <a:extLst>
                <a:ext uri="{FF2B5EF4-FFF2-40B4-BE49-F238E27FC236}">
                  <a16:creationId xmlns:a16="http://schemas.microsoft.com/office/drawing/2014/main" id="{928DC960-D2CD-6745-CA0E-5DCB24373C4C}"/>
                </a:ext>
              </a:extLst>
            </p:cNvPr>
            <p:cNvSpPr/>
            <p:nvPr/>
          </p:nvSpPr>
          <p:spPr>
            <a:xfrm>
              <a:off x="575010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2FC948"/>
            </a:solidFill>
            <a:ln>
              <a:noFill/>
            </a:ln>
          </p:spPr>
          <p:txBody>
            <a:bodyPr spcFirstLastPara="1" wrap="square" lIns="182850" tIns="182850" rIns="182850" bIns="182850" anchor="ctr" anchorCtr="0">
              <a:noAutofit/>
            </a:bodyPr>
            <a:lstStyle/>
            <a:p>
              <a:pPr defTabSz="1371600"/>
              <a:endParaRPr sz="3600">
                <a:solidFill>
                  <a:prstClr val="black"/>
                </a:solidFill>
                <a:latin typeface="Times New Roman" panose="02020603050405020304" pitchFamily="18" charset="0"/>
                <a:cs typeface="Times New Roman" panose="02020603050405020304" pitchFamily="18" charset="0"/>
              </a:endParaRPr>
            </a:p>
          </p:txBody>
        </p:sp>
        <p:sp>
          <p:nvSpPr>
            <p:cNvPr id="20" name="Google Shape;255;p19">
              <a:extLst>
                <a:ext uri="{FF2B5EF4-FFF2-40B4-BE49-F238E27FC236}">
                  <a16:creationId xmlns:a16="http://schemas.microsoft.com/office/drawing/2014/main" id="{913858F0-38AF-44B0-7399-1332A227C91E}"/>
                </a:ext>
              </a:extLst>
            </p:cNvPr>
            <p:cNvSpPr/>
            <p:nvPr/>
          </p:nvSpPr>
          <p:spPr>
            <a:xfrm>
              <a:off x="5062823" y="1878288"/>
              <a:ext cx="6549252" cy="795675"/>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chemeClr val="accent4">
                <a:lumMod val="40000"/>
                <a:lumOff val="60000"/>
              </a:schemeClr>
            </a:solidFill>
            <a:ln>
              <a:noFill/>
            </a:ln>
          </p:spPr>
          <p:txBody>
            <a:bodyPr spcFirstLastPara="1" wrap="square" lIns="182850" tIns="182850" rIns="182850" bIns="182850" anchor="ctr" anchorCtr="0">
              <a:noAutofit/>
            </a:bodyPr>
            <a:lstStyle/>
            <a:p>
              <a:pPr defTabSz="1371600"/>
              <a:endParaRPr sz="3600">
                <a:solidFill>
                  <a:prstClr val="black"/>
                </a:solidFill>
                <a:latin typeface="Times New Roman" panose="02020603050405020304" pitchFamily="18" charset="0"/>
                <a:cs typeface="Times New Roman" panose="02020603050405020304" pitchFamily="18" charset="0"/>
              </a:endParaRPr>
            </a:p>
          </p:txBody>
        </p:sp>
        <p:sp>
          <p:nvSpPr>
            <p:cNvPr id="21" name="Google Shape;256;p19">
              <a:extLst>
                <a:ext uri="{FF2B5EF4-FFF2-40B4-BE49-F238E27FC236}">
                  <a16:creationId xmlns:a16="http://schemas.microsoft.com/office/drawing/2014/main" id="{0C1B87C7-3407-C7EA-F2B2-CEE9364AD1F8}"/>
                </a:ext>
              </a:extLst>
            </p:cNvPr>
            <p:cNvSpPr/>
            <p:nvPr/>
          </p:nvSpPr>
          <p:spPr>
            <a:xfrm>
              <a:off x="4660694" y="1859063"/>
              <a:ext cx="795350" cy="795675"/>
            </a:xfrm>
            <a:custGeom>
              <a:avLst/>
              <a:gdLst/>
              <a:ahLst/>
              <a:cxnLst/>
              <a:rect l="l" t="t" r="r" b="b"/>
              <a:pathLst>
                <a:path w="31814" h="31827" extrusionOk="0">
                  <a:moveTo>
                    <a:pt x="15907" y="1"/>
                  </a:moveTo>
                  <a:cubicBezTo>
                    <a:pt x="14764"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64"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7030A0"/>
            </a:solidFill>
            <a:ln>
              <a:noFill/>
            </a:ln>
          </p:spPr>
          <p:txBody>
            <a:bodyPr spcFirstLastPara="1" wrap="square" lIns="182850" tIns="182850" rIns="182850" bIns="182850" anchor="ctr" anchorCtr="0">
              <a:noAutofit/>
            </a:bodyPr>
            <a:lstStyle/>
            <a:p>
              <a:pPr algn="ctr" defTabSz="1371600">
                <a:buClr>
                  <a:prstClr val="black"/>
                </a:buClr>
                <a:buSzPts val="1100"/>
              </a:pPr>
              <a:r>
                <a:rPr lang="en-US" sz="7001">
                  <a:solidFill>
                    <a:srgbClr val="FFFFFF"/>
                  </a:solidFill>
                  <a:latin typeface="Times New Roman" panose="02020603050405020304" pitchFamily="18" charset="0"/>
                  <a:ea typeface="Fira Sans Extra Condensed Medium"/>
                  <a:cs typeface="Times New Roman" panose="02020603050405020304" pitchFamily="18" charset="0"/>
                  <a:sym typeface="Fira Sans Extra Condensed Medium"/>
                </a:rPr>
                <a:t>3</a:t>
              </a:r>
              <a:endParaRPr sz="7001">
                <a:solidFill>
                  <a:srgbClr val="FFFFFF"/>
                </a:solidFill>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22" name="Google Shape;258;p19">
              <a:extLst>
                <a:ext uri="{FF2B5EF4-FFF2-40B4-BE49-F238E27FC236}">
                  <a16:creationId xmlns:a16="http://schemas.microsoft.com/office/drawing/2014/main" id="{ED5F7FE4-447D-C0EA-32F2-A4071D673987}"/>
                </a:ext>
              </a:extLst>
            </p:cNvPr>
            <p:cNvSpPr txBox="1"/>
            <p:nvPr/>
          </p:nvSpPr>
          <p:spPr>
            <a:xfrm>
              <a:off x="5577294" y="2141938"/>
              <a:ext cx="5520310" cy="433750"/>
            </a:xfrm>
            <a:prstGeom prst="rect">
              <a:avLst/>
            </a:prstGeom>
            <a:noFill/>
            <a:ln>
              <a:noFill/>
            </a:ln>
          </p:spPr>
          <p:txBody>
            <a:bodyPr spcFirstLastPara="1" wrap="square" lIns="182850" tIns="182850" rIns="182850" bIns="182850" anchor="ctr" anchorCtr="0">
              <a:noAutofit/>
            </a:bodyPr>
            <a:lstStyle/>
            <a:p>
              <a:pPr algn="ctr" defTabSz="1371600"/>
              <a:r>
                <a:rPr lang="en-US" sz="3600" b="1">
                  <a:solidFill>
                    <a:srgbClr val="0070C0"/>
                  </a:solidFill>
                  <a:latin typeface="Times New Roman" panose="02020603050405020304" pitchFamily="18" charset="0"/>
                  <a:cs typeface="Times New Roman" panose="02020603050405020304" pitchFamily="18" charset="0"/>
                </a:rPr>
                <a:t> Ảnh hưởng của sự phân hóa địa hình đối với sự phân hóa tự nhiên và khai thác kinh tế</a:t>
              </a:r>
              <a:endParaRPr lang="en-US" sz="3600">
                <a:solidFill>
                  <a:srgbClr val="0070C0"/>
                </a:solidFill>
                <a:latin typeface="Times New Roman" panose="02020603050405020304" pitchFamily="18" charset="0"/>
                <a:cs typeface="Times New Roman" panose="02020603050405020304" pitchFamily="18" charset="0"/>
              </a:endParaRPr>
            </a:p>
            <a:p>
              <a:pPr algn="ctr" defTabSz="1371600"/>
              <a:endParaRPr lang="en-US" sz="3600">
                <a:solidFill>
                  <a:srgbClr val="0070C0"/>
                </a:solidFill>
                <a:latin typeface="Times New Roman" panose="02020603050405020304" pitchFamily="18" charset="0"/>
                <a:cs typeface="Times New Roman" panose="02020603050405020304" pitchFamily="18" charset="0"/>
              </a:endParaRPr>
            </a:p>
          </p:txBody>
        </p:sp>
      </p:grpSp>
      <p:sp>
        <p:nvSpPr>
          <p:cNvPr id="24" name="Rounded Rectangle 23">
            <a:extLst>
              <a:ext uri="{FF2B5EF4-FFF2-40B4-BE49-F238E27FC236}">
                <a16:creationId xmlns:a16="http://schemas.microsoft.com/office/drawing/2014/main" id="{8617F2CA-940E-80C3-00B4-C960968F7846}"/>
              </a:ext>
            </a:extLst>
          </p:cNvPr>
          <p:cNvSpPr>
            <a:spLocks noChangeArrowheads="1"/>
          </p:cNvSpPr>
          <p:nvPr/>
        </p:nvSpPr>
        <p:spPr bwMode="auto">
          <a:xfrm>
            <a:off x="1283180" y="8097183"/>
            <a:ext cx="15999714" cy="170658"/>
          </a:xfrm>
          <a:prstGeom prst="roundRect">
            <a:avLst>
              <a:gd name="adj" fmla="val 50000"/>
            </a:avLst>
          </a:prstGeom>
          <a:solidFill>
            <a:schemeClr val="accent2">
              <a:lumMod val="75000"/>
            </a:schemeClr>
          </a:solidFill>
          <a:ln>
            <a:noFill/>
          </a:ln>
          <a:effectLst/>
        </p:spPr>
        <p:txBody>
          <a:bodyPr wrap="none" anchor="ctr"/>
          <a:lstStyle/>
          <a:p>
            <a:pPr defTabSz="1371258">
              <a:defRPr/>
            </a:pPr>
            <a:endParaRPr lang="en-US" sz="4898" kern="0" dirty="0">
              <a:solidFill>
                <a:srgbClr val="AAAAAA"/>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647A58B3-080C-9083-F048-AA889423AEC5}"/>
              </a:ext>
            </a:extLst>
          </p:cNvPr>
          <p:cNvSpPr txBox="1"/>
          <p:nvPr/>
        </p:nvSpPr>
        <p:spPr>
          <a:xfrm>
            <a:off x="2810585" y="8576630"/>
            <a:ext cx="6888269" cy="646331"/>
          </a:xfrm>
          <a:prstGeom prst="rect">
            <a:avLst/>
          </a:prstGeom>
          <a:noFill/>
        </p:spPr>
        <p:txBody>
          <a:bodyPr wrap="square" rtlCol="0">
            <a:spAutoFit/>
          </a:bodyPr>
          <a:lstStyle/>
          <a:p>
            <a:pPr algn="just" defTabSz="1371600"/>
            <a:r>
              <a:rPr lang="en-US" sz="3600" b="1" dirty="0">
                <a:solidFill>
                  <a:srgbClr val="002060"/>
                </a:solidFill>
                <a:latin typeface="Times New Roman" panose="02020603050405020304" pitchFamily="18" charset="0"/>
                <a:ea typeface="#9Slide03 Roboto Medium" panose="02000000000000000000" pitchFamily="2" charset="0"/>
                <a:cs typeface="Times New Roman" panose="02020603050405020304" pitchFamily="18" charset="0"/>
              </a:rPr>
              <a:t>a. </a:t>
            </a:r>
            <a:r>
              <a:rPr lang="en-US" sz="3600" b="1" dirty="0" err="1">
                <a:solidFill>
                  <a:srgbClr val="002060"/>
                </a:solidFill>
                <a:latin typeface="Times New Roman" panose="02020603050405020304" pitchFamily="18" charset="0"/>
                <a:ea typeface="#9Slide03 Roboto Medium" panose="02000000000000000000" pitchFamily="2" charset="0"/>
                <a:cs typeface="Times New Roman" panose="02020603050405020304" pitchFamily="18" charset="0"/>
              </a:rPr>
              <a:t>Đối</a:t>
            </a:r>
            <a:r>
              <a:rPr lang="en-US" sz="3600" b="1" dirty="0">
                <a:solidFill>
                  <a:srgbClr val="00206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b="1" dirty="0" err="1">
                <a:solidFill>
                  <a:srgbClr val="002060"/>
                </a:solidFill>
                <a:latin typeface="Times New Roman" panose="02020603050405020304" pitchFamily="18" charset="0"/>
                <a:ea typeface="#9Slide03 Roboto Medium" panose="02000000000000000000" pitchFamily="2" charset="0"/>
                <a:cs typeface="Times New Roman" panose="02020603050405020304" pitchFamily="18" charset="0"/>
              </a:rPr>
              <a:t>với</a:t>
            </a:r>
            <a:r>
              <a:rPr lang="en-US" sz="3600" b="1" dirty="0">
                <a:solidFill>
                  <a:srgbClr val="00206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b="1" dirty="0" err="1">
                <a:solidFill>
                  <a:srgbClr val="002060"/>
                </a:solidFill>
                <a:latin typeface="Times New Roman" panose="02020603050405020304" pitchFamily="18" charset="0"/>
                <a:ea typeface="#9Slide03 Roboto Medium" panose="02000000000000000000" pitchFamily="2" charset="0"/>
                <a:cs typeface="Times New Roman" panose="02020603050405020304" pitchFamily="18" charset="0"/>
              </a:rPr>
              <a:t>phân</a:t>
            </a:r>
            <a:r>
              <a:rPr lang="en-US" sz="3600" b="1" dirty="0">
                <a:solidFill>
                  <a:srgbClr val="00206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b="1" dirty="0" err="1">
                <a:solidFill>
                  <a:srgbClr val="002060"/>
                </a:solidFill>
                <a:latin typeface="Times New Roman" panose="02020603050405020304" pitchFamily="18" charset="0"/>
                <a:ea typeface="#9Slide03 Roboto Medium" panose="02000000000000000000" pitchFamily="2" charset="0"/>
                <a:cs typeface="Times New Roman" panose="02020603050405020304" pitchFamily="18" charset="0"/>
              </a:rPr>
              <a:t>hóa</a:t>
            </a:r>
            <a:r>
              <a:rPr lang="en-US" sz="3600" b="1" dirty="0">
                <a:solidFill>
                  <a:srgbClr val="00206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b="1" dirty="0" err="1">
                <a:solidFill>
                  <a:srgbClr val="002060"/>
                </a:solidFill>
                <a:latin typeface="Times New Roman" panose="02020603050405020304" pitchFamily="18" charset="0"/>
                <a:ea typeface="#9Slide03 Roboto Medium" panose="02000000000000000000" pitchFamily="2" charset="0"/>
                <a:cs typeface="Times New Roman" panose="02020603050405020304" pitchFamily="18" charset="0"/>
              </a:rPr>
              <a:t>tự</a:t>
            </a:r>
            <a:r>
              <a:rPr lang="en-US" sz="3600" b="1" dirty="0">
                <a:solidFill>
                  <a:srgbClr val="00206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3600" b="1" dirty="0" err="1" smtClean="0">
                <a:solidFill>
                  <a:srgbClr val="002060"/>
                </a:solidFill>
                <a:latin typeface="Times New Roman" panose="02020603050405020304" pitchFamily="18" charset="0"/>
                <a:ea typeface="#9Slide03 Roboto Medium" panose="02000000000000000000" pitchFamily="2" charset="0"/>
                <a:cs typeface="Times New Roman" panose="02020603050405020304" pitchFamily="18" charset="0"/>
              </a:rPr>
              <a:t>nhiên</a:t>
            </a:r>
            <a:endParaRPr lang="en-US" sz="3600" b="1" dirty="0">
              <a:solidFill>
                <a:srgbClr val="002060"/>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39" name="TextBox 38">
            <a:extLst>
              <a:ext uri="{FF2B5EF4-FFF2-40B4-BE49-F238E27FC236}">
                <a16:creationId xmlns:a16="http://schemas.microsoft.com/office/drawing/2014/main" id="{6FB65460-25CB-A703-54DA-CC911710B888}"/>
              </a:ext>
            </a:extLst>
          </p:cNvPr>
          <p:cNvSpPr txBox="1"/>
          <p:nvPr/>
        </p:nvSpPr>
        <p:spPr>
          <a:xfrm>
            <a:off x="12014546" y="8604052"/>
            <a:ext cx="5415265" cy="646331"/>
          </a:xfrm>
          <a:prstGeom prst="rect">
            <a:avLst/>
          </a:prstGeom>
          <a:noFill/>
        </p:spPr>
        <p:txBody>
          <a:bodyPr wrap="none" rtlCol="0">
            <a:spAutoFit/>
          </a:bodyPr>
          <a:lstStyle/>
          <a:p>
            <a:pPr defTabSz="1371600"/>
            <a:r>
              <a:rPr lang="en-US" sz="3600" b="1">
                <a:solidFill>
                  <a:srgbClr val="002060"/>
                </a:solidFill>
                <a:latin typeface="Times New Roman" panose="02020603050405020304" pitchFamily="18" charset="0"/>
                <a:ea typeface="#9Slide03 Roboto Medium" panose="02000000000000000000" pitchFamily="2" charset="0"/>
                <a:cs typeface="Times New Roman" panose="02020603050405020304" pitchFamily="18" charset="0"/>
              </a:rPr>
              <a:t>b.Đối với khai thác kinh tế</a:t>
            </a:r>
            <a:endParaRPr lang="en-US" sz="3600" b="1" dirty="0">
              <a:solidFill>
                <a:srgbClr val="002060"/>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grpSp>
        <p:nvGrpSpPr>
          <p:cNvPr id="48" name="Group 47">
            <a:extLst>
              <a:ext uri="{FF2B5EF4-FFF2-40B4-BE49-F238E27FC236}">
                <a16:creationId xmlns:a16="http://schemas.microsoft.com/office/drawing/2014/main" id="{D8E8D7CB-FD7D-6FB8-AFF1-92481E5F7ABA}"/>
              </a:ext>
            </a:extLst>
          </p:cNvPr>
          <p:cNvGrpSpPr/>
          <p:nvPr/>
        </p:nvGrpSpPr>
        <p:grpSpPr>
          <a:xfrm>
            <a:off x="3532484" y="4585454"/>
            <a:ext cx="2556185" cy="3764718"/>
            <a:chOff x="2354989" y="3056969"/>
            <a:chExt cx="1704123" cy="2509812"/>
          </a:xfrm>
        </p:grpSpPr>
        <p:grpSp>
          <p:nvGrpSpPr>
            <p:cNvPr id="25" name="Group 24">
              <a:extLst>
                <a:ext uri="{FF2B5EF4-FFF2-40B4-BE49-F238E27FC236}">
                  <a16:creationId xmlns:a16="http://schemas.microsoft.com/office/drawing/2014/main" id="{D3A4F1F3-5C5D-D93F-DD5E-48E19F193180}"/>
                </a:ext>
              </a:extLst>
            </p:cNvPr>
            <p:cNvGrpSpPr/>
            <p:nvPr/>
          </p:nvGrpSpPr>
          <p:grpSpPr>
            <a:xfrm>
              <a:off x="2354989" y="3056969"/>
              <a:ext cx="1704123" cy="2509812"/>
              <a:chOff x="6580878" y="4553760"/>
              <a:chExt cx="2540427" cy="3741512"/>
            </a:xfrm>
          </p:grpSpPr>
          <p:sp>
            <p:nvSpPr>
              <p:cNvPr id="26" name="Freeform 1">
                <a:extLst>
                  <a:ext uri="{FF2B5EF4-FFF2-40B4-BE49-F238E27FC236}">
                    <a16:creationId xmlns:a16="http://schemas.microsoft.com/office/drawing/2014/main" id="{04E1FAE1-8EB8-4165-7C63-D36814C2C8B5}"/>
                  </a:ext>
                </a:extLst>
              </p:cNvPr>
              <p:cNvSpPr>
                <a:spLocks noChangeArrowheads="1"/>
              </p:cNvSpPr>
              <p:nvPr/>
            </p:nvSpPr>
            <p:spPr bwMode="auto">
              <a:xfrm>
                <a:off x="6580878" y="4553760"/>
                <a:ext cx="2540427" cy="3433320"/>
              </a:xfrm>
              <a:custGeom>
                <a:avLst/>
                <a:gdLst>
                  <a:gd name="T0" fmla="*/ 3889 w 3890"/>
                  <a:gd name="T1" fmla="*/ 1965 h 5258"/>
                  <a:gd name="T2" fmla="*/ 3889 w 3890"/>
                  <a:gd name="T3" fmla="*/ 1965 h 5258"/>
                  <a:gd name="T4" fmla="*/ 1944 w 3890"/>
                  <a:gd name="T5" fmla="*/ 0 h 5258"/>
                  <a:gd name="T6" fmla="*/ 1944 w 3890"/>
                  <a:gd name="T7" fmla="*/ 0 h 5258"/>
                  <a:gd name="T8" fmla="*/ 0 w 3890"/>
                  <a:gd name="T9" fmla="*/ 1965 h 5258"/>
                  <a:gd name="T10" fmla="*/ 0 w 3890"/>
                  <a:gd name="T11" fmla="*/ 1965 h 5258"/>
                  <a:gd name="T12" fmla="*/ 1283 w 3890"/>
                  <a:gd name="T13" fmla="*/ 3810 h 5258"/>
                  <a:gd name="T14" fmla="*/ 1944 w 3890"/>
                  <a:gd name="T15" fmla="*/ 5257 h 5258"/>
                  <a:gd name="T16" fmla="*/ 2606 w 3890"/>
                  <a:gd name="T17" fmla="*/ 3810 h 5258"/>
                  <a:gd name="T18" fmla="*/ 2606 w 3890"/>
                  <a:gd name="T19" fmla="*/ 3810 h 5258"/>
                  <a:gd name="T20" fmla="*/ 3889 w 3890"/>
                  <a:gd name="T21" fmla="*/ 1965 h 5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90" h="5258">
                    <a:moveTo>
                      <a:pt x="3889" y="1965"/>
                    </a:moveTo>
                    <a:lnTo>
                      <a:pt x="3889" y="1965"/>
                    </a:lnTo>
                    <a:cubicBezTo>
                      <a:pt x="3889" y="880"/>
                      <a:pt x="3019" y="0"/>
                      <a:pt x="1944" y="0"/>
                    </a:cubicBezTo>
                    <a:lnTo>
                      <a:pt x="1944" y="0"/>
                    </a:lnTo>
                    <a:cubicBezTo>
                      <a:pt x="871" y="0"/>
                      <a:pt x="0" y="880"/>
                      <a:pt x="0" y="1965"/>
                    </a:cubicBezTo>
                    <a:lnTo>
                      <a:pt x="0" y="1965"/>
                    </a:lnTo>
                    <a:cubicBezTo>
                      <a:pt x="0" y="2815"/>
                      <a:pt x="535" y="3537"/>
                      <a:pt x="1283" y="3810"/>
                    </a:cubicBezTo>
                    <a:lnTo>
                      <a:pt x="1944" y="5257"/>
                    </a:lnTo>
                    <a:lnTo>
                      <a:pt x="2606" y="3810"/>
                    </a:lnTo>
                    <a:lnTo>
                      <a:pt x="2606" y="3810"/>
                    </a:lnTo>
                    <a:cubicBezTo>
                      <a:pt x="3354" y="3537"/>
                      <a:pt x="3889" y="2815"/>
                      <a:pt x="3889" y="1965"/>
                    </a:cubicBezTo>
                  </a:path>
                </a:pathLst>
              </a:custGeom>
              <a:solidFill>
                <a:srgbClr val="FEA200"/>
              </a:solidFill>
              <a:ln>
                <a:noFill/>
              </a:ln>
              <a:effectLst/>
            </p:spPr>
            <p:txBody>
              <a:bodyPr wrap="none" anchor="ctr"/>
              <a:lstStyle/>
              <a:p>
                <a:pPr defTabSz="1371258">
                  <a:defRPr/>
                </a:pPr>
                <a:endParaRPr lang="en-US" sz="4898" kern="0" dirty="0">
                  <a:solidFill>
                    <a:srgbClr val="AAAAAA"/>
                  </a:solidFill>
                  <a:latin typeface="Times New Roman" panose="02020603050405020304" pitchFamily="18" charset="0"/>
                  <a:cs typeface="Times New Roman" panose="02020603050405020304" pitchFamily="18" charset="0"/>
                </a:endParaRPr>
              </a:p>
            </p:txBody>
          </p:sp>
          <p:sp>
            <p:nvSpPr>
              <p:cNvPr id="27" name="Freeform 2">
                <a:extLst>
                  <a:ext uri="{FF2B5EF4-FFF2-40B4-BE49-F238E27FC236}">
                    <a16:creationId xmlns:a16="http://schemas.microsoft.com/office/drawing/2014/main" id="{EFAD058B-458F-CF4A-4B42-C031915BE036}"/>
                  </a:ext>
                </a:extLst>
              </p:cNvPr>
              <p:cNvSpPr>
                <a:spLocks noChangeArrowheads="1"/>
              </p:cNvSpPr>
              <p:nvPr/>
            </p:nvSpPr>
            <p:spPr bwMode="auto">
              <a:xfrm>
                <a:off x="6873229" y="4847552"/>
                <a:ext cx="1955724" cy="1975887"/>
              </a:xfrm>
              <a:custGeom>
                <a:avLst/>
                <a:gdLst>
                  <a:gd name="T0" fmla="*/ 2994 w 2995"/>
                  <a:gd name="T1" fmla="*/ 1512 h 3025"/>
                  <a:gd name="T2" fmla="*/ 2994 w 2995"/>
                  <a:gd name="T3" fmla="*/ 1512 h 3025"/>
                  <a:gd name="T4" fmla="*/ 1497 w 2995"/>
                  <a:gd name="T5" fmla="*/ 3024 h 3025"/>
                  <a:gd name="T6" fmla="*/ 1497 w 2995"/>
                  <a:gd name="T7" fmla="*/ 3024 h 3025"/>
                  <a:gd name="T8" fmla="*/ 0 w 2995"/>
                  <a:gd name="T9" fmla="*/ 1512 h 3025"/>
                  <a:gd name="T10" fmla="*/ 0 w 2995"/>
                  <a:gd name="T11" fmla="*/ 1512 h 3025"/>
                  <a:gd name="T12" fmla="*/ 1497 w 2995"/>
                  <a:gd name="T13" fmla="*/ 0 h 3025"/>
                  <a:gd name="T14" fmla="*/ 1497 w 2995"/>
                  <a:gd name="T15" fmla="*/ 0 h 3025"/>
                  <a:gd name="T16" fmla="*/ 2994 w 2995"/>
                  <a:gd name="T17" fmla="*/ 1512 h 3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5" h="3025">
                    <a:moveTo>
                      <a:pt x="2994" y="1512"/>
                    </a:moveTo>
                    <a:lnTo>
                      <a:pt x="2994" y="1512"/>
                    </a:lnTo>
                    <a:cubicBezTo>
                      <a:pt x="2994" y="2348"/>
                      <a:pt x="2324" y="3024"/>
                      <a:pt x="1497" y="3024"/>
                    </a:cubicBezTo>
                    <a:lnTo>
                      <a:pt x="1497" y="3024"/>
                    </a:lnTo>
                    <a:cubicBezTo>
                      <a:pt x="670" y="3024"/>
                      <a:pt x="0" y="2348"/>
                      <a:pt x="0" y="1512"/>
                    </a:cubicBezTo>
                    <a:lnTo>
                      <a:pt x="0" y="1512"/>
                    </a:lnTo>
                    <a:cubicBezTo>
                      <a:pt x="0" y="677"/>
                      <a:pt x="670" y="0"/>
                      <a:pt x="1497" y="0"/>
                    </a:cubicBezTo>
                    <a:lnTo>
                      <a:pt x="1497" y="0"/>
                    </a:lnTo>
                    <a:cubicBezTo>
                      <a:pt x="2324" y="0"/>
                      <a:pt x="2994" y="677"/>
                      <a:pt x="2994" y="1512"/>
                    </a:cubicBezTo>
                  </a:path>
                </a:pathLst>
              </a:custGeom>
              <a:solidFill>
                <a:srgbClr val="FFF8D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1371258">
                  <a:defRPr/>
                </a:pPr>
                <a:endParaRPr lang="en-US" sz="4898" kern="0" dirty="0">
                  <a:solidFill>
                    <a:srgbClr val="AAAAAA"/>
                  </a:solidFill>
                  <a:latin typeface="Times New Roman" panose="02020603050405020304" pitchFamily="18" charset="0"/>
                  <a:cs typeface="Times New Roman" panose="02020603050405020304" pitchFamily="18" charset="0"/>
                </a:endParaRPr>
              </a:p>
            </p:txBody>
          </p:sp>
          <p:sp>
            <p:nvSpPr>
              <p:cNvPr id="28" name="Freeform 32">
                <a:extLst>
                  <a:ext uri="{FF2B5EF4-FFF2-40B4-BE49-F238E27FC236}">
                    <a16:creationId xmlns:a16="http://schemas.microsoft.com/office/drawing/2014/main" id="{A8295950-0AAF-B051-84FF-C846B1FED24C}"/>
                  </a:ext>
                </a:extLst>
              </p:cNvPr>
              <p:cNvSpPr>
                <a:spLocks noChangeArrowheads="1"/>
              </p:cNvSpPr>
              <p:nvPr/>
            </p:nvSpPr>
            <p:spPr bwMode="auto">
              <a:xfrm>
                <a:off x="7541459" y="7676008"/>
                <a:ext cx="619264" cy="619264"/>
              </a:xfrm>
              <a:custGeom>
                <a:avLst/>
                <a:gdLst>
                  <a:gd name="T0" fmla="*/ 947 w 948"/>
                  <a:gd name="T1" fmla="*/ 473 h 947"/>
                  <a:gd name="T2" fmla="*/ 947 w 948"/>
                  <a:gd name="T3" fmla="*/ 473 h 947"/>
                  <a:gd name="T4" fmla="*/ 473 w 948"/>
                  <a:gd name="T5" fmla="*/ 0 h 947"/>
                  <a:gd name="T6" fmla="*/ 473 w 948"/>
                  <a:gd name="T7" fmla="*/ 0 h 947"/>
                  <a:gd name="T8" fmla="*/ 0 w 948"/>
                  <a:gd name="T9" fmla="*/ 473 h 947"/>
                  <a:gd name="T10" fmla="*/ 0 w 948"/>
                  <a:gd name="T11" fmla="*/ 473 h 947"/>
                  <a:gd name="T12" fmla="*/ 473 w 948"/>
                  <a:gd name="T13" fmla="*/ 946 h 947"/>
                  <a:gd name="T14" fmla="*/ 473 w 948"/>
                  <a:gd name="T15" fmla="*/ 946 h 947"/>
                  <a:gd name="T16" fmla="*/ 947 w 948"/>
                  <a:gd name="T17" fmla="*/ 4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8" h="947">
                    <a:moveTo>
                      <a:pt x="947" y="473"/>
                    </a:moveTo>
                    <a:lnTo>
                      <a:pt x="947" y="473"/>
                    </a:lnTo>
                    <a:cubicBezTo>
                      <a:pt x="947" y="212"/>
                      <a:pt x="735" y="0"/>
                      <a:pt x="473" y="0"/>
                    </a:cubicBezTo>
                    <a:lnTo>
                      <a:pt x="473" y="0"/>
                    </a:lnTo>
                    <a:cubicBezTo>
                      <a:pt x="212" y="0"/>
                      <a:pt x="0" y="212"/>
                      <a:pt x="0" y="473"/>
                    </a:cubicBezTo>
                    <a:lnTo>
                      <a:pt x="0" y="473"/>
                    </a:lnTo>
                    <a:cubicBezTo>
                      <a:pt x="0" y="734"/>
                      <a:pt x="212" y="946"/>
                      <a:pt x="473" y="946"/>
                    </a:cubicBezTo>
                    <a:lnTo>
                      <a:pt x="473" y="946"/>
                    </a:lnTo>
                    <a:cubicBezTo>
                      <a:pt x="735" y="946"/>
                      <a:pt x="947" y="734"/>
                      <a:pt x="947" y="473"/>
                    </a:cubicBezTo>
                  </a:path>
                </a:pathLst>
              </a:custGeom>
              <a:solidFill>
                <a:srgbClr val="FEA200">
                  <a:lumMod val="75000"/>
                </a:srgbClr>
              </a:solidFill>
              <a:ln>
                <a:noFill/>
              </a:ln>
              <a:effectLst/>
            </p:spPr>
            <p:txBody>
              <a:bodyPr wrap="none" anchor="ctr"/>
              <a:lstStyle/>
              <a:p>
                <a:pPr defTabSz="1371258">
                  <a:defRPr/>
                </a:pPr>
                <a:endParaRPr lang="en-US" sz="4898" kern="0" dirty="0">
                  <a:solidFill>
                    <a:srgbClr val="AAAAAA"/>
                  </a:solidFill>
                  <a:latin typeface="Times New Roman" panose="02020603050405020304" pitchFamily="18" charset="0"/>
                  <a:cs typeface="Times New Roman" panose="02020603050405020304" pitchFamily="18" charset="0"/>
                </a:endParaRPr>
              </a:p>
            </p:txBody>
          </p:sp>
        </p:grpSp>
        <p:pic>
          <p:nvPicPr>
            <p:cNvPr id="44" name="Picture 43">
              <a:extLst>
                <a:ext uri="{FF2B5EF4-FFF2-40B4-BE49-F238E27FC236}">
                  <a16:creationId xmlns:a16="http://schemas.microsoft.com/office/drawing/2014/main" id="{8A641803-C654-04B0-D5F5-5A60F3E55A5A}"/>
                </a:ext>
              </a:extLst>
            </p:cNvPr>
            <p:cNvPicPr>
              <a:picLocks noChangeAspect="1"/>
            </p:cNvPicPr>
            <p:nvPr/>
          </p:nvPicPr>
          <p:blipFill>
            <a:blip r:embed="rId4"/>
            <a:stretch>
              <a:fillRect/>
            </a:stretch>
          </p:blipFill>
          <p:spPr>
            <a:xfrm>
              <a:off x="2551099" y="3355279"/>
              <a:ext cx="1343212" cy="1276528"/>
            </a:xfrm>
            <a:prstGeom prst="flowChartConnector">
              <a:avLst/>
            </a:prstGeom>
          </p:spPr>
        </p:pic>
      </p:grpSp>
      <p:grpSp>
        <p:nvGrpSpPr>
          <p:cNvPr id="47" name="Group 46">
            <a:extLst>
              <a:ext uri="{FF2B5EF4-FFF2-40B4-BE49-F238E27FC236}">
                <a16:creationId xmlns:a16="http://schemas.microsoft.com/office/drawing/2014/main" id="{776CC0F8-9799-348A-6409-4B514EF1421B}"/>
              </a:ext>
            </a:extLst>
          </p:cNvPr>
          <p:cNvGrpSpPr/>
          <p:nvPr/>
        </p:nvGrpSpPr>
        <p:grpSpPr>
          <a:xfrm>
            <a:off x="13948496" y="4637829"/>
            <a:ext cx="2556185" cy="3764718"/>
            <a:chOff x="9298997" y="3091886"/>
            <a:chExt cx="1704123" cy="2509812"/>
          </a:xfrm>
        </p:grpSpPr>
        <p:grpSp>
          <p:nvGrpSpPr>
            <p:cNvPr id="33" name="Group 32">
              <a:extLst>
                <a:ext uri="{FF2B5EF4-FFF2-40B4-BE49-F238E27FC236}">
                  <a16:creationId xmlns:a16="http://schemas.microsoft.com/office/drawing/2014/main" id="{348BD3FA-1B79-7682-D85B-0D56C3B5877C}"/>
                </a:ext>
              </a:extLst>
            </p:cNvPr>
            <p:cNvGrpSpPr/>
            <p:nvPr/>
          </p:nvGrpSpPr>
          <p:grpSpPr>
            <a:xfrm>
              <a:off x="9298997" y="3091886"/>
              <a:ext cx="1704123" cy="2509812"/>
              <a:chOff x="15434927" y="4553760"/>
              <a:chExt cx="2540427" cy="3741512"/>
            </a:xfrm>
          </p:grpSpPr>
          <p:sp>
            <p:nvSpPr>
              <p:cNvPr id="34" name="Freeform 7">
                <a:extLst>
                  <a:ext uri="{FF2B5EF4-FFF2-40B4-BE49-F238E27FC236}">
                    <a16:creationId xmlns:a16="http://schemas.microsoft.com/office/drawing/2014/main" id="{5611AEC5-4B3E-2F40-66C2-8880A440EA93}"/>
                  </a:ext>
                </a:extLst>
              </p:cNvPr>
              <p:cNvSpPr>
                <a:spLocks noChangeArrowheads="1"/>
              </p:cNvSpPr>
              <p:nvPr/>
            </p:nvSpPr>
            <p:spPr bwMode="auto">
              <a:xfrm>
                <a:off x="15434927" y="4553760"/>
                <a:ext cx="2540427" cy="3433320"/>
              </a:xfrm>
              <a:custGeom>
                <a:avLst/>
                <a:gdLst>
                  <a:gd name="T0" fmla="*/ 3890 w 3891"/>
                  <a:gd name="T1" fmla="*/ 1965 h 5258"/>
                  <a:gd name="T2" fmla="*/ 3890 w 3891"/>
                  <a:gd name="T3" fmla="*/ 1965 h 5258"/>
                  <a:gd name="T4" fmla="*/ 1945 w 3891"/>
                  <a:gd name="T5" fmla="*/ 0 h 5258"/>
                  <a:gd name="T6" fmla="*/ 1945 w 3891"/>
                  <a:gd name="T7" fmla="*/ 0 h 5258"/>
                  <a:gd name="T8" fmla="*/ 0 w 3891"/>
                  <a:gd name="T9" fmla="*/ 1965 h 5258"/>
                  <a:gd name="T10" fmla="*/ 0 w 3891"/>
                  <a:gd name="T11" fmla="*/ 1965 h 5258"/>
                  <a:gd name="T12" fmla="*/ 1284 w 3891"/>
                  <a:gd name="T13" fmla="*/ 3810 h 5258"/>
                  <a:gd name="T14" fmla="*/ 1945 w 3891"/>
                  <a:gd name="T15" fmla="*/ 5257 h 5258"/>
                  <a:gd name="T16" fmla="*/ 2607 w 3891"/>
                  <a:gd name="T17" fmla="*/ 3810 h 5258"/>
                  <a:gd name="T18" fmla="*/ 2607 w 3891"/>
                  <a:gd name="T19" fmla="*/ 3810 h 5258"/>
                  <a:gd name="T20" fmla="*/ 3890 w 3891"/>
                  <a:gd name="T21" fmla="*/ 1965 h 5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91" h="5258">
                    <a:moveTo>
                      <a:pt x="3890" y="1965"/>
                    </a:moveTo>
                    <a:lnTo>
                      <a:pt x="3890" y="1965"/>
                    </a:lnTo>
                    <a:cubicBezTo>
                      <a:pt x="3890" y="880"/>
                      <a:pt x="3019" y="0"/>
                      <a:pt x="1945" y="0"/>
                    </a:cubicBezTo>
                    <a:lnTo>
                      <a:pt x="1945" y="0"/>
                    </a:lnTo>
                    <a:cubicBezTo>
                      <a:pt x="871" y="0"/>
                      <a:pt x="0" y="880"/>
                      <a:pt x="0" y="1965"/>
                    </a:cubicBezTo>
                    <a:lnTo>
                      <a:pt x="0" y="1965"/>
                    </a:lnTo>
                    <a:cubicBezTo>
                      <a:pt x="0" y="2815"/>
                      <a:pt x="536" y="3537"/>
                      <a:pt x="1284" y="3810"/>
                    </a:cubicBezTo>
                    <a:lnTo>
                      <a:pt x="1945" y="5257"/>
                    </a:lnTo>
                    <a:lnTo>
                      <a:pt x="2607" y="3810"/>
                    </a:lnTo>
                    <a:lnTo>
                      <a:pt x="2607" y="3810"/>
                    </a:lnTo>
                    <a:cubicBezTo>
                      <a:pt x="3354" y="3537"/>
                      <a:pt x="3890" y="2815"/>
                      <a:pt x="3890" y="1965"/>
                    </a:cubicBezTo>
                  </a:path>
                </a:pathLst>
              </a:custGeom>
              <a:solidFill>
                <a:srgbClr val="64D795"/>
              </a:solidFill>
              <a:ln>
                <a:noFill/>
              </a:ln>
              <a:effectLst/>
            </p:spPr>
            <p:txBody>
              <a:bodyPr wrap="none" anchor="ctr"/>
              <a:lstStyle/>
              <a:p>
                <a:pPr defTabSz="1371258">
                  <a:defRPr/>
                </a:pPr>
                <a:endParaRPr lang="en-US" sz="4898" kern="0" dirty="0">
                  <a:solidFill>
                    <a:srgbClr val="AAAAAA"/>
                  </a:solidFill>
                  <a:latin typeface="Times New Roman" panose="02020603050405020304" pitchFamily="18" charset="0"/>
                  <a:cs typeface="Times New Roman" panose="02020603050405020304" pitchFamily="18" charset="0"/>
                </a:endParaRPr>
              </a:p>
            </p:txBody>
          </p:sp>
          <p:sp>
            <p:nvSpPr>
              <p:cNvPr id="35" name="Freeform 8">
                <a:extLst>
                  <a:ext uri="{FF2B5EF4-FFF2-40B4-BE49-F238E27FC236}">
                    <a16:creationId xmlns:a16="http://schemas.microsoft.com/office/drawing/2014/main" id="{BA3FD5D3-6598-E649-ABE1-88C31DE43A15}"/>
                  </a:ext>
                </a:extLst>
              </p:cNvPr>
              <p:cNvSpPr>
                <a:spLocks noChangeArrowheads="1"/>
              </p:cNvSpPr>
              <p:nvPr/>
            </p:nvSpPr>
            <p:spPr bwMode="auto">
              <a:xfrm>
                <a:off x="15727278" y="4847552"/>
                <a:ext cx="1955724" cy="1975887"/>
              </a:xfrm>
              <a:custGeom>
                <a:avLst/>
                <a:gdLst>
                  <a:gd name="T0" fmla="*/ 2994 w 2995"/>
                  <a:gd name="T1" fmla="*/ 1512 h 3025"/>
                  <a:gd name="T2" fmla="*/ 2994 w 2995"/>
                  <a:gd name="T3" fmla="*/ 1512 h 3025"/>
                  <a:gd name="T4" fmla="*/ 1497 w 2995"/>
                  <a:gd name="T5" fmla="*/ 3024 h 3025"/>
                  <a:gd name="T6" fmla="*/ 1497 w 2995"/>
                  <a:gd name="T7" fmla="*/ 3024 h 3025"/>
                  <a:gd name="T8" fmla="*/ 0 w 2995"/>
                  <a:gd name="T9" fmla="*/ 1512 h 3025"/>
                  <a:gd name="T10" fmla="*/ 0 w 2995"/>
                  <a:gd name="T11" fmla="*/ 1512 h 3025"/>
                  <a:gd name="T12" fmla="*/ 1497 w 2995"/>
                  <a:gd name="T13" fmla="*/ 0 h 3025"/>
                  <a:gd name="T14" fmla="*/ 1497 w 2995"/>
                  <a:gd name="T15" fmla="*/ 0 h 3025"/>
                  <a:gd name="T16" fmla="*/ 2994 w 2995"/>
                  <a:gd name="T17" fmla="*/ 1512 h 3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5" h="3025">
                    <a:moveTo>
                      <a:pt x="2994" y="1512"/>
                    </a:moveTo>
                    <a:lnTo>
                      <a:pt x="2994" y="1512"/>
                    </a:lnTo>
                    <a:cubicBezTo>
                      <a:pt x="2994" y="2348"/>
                      <a:pt x="2324" y="3024"/>
                      <a:pt x="1497" y="3024"/>
                    </a:cubicBezTo>
                    <a:lnTo>
                      <a:pt x="1497" y="3024"/>
                    </a:lnTo>
                    <a:cubicBezTo>
                      <a:pt x="671" y="3024"/>
                      <a:pt x="0" y="2348"/>
                      <a:pt x="0" y="1512"/>
                    </a:cubicBezTo>
                    <a:lnTo>
                      <a:pt x="0" y="1512"/>
                    </a:lnTo>
                    <a:cubicBezTo>
                      <a:pt x="0" y="677"/>
                      <a:pt x="671" y="0"/>
                      <a:pt x="1497" y="0"/>
                    </a:cubicBezTo>
                    <a:lnTo>
                      <a:pt x="1497" y="0"/>
                    </a:lnTo>
                    <a:cubicBezTo>
                      <a:pt x="2324" y="0"/>
                      <a:pt x="2994" y="677"/>
                      <a:pt x="2994" y="1512"/>
                    </a:cubicBezTo>
                  </a:path>
                </a:pathLst>
              </a:custGeom>
              <a:solidFill>
                <a:srgbClr val="FFF8D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1371258">
                  <a:defRPr/>
                </a:pPr>
                <a:endParaRPr lang="en-US" sz="4898" kern="0" dirty="0">
                  <a:solidFill>
                    <a:srgbClr val="AAAAAA"/>
                  </a:solidFill>
                  <a:latin typeface="Times New Roman" panose="02020603050405020304" pitchFamily="18" charset="0"/>
                  <a:cs typeface="Times New Roman" panose="02020603050405020304" pitchFamily="18" charset="0"/>
                </a:endParaRPr>
              </a:p>
            </p:txBody>
          </p:sp>
          <p:sp>
            <p:nvSpPr>
              <p:cNvPr id="36" name="Freeform 35">
                <a:extLst>
                  <a:ext uri="{FF2B5EF4-FFF2-40B4-BE49-F238E27FC236}">
                    <a16:creationId xmlns:a16="http://schemas.microsoft.com/office/drawing/2014/main" id="{D3C5AD5B-D98B-C80C-595A-C4B73FBA87C6}"/>
                  </a:ext>
                </a:extLst>
              </p:cNvPr>
              <p:cNvSpPr>
                <a:spLocks noChangeArrowheads="1"/>
              </p:cNvSpPr>
              <p:nvPr/>
            </p:nvSpPr>
            <p:spPr bwMode="auto">
              <a:xfrm>
                <a:off x="16395508" y="7676008"/>
                <a:ext cx="619264" cy="619264"/>
              </a:xfrm>
              <a:custGeom>
                <a:avLst/>
                <a:gdLst>
                  <a:gd name="T0" fmla="*/ 947 w 948"/>
                  <a:gd name="T1" fmla="*/ 473 h 947"/>
                  <a:gd name="T2" fmla="*/ 947 w 948"/>
                  <a:gd name="T3" fmla="*/ 473 h 947"/>
                  <a:gd name="T4" fmla="*/ 473 w 948"/>
                  <a:gd name="T5" fmla="*/ 0 h 947"/>
                  <a:gd name="T6" fmla="*/ 473 w 948"/>
                  <a:gd name="T7" fmla="*/ 0 h 947"/>
                  <a:gd name="T8" fmla="*/ 0 w 948"/>
                  <a:gd name="T9" fmla="*/ 473 h 947"/>
                  <a:gd name="T10" fmla="*/ 0 w 948"/>
                  <a:gd name="T11" fmla="*/ 473 h 947"/>
                  <a:gd name="T12" fmla="*/ 473 w 948"/>
                  <a:gd name="T13" fmla="*/ 946 h 947"/>
                  <a:gd name="T14" fmla="*/ 473 w 948"/>
                  <a:gd name="T15" fmla="*/ 946 h 947"/>
                  <a:gd name="T16" fmla="*/ 947 w 948"/>
                  <a:gd name="T17" fmla="*/ 4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8" h="947">
                    <a:moveTo>
                      <a:pt x="947" y="473"/>
                    </a:moveTo>
                    <a:lnTo>
                      <a:pt x="947" y="473"/>
                    </a:lnTo>
                    <a:cubicBezTo>
                      <a:pt x="947" y="212"/>
                      <a:pt x="735" y="0"/>
                      <a:pt x="473" y="0"/>
                    </a:cubicBezTo>
                    <a:lnTo>
                      <a:pt x="473" y="0"/>
                    </a:lnTo>
                    <a:cubicBezTo>
                      <a:pt x="212" y="0"/>
                      <a:pt x="0" y="212"/>
                      <a:pt x="0" y="473"/>
                    </a:cubicBezTo>
                    <a:lnTo>
                      <a:pt x="0" y="473"/>
                    </a:lnTo>
                    <a:cubicBezTo>
                      <a:pt x="0" y="734"/>
                      <a:pt x="212" y="946"/>
                      <a:pt x="473" y="946"/>
                    </a:cubicBezTo>
                    <a:lnTo>
                      <a:pt x="473" y="946"/>
                    </a:lnTo>
                    <a:cubicBezTo>
                      <a:pt x="735" y="946"/>
                      <a:pt x="947" y="734"/>
                      <a:pt x="947" y="473"/>
                    </a:cubicBezTo>
                  </a:path>
                </a:pathLst>
              </a:custGeom>
              <a:solidFill>
                <a:srgbClr val="64D795">
                  <a:lumMod val="75000"/>
                </a:srgbClr>
              </a:solidFill>
              <a:ln>
                <a:noFill/>
              </a:ln>
              <a:effectLst/>
            </p:spPr>
            <p:txBody>
              <a:bodyPr wrap="none" anchor="ctr"/>
              <a:lstStyle/>
              <a:p>
                <a:pPr defTabSz="1371258">
                  <a:defRPr/>
                </a:pPr>
                <a:endParaRPr lang="en-US" sz="4898" kern="0" dirty="0">
                  <a:solidFill>
                    <a:srgbClr val="AAAAAA"/>
                  </a:solidFill>
                  <a:latin typeface="Times New Roman" panose="02020603050405020304" pitchFamily="18" charset="0"/>
                  <a:cs typeface="Times New Roman" panose="02020603050405020304" pitchFamily="18" charset="0"/>
                </a:endParaRPr>
              </a:p>
            </p:txBody>
          </p:sp>
        </p:grpSp>
        <p:pic>
          <p:nvPicPr>
            <p:cNvPr id="46" name="Picture 45">
              <a:extLst>
                <a:ext uri="{FF2B5EF4-FFF2-40B4-BE49-F238E27FC236}">
                  <a16:creationId xmlns:a16="http://schemas.microsoft.com/office/drawing/2014/main" id="{BEA8A77C-0D3C-D35B-4571-97F8ABE3E0C5}"/>
                </a:ext>
              </a:extLst>
            </p:cNvPr>
            <p:cNvPicPr>
              <a:picLocks noChangeAspect="1"/>
            </p:cNvPicPr>
            <p:nvPr/>
          </p:nvPicPr>
          <p:blipFill>
            <a:blip r:embed="rId5"/>
            <a:stretch>
              <a:fillRect/>
            </a:stretch>
          </p:blipFill>
          <p:spPr>
            <a:xfrm>
              <a:off x="9463798" y="3278060"/>
              <a:ext cx="1343212" cy="1305107"/>
            </a:xfrm>
            <a:prstGeom prst="flowChartConnector">
              <a:avLst/>
            </a:prstGeom>
          </p:spPr>
        </p:pic>
      </p:grpSp>
      <p:pic>
        <p:nvPicPr>
          <p:cNvPr id="49" name="Picture 48">
            <a:extLst>
              <a:ext uri="{FF2B5EF4-FFF2-40B4-BE49-F238E27FC236}">
                <a16:creationId xmlns:a16="http://schemas.microsoft.com/office/drawing/2014/main" id="{84225957-A570-C5AF-1A16-9A192028B0EC}"/>
              </a:ext>
            </a:extLst>
          </p:cNvPr>
          <p:cNvPicPr>
            <a:picLocks noChangeAspect="1"/>
          </p:cNvPicPr>
          <p:nvPr/>
        </p:nvPicPr>
        <p:blipFill rotWithShape="1">
          <a:blip r:embed="rId6"/>
          <a:srcRect l="9476"/>
          <a:stretch/>
        </p:blipFill>
        <p:spPr>
          <a:xfrm>
            <a:off x="1" y="9577916"/>
            <a:ext cx="18287999" cy="709085"/>
          </a:xfrm>
          <a:prstGeom prst="rect">
            <a:avLst/>
          </a:prstGeom>
        </p:spPr>
      </p:pic>
    </p:spTree>
    <p:extLst>
      <p:ext uri="{BB962C8B-B14F-4D97-AF65-F5344CB8AC3E}">
        <p14:creationId xmlns:p14="http://schemas.microsoft.com/office/powerpoint/2010/main" val="111725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repeatCount="indefinite" fill="hold" grpId="0" nodeType="clickEffect">
                                  <p:stCondLst>
                                    <p:cond delay="0"/>
                                  </p:stCondLst>
                                  <p:endCondLst>
                                    <p:cond evt="onNext" delay="0">
                                      <p:tgtEl>
                                        <p:sldTgt/>
                                      </p:tgtEl>
                                    </p:cond>
                                  </p:endCondLst>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cTn>
                              </p:par>
                              <p:par>
                                <p:cTn id="10" presetID="21" presetClass="emph" presetSubtype="0" fill="hold" nodeType="withEffect">
                                  <p:stCondLst>
                                    <p:cond delay="0"/>
                                  </p:stCondLst>
                                  <p:childTnLst>
                                    <p:animClr clrSpc="hsl" dir="cw">
                                      <p:cBhvr override="childStyle">
                                        <p:cTn id="11" dur="500" fill="hold"/>
                                        <p:tgtEl>
                                          <p:spTgt spid="3"/>
                                        </p:tgtEl>
                                        <p:attrNameLst>
                                          <p:attrName>style.color</p:attrName>
                                        </p:attrNameLst>
                                      </p:cBhvr>
                                      <p:by>
                                        <p:hsl h="7200000" s="0" l="0"/>
                                      </p:by>
                                    </p:animClr>
                                    <p:animClr clrSpc="hsl" dir="cw">
                                      <p:cBhvr>
                                        <p:cTn id="12" dur="500" fill="hold"/>
                                        <p:tgtEl>
                                          <p:spTgt spid="3"/>
                                        </p:tgtEl>
                                        <p:attrNameLst>
                                          <p:attrName>fillcolor</p:attrName>
                                        </p:attrNameLst>
                                      </p:cBhvr>
                                      <p:by>
                                        <p:hsl h="7200000" s="0" l="0"/>
                                      </p:by>
                                    </p:animClr>
                                    <p:animClr clrSpc="hsl" dir="cw">
                                      <p:cBhvr>
                                        <p:cTn id="13" dur="500" fill="hold"/>
                                        <p:tgtEl>
                                          <p:spTgt spid="3"/>
                                        </p:tgtEl>
                                        <p:attrNameLst>
                                          <p:attrName>stroke.color</p:attrName>
                                        </p:attrNameLst>
                                      </p:cBhvr>
                                      <p:by>
                                        <p:hsl h="7200000" s="0" l="0"/>
                                      </p:by>
                                    </p:animClr>
                                    <p:set>
                                      <p:cBhvr>
                                        <p:cTn id="14" dur="500" fill="hold"/>
                                        <p:tgtEl>
                                          <p:spTgt spid="3"/>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up)">
                                      <p:cBhvr>
                                        <p:cTn id="24" dur="500"/>
                                        <p:tgtEl>
                                          <p:spTgt spid="24"/>
                                        </p:tgtEl>
                                      </p:cBhvr>
                                    </p:animEffect>
                                  </p:childTnLst>
                                </p:cTn>
                              </p:par>
                              <p:par>
                                <p:cTn id="25" presetID="16" presetClass="entr" presetSubtype="21"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barn(inVertical)">
                                      <p:cBhvr>
                                        <p:cTn id="27" dur="500"/>
                                        <p:tgtEl>
                                          <p:spTgt spid="4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barn(inVertical)">
                                      <p:cBhvr>
                                        <p:cTn id="30" dur="500"/>
                                        <p:tgtEl>
                                          <p:spTgt spid="37"/>
                                        </p:tgtEl>
                                      </p:cBhvr>
                                    </p:animEffect>
                                  </p:childTnLst>
                                </p:cTn>
                              </p:par>
                              <p:par>
                                <p:cTn id="31" presetID="16" presetClass="entr" presetSubtype="21"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barn(inVertical)">
                                      <p:cBhvr>
                                        <p:cTn id="33" dur="500"/>
                                        <p:tgtEl>
                                          <p:spTgt spid="4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barn(inVertical)">
                                      <p:cBhvr>
                                        <p:cTn id="3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37" grpId="0"/>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1006"/>
        <p:cNvGrpSpPr/>
        <p:nvPr/>
      </p:nvGrpSpPr>
      <p:grpSpPr>
        <a:xfrm>
          <a:off x="0" y="0"/>
          <a:ext cx="0" cy="0"/>
          <a:chOff x="0" y="0"/>
          <a:chExt cx="0" cy="0"/>
        </a:xfrm>
      </p:grpSpPr>
      <p:sp>
        <p:nvSpPr>
          <p:cNvPr id="2" name="Rectangle 1">
            <a:extLst>
              <a:ext uri="{FF2B5EF4-FFF2-40B4-BE49-F238E27FC236}">
                <a16:creationId xmlns:a16="http://schemas.microsoft.com/office/drawing/2014/main" id="{1D9ED5CF-106B-A054-36EF-37393C7E9F61}"/>
              </a:ext>
            </a:extLst>
          </p:cNvPr>
          <p:cNvSpPr/>
          <p:nvPr/>
        </p:nvSpPr>
        <p:spPr>
          <a:xfrm>
            <a:off x="622401" y="2322900"/>
            <a:ext cx="16806264" cy="1200329"/>
          </a:xfrm>
          <a:prstGeom prst="rect">
            <a:avLst/>
          </a:prstGeom>
        </p:spPr>
        <p:txBody>
          <a:bodyPr wrap="square">
            <a:spAutoFit/>
          </a:bodyPr>
          <a:lstStyle/>
          <a:p>
            <a:pPr defTabSz="1371600">
              <a:buClr>
                <a:srgbClr val="000000"/>
              </a:buClr>
            </a:pPr>
            <a:r>
              <a:rPr lang="en-US" sz="3600" b="1" kern="0" dirty="0">
                <a:solidFill>
                  <a:srgbClr val="BCCCFE">
                    <a:lumMod val="50000"/>
                  </a:srgbClr>
                </a:solidFill>
                <a:latin typeface="+mj-lt"/>
                <a:cs typeface="Arial"/>
                <a:sym typeface="Arial"/>
              </a:rPr>
              <a:t>1</a:t>
            </a:r>
            <a:r>
              <a:rPr lang="en-US" sz="3600" b="1" kern="0" dirty="0">
                <a:solidFill>
                  <a:srgbClr val="000000"/>
                </a:solidFill>
                <a:latin typeface="+mj-lt"/>
                <a:cs typeface="Arial"/>
                <a:sym typeface="Arial"/>
              </a:rPr>
              <a:t>. </a:t>
            </a:r>
            <a:r>
              <a:rPr lang="en-US" sz="3600" kern="0" dirty="0" err="1">
                <a:solidFill>
                  <a:srgbClr val="1508B8"/>
                </a:solidFill>
                <a:latin typeface="+mj-lt"/>
                <a:cs typeface="Arial"/>
                <a:sym typeface="Arial"/>
              </a:rPr>
              <a:t>Địa</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hình</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chủ</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yếu</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là</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đồi</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núi</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thấp</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làm</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cho</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tính</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chất</a:t>
            </a:r>
            <a:r>
              <a:rPr lang="en-US" sz="3600" kern="0" dirty="0">
                <a:solidFill>
                  <a:srgbClr val="1508B8"/>
                </a:solidFill>
                <a:latin typeface="+mj-lt"/>
                <a:cs typeface="Arial"/>
                <a:sym typeface="Arial"/>
              </a:rPr>
              <a:t> </a:t>
            </a:r>
            <a:r>
              <a:rPr lang="en-US" sz="3600" kern="0" dirty="0">
                <a:solidFill>
                  <a:srgbClr val="00B050"/>
                </a:solidFill>
                <a:latin typeface="+mj-lt"/>
                <a:cs typeface="Arial"/>
                <a:sym typeface="Arial"/>
              </a:rPr>
              <a:t>…………..……. (</a:t>
            </a:r>
            <a:r>
              <a:rPr lang="en-US" sz="3600" kern="0" dirty="0" err="1">
                <a:solidFill>
                  <a:srgbClr val="00B050"/>
                </a:solidFill>
                <a:latin typeface="+mj-lt"/>
                <a:cs typeface="Arial"/>
                <a:sym typeface="Arial"/>
              </a:rPr>
              <a:t>nhiệt</a:t>
            </a:r>
            <a:r>
              <a:rPr lang="en-US" sz="3600" kern="0" dirty="0">
                <a:solidFill>
                  <a:srgbClr val="00B050"/>
                </a:solidFill>
                <a:latin typeface="+mj-lt"/>
                <a:cs typeface="Arial"/>
                <a:sym typeface="Arial"/>
              </a:rPr>
              <a:t> </a:t>
            </a:r>
            <a:r>
              <a:rPr lang="en-US" sz="3600" kern="0" dirty="0" err="1">
                <a:solidFill>
                  <a:srgbClr val="00B050"/>
                </a:solidFill>
                <a:latin typeface="+mj-lt"/>
                <a:cs typeface="Arial"/>
                <a:sym typeface="Arial"/>
              </a:rPr>
              <a:t>đới</a:t>
            </a:r>
            <a:r>
              <a:rPr lang="en-US" sz="3600" kern="0" dirty="0">
                <a:solidFill>
                  <a:srgbClr val="00B050"/>
                </a:solidFill>
                <a:latin typeface="+mj-lt"/>
                <a:cs typeface="Arial"/>
                <a:sym typeface="Arial"/>
              </a:rPr>
              <a:t>/ </a:t>
            </a:r>
            <a:r>
              <a:rPr lang="en-US" sz="3600" kern="0" dirty="0" err="1">
                <a:solidFill>
                  <a:srgbClr val="00B050"/>
                </a:solidFill>
                <a:latin typeface="+mj-lt"/>
                <a:cs typeface="Arial"/>
                <a:sym typeface="Arial"/>
              </a:rPr>
              <a:t>cận</a:t>
            </a:r>
            <a:r>
              <a:rPr lang="en-US" sz="3600" kern="0" dirty="0">
                <a:solidFill>
                  <a:srgbClr val="00B050"/>
                </a:solidFill>
                <a:latin typeface="+mj-lt"/>
                <a:cs typeface="Arial"/>
                <a:sym typeface="Arial"/>
              </a:rPr>
              <a:t> </a:t>
            </a:r>
            <a:r>
              <a:rPr lang="en-US" sz="3600" kern="0" dirty="0" err="1">
                <a:solidFill>
                  <a:srgbClr val="00B050"/>
                </a:solidFill>
                <a:latin typeface="+mj-lt"/>
                <a:cs typeface="Arial"/>
                <a:sym typeface="Arial"/>
              </a:rPr>
              <a:t>nhiệt</a:t>
            </a:r>
            <a:r>
              <a:rPr lang="en-US" sz="3600" kern="0" dirty="0">
                <a:solidFill>
                  <a:srgbClr val="00B050"/>
                </a:solidFill>
                <a:latin typeface="+mj-lt"/>
                <a:cs typeface="Arial"/>
                <a:sym typeface="Arial"/>
              </a:rPr>
              <a:t> </a:t>
            </a:r>
            <a:r>
              <a:rPr lang="en-US" sz="3600" kern="0" dirty="0" err="1">
                <a:solidFill>
                  <a:srgbClr val="00B050"/>
                </a:solidFill>
                <a:latin typeface="+mj-lt"/>
                <a:cs typeface="Arial"/>
                <a:sym typeface="Arial"/>
              </a:rPr>
              <a:t>đới</a:t>
            </a:r>
            <a:r>
              <a:rPr lang="en-US" sz="3600" kern="0" dirty="0">
                <a:solidFill>
                  <a:srgbClr val="00B050"/>
                </a:solidFill>
                <a:latin typeface="+mj-lt"/>
                <a:cs typeface="Arial"/>
                <a:sym typeface="Arial"/>
              </a:rPr>
              <a:t>/</a:t>
            </a:r>
            <a:r>
              <a:rPr lang="en-US" sz="3600" kern="0" dirty="0" err="1">
                <a:solidFill>
                  <a:srgbClr val="00B050"/>
                </a:solidFill>
                <a:latin typeface="+mj-lt"/>
                <a:cs typeface="Arial"/>
                <a:sym typeface="Arial"/>
              </a:rPr>
              <a:t>ôn</a:t>
            </a:r>
            <a:r>
              <a:rPr lang="en-US" sz="3600" kern="0" dirty="0">
                <a:solidFill>
                  <a:srgbClr val="00B050"/>
                </a:solidFill>
                <a:latin typeface="+mj-lt"/>
                <a:cs typeface="Arial"/>
                <a:sym typeface="Arial"/>
              </a:rPr>
              <a:t> </a:t>
            </a:r>
            <a:r>
              <a:rPr lang="en-US" sz="3600" kern="0" dirty="0" err="1">
                <a:solidFill>
                  <a:srgbClr val="00B050"/>
                </a:solidFill>
                <a:latin typeface="+mj-lt"/>
                <a:cs typeface="Arial"/>
                <a:sym typeface="Arial"/>
              </a:rPr>
              <a:t>đới</a:t>
            </a:r>
            <a:r>
              <a:rPr lang="en-US" sz="3600" kern="0" dirty="0">
                <a:solidFill>
                  <a:srgbClr val="00B050"/>
                </a:solidFill>
                <a:latin typeface="+mj-lt"/>
                <a:cs typeface="Arial"/>
                <a:sym typeface="Arial"/>
              </a:rPr>
              <a:t>)</a:t>
            </a:r>
            <a:r>
              <a:rPr lang="en-US" sz="3600" kern="0" dirty="0">
                <a:solidFill>
                  <a:srgbClr val="FF0000"/>
                </a:solidFill>
                <a:latin typeface="+mj-lt"/>
                <a:cs typeface="Arial"/>
                <a:sym typeface="Arial"/>
              </a:rPr>
              <a:t> </a:t>
            </a:r>
            <a:r>
              <a:rPr lang="en-US" sz="3600" kern="0" dirty="0" err="1">
                <a:solidFill>
                  <a:srgbClr val="1508B8"/>
                </a:solidFill>
                <a:latin typeface="+mj-lt"/>
                <a:cs typeface="Arial"/>
                <a:sym typeface="Arial"/>
              </a:rPr>
              <a:t>của</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thiên</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nhiên</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được</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bảo</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toàn</a:t>
            </a:r>
            <a:r>
              <a:rPr lang="en-US" sz="3600" kern="0" dirty="0">
                <a:solidFill>
                  <a:srgbClr val="1508B8"/>
                </a:solidFill>
                <a:latin typeface="+mj-lt"/>
                <a:cs typeface="Arial"/>
                <a:sym typeface="Arial"/>
              </a:rPr>
              <a:t>.</a:t>
            </a:r>
          </a:p>
        </p:txBody>
      </p:sp>
      <p:sp>
        <p:nvSpPr>
          <p:cNvPr id="3" name="Rectangle 2">
            <a:extLst>
              <a:ext uri="{FF2B5EF4-FFF2-40B4-BE49-F238E27FC236}">
                <a16:creationId xmlns:a16="http://schemas.microsoft.com/office/drawing/2014/main" id="{9ED1AFAD-3E2C-F83C-B5B9-D8E45D86A935}"/>
              </a:ext>
            </a:extLst>
          </p:cNvPr>
          <p:cNvSpPr/>
          <p:nvPr/>
        </p:nvSpPr>
        <p:spPr>
          <a:xfrm>
            <a:off x="622400" y="3709730"/>
            <a:ext cx="17163104" cy="1200329"/>
          </a:xfrm>
          <a:prstGeom prst="rect">
            <a:avLst/>
          </a:prstGeom>
        </p:spPr>
        <p:txBody>
          <a:bodyPr wrap="square">
            <a:spAutoFit/>
          </a:bodyPr>
          <a:lstStyle/>
          <a:p>
            <a:pPr defTabSz="1371600">
              <a:buClr>
                <a:srgbClr val="000000"/>
              </a:buClr>
            </a:pPr>
            <a:r>
              <a:rPr lang="en-US" sz="3600" b="1" kern="0" dirty="0">
                <a:solidFill>
                  <a:srgbClr val="BCCCFE">
                    <a:lumMod val="50000"/>
                  </a:srgbClr>
                </a:solidFill>
                <a:latin typeface="+mj-lt"/>
                <a:cs typeface="Arial"/>
                <a:sym typeface="Arial"/>
              </a:rPr>
              <a:t>2</a:t>
            </a:r>
            <a:r>
              <a:rPr lang="en-US" sz="3600" kern="0" dirty="0">
                <a:solidFill>
                  <a:srgbClr val="BCCCFE">
                    <a:lumMod val="50000"/>
                  </a:srgbClr>
                </a:solidFill>
                <a:latin typeface="+mj-lt"/>
                <a:cs typeface="Arial"/>
                <a:sym typeface="Arial"/>
              </a:rPr>
              <a:t>. </a:t>
            </a:r>
            <a:r>
              <a:rPr lang="en-US" sz="3600" kern="0" dirty="0">
                <a:solidFill>
                  <a:srgbClr val="1508B8"/>
                </a:solidFill>
                <a:latin typeface="+mj-lt"/>
                <a:cs typeface="Arial"/>
                <a:sym typeface="Arial"/>
              </a:rPr>
              <a:t>Ở </a:t>
            </a:r>
            <a:r>
              <a:rPr lang="en-US" sz="3600" kern="0" dirty="0" err="1">
                <a:solidFill>
                  <a:srgbClr val="1508B8"/>
                </a:solidFill>
                <a:latin typeface="+mj-lt"/>
                <a:cs typeface="Arial"/>
                <a:sym typeface="Arial"/>
              </a:rPr>
              <a:t>những</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khu</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vực</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địa</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hình</a:t>
            </a:r>
            <a:r>
              <a:rPr lang="en-US" sz="3600" kern="0" dirty="0">
                <a:solidFill>
                  <a:srgbClr val="1508B8"/>
                </a:solidFill>
                <a:latin typeface="+mj-lt"/>
                <a:cs typeface="Arial"/>
                <a:sym typeface="Arial"/>
              </a:rPr>
              <a:t> </a:t>
            </a:r>
            <a:r>
              <a:rPr lang="en-US" sz="3600" kern="0" dirty="0">
                <a:solidFill>
                  <a:srgbClr val="00B050"/>
                </a:solidFill>
                <a:latin typeface="+mj-lt"/>
                <a:cs typeface="Arial"/>
                <a:sym typeface="Arial"/>
              </a:rPr>
              <a:t>…………. (</a:t>
            </a:r>
            <a:r>
              <a:rPr lang="en-US" sz="3600" kern="0" dirty="0" err="1">
                <a:solidFill>
                  <a:srgbClr val="00B050"/>
                </a:solidFill>
                <a:latin typeface="+mj-lt"/>
                <a:cs typeface="Arial"/>
                <a:sym typeface="Arial"/>
              </a:rPr>
              <a:t>thấp</a:t>
            </a:r>
            <a:r>
              <a:rPr lang="en-US" sz="3600" kern="0" dirty="0">
                <a:solidFill>
                  <a:srgbClr val="00B050"/>
                </a:solidFill>
                <a:latin typeface="+mj-lt"/>
                <a:cs typeface="Arial"/>
                <a:sym typeface="Arial"/>
              </a:rPr>
              <a:t>/</a:t>
            </a:r>
            <a:r>
              <a:rPr lang="en-US" sz="3600" kern="0" dirty="0" err="1">
                <a:solidFill>
                  <a:srgbClr val="00B050"/>
                </a:solidFill>
                <a:latin typeface="+mj-lt"/>
                <a:cs typeface="Arial"/>
                <a:sym typeface="Arial"/>
              </a:rPr>
              <a:t>cao</a:t>
            </a:r>
            <a:r>
              <a:rPr lang="en-US" sz="3600" kern="0" dirty="0">
                <a:solidFill>
                  <a:srgbClr val="00B050"/>
                </a:solidFill>
                <a:latin typeface="+mj-lt"/>
                <a:cs typeface="Arial"/>
                <a:sym typeface="Arial"/>
              </a:rPr>
              <a:t>/</a:t>
            </a:r>
            <a:r>
              <a:rPr lang="en-US" sz="3600" kern="0" dirty="0" err="1">
                <a:solidFill>
                  <a:srgbClr val="00B050"/>
                </a:solidFill>
                <a:latin typeface="+mj-lt"/>
                <a:cs typeface="Arial"/>
                <a:sym typeface="Arial"/>
              </a:rPr>
              <a:t>đồng</a:t>
            </a:r>
            <a:r>
              <a:rPr lang="en-US" sz="3600" kern="0" dirty="0">
                <a:solidFill>
                  <a:srgbClr val="00B050"/>
                </a:solidFill>
                <a:latin typeface="+mj-lt"/>
                <a:cs typeface="Arial"/>
                <a:sym typeface="Arial"/>
              </a:rPr>
              <a:t> </a:t>
            </a:r>
            <a:r>
              <a:rPr lang="en-US" sz="3600" kern="0" dirty="0" err="1">
                <a:solidFill>
                  <a:srgbClr val="00B050"/>
                </a:solidFill>
                <a:latin typeface="+mj-lt"/>
                <a:cs typeface="Arial"/>
                <a:sym typeface="Arial"/>
              </a:rPr>
              <a:t>bằng</a:t>
            </a:r>
            <a:r>
              <a:rPr lang="en-US" sz="3600" kern="0" dirty="0">
                <a:solidFill>
                  <a:srgbClr val="00B050"/>
                </a:solidFill>
                <a:latin typeface="+mj-lt"/>
                <a:cs typeface="Arial"/>
                <a:sym typeface="Arial"/>
              </a:rPr>
              <a:t>), </a:t>
            </a:r>
            <a:r>
              <a:rPr lang="en-US" sz="3600" kern="0" dirty="0" err="1">
                <a:solidFill>
                  <a:srgbClr val="1508B8"/>
                </a:solidFill>
                <a:latin typeface="+mj-lt"/>
                <a:cs typeface="Arial"/>
                <a:sym typeface="Arial"/>
              </a:rPr>
              <a:t>thiên</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nhiên</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có</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sự</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phân</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hóa</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rõ</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nét</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theo</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đai</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cao</a:t>
            </a:r>
            <a:r>
              <a:rPr lang="en-US" sz="3600" kern="0" dirty="0">
                <a:solidFill>
                  <a:srgbClr val="1508B8"/>
                </a:solidFill>
                <a:latin typeface="+mj-lt"/>
                <a:cs typeface="Arial"/>
                <a:sym typeface="Arial"/>
              </a:rPr>
              <a:t>.</a:t>
            </a:r>
          </a:p>
        </p:txBody>
      </p:sp>
      <p:sp>
        <p:nvSpPr>
          <p:cNvPr id="4" name="Rectangle 3">
            <a:extLst>
              <a:ext uri="{FF2B5EF4-FFF2-40B4-BE49-F238E27FC236}">
                <a16:creationId xmlns:a16="http://schemas.microsoft.com/office/drawing/2014/main" id="{95AD88E7-7746-1577-F6FB-96FA4D45F48B}"/>
              </a:ext>
            </a:extLst>
          </p:cNvPr>
          <p:cNvSpPr/>
          <p:nvPr/>
        </p:nvSpPr>
        <p:spPr>
          <a:xfrm>
            <a:off x="662125" y="4881233"/>
            <a:ext cx="17163104" cy="1200329"/>
          </a:xfrm>
          <a:prstGeom prst="rect">
            <a:avLst/>
          </a:prstGeom>
        </p:spPr>
        <p:txBody>
          <a:bodyPr wrap="square">
            <a:spAutoFit/>
          </a:bodyPr>
          <a:lstStyle/>
          <a:p>
            <a:pPr defTabSz="1371600">
              <a:buClr>
                <a:srgbClr val="000000"/>
              </a:buClr>
            </a:pPr>
            <a:r>
              <a:rPr lang="en-US" sz="3600" b="1" kern="0" dirty="0">
                <a:solidFill>
                  <a:srgbClr val="BCCCFE">
                    <a:lumMod val="50000"/>
                  </a:srgbClr>
                </a:solidFill>
                <a:latin typeface="+mj-lt"/>
                <a:cs typeface="Arial"/>
                <a:sym typeface="Arial"/>
              </a:rPr>
              <a:t>3. </a:t>
            </a:r>
            <a:r>
              <a:rPr lang="en-US" sz="3600" kern="0" dirty="0" err="1">
                <a:solidFill>
                  <a:srgbClr val="1508B8"/>
                </a:solidFill>
                <a:latin typeface="+mj-lt"/>
                <a:cs typeface="Arial"/>
                <a:sym typeface="Arial"/>
              </a:rPr>
              <a:t>Đai</a:t>
            </a:r>
            <a:r>
              <a:rPr lang="en-US" sz="3600" kern="0" dirty="0">
                <a:solidFill>
                  <a:srgbClr val="1508B8"/>
                </a:solidFill>
                <a:latin typeface="+mj-lt"/>
                <a:cs typeface="Arial"/>
                <a:sym typeface="Arial"/>
              </a:rPr>
              <a:t> …………………. </a:t>
            </a:r>
            <a:r>
              <a:rPr lang="en-US" sz="3600" kern="0" dirty="0">
                <a:solidFill>
                  <a:srgbClr val="00B050"/>
                </a:solidFill>
                <a:latin typeface="+mj-lt"/>
                <a:cs typeface="Arial"/>
                <a:sym typeface="Arial"/>
              </a:rPr>
              <a:t>(</a:t>
            </a:r>
            <a:r>
              <a:rPr lang="en-US" sz="3600" kern="0" dirty="0" err="1">
                <a:solidFill>
                  <a:srgbClr val="00B050"/>
                </a:solidFill>
                <a:latin typeface="+mj-lt"/>
                <a:cs typeface="Arial"/>
                <a:sym typeface="Arial"/>
              </a:rPr>
              <a:t>ôn</a:t>
            </a:r>
            <a:r>
              <a:rPr lang="en-US" sz="3600" kern="0" dirty="0">
                <a:solidFill>
                  <a:srgbClr val="00B050"/>
                </a:solidFill>
                <a:latin typeface="+mj-lt"/>
                <a:cs typeface="Arial"/>
                <a:sym typeface="Arial"/>
              </a:rPr>
              <a:t> </a:t>
            </a:r>
            <a:r>
              <a:rPr lang="en-US" sz="3600" kern="0" dirty="0" err="1">
                <a:solidFill>
                  <a:srgbClr val="00B050"/>
                </a:solidFill>
                <a:latin typeface="+mj-lt"/>
                <a:cs typeface="Arial"/>
                <a:sym typeface="Arial"/>
              </a:rPr>
              <a:t>đới</a:t>
            </a:r>
            <a:r>
              <a:rPr lang="en-US" sz="3600" kern="0" dirty="0">
                <a:solidFill>
                  <a:srgbClr val="00B050"/>
                </a:solidFill>
                <a:latin typeface="+mj-lt"/>
                <a:cs typeface="Arial"/>
                <a:sym typeface="Arial"/>
              </a:rPr>
              <a:t> </a:t>
            </a:r>
            <a:r>
              <a:rPr lang="en-US" sz="3600" kern="0" dirty="0" err="1">
                <a:solidFill>
                  <a:srgbClr val="00B050"/>
                </a:solidFill>
                <a:latin typeface="+mj-lt"/>
                <a:cs typeface="Arial"/>
                <a:sym typeface="Arial"/>
              </a:rPr>
              <a:t>gió</a:t>
            </a:r>
            <a:r>
              <a:rPr lang="en-US" sz="3600" kern="0" dirty="0">
                <a:solidFill>
                  <a:srgbClr val="00B050"/>
                </a:solidFill>
                <a:latin typeface="+mj-lt"/>
                <a:cs typeface="Arial"/>
                <a:sym typeface="Arial"/>
              </a:rPr>
              <a:t> </a:t>
            </a:r>
            <a:r>
              <a:rPr lang="en-US" sz="3600" kern="0" dirty="0" err="1">
                <a:solidFill>
                  <a:srgbClr val="00B050"/>
                </a:solidFill>
                <a:latin typeface="+mj-lt"/>
                <a:cs typeface="Arial"/>
                <a:sym typeface="Arial"/>
              </a:rPr>
              <a:t>mùa</a:t>
            </a:r>
            <a:r>
              <a:rPr lang="en-US" sz="3600" kern="0" dirty="0">
                <a:solidFill>
                  <a:srgbClr val="00B050"/>
                </a:solidFill>
                <a:latin typeface="+mj-lt"/>
                <a:cs typeface="Arial"/>
                <a:sym typeface="Arial"/>
              </a:rPr>
              <a:t>/</a:t>
            </a:r>
            <a:r>
              <a:rPr lang="en-US" sz="3600" kern="0" dirty="0" err="1">
                <a:solidFill>
                  <a:srgbClr val="00B050"/>
                </a:solidFill>
                <a:latin typeface="+mj-lt"/>
                <a:cs typeface="Arial"/>
                <a:sym typeface="Arial"/>
              </a:rPr>
              <a:t>nhiệt</a:t>
            </a:r>
            <a:r>
              <a:rPr lang="en-US" sz="3600" kern="0" dirty="0">
                <a:solidFill>
                  <a:srgbClr val="00B050"/>
                </a:solidFill>
                <a:latin typeface="+mj-lt"/>
                <a:cs typeface="Arial"/>
                <a:sym typeface="Arial"/>
              </a:rPr>
              <a:t> </a:t>
            </a:r>
            <a:r>
              <a:rPr lang="en-US" sz="3600" kern="0" dirty="0" err="1">
                <a:solidFill>
                  <a:srgbClr val="00B050"/>
                </a:solidFill>
                <a:latin typeface="+mj-lt"/>
                <a:cs typeface="Arial"/>
                <a:sym typeface="Arial"/>
              </a:rPr>
              <a:t>đới</a:t>
            </a:r>
            <a:r>
              <a:rPr lang="en-US" sz="3600" kern="0" dirty="0">
                <a:solidFill>
                  <a:srgbClr val="00B050"/>
                </a:solidFill>
                <a:latin typeface="+mj-lt"/>
                <a:cs typeface="Arial"/>
                <a:sym typeface="Arial"/>
              </a:rPr>
              <a:t> </a:t>
            </a:r>
            <a:r>
              <a:rPr lang="en-US" sz="3600" kern="0" dirty="0" err="1">
                <a:solidFill>
                  <a:srgbClr val="00B050"/>
                </a:solidFill>
                <a:latin typeface="+mj-lt"/>
                <a:cs typeface="Arial"/>
                <a:sym typeface="Arial"/>
              </a:rPr>
              <a:t>gió</a:t>
            </a:r>
            <a:r>
              <a:rPr lang="en-US" sz="3600" kern="0" dirty="0">
                <a:solidFill>
                  <a:srgbClr val="00B050"/>
                </a:solidFill>
                <a:latin typeface="+mj-lt"/>
                <a:cs typeface="Arial"/>
                <a:sym typeface="Arial"/>
              </a:rPr>
              <a:t> </a:t>
            </a:r>
            <a:r>
              <a:rPr lang="en-US" sz="3600" kern="0" dirty="0" err="1">
                <a:solidFill>
                  <a:srgbClr val="00B050"/>
                </a:solidFill>
                <a:latin typeface="+mj-lt"/>
                <a:cs typeface="Arial"/>
                <a:sym typeface="Arial"/>
              </a:rPr>
              <a:t>mùa</a:t>
            </a:r>
            <a:r>
              <a:rPr lang="en-US" sz="3600" kern="0" dirty="0">
                <a:solidFill>
                  <a:srgbClr val="00B050"/>
                </a:solidFill>
                <a:latin typeface="+mj-lt"/>
                <a:cs typeface="Arial"/>
                <a:sym typeface="Arial"/>
              </a:rPr>
              <a:t>/</a:t>
            </a:r>
            <a:r>
              <a:rPr lang="en-US" sz="3600" kern="0" dirty="0" err="1">
                <a:solidFill>
                  <a:srgbClr val="00B050"/>
                </a:solidFill>
                <a:latin typeface="+mj-lt"/>
                <a:cs typeface="Arial"/>
                <a:sym typeface="Arial"/>
              </a:rPr>
              <a:t>cận</a:t>
            </a:r>
            <a:r>
              <a:rPr lang="en-US" sz="3600" kern="0" dirty="0">
                <a:solidFill>
                  <a:srgbClr val="00B050"/>
                </a:solidFill>
                <a:latin typeface="+mj-lt"/>
                <a:cs typeface="Arial"/>
                <a:sym typeface="Arial"/>
              </a:rPr>
              <a:t> </a:t>
            </a:r>
            <a:r>
              <a:rPr lang="en-US" sz="3600" kern="0" dirty="0" err="1">
                <a:solidFill>
                  <a:srgbClr val="00B050"/>
                </a:solidFill>
                <a:latin typeface="+mj-lt"/>
                <a:cs typeface="Arial"/>
                <a:sym typeface="Arial"/>
              </a:rPr>
              <a:t>nhiệt</a:t>
            </a:r>
            <a:r>
              <a:rPr lang="en-US" sz="3600" kern="0" dirty="0">
                <a:solidFill>
                  <a:srgbClr val="00B050"/>
                </a:solidFill>
                <a:latin typeface="+mj-lt"/>
                <a:cs typeface="Arial"/>
                <a:sym typeface="Arial"/>
              </a:rPr>
              <a:t> </a:t>
            </a:r>
            <a:r>
              <a:rPr lang="en-US" sz="3600" kern="0" dirty="0" err="1">
                <a:solidFill>
                  <a:srgbClr val="00B050"/>
                </a:solidFill>
                <a:latin typeface="+mj-lt"/>
                <a:cs typeface="Arial"/>
                <a:sym typeface="Arial"/>
              </a:rPr>
              <a:t>đới</a:t>
            </a:r>
            <a:r>
              <a:rPr lang="en-US" sz="3600" kern="0" dirty="0">
                <a:solidFill>
                  <a:srgbClr val="00B050"/>
                </a:solidFill>
                <a:latin typeface="+mj-lt"/>
                <a:cs typeface="Arial"/>
                <a:sym typeface="Arial"/>
              </a:rPr>
              <a:t> </a:t>
            </a:r>
            <a:r>
              <a:rPr lang="en-US" sz="3600" kern="0" dirty="0" err="1">
                <a:solidFill>
                  <a:srgbClr val="00B050"/>
                </a:solidFill>
                <a:latin typeface="+mj-lt"/>
                <a:cs typeface="Arial"/>
                <a:sym typeface="Arial"/>
              </a:rPr>
              <a:t>gió</a:t>
            </a:r>
            <a:r>
              <a:rPr lang="en-US" sz="3600" kern="0" dirty="0">
                <a:solidFill>
                  <a:srgbClr val="00B050"/>
                </a:solidFill>
                <a:latin typeface="+mj-lt"/>
                <a:cs typeface="Arial"/>
                <a:sym typeface="Arial"/>
              </a:rPr>
              <a:t> </a:t>
            </a:r>
            <a:r>
              <a:rPr lang="en-US" sz="3600" kern="0" dirty="0" err="1">
                <a:solidFill>
                  <a:srgbClr val="00B050"/>
                </a:solidFill>
                <a:latin typeface="+mj-lt"/>
                <a:cs typeface="Arial"/>
                <a:sym typeface="Arial"/>
              </a:rPr>
              <a:t>mùa</a:t>
            </a:r>
            <a:r>
              <a:rPr lang="en-US" sz="3600" kern="0" dirty="0">
                <a:solidFill>
                  <a:srgbClr val="00B050"/>
                </a:solidFill>
                <a:latin typeface="+mj-lt"/>
                <a:cs typeface="Arial"/>
                <a:sym typeface="Arial"/>
              </a:rPr>
              <a:t>): </a:t>
            </a:r>
            <a:r>
              <a:rPr lang="en-US" sz="3600" kern="0" dirty="0" err="1">
                <a:solidFill>
                  <a:srgbClr val="1508B8"/>
                </a:solidFill>
                <a:latin typeface="+mj-lt"/>
                <a:cs typeface="Arial"/>
                <a:sym typeface="Arial"/>
              </a:rPr>
              <a:t>có</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hệ</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sinh</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thái</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rừng</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mưa</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nhiệt</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đới</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và</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rừng</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nhiệt</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đới</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gió</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mùa</a:t>
            </a:r>
            <a:r>
              <a:rPr lang="en-US" sz="3600" kern="0" dirty="0">
                <a:solidFill>
                  <a:srgbClr val="1508B8"/>
                </a:solidFill>
                <a:latin typeface="+mj-lt"/>
                <a:cs typeface="Arial"/>
                <a:sym typeface="Arial"/>
              </a:rPr>
              <a:t>.</a:t>
            </a:r>
          </a:p>
        </p:txBody>
      </p:sp>
      <p:sp>
        <p:nvSpPr>
          <p:cNvPr id="5" name="Rectangle 4">
            <a:extLst>
              <a:ext uri="{FF2B5EF4-FFF2-40B4-BE49-F238E27FC236}">
                <a16:creationId xmlns:a16="http://schemas.microsoft.com/office/drawing/2014/main" id="{9C8AA629-8B69-871F-2724-4AE3E8A14910}"/>
              </a:ext>
            </a:extLst>
          </p:cNvPr>
          <p:cNvSpPr/>
          <p:nvPr/>
        </p:nvSpPr>
        <p:spPr>
          <a:xfrm>
            <a:off x="622401" y="6446331"/>
            <a:ext cx="17765274" cy="1200329"/>
          </a:xfrm>
          <a:prstGeom prst="rect">
            <a:avLst/>
          </a:prstGeom>
        </p:spPr>
        <p:txBody>
          <a:bodyPr wrap="square">
            <a:spAutoFit/>
          </a:bodyPr>
          <a:lstStyle/>
          <a:p>
            <a:pPr defTabSz="1371600">
              <a:buClr>
                <a:srgbClr val="000000"/>
              </a:buClr>
            </a:pPr>
            <a:r>
              <a:rPr lang="en-US" sz="3600" b="1" kern="0" dirty="0">
                <a:solidFill>
                  <a:srgbClr val="BCCCFE">
                    <a:lumMod val="50000"/>
                  </a:srgbClr>
                </a:solidFill>
                <a:latin typeface="+mj-lt"/>
                <a:cs typeface="Arial"/>
                <a:sym typeface="Arial"/>
              </a:rPr>
              <a:t>4. </a:t>
            </a:r>
            <a:r>
              <a:rPr lang="en-US" sz="3600" kern="0" dirty="0" err="1">
                <a:solidFill>
                  <a:srgbClr val="1508B8"/>
                </a:solidFill>
                <a:latin typeface="+mj-lt"/>
                <a:cs typeface="Arial"/>
                <a:sym typeface="Arial"/>
              </a:rPr>
              <a:t>Đai</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cận</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nhiệt</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đới</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gió</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mùa</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trên</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núi</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có</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hệ</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sinh</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thái</a:t>
            </a:r>
            <a:r>
              <a:rPr lang="en-US" sz="3600" kern="0" dirty="0">
                <a:solidFill>
                  <a:srgbClr val="1508B8"/>
                </a:solidFill>
                <a:latin typeface="+mj-lt"/>
                <a:cs typeface="Arial"/>
                <a:sym typeface="Arial"/>
              </a:rPr>
              <a:t> ……………………………. </a:t>
            </a:r>
            <a:r>
              <a:rPr lang="en-US" sz="3600" kern="0" dirty="0">
                <a:solidFill>
                  <a:srgbClr val="00B050"/>
                </a:solidFill>
                <a:latin typeface="+mj-lt"/>
                <a:cs typeface="Arial"/>
                <a:sym typeface="Arial"/>
              </a:rPr>
              <a:t>(</a:t>
            </a:r>
            <a:r>
              <a:rPr lang="en-US" sz="3600" kern="0" dirty="0" err="1">
                <a:solidFill>
                  <a:srgbClr val="00B050"/>
                </a:solidFill>
                <a:latin typeface="+mj-lt"/>
                <a:cs typeface="Arial"/>
                <a:sym typeface="Arial"/>
              </a:rPr>
              <a:t>rừng</a:t>
            </a:r>
            <a:r>
              <a:rPr lang="en-US" sz="3600" kern="0" dirty="0">
                <a:solidFill>
                  <a:srgbClr val="00B050"/>
                </a:solidFill>
                <a:latin typeface="+mj-lt"/>
                <a:cs typeface="Arial"/>
                <a:sym typeface="Arial"/>
              </a:rPr>
              <a:t> </a:t>
            </a:r>
            <a:r>
              <a:rPr lang="en-US" sz="3600" kern="0" dirty="0" err="1">
                <a:solidFill>
                  <a:srgbClr val="00B050"/>
                </a:solidFill>
                <a:latin typeface="+mj-lt"/>
                <a:cs typeface="Arial"/>
                <a:sym typeface="Arial"/>
              </a:rPr>
              <a:t>lá</a:t>
            </a:r>
            <a:r>
              <a:rPr lang="en-US" sz="3600" kern="0" dirty="0">
                <a:solidFill>
                  <a:srgbClr val="00B050"/>
                </a:solidFill>
                <a:latin typeface="+mj-lt"/>
                <a:cs typeface="Arial"/>
                <a:sym typeface="Arial"/>
              </a:rPr>
              <a:t> </a:t>
            </a:r>
            <a:r>
              <a:rPr lang="en-US" sz="3600" kern="0" dirty="0" err="1">
                <a:solidFill>
                  <a:srgbClr val="00B050"/>
                </a:solidFill>
                <a:latin typeface="+mj-lt"/>
                <a:cs typeface="Arial"/>
                <a:sym typeface="Arial"/>
              </a:rPr>
              <a:t>rộng</a:t>
            </a:r>
            <a:r>
              <a:rPr lang="en-US" sz="3600" kern="0" dirty="0">
                <a:solidFill>
                  <a:srgbClr val="00B050"/>
                </a:solidFill>
                <a:latin typeface="+mj-lt"/>
                <a:cs typeface="Arial"/>
                <a:sym typeface="Arial"/>
              </a:rPr>
              <a:t> </a:t>
            </a:r>
            <a:r>
              <a:rPr lang="en-US" sz="3600" kern="0" dirty="0" err="1">
                <a:solidFill>
                  <a:srgbClr val="00B050"/>
                </a:solidFill>
                <a:latin typeface="+mj-lt"/>
                <a:cs typeface="Arial"/>
                <a:sym typeface="Arial"/>
              </a:rPr>
              <a:t>cận</a:t>
            </a:r>
            <a:r>
              <a:rPr lang="en-US" sz="3600" kern="0" dirty="0">
                <a:solidFill>
                  <a:srgbClr val="00B050"/>
                </a:solidFill>
                <a:latin typeface="+mj-lt"/>
                <a:cs typeface="Arial"/>
                <a:sym typeface="Arial"/>
              </a:rPr>
              <a:t> </a:t>
            </a:r>
            <a:r>
              <a:rPr lang="en-US" sz="3600" kern="0" dirty="0" err="1">
                <a:solidFill>
                  <a:srgbClr val="00B050"/>
                </a:solidFill>
                <a:latin typeface="+mj-lt"/>
                <a:cs typeface="Arial"/>
                <a:sym typeface="Arial"/>
              </a:rPr>
              <a:t>nhiệt</a:t>
            </a:r>
            <a:r>
              <a:rPr lang="en-US" sz="3600" kern="0" dirty="0">
                <a:solidFill>
                  <a:srgbClr val="00B050"/>
                </a:solidFill>
                <a:latin typeface="+mj-lt"/>
                <a:cs typeface="Arial"/>
                <a:sym typeface="Arial"/>
              </a:rPr>
              <a:t>/</a:t>
            </a:r>
            <a:r>
              <a:rPr lang="en-US" sz="3600" kern="0" dirty="0" err="1">
                <a:solidFill>
                  <a:srgbClr val="00B050"/>
                </a:solidFill>
                <a:latin typeface="+mj-lt"/>
                <a:cs typeface="Arial"/>
                <a:sym typeface="Arial"/>
              </a:rPr>
              <a:t>rừng</a:t>
            </a:r>
            <a:r>
              <a:rPr lang="en-US" sz="3600" kern="0" dirty="0">
                <a:solidFill>
                  <a:srgbClr val="00B050"/>
                </a:solidFill>
                <a:latin typeface="+mj-lt"/>
                <a:cs typeface="Arial"/>
                <a:sym typeface="Arial"/>
              </a:rPr>
              <a:t> </a:t>
            </a:r>
            <a:r>
              <a:rPr lang="en-US" sz="3600" kern="0" dirty="0" err="1">
                <a:solidFill>
                  <a:srgbClr val="00B050"/>
                </a:solidFill>
                <a:latin typeface="+mj-lt"/>
                <a:cs typeface="Arial"/>
                <a:sym typeface="Arial"/>
              </a:rPr>
              <a:t>lá</a:t>
            </a:r>
            <a:r>
              <a:rPr lang="en-US" sz="3600" kern="0" dirty="0">
                <a:solidFill>
                  <a:srgbClr val="00B050"/>
                </a:solidFill>
                <a:latin typeface="+mj-lt"/>
                <a:cs typeface="Arial"/>
                <a:sym typeface="Arial"/>
              </a:rPr>
              <a:t> </a:t>
            </a:r>
            <a:r>
              <a:rPr lang="en-US" sz="3600" kern="0" dirty="0" err="1">
                <a:solidFill>
                  <a:srgbClr val="00B050"/>
                </a:solidFill>
                <a:latin typeface="+mj-lt"/>
                <a:cs typeface="Arial"/>
                <a:sym typeface="Arial"/>
              </a:rPr>
              <a:t>kim</a:t>
            </a:r>
            <a:r>
              <a:rPr lang="en-US" sz="3600" kern="0" dirty="0">
                <a:solidFill>
                  <a:srgbClr val="00B050"/>
                </a:solidFill>
                <a:latin typeface="+mj-lt"/>
                <a:cs typeface="Arial"/>
                <a:sym typeface="Arial"/>
              </a:rPr>
              <a:t>/ </a:t>
            </a:r>
            <a:r>
              <a:rPr lang="en-US" sz="3600" kern="0" dirty="0" err="1">
                <a:solidFill>
                  <a:srgbClr val="00B050"/>
                </a:solidFill>
                <a:latin typeface="+mj-lt"/>
                <a:cs typeface="Arial"/>
                <a:sym typeface="Arial"/>
              </a:rPr>
              <a:t>rừng</a:t>
            </a:r>
            <a:r>
              <a:rPr lang="en-US" sz="3600" kern="0" dirty="0">
                <a:solidFill>
                  <a:srgbClr val="00B050"/>
                </a:solidFill>
                <a:latin typeface="+mj-lt"/>
                <a:cs typeface="Arial"/>
                <a:sym typeface="Arial"/>
              </a:rPr>
              <a:t> </a:t>
            </a:r>
            <a:r>
              <a:rPr lang="en-US" sz="3600" kern="0" dirty="0" err="1">
                <a:solidFill>
                  <a:srgbClr val="00B050"/>
                </a:solidFill>
                <a:latin typeface="+mj-lt"/>
                <a:cs typeface="Arial"/>
                <a:sym typeface="Arial"/>
              </a:rPr>
              <a:t>nhiệt</a:t>
            </a:r>
            <a:r>
              <a:rPr lang="en-US" sz="3600" kern="0" dirty="0">
                <a:solidFill>
                  <a:srgbClr val="00B050"/>
                </a:solidFill>
                <a:latin typeface="+mj-lt"/>
                <a:cs typeface="Arial"/>
                <a:sym typeface="Arial"/>
              </a:rPr>
              <a:t> </a:t>
            </a:r>
            <a:r>
              <a:rPr lang="en-US" sz="3600" kern="0" dirty="0" err="1">
                <a:solidFill>
                  <a:srgbClr val="00B050"/>
                </a:solidFill>
                <a:latin typeface="+mj-lt"/>
                <a:cs typeface="Arial"/>
                <a:sym typeface="Arial"/>
              </a:rPr>
              <a:t>đới</a:t>
            </a:r>
            <a:r>
              <a:rPr lang="en-US" sz="3600" kern="0" dirty="0">
                <a:solidFill>
                  <a:srgbClr val="00B050"/>
                </a:solidFill>
                <a:latin typeface="+mj-lt"/>
                <a:cs typeface="Arial"/>
                <a:sym typeface="Arial"/>
              </a:rPr>
              <a:t>) </a:t>
            </a:r>
            <a:r>
              <a:rPr lang="en-US" sz="3600" kern="0" dirty="0" err="1">
                <a:solidFill>
                  <a:srgbClr val="1508B8"/>
                </a:solidFill>
                <a:latin typeface="+mj-lt"/>
                <a:cs typeface="Arial"/>
                <a:sym typeface="Arial"/>
              </a:rPr>
              <a:t>nhóm</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đất</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điển</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hình</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là</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đất</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Feralit</a:t>
            </a:r>
            <a:r>
              <a:rPr lang="en-US" sz="3600" kern="0" dirty="0">
                <a:solidFill>
                  <a:srgbClr val="1508B8"/>
                </a:solidFill>
                <a:latin typeface="+mj-lt"/>
                <a:cs typeface="Arial"/>
                <a:sym typeface="Arial"/>
              </a:rPr>
              <a:t>.</a:t>
            </a:r>
            <a:endParaRPr lang="en-US" sz="3600" kern="0" dirty="0">
              <a:solidFill>
                <a:srgbClr val="FF0000"/>
              </a:solidFill>
              <a:latin typeface="+mj-lt"/>
              <a:cs typeface="Arial"/>
              <a:sym typeface="Arial"/>
            </a:endParaRPr>
          </a:p>
        </p:txBody>
      </p:sp>
      <p:sp>
        <p:nvSpPr>
          <p:cNvPr id="6" name="Rectangle 5">
            <a:extLst>
              <a:ext uri="{FF2B5EF4-FFF2-40B4-BE49-F238E27FC236}">
                <a16:creationId xmlns:a16="http://schemas.microsoft.com/office/drawing/2014/main" id="{60D64D89-0E83-7511-22B0-056828E0F804}"/>
              </a:ext>
            </a:extLst>
          </p:cNvPr>
          <p:cNvSpPr/>
          <p:nvPr/>
        </p:nvSpPr>
        <p:spPr>
          <a:xfrm>
            <a:off x="622400" y="7826720"/>
            <a:ext cx="17163104" cy="1200329"/>
          </a:xfrm>
          <a:prstGeom prst="rect">
            <a:avLst/>
          </a:prstGeom>
        </p:spPr>
        <p:txBody>
          <a:bodyPr wrap="square">
            <a:spAutoFit/>
          </a:bodyPr>
          <a:lstStyle/>
          <a:p>
            <a:pPr defTabSz="1371600">
              <a:buClr>
                <a:srgbClr val="000000"/>
              </a:buClr>
            </a:pPr>
            <a:r>
              <a:rPr lang="en-US" sz="3600" b="1" kern="0" dirty="0">
                <a:solidFill>
                  <a:srgbClr val="BCCCFE">
                    <a:lumMod val="50000"/>
                  </a:srgbClr>
                </a:solidFill>
                <a:latin typeface="+mj-lt"/>
                <a:cs typeface="Arial"/>
                <a:sym typeface="Arial"/>
              </a:rPr>
              <a:t>5. </a:t>
            </a:r>
            <a:r>
              <a:rPr lang="en-US" sz="3600" kern="0" dirty="0" err="1">
                <a:solidFill>
                  <a:srgbClr val="1508B8"/>
                </a:solidFill>
                <a:latin typeface="+mj-lt"/>
                <a:cs typeface="Arial"/>
                <a:sym typeface="Arial"/>
              </a:rPr>
              <a:t>Đai</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ôn</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đới</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gió</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mùa</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trên</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núi</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phát</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triển</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thực</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vật</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ôn</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đới</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Đất</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chủ</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yếu</a:t>
            </a:r>
            <a:r>
              <a:rPr lang="en-US" sz="3600" kern="0" dirty="0">
                <a:solidFill>
                  <a:srgbClr val="1508B8"/>
                </a:solidFill>
                <a:latin typeface="+mj-lt"/>
                <a:cs typeface="Arial"/>
                <a:sym typeface="Arial"/>
              </a:rPr>
              <a:t> </a:t>
            </a:r>
            <a:r>
              <a:rPr lang="en-US" sz="3600" kern="0" dirty="0" err="1">
                <a:solidFill>
                  <a:srgbClr val="1508B8"/>
                </a:solidFill>
                <a:latin typeface="+mj-lt"/>
                <a:cs typeface="Arial"/>
                <a:sym typeface="Arial"/>
              </a:rPr>
              <a:t>là</a:t>
            </a:r>
            <a:r>
              <a:rPr lang="en-US" sz="3600" kern="0" dirty="0">
                <a:solidFill>
                  <a:srgbClr val="1508B8"/>
                </a:solidFill>
                <a:latin typeface="+mj-lt"/>
                <a:cs typeface="Arial"/>
                <a:sym typeface="Arial"/>
              </a:rPr>
              <a:t> ………….. </a:t>
            </a:r>
            <a:r>
              <a:rPr lang="en-US" sz="3600" kern="0" dirty="0">
                <a:solidFill>
                  <a:srgbClr val="00B050"/>
                </a:solidFill>
                <a:latin typeface="+mj-lt"/>
                <a:cs typeface="Arial"/>
                <a:sym typeface="Arial"/>
              </a:rPr>
              <a:t>(</a:t>
            </a:r>
            <a:r>
              <a:rPr lang="en-US" sz="3600" kern="0" dirty="0" err="1">
                <a:solidFill>
                  <a:srgbClr val="00B050"/>
                </a:solidFill>
                <a:latin typeface="+mj-lt"/>
                <a:cs typeface="Arial"/>
                <a:sym typeface="Arial"/>
              </a:rPr>
              <a:t>phù</a:t>
            </a:r>
            <a:r>
              <a:rPr lang="en-US" sz="3600" kern="0" dirty="0">
                <a:solidFill>
                  <a:srgbClr val="00B050"/>
                </a:solidFill>
                <a:latin typeface="+mj-lt"/>
                <a:cs typeface="Arial"/>
                <a:sym typeface="Arial"/>
              </a:rPr>
              <a:t> </a:t>
            </a:r>
            <a:r>
              <a:rPr lang="en-US" sz="3600" kern="0" dirty="0" err="1">
                <a:solidFill>
                  <a:srgbClr val="00B050"/>
                </a:solidFill>
                <a:latin typeface="+mj-lt"/>
                <a:cs typeface="Arial"/>
                <a:sym typeface="Arial"/>
              </a:rPr>
              <a:t>sa</a:t>
            </a:r>
            <a:r>
              <a:rPr lang="en-US" sz="3600" kern="0" dirty="0">
                <a:solidFill>
                  <a:srgbClr val="00B050"/>
                </a:solidFill>
                <a:latin typeface="+mj-lt"/>
                <a:cs typeface="Arial"/>
                <a:sym typeface="Arial"/>
              </a:rPr>
              <a:t>/</a:t>
            </a:r>
            <a:r>
              <a:rPr lang="en-US" sz="3600" kern="0" dirty="0" err="1">
                <a:solidFill>
                  <a:srgbClr val="00B050"/>
                </a:solidFill>
                <a:latin typeface="+mj-lt"/>
                <a:cs typeface="Arial"/>
                <a:sym typeface="Arial"/>
              </a:rPr>
              <a:t>feralit</a:t>
            </a:r>
            <a:r>
              <a:rPr lang="en-US" sz="3600" kern="0" dirty="0">
                <a:solidFill>
                  <a:srgbClr val="00B050"/>
                </a:solidFill>
                <a:latin typeface="+mj-lt"/>
                <a:cs typeface="Arial"/>
                <a:sym typeface="Arial"/>
              </a:rPr>
              <a:t>/</a:t>
            </a:r>
            <a:r>
              <a:rPr lang="en-US" sz="3600" kern="0" dirty="0" err="1">
                <a:solidFill>
                  <a:srgbClr val="00B050"/>
                </a:solidFill>
                <a:latin typeface="+mj-lt"/>
                <a:cs typeface="Arial"/>
                <a:sym typeface="Arial"/>
              </a:rPr>
              <a:t>mùn</a:t>
            </a:r>
            <a:r>
              <a:rPr lang="en-US" sz="3600" kern="0" dirty="0">
                <a:solidFill>
                  <a:srgbClr val="00B050"/>
                </a:solidFill>
                <a:latin typeface="+mj-lt"/>
                <a:cs typeface="Arial"/>
                <a:sym typeface="Arial"/>
              </a:rPr>
              <a:t> </a:t>
            </a:r>
            <a:r>
              <a:rPr lang="en-US" sz="3600" kern="0" dirty="0" err="1">
                <a:solidFill>
                  <a:srgbClr val="00B050"/>
                </a:solidFill>
                <a:latin typeface="+mj-lt"/>
                <a:cs typeface="Arial"/>
                <a:sym typeface="Arial"/>
              </a:rPr>
              <a:t>thô</a:t>
            </a:r>
            <a:r>
              <a:rPr lang="en-US" sz="3600" kern="0" dirty="0">
                <a:solidFill>
                  <a:srgbClr val="00B050"/>
                </a:solidFill>
                <a:latin typeface="+mj-lt"/>
                <a:cs typeface="Arial"/>
                <a:sym typeface="Arial"/>
              </a:rPr>
              <a:t>).</a:t>
            </a:r>
          </a:p>
        </p:txBody>
      </p:sp>
      <p:cxnSp>
        <p:nvCxnSpPr>
          <p:cNvPr id="7" name="Straight Connector 6">
            <a:extLst>
              <a:ext uri="{FF2B5EF4-FFF2-40B4-BE49-F238E27FC236}">
                <a16:creationId xmlns:a16="http://schemas.microsoft.com/office/drawing/2014/main" id="{086C2BB2-7BF9-4153-C14E-9A0A2ABB62F5}"/>
              </a:ext>
            </a:extLst>
          </p:cNvPr>
          <p:cNvCxnSpPr/>
          <p:nvPr/>
        </p:nvCxnSpPr>
        <p:spPr>
          <a:xfrm>
            <a:off x="99677" y="2085731"/>
            <a:ext cx="18288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 name="Rectangle: Rounded Corners 7">
            <a:extLst>
              <a:ext uri="{FF2B5EF4-FFF2-40B4-BE49-F238E27FC236}">
                <a16:creationId xmlns:a16="http://schemas.microsoft.com/office/drawing/2014/main" id="{D4EA02ED-F73C-F213-55F3-C205211B4B62}"/>
              </a:ext>
            </a:extLst>
          </p:cNvPr>
          <p:cNvSpPr/>
          <p:nvPr/>
        </p:nvSpPr>
        <p:spPr>
          <a:xfrm>
            <a:off x="7128542" y="537080"/>
            <a:ext cx="11965187" cy="1239188"/>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
                <a:srgbClr val="000000"/>
              </a:buClr>
            </a:pPr>
            <a:r>
              <a:rPr lang="en-US" sz="4500" b="1" kern="0" dirty="0" err="1">
                <a:solidFill>
                  <a:srgbClr val="C00000"/>
                </a:solidFill>
                <a:latin typeface="+mj-lt"/>
                <a:cs typeface="Arial" panose="020B0604020202020204" pitchFamily="34" charset="0"/>
                <a:sym typeface="Arial"/>
              </a:rPr>
              <a:t>Chọn</a:t>
            </a:r>
            <a:r>
              <a:rPr lang="en-US" sz="4500" b="1" kern="0" dirty="0">
                <a:solidFill>
                  <a:srgbClr val="C00000"/>
                </a:solidFill>
                <a:latin typeface="+mj-lt"/>
                <a:cs typeface="Arial" panose="020B0604020202020204" pitchFamily="34" charset="0"/>
                <a:sym typeface="Arial"/>
              </a:rPr>
              <a:t> </a:t>
            </a:r>
            <a:r>
              <a:rPr lang="en-US" sz="4500" b="1" kern="0" dirty="0" err="1">
                <a:solidFill>
                  <a:srgbClr val="C00000"/>
                </a:solidFill>
                <a:latin typeface="+mj-lt"/>
                <a:cs typeface="Arial" panose="020B0604020202020204" pitchFamily="34" charset="0"/>
                <a:sym typeface="Arial"/>
              </a:rPr>
              <a:t>từ</a:t>
            </a:r>
            <a:r>
              <a:rPr lang="en-US" sz="4500" b="1" kern="0" dirty="0">
                <a:solidFill>
                  <a:srgbClr val="C00000"/>
                </a:solidFill>
                <a:latin typeface="+mj-lt"/>
                <a:cs typeface="Arial" panose="020B0604020202020204" pitchFamily="34" charset="0"/>
                <a:sym typeface="Arial"/>
              </a:rPr>
              <a:t> </a:t>
            </a:r>
            <a:r>
              <a:rPr lang="en-US" sz="4500" b="1" kern="0" dirty="0" err="1">
                <a:solidFill>
                  <a:srgbClr val="C00000"/>
                </a:solidFill>
                <a:latin typeface="+mj-lt"/>
                <a:cs typeface="Arial" panose="020B0604020202020204" pitchFamily="34" charset="0"/>
                <a:sym typeface="Arial"/>
              </a:rPr>
              <a:t>đúng</a:t>
            </a:r>
            <a:r>
              <a:rPr lang="en-US" sz="4500" b="1" kern="0" dirty="0">
                <a:solidFill>
                  <a:srgbClr val="C00000"/>
                </a:solidFill>
                <a:latin typeface="+mj-lt"/>
                <a:cs typeface="Arial" panose="020B0604020202020204" pitchFamily="34" charset="0"/>
                <a:sym typeface="Arial"/>
              </a:rPr>
              <a:t> </a:t>
            </a:r>
            <a:r>
              <a:rPr lang="en-US" sz="4500" b="1" kern="0" dirty="0" err="1">
                <a:solidFill>
                  <a:srgbClr val="C00000"/>
                </a:solidFill>
                <a:latin typeface="+mj-lt"/>
                <a:cs typeface="Arial" panose="020B0604020202020204" pitchFamily="34" charset="0"/>
                <a:sym typeface="Arial"/>
              </a:rPr>
              <a:t>điền</a:t>
            </a:r>
            <a:r>
              <a:rPr lang="en-US" sz="4500" b="1" kern="0" dirty="0">
                <a:solidFill>
                  <a:srgbClr val="C00000"/>
                </a:solidFill>
                <a:latin typeface="+mj-lt"/>
                <a:cs typeface="Arial" panose="020B0604020202020204" pitchFamily="34" charset="0"/>
                <a:sym typeface="Arial"/>
              </a:rPr>
              <a:t> </a:t>
            </a:r>
            <a:r>
              <a:rPr lang="en-US" sz="4500" b="1" kern="0" dirty="0" err="1">
                <a:solidFill>
                  <a:srgbClr val="C00000"/>
                </a:solidFill>
                <a:latin typeface="+mj-lt"/>
                <a:cs typeface="Arial" panose="020B0604020202020204" pitchFamily="34" charset="0"/>
                <a:sym typeface="Arial"/>
              </a:rPr>
              <a:t>vào</a:t>
            </a:r>
            <a:r>
              <a:rPr lang="en-US" sz="4500" b="1" kern="0" dirty="0">
                <a:solidFill>
                  <a:srgbClr val="C00000"/>
                </a:solidFill>
                <a:latin typeface="+mj-lt"/>
                <a:cs typeface="Arial" panose="020B0604020202020204" pitchFamily="34" charset="0"/>
                <a:sym typeface="Arial"/>
              </a:rPr>
              <a:t> </a:t>
            </a:r>
            <a:r>
              <a:rPr lang="en-US" sz="4500" b="1" kern="0" dirty="0" err="1">
                <a:solidFill>
                  <a:srgbClr val="C00000"/>
                </a:solidFill>
                <a:latin typeface="+mj-lt"/>
                <a:cs typeface="Arial" panose="020B0604020202020204" pitchFamily="34" charset="0"/>
                <a:sym typeface="Arial"/>
              </a:rPr>
              <a:t>chỗ</a:t>
            </a:r>
            <a:r>
              <a:rPr lang="en-US" sz="4500" b="1" kern="0" dirty="0">
                <a:solidFill>
                  <a:srgbClr val="C00000"/>
                </a:solidFill>
                <a:latin typeface="+mj-lt"/>
                <a:cs typeface="Arial" panose="020B0604020202020204" pitchFamily="34" charset="0"/>
                <a:sym typeface="Arial"/>
              </a:rPr>
              <a:t> </a:t>
            </a:r>
            <a:r>
              <a:rPr lang="en-US" sz="4500" b="1" kern="0" dirty="0" err="1">
                <a:solidFill>
                  <a:srgbClr val="C00000"/>
                </a:solidFill>
                <a:latin typeface="+mj-lt"/>
                <a:cs typeface="Arial" panose="020B0604020202020204" pitchFamily="34" charset="0"/>
                <a:sym typeface="Arial"/>
              </a:rPr>
              <a:t>trống</a:t>
            </a:r>
            <a:endParaRPr lang="en-US" sz="4500" b="1" kern="0" dirty="0">
              <a:solidFill>
                <a:srgbClr val="C00000"/>
              </a:solidFill>
              <a:latin typeface="+mj-lt"/>
              <a:cs typeface="Arial" panose="020B0604020202020204" pitchFamily="34" charset="0"/>
              <a:sym typeface="Arial"/>
            </a:endParaRPr>
          </a:p>
        </p:txBody>
      </p:sp>
      <p:pic>
        <p:nvPicPr>
          <p:cNvPr id="12" name="Picture 2" descr="Copyediting | AnnaProofing">
            <a:extLst>
              <a:ext uri="{FF2B5EF4-FFF2-40B4-BE49-F238E27FC236}">
                <a16:creationId xmlns:a16="http://schemas.microsoft.com/office/drawing/2014/main" id="{ABB5014D-4F0A-175E-60B6-4742F821FA4C}"/>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414650" y="454743"/>
            <a:ext cx="1427783" cy="1555995"/>
          </a:xfrm>
          <a:prstGeom prst="rect">
            <a:avLst/>
          </a:prstGeom>
          <a:noFill/>
          <a:extLst>
            <a:ext uri="{909E8E84-426E-40DD-AFC4-6F175D3DCCD1}">
              <a14:hiddenFill xmlns:a14="http://schemas.microsoft.com/office/drawing/2010/main">
                <a:solidFill>
                  <a:srgbClr val="FFFFFF"/>
                </a:solidFill>
              </a14:hiddenFill>
            </a:ext>
          </a:extLst>
        </p:spPr>
      </p:pic>
      <p:pic>
        <p:nvPicPr>
          <p:cNvPr id="10" name="3 phút đếm ngược với nhạc sôi động 3 minutes countdown with music">
            <a:hlinkClick r:id="" action="ppaction://media"/>
            <a:extLst>
              <a:ext uri="{FF2B5EF4-FFF2-40B4-BE49-F238E27FC236}">
                <a16:creationId xmlns:a16="http://schemas.microsoft.com/office/drawing/2014/main" id="{80D8489B-CF6A-CC57-9E1F-A576E70ECFF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084245" y="8855437"/>
            <a:ext cx="2203755" cy="1416455"/>
          </a:xfrm>
          <a:prstGeom prst="rect">
            <a:avLst/>
          </a:prstGeom>
        </p:spPr>
      </p:pic>
      <p:pic>
        <p:nvPicPr>
          <p:cNvPr id="13" name="Picture 2" descr="Free icon - Free vector icons - Free SVG, PSD, PNG, EPS, Ai &amp;amp; Icon Fo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677" y="75489"/>
            <a:ext cx="2005135" cy="20051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376050" y="928515"/>
            <a:ext cx="4038600" cy="584775"/>
          </a:xfrm>
          <a:prstGeom prst="rect">
            <a:avLst/>
          </a:prstGeom>
          <a:noFill/>
        </p:spPr>
        <p:txBody>
          <a:bodyPr wrap="square" rtlCol="0">
            <a:spAutoFit/>
          </a:bodyPr>
          <a:lstStyle/>
          <a:p>
            <a:r>
              <a:rPr lang="en-US" sz="3200" b="1" dirty="0" smtClean="0">
                <a:solidFill>
                  <a:srgbClr val="FF0000"/>
                </a:solidFill>
              </a:rPr>
              <a:t>THẢO LUẬN NHÓM</a:t>
            </a:r>
            <a:endParaRPr lang="vi-VN" sz="3200" b="1" dirty="0">
              <a:solidFill>
                <a:srgbClr val="FF0000"/>
              </a:solidFill>
            </a:endParaRPr>
          </a:p>
        </p:txBody>
      </p:sp>
    </p:spTree>
    <p:extLst>
      <p:ext uri="{BB962C8B-B14F-4D97-AF65-F5344CB8AC3E}">
        <p14:creationId xmlns:p14="http://schemas.microsoft.com/office/powerpoint/2010/main" val="203054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0"/>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006"/>
        <p:cNvGrpSpPr/>
        <p:nvPr/>
      </p:nvGrpSpPr>
      <p:grpSpPr>
        <a:xfrm>
          <a:off x="0" y="0"/>
          <a:ext cx="0" cy="0"/>
          <a:chOff x="0" y="0"/>
          <a:chExt cx="0" cy="0"/>
        </a:xfrm>
      </p:grpSpPr>
      <p:sp>
        <p:nvSpPr>
          <p:cNvPr id="2" name="Rectangle 1">
            <a:extLst>
              <a:ext uri="{FF2B5EF4-FFF2-40B4-BE49-F238E27FC236}">
                <a16:creationId xmlns:a16="http://schemas.microsoft.com/office/drawing/2014/main" id="{A82375C1-31E7-FD2B-6381-BD668F9C2B3E}"/>
              </a:ext>
            </a:extLst>
          </p:cNvPr>
          <p:cNvSpPr/>
          <p:nvPr/>
        </p:nvSpPr>
        <p:spPr>
          <a:xfrm>
            <a:off x="389229" y="3394850"/>
            <a:ext cx="17554785" cy="1754326"/>
          </a:xfrm>
          <a:prstGeom prst="rect">
            <a:avLst/>
          </a:prstGeom>
        </p:spPr>
        <p:txBody>
          <a:bodyPr wrap="square">
            <a:spAutoFit/>
          </a:bodyPr>
          <a:lstStyle/>
          <a:p>
            <a:pPr algn="just" defTabSz="1371600">
              <a:buClr>
                <a:srgbClr val="000000"/>
              </a:buClr>
            </a:pPr>
            <a:r>
              <a:rPr lang="en-US" sz="3600" b="1" kern="0" dirty="0">
                <a:solidFill>
                  <a:srgbClr val="BCCCFE">
                    <a:lumMod val="50000"/>
                  </a:srgbClr>
                </a:solidFill>
                <a:cs typeface="Arial"/>
                <a:sym typeface="Arial"/>
              </a:rPr>
              <a:t>6. </a:t>
            </a:r>
            <a:r>
              <a:rPr lang="en-US" sz="3600" kern="0" dirty="0" err="1">
                <a:solidFill>
                  <a:srgbClr val="1508B8"/>
                </a:solidFill>
                <a:cs typeface="Arial"/>
                <a:sym typeface="Arial"/>
              </a:rPr>
              <a:t>Dãy</a:t>
            </a:r>
            <a:r>
              <a:rPr lang="en-US" sz="3600" kern="0" dirty="0">
                <a:solidFill>
                  <a:srgbClr val="1508B8"/>
                </a:solidFill>
                <a:cs typeface="Arial"/>
                <a:sym typeface="Arial"/>
              </a:rPr>
              <a:t> Hoàng Liên </a:t>
            </a:r>
            <a:r>
              <a:rPr lang="en-US" sz="3600" kern="0" dirty="0" err="1">
                <a:solidFill>
                  <a:srgbClr val="1508B8"/>
                </a:solidFill>
                <a:cs typeface="Arial"/>
                <a:sym typeface="Arial"/>
              </a:rPr>
              <a:t>Sơn</a:t>
            </a:r>
            <a:r>
              <a:rPr lang="en-US" sz="3600" kern="0" dirty="0">
                <a:solidFill>
                  <a:srgbClr val="1508B8"/>
                </a:solidFill>
                <a:cs typeface="Arial"/>
                <a:sym typeface="Arial"/>
              </a:rPr>
              <a:t> </a:t>
            </a:r>
            <a:r>
              <a:rPr lang="en-US" sz="3600" kern="0" dirty="0" err="1">
                <a:solidFill>
                  <a:srgbClr val="1508B8"/>
                </a:solidFill>
                <a:cs typeface="Arial"/>
                <a:sym typeface="Arial"/>
              </a:rPr>
              <a:t>làm</a:t>
            </a:r>
            <a:r>
              <a:rPr lang="en-US" sz="3600" kern="0" dirty="0">
                <a:solidFill>
                  <a:srgbClr val="1508B8"/>
                </a:solidFill>
                <a:cs typeface="Arial"/>
                <a:sym typeface="Arial"/>
              </a:rPr>
              <a:t> ……………. </a:t>
            </a:r>
            <a:r>
              <a:rPr lang="en-US" sz="3600" kern="0" dirty="0">
                <a:solidFill>
                  <a:srgbClr val="00B050"/>
                </a:solidFill>
                <a:cs typeface="Arial"/>
                <a:sym typeface="Arial"/>
              </a:rPr>
              <a:t>(</a:t>
            </a:r>
            <a:r>
              <a:rPr lang="en-US" sz="3600" kern="0" dirty="0" err="1">
                <a:solidFill>
                  <a:srgbClr val="00B050"/>
                </a:solidFill>
                <a:cs typeface="Arial"/>
                <a:sym typeface="Arial"/>
              </a:rPr>
              <a:t>suy</a:t>
            </a:r>
            <a:r>
              <a:rPr lang="en-US" sz="3600" kern="0" dirty="0">
                <a:solidFill>
                  <a:srgbClr val="00B050"/>
                </a:solidFill>
                <a:cs typeface="Arial"/>
                <a:sym typeface="Arial"/>
              </a:rPr>
              <a:t> </a:t>
            </a:r>
            <a:r>
              <a:rPr lang="en-US" sz="3600" kern="0" dirty="0" err="1">
                <a:solidFill>
                  <a:srgbClr val="00B050"/>
                </a:solidFill>
                <a:cs typeface="Arial"/>
                <a:sym typeface="Arial"/>
              </a:rPr>
              <a:t>yếu</a:t>
            </a:r>
            <a:r>
              <a:rPr lang="en-US" sz="3600" kern="0" dirty="0">
                <a:solidFill>
                  <a:srgbClr val="00B050"/>
                </a:solidFill>
                <a:cs typeface="Arial"/>
                <a:sym typeface="Arial"/>
              </a:rPr>
              <a:t>/</a:t>
            </a:r>
            <a:r>
              <a:rPr lang="en-US" sz="3600" kern="0" dirty="0" err="1">
                <a:solidFill>
                  <a:srgbClr val="00B050"/>
                </a:solidFill>
                <a:cs typeface="Arial"/>
                <a:sym typeface="Arial"/>
              </a:rPr>
              <a:t>gia</a:t>
            </a:r>
            <a:r>
              <a:rPr lang="en-US" sz="3600" kern="0" dirty="0">
                <a:solidFill>
                  <a:srgbClr val="00B050"/>
                </a:solidFill>
                <a:cs typeface="Arial"/>
                <a:sym typeface="Arial"/>
              </a:rPr>
              <a:t> </a:t>
            </a:r>
            <a:r>
              <a:rPr lang="en-US" sz="3600" kern="0" dirty="0" err="1">
                <a:solidFill>
                  <a:srgbClr val="00B050"/>
                </a:solidFill>
                <a:cs typeface="Arial"/>
                <a:sym typeface="Arial"/>
              </a:rPr>
              <a:t>tăng</a:t>
            </a:r>
            <a:r>
              <a:rPr lang="en-US" sz="3600" kern="0" dirty="0">
                <a:solidFill>
                  <a:srgbClr val="00B050"/>
                </a:solidFill>
                <a:cs typeface="Arial"/>
                <a:sym typeface="Arial"/>
              </a:rPr>
              <a:t>/</a:t>
            </a:r>
            <a:r>
              <a:rPr lang="en-US" sz="3600" kern="0" dirty="0" err="1">
                <a:solidFill>
                  <a:srgbClr val="00B050"/>
                </a:solidFill>
                <a:cs typeface="Arial"/>
                <a:sym typeface="Arial"/>
              </a:rPr>
              <a:t>ổn</a:t>
            </a:r>
            <a:r>
              <a:rPr lang="en-US" sz="3600" kern="0" dirty="0">
                <a:solidFill>
                  <a:srgbClr val="00B050"/>
                </a:solidFill>
                <a:cs typeface="Arial"/>
                <a:sym typeface="Arial"/>
              </a:rPr>
              <a:t> </a:t>
            </a:r>
            <a:r>
              <a:rPr lang="en-US" sz="3600" kern="0" dirty="0" err="1">
                <a:solidFill>
                  <a:srgbClr val="00B050"/>
                </a:solidFill>
                <a:cs typeface="Arial"/>
                <a:sym typeface="Arial"/>
              </a:rPr>
              <a:t>định</a:t>
            </a:r>
            <a:r>
              <a:rPr lang="en-US" sz="3600" kern="0" dirty="0">
                <a:solidFill>
                  <a:srgbClr val="00B050"/>
                </a:solidFill>
                <a:cs typeface="Arial"/>
                <a:sym typeface="Arial"/>
              </a:rPr>
              <a:t>) </a:t>
            </a:r>
            <a:r>
              <a:rPr lang="en-US" sz="3600" kern="0" dirty="0" err="1">
                <a:solidFill>
                  <a:srgbClr val="1508B8"/>
                </a:solidFill>
                <a:cs typeface="Arial"/>
                <a:sym typeface="Arial"/>
              </a:rPr>
              <a:t>tác</a:t>
            </a:r>
            <a:r>
              <a:rPr lang="en-US" sz="3600" kern="0" dirty="0">
                <a:solidFill>
                  <a:srgbClr val="1508B8"/>
                </a:solidFill>
                <a:cs typeface="Arial"/>
                <a:sym typeface="Arial"/>
              </a:rPr>
              <a:t> </a:t>
            </a:r>
            <a:r>
              <a:rPr lang="en-US" sz="3600" kern="0" dirty="0" err="1">
                <a:solidFill>
                  <a:srgbClr val="1508B8"/>
                </a:solidFill>
                <a:cs typeface="Arial"/>
                <a:sym typeface="Arial"/>
              </a:rPr>
              <a:t>động</a:t>
            </a:r>
            <a:r>
              <a:rPr lang="en-US" sz="3600" kern="0" dirty="0">
                <a:solidFill>
                  <a:srgbClr val="1508B8"/>
                </a:solidFill>
                <a:cs typeface="Arial"/>
                <a:sym typeface="Arial"/>
              </a:rPr>
              <a:t> </a:t>
            </a:r>
            <a:r>
              <a:rPr lang="en-US" sz="3600" kern="0" dirty="0" err="1">
                <a:solidFill>
                  <a:srgbClr val="1508B8"/>
                </a:solidFill>
                <a:cs typeface="Arial"/>
                <a:sym typeface="Arial"/>
              </a:rPr>
              <a:t>của</a:t>
            </a:r>
            <a:r>
              <a:rPr lang="en-US" sz="3600" kern="0" dirty="0">
                <a:solidFill>
                  <a:srgbClr val="1508B8"/>
                </a:solidFill>
                <a:cs typeface="Arial"/>
                <a:sym typeface="Arial"/>
              </a:rPr>
              <a:t> </a:t>
            </a:r>
            <a:r>
              <a:rPr lang="en-US" sz="3600" kern="0" dirty="0" err="1">
                <a:solidFill>
                  <a:srgbClr val="1508B8"/>
                </a:solidFill>
                <a:cs typeface="Arial"/>
                <a:sym typeface="Arial"/>
              </a:rPr>
              <a:t>gió</a:t>
            </a:r>
            <a:r>
              <a:rPr lang="en-US" sz="3600" kern="0" dirty="0">
                <a:solidFill>
                  <a:srgbClr val="1508B8"/>
                </a:solidFill>
                <a:cs typeface="Arial"/>
                <a:sym typeface="Arial"/>
              </a:rPr>
              <a:t> </a:t>
            </a:r>
            <a:r>
              <a:rPr lang="en-US" sz="3600" kern="0" dirty="0" err="1">
                <a:solidFill>
                  <a:srgbClr val="1508B8"/>
                </a:solidFill>
                <a:cs typeface="Arial"/>
                <a:sym typeface="Arial"/>
              </a:rPr>
              <a:t>mùa</a:t>
            </a:r>
            <a:r>
              <a:rPr lang="en-US" sz="3600" kern="0" dirty="0">
                <a:solidFill>
                  <a:srgbClr val="1508B8"/>
                </a:solidFill>
                <a:cs typeface="Arial"/>
                <a:sym typeface="Arial"/>
              </a:rPr>
              <a:t> </a:t>
            </a:r>
            <a:r>
              <a:rPr lang="en-US" sz="3600" kern="0" dirty="0" err="1">
                <a:solidFill>
                  <a:srgbClr val="1508B8"/>
                </a:solidFill>
                <a:cs typeface="Arial"/>
                <a:sym typeface="Arial"/>
              </a:rPr>
              <a:t>Đông</a:t>
            </a:r>
            <a:r>
              <a:rPr lang="en-US" sz="3600" kern="0" dirty="0">
                <a:solidFill>
                  <a:srgbClr val="1508B8"/>
                </a:solidFill>
                <a:cs typeface="Arial"/>
                <a:sym typeface="Arial"/>
              </a:rPr>
              <a:t> </a:t>
            </a:r>
            <a:r>
              <a:rPr lang="en-US" sz="3600" kern="0" dirty="0" err="1">
                <a:solidFill>
                  <a:srgbClr val="1508B8"/>
                </a:solidFill>
                <a:cs typeface="Arial"/>
                <a:sym typeface="Arial"/>
              </a:rPr>
              <a:t>Bắc</a:t>
            </a:r>
            <a:r>
              <a:rPr lang="en-US" sz="3600" kern="0" dirty="0">
                <a:solidFill>
                  <a:srgbClr val="1508B8"/>
                </a:solidFill>
                <a:cs typeface="Arial"/>
                <a:sym typeface="Arial"/>
              </a:rPr>
              <a:t> </a:t>
            </a:r>
            <a:r>
              <a:rPr lang="en-US" sz="3600" kern="0" dirty="0" err="1">
                <a:solidFill>
                  <a:srgbClr val="1508B8"/>
                </a:solidFill>
                <a:cs typeface="Arial"/>
                <a:sym typeface="Arial"/>
              </a:rPr>
              <a:t>khiến</a:t>
            </a:r>
            <a:r>
              <a:rPr lang="en-US" sz="3600" kern="0" dirty="0">
                <a:solidFill>
                  <a:srgbClr val="1508B8"/>
                </a:solidFill>
                <a:cs typeface="Arial"/>
                <a:sym typeface="Arial"/>
              </a:rPr>
              <a:t> </a:t>
            </a:r>
            <a:r>
              <a:rPr lang="en-US" sz="3600" kern="0" dirty="0" err="1">
                <a:solidFill>
                  <a:srgbClr val="1508B8"/>
                </a:solidFill>
                <a:cs typeface="Arial"/>
                <a:sym typeface="Arial"/>
              </a:rPr>
              <a:t>mùa</a:t>
            </a:r>
            <a:r>
              <a:rPr lang="en-US" sz="3600" kern="0" dirty="0">
                <a:solidFill>
                  <a:srgbClr val="1508B8"/>
                </a:solidFill>
                <a:cs typeface="Arial"/>
                <a:sym typeface="Arial"/>
              </a:rPr>
              <a:t> </a:t>
            </a:r>
            <a:r>
              <a:rPr lang="en-US" sz="3600" kern="0" dirty="0" err="1">
                <a:solidFill>
                  <a:srgbClr val="1508B8"/>
                </a:solidFill>
                <a:cs typeface="Arial"/>
                <a:sym typeface="Arial"/>
              </a:rPr>
              <a:t>đông</a:t>
            </a:r>
            <a:r>
              <a:rPr lang="en-US" sz="3600" kern="0" dirty="0">
                <a:solidFill>
                  <a:srgbClr val="1508B8"/>
                </a:solidFill>
                <a:cs typeface="Arial"/>
                <a:sym typeface="Arial"/>
              </a:rPr>
              <a:t> ở </a:t>
            </a:r>
            <a:r>
              <a:rPr lang="en-US" sz="3600" kern="0" dirty="0" err="1">
                <a:solidFill>
                  <a:srgbClr val="1508B8"/>
                </a:solidFill>
                <a:cs typeface="Arial"/>
                <a:sym typeface="Arial"/>
              </a:rPr>
              <a:t>Tây</a:t>
            </a:r>
            <a:r>
              <a:rPr lang="en-US" sz="3600" kern="0" dirty="0">
                <a:solidFill>
                  <a:srgbClr val="1508B8"/>
                </a:solidFill>
                <a:cs typeface="Arial"/>
                <a:sym typeface="Arial"/>
              </a:rPr>
              <a:t> </a:t>
            </a:r>
            <a:r>
              <a:rPr lang="en-US" sz="3600" kern="0" dirty="0" err="1">
                <a:solidFill>
                  <a:srgbClr val="1508B8"/>
                </a:solidFill>
                <a:cs typeface="Arial"/>
                <a:sym typeface="Arial"/>
              </a:rPr>
              <a:t>Bắc</a:t>
            </a:r>
            <a:r>
              <a:rPr lang="en-US" sz="3600" kern="0" dirty="0">
                <a:solidFill>
                  <a:srgbClr val="1508B8"/>
                </a:solidFill>
                <a:cs typeface="Arial"/>
                <a:sym typeface="Arial"/>
              </a:rPr>
              <a:t> </a:t>
            </a:r>
            <a:r>
              <a:rPr lang="en-US" sz="3600" kern="0" dirty="0" err="1">
                <a:solidFill>
                  <a:srgbClr val="1508B8"/>
                </a:solidFill>
                <a:cs typeface="Arial"/>
                <a:sym typeface="Arial"/>
              </a:rPr>
              <a:t>có</a:t>
            </a:r>
            <a:r>
              <a:rPr lang="en-US" sz="3600" kern="0" dirty="0">
                <a:solidFill>
                  <a:srgbClr val="1508B8"/>
                </a:solidFill>
                <a:cs typeface="Arial"/>
                <a:sym typeface="Arial"/>
              </a:rPr>
              <a:t> </a:t>
            </a:r>
            <a:r>
              <a:rPr lang="en-US" sz="3600" kern="0" dirty="0" err="1">
                <a:solidFill>
                  <a:srgbClr val="1508B8"/>
                </a:solidFill>
                <a:cs typeface="Arial"/>
                <a:sym typeface="Arial"/>
              </a:rPr>
              <a:t>thời</a:t>
            </a:r>
            <a:r>
              <a:rPr lang="en-US" sz="3600" kern="0" dirty="0">
                <a:solidFill>
                  <a:srgbClr val="1508B8"/>
                </a:solidFill>
                <a:cs typeface="Arial"/>
                <a:sym typeface="Arial"/>
              </a:rPr>
              <a:t> </a:t>
            </a:r>
            <a:r>
              <a:rPr lang="en-US" sz="3600" kern="0" dirty="0" err="1">
                <a:solidFill>
                  <a:srgbClr val="1508B8"/>
                </a:solidFill>
                <a:cs typeface="Arial"/>
                <a:sym typeface="Arial"/>
              </a:rPr>
              <a:t>gian</a:t>
            </a:r>
            <a:r>
              <a:rPr lang="en-US" sz="3600" kern="0" dirty="0">
                <a:solidFill>
                  <a:srgbClr val="1508B8"/>
                </a:solidFill>
                <a:cs typeface="Arial"/>
                <a:sym typeface="Arial"/>
              </a:rPr>
              <a:t> </a:t>
            </a:r>
            <a:r>
              <a:rPr lang="en-US" sz="3600" kern="0" dirty="0" err="1">
                <a:solidFill>
                  <a:srgbClr val="1508B8"/>
                </a:solidFill>
                <a:cs typeface="Arial"/>
                <a:sym typeface="Arial"/>
              </a:rPr>
              <a:t>ngắn</a:t>
            </a:r>
            <a:r>
              <a:rPr lang="en-US" sz="3600" kern="0" dirty="0">
                <a:solidFill>
                  <a:srgbClr val="1508B8"/>
                </a:solidFill>
                <a:cs typeface="Arial"/>
                <a:sym typeface="Arial"/>
              </a:rPr>
              <a:t> </a:t>
            </a:r>
            <a:r>
              <a:rPr lang="en-US" sz="3600" kern="0" dirty="0" err="1">
                <a:solidFill>
                  <a:srgbClr val="1508B8"/>
                </a:solidFill>
                <a:cs typeface="Arial"/>
                <a:sym typeface="Arial"/>
              </a:rPr>
              <a:t>hơn</a:t>
            </a:r>
            <a:r>
              <a:rPr lang="en-US" sz="3600" kern="0" dirty="0">
                <a:solidFill>
                  <a:srgbClr val="1508B8"/>
                </a:solidFill>
                <a:cs typeface="Arial"/>
                <a:sym typeface="Arial"/>
              </a:rPr>
              <a:t> </a:t>
            </a:r>
            <a:r>
              <a:rPr lang="en-US" sz="3600" kern="0" dirty="0" err="1">
                <a:solidFill>
                  <a:srgbClr val="1508B8"/>
                </a:solidFill>
                <a:cs typeface="Arial"/>
                <a:sym typeface="Arial"/>
              </a:rPr>
              <a:t>và</a:t>
            </a:r>
            <a:r>
              <a:rPr lang="en-US" sz="3600" kern="0" dirty="0">
                <a:solidFill>
                  <a:srgbClr val="1508B8"/>
                </a:solidFill>
                <a:cs typeface="Arial"/>
                <a:sym typeface="Arial"/>
              </a:rPr>
              <a:t> </a:t>
            </a:r>
            <a:r>
              <a:rPr lang="en-US" sz="3600" kern="0" dirty="0" err="1">
                <a:solidFill>
                  <a:srgbClr val="1508B8"/>
                </a:solidFill>
                <a:cs typeface="Arial"/>
                <a:sym typeface="Arial"/>
              </a:rPr>
              <a:t>nền</a:t>
            </a:r>
            <a:r>
              <a:rPr lang="en-US" sz="3600" kern="0" dirty="0">
                <a:solidFill>
                  <a:srgbClr val="1508B8"/>
                </a:solidFill>
                <a:cs typeface="Arial"/>
                <a:sym typeface="Arial"/>
              </a:rPr>
              <a:t> </a:t>
            </a:r>
            <a:r>
              <a:rPr lang="en-US" sz="3600" kern="0" dirty="0" err="1">
                <a:solidFill>
                  <a:srgbClr val="1508B8"/>
                </a:solidFill>
                <a:cs typeface="Arial"/>
                <a:sym typeface="Arial"/>
              </a:rPr>
              <a:t>nhiệt</a:t>
            </a:r>
            <a:r>
              <a:rPr lang="en-US" sz="3600" kern="0" dirty="0">
                <a:solidFill>
                  <a:srgbClr val="1508B8"/>
                </a:solidFill>
                <a:cs typeface="Arial"/>
                <a:sym typeface="Arial"/>
              </a:rPr>
              <a:t> …………….. </a:t>
            </a:r>
            <a:r>
              <a:rPr lang="en-US" sz="3600" kern="0" dirty="0">
                <a:solidFill>
                  <a:srgbClr val="00B050"/>
                </a:solidFill>
                <a:cs typeface="Arial"/>
                <a:sym typeface="Arial"/>
              </a:rPr>
              <a:t>(</a:t>
            </a:r>
            <a:r>
              <a:rPr lang="en-US" sz="3600" kern="0" dirty="0" err="1">
                <a:solidFill>
                  <a:srgbClr val="00B050"/>
                </a:solidFill>
                <a:cs typeface="Arial"/>
                <a:sym typeface="Arial"/>
              </a:rPr>
              <a:t>thấp</a:t>
            </a:r>
            <a:r>
              <a:rPr lang="en-US" sz="3600" kern="0" dirty="0">
                <a:solidFill>
                  <a:srgbClr val="00B050"/>
                </a:solidFill>
                <a:cs typeface="Arial"/>
                <a:sym typeface="Arial"/>
              </a:rPr>
              <a:t> </a:t>
            </a:r>
            <a:r>
              <a:rPr lang="en-US" sz="3600" kern="0" dirty="0" err="1">
                <a:solidFill>
                  <a:srgbClr val="00B050"/>
                </a:solidFill>
                <a:cs typeface="Arial"/>
                <a:sym typeface="Arial"/>
              </a:rPr>
              <a:t>hơn</a:t>
            </a:r>
            <a:r>
              <a:rPr lang="en-US" sz="3600" kern="0" dirty="0">
                <a:solidFill>
                  <a:srgbClr val="00B050"/>
                </a:solidFill>
                <a:cs typeface="Arial"/>
                <a:sym typeface="Arial"/>
              </a:rPr>
              <a:t>/</a:t>
            </a:r>
            <a:r>
              <a:rPr lang="en-US" sz="3600" kern="0" dirty="0" err="1">
                <a:solidFill>
                  <a:srgbClr val="00B050"/>
                </a:solidFill>
                <a:cs typeface="Arial"/>
                <a:sym typeface="Arial"/>
              </a:rPr>
              <a:t>bằng</a:t>
            </a:r>
            <a:r>
              <a:rPr lang="en-US" sz="3600" kern="0" dirty="0">
                <a:solidFill>
                  <a:srgbClr val="00B050"/>
                </a:solidFill>
                <a:cs typeface="Arial"/>
                <a:sym typeface="Arial"/>
              </a:rPr>
              <a:t>/</a:t>
            </a:r>
            <a:r>
              <a:rPr lang="en-US" sz="3600" kern="0" dirty="0" err="1">
                <a:solidFill>
                  <a:srgbClr val="00B050"/>
                </a:solidFill>
                <a:cs typeface="Arial"/>
                <a:sym typeface="Arial"/>
              </a:rPr>
              <a:t>cao</a:t>
            </a:r>
            <a:r>
              <a:rPr lang="en-US" sz="3600" kern="0" dirty="0">
                <a:solidFill>
                  <a:srgbClr val="00B050"/>
                </a:solidFill>
                <a:cs typeface="Arial"/>
                <a:sym typeface="Arial"/>
              </a:rPr>
              <a:t> </a:t>
            </a:r>
            <a:r>
              <a:rPr lang="en-US" sz="3600" kern="0" dirty="0" err="1">
                <a:solidFill>
                  <a:srgbClr val="00B050"/>
                </a:solidFill>
                <a:cs typeface="Arial"/>
                <a:sym typeface="Arial"/>
              </a:rPr>
              <a:t>hơn</a:t>
            </a:r>
            <a:r>
              <a:rPr lang="en-US" sz="3600" kern="0" dirty="0">
                <a:solidFill>
                  <a:srgbClr val="00B050"/>
                </a:solidFill>
                <a:cs typeface="Arial"/>
                <a:sym typeface="Arial"/>
              </a:rPr>
              <a:t>) </a:t>
            </a:r>
            <a:r>
              <a:rPr lang="en-US" sz="3600" kern="0" dirty="0">
                <a:solidFill>
                  <a:srgbClr val="1508B8"/>
                </a:solidFill>
                <a:cs typeface="Arial"/>
                <a:sym typeface="Arial"/>
              </a:rPr>
              <a:t>ở </a:t>
            </a:r>
            <a:r>
              <a:rPr lang="en-US" sz="3600" kern="0" dirty="0" err="1">
                <a:solidFill>
                  <a:srgbClr val="1508B8"/>
                </a:solidFill>
                <a:cs typeface="Arial"/>
                <a:sym typeface="Arial"/>
              </a:rPr>
              <a:t>Đông</a:t>
            </a:r>
            <a:r>
              <a:rPr lang="en-US" sz="3600" kern="0" dirty="0">
                <a:solidFill>
                  <a:srgbClr val="1508B8"/>
                </a:solidFill>
                <a:cs typeface="Arial"/>
                <a:sym typeface="Arial"/>
              </a:rPr>
              <a:t> </a:t>
            </a:r>
            <a:r>
              <a:rPr lang="en-US" sz="3600" kern="0" dirty="0" err="1">
                <a:solidFill>
                  <a:srgbClr val="1508B8"/>
                </a:solidFill>
                <a:cs typeface="Arial"/>
                <a:sym typeface="Arial"/>
              </a:rPr>
              <a:t>Bắc</a:t>
            </a:r>
            <a:r>
              <a:rPr lang="en-US" sz="3600" kern="0" dirty="0">
                <a:solidFill>
                  <a:srgbClr val="1508B8"/>
                </a:solidFill>
                <a:cs typeface="Arial"/>
                <a:sym typeface="Arial"/>
              </a:rPr>
              <a:t>.</a:t>
            </a:r>
            <a:endParaRPr lang="en-US" sz="3600" kern="0" dirty="0">
              <a:solidFill>
                <a:srgbClr val="FF0000"/>
              </a:solidFill>
              <a:cs typeface="Arial"/>
              <a:sym typeface="Arial"/>
            </a:endParaRPr>
          </a:p>
        </p:txBody>
      </p:sp>
      <p:sp>
        <p:nvSpPr>
          <p:cNvPr id="3" name="Rectangle 2">
            <a:extLst>
              <a:ext uri="{FF2B5EF4-FFF2-40B4-BE49-F238E27FC236}">
                <a16:creationId xmlns:a16="http://schemas.microsoft.com/office/drawing/2014/main" id="{B990999E-367F-0D2E-5513-45BA45A8275E}"/>
              </a:ext>
            </a:extLst>
          </p:cNvPr>
          <p:cNvSpPr/>
          <p:nvPr/>
        </p:nvSpPr>
        <p:spPr>
          <a:xfrm>
            <a:off x="389229" y="5281421"/>
            <a:ext cx="17554785" cy="1200329"/>
          </a:xfrm>
          <a:prstGeom prst="rect">
            <a:avLst/>
          </a:prstGeom>
        </p:spPr>
        <p:txBody>
          <a:bodyPr wrap="square">
            <a:spAutoFit/>
          </a:bodyPr>
          <a:lstStyle/>
          <a:p>
            <a:pPr algn="just" defTabSz="1371600">
              <a:buClr>
                <a:srgbClr val="000000"/>
              </a:buClr>
            </a:pPr>
            <a:r>
              <a:rPr lang="en-US" sz="3600" b="1" kern="0" dirty="0">
                <a:solidFill>
                  <a:srgbClr val="BCCCFE">
                    <a:lumMod val="50000"/>
                  </a:srgbClr>
                </a:solidFill>
                <a:cs typeface="Arial"/>
                <a:sym typeface="Arial"/>
              </a:rPr>
              <a:t>7. </a:t>
            </a:r>
            <a:r>
              <a:rPr lang="en-US" sz="3600" kern="0" dirty="0" err="1">
                <a:solidFill>
                  <a:srgbClr val="1508B8"/>
                </a:solidFill>
                <a:cs typeface="Arial"/>
                <a:sym typeface="Arial"/>
              </a:rPr>
              <a:t>Dãy</a:t>
            </a:r>
            <a:r>
              <a:rPr lang="en-US" sz="3600" kern="0" dirty="0">
                <a:solidFill>
                  <a:srgbClr val="1508B8"/>
                </a:solidFill>
                <a:cs typeface="Arial"/>
                <a:sym typeface="Arial"/>
              </a:rPr>
              <a:t> </a:t>
            </a:r>
            <a:r>
              <a:rPr lang="en-US" sz="3600" kern="0" dirty="0" err="1">
                <a:solidFill>
                  <a:srgbClr val="1508B8"/>
                </a:solidFill>
                <a:cs typeface="Arial"/>
                <a:sym typeface="Arial"/>
              </a:rPr>
              <a:t>Trường</a:t>
            </a:r>
            <a:r>
              <a:rPr lang="en-US" sz="3600" kern="0" dirty="0">
                <a:solidFill>
                  <a:srgbClr val="1508B8"/>
                </a:solidFill>
                <a:cs typeface="Arial"/>
                <a:sym typeface="Arial"/>
              </a:rPr>
              <a:t> </a:t>
            </a:r>
            <a:r>
              <a:rPr lang="en-US" sz="3600" kern="0" dirty="0" err="1">
                <a:solidFill>
                  <a:srgbClr val="1508B8"/>
                </a:solidFill>
                <a:cs typeface="Arial"/>
                <a:sym typeface="Arial"/>
              </a:rPr>
              <a:t>Sơn</a:t>
            </a:r>
            <a:r>
              <a:rPr lang="en-US" sz="3600" kern="0" dirty="0">
                <a:solidFill>
                  <a:srgbClr val="1508B8"/>
                </a:solidFill>
                <a:cs typeface="Arial"/>
                <a:sym typeface="Arial"/>
              </a:rPr>
              <a:t> </a:t>
            </a:r>
            <a:r>
              <a:rPr lang="en-US" sz="3600" kern="0" dirty="0" err="1">
                <a:solidFill>
                  <a:srgbClr val="1508B8"/>
                </a:solidFill>
                <a:cs typeface="Arial"/>
                <a:sym typeface="Arial"/>
              </a:rPr>
              <a:t>gây</a:t>
            </a:r>
            <a:r>
              <a:rPr lang="en-US" sz="3600" kern="0" dirty="0">
                <a:solidFill>
                  <a:srgbClr val="1508B8"/>
                </a:solidFill>
                <a:cs typeface="Arial"/>
                <a:sym typeface="Arial"/>
              </a:rPr>
              <a:t> </a:t>
            </a:r>
            <a:r>
              <a:rPr lang="en-US" sz="3600" kern="0" dirty="0" err="1">
                <a:solidFill>
                  <a:srgbClr val="1508B8"/>
                </a:solidFill>
                <a:cs typeface="Arial"/>
                <a:sym typeface="Arial"/>
              </a:rPr>
              <a:t>nên</a:t>
            </a:r>
            <a:r>
              <a:rPr lang="en-US" sz="3600" kern="0" dirty="0">
                <a:solidFill>
                  <a:srgbClr val="1508B8"/>
                </a:solidFill>
                <a:cs typeface="Arial"/>
                <a:sym typeface="Arial"/>
              </a:rPr>
              <a:t> </a:t>
            </a:r>
            <a:r>
              <a:rPr lang="en-US" sz="3600" kern="0" dirty="0" err="1">
                <a:solidFill>
                  <a:srgbClr val="1508B8"/>
                </a:solidFill>
                <a:cs typeface="Arial"/>
                <a:sym typeface="Arial"/>
              </a:rPr>
              <a:t>hiệu</a:t>
            </a:r>
            <a:r>
              <a:rPr lang="en-US" sz="3600" kern="0" dirty="0">
                <a:solidFill>
                  <a:srgbClr val="1508B8"/>
                </a:solidFill>
                <a:cs typeface="Arial"/>
                <a:sym typeface="Arial"/>
              </a:rPr>
              <a:t> </a:t>
            </a:r>
            <a:r>
              <a:rPr lang="en-US" sz="3600" kern="0" dirty="0" err="1">
                <a:solidFill>
                  <a:srgbClr val="1508B8"/>
                </a:solidFill>
                <a:cs typeface="Arial"/>
                <a:sym typeface="Arial"/>
              </a:rPr>
              <a:t>ứng</a:t>
            </a:r>
            <a:r>
              <a:rPr lang="en-US" sz="3600" kern="0" dirty="0">
                <a:solidFill>
                  <a:srgbClr val="1508B8"/>
                </a:solidFill>
                <a:cs typeface="Arial"/>
                <a:sym typeface="Arial"/>
              </a:rPr>
              <a:t> </a:t>
            </a:r>
            <a:r>
              <a:rPr lang="en-US" sz="3600" kern="0" dirty="0">
                <a:solidFill>
                  <a:srgbClr val="00B050"/>
                </a:solidFill>
                <a:cs typeface="Arial"/>
                <a:sym typeface="Arial"/>
              </a:rPr>
              <a:t>……...…. (</a:t>
            </a:r>
            <a:r>
              <a:rPr lang="en-US" sz="3600" kern="0" dirty="0" err="1">
                <a:solidFill>
                  <a:srgbClr val="00B050"/>
                </a:solidFill>
                <a:cs typeface="Arial"/>
                <a:sym typeface="Arial"/>
              </a:rPr>
              <a:t>mưa</a:t>
            </a:r>
            <a:r>
              <a:rPr lang="en-US" sz="3600" kern="0" dirty="0">
                <a:solidFill>
                  <a:srgbClr val="00B050"/>
                </a:solidFill>
                <a:cs typeface="Arial"/>
                <a:sym typeface="Arial"/>
              </a:rPr>
              <a:t> to/</a:t>
            </a:r>
            <a:r>
              <a:rPr lang="en-US" sz="3600" kern="0" dirty="0" err="1">
                <a:solidFill>
                  <a:srgbClr val="00B050"/>
                </a:solidFill>
                <a:cs typeface="Arial"/>
                <a:sym typeface="Arial"/>
              </a:rPr>
              <a:t>gió</a:t>
            </a:r>
            <a:r>
              <a:rPr lang="en-US" sz="3600" kern="0" dirty="0">
                <a:solidFill>
                  <a:srgbClr val="00B050"/>
                </a:solidFill>
                <a:cs typeface="Arial"/>
                <a:sym typeface="Arial"/>
              </a:rPr>
              <a:t>/</a:t>
            </a:r>
            <a:r>
              <a:rPr lang="en-US" sz="3600" kern="0" dirty="0" err="1">
                <a:solidFill>
                  <a:srgbClr val="00B050"/>
                </a:solidFill>
                <a:cs typeface="Arial"/>
                <a:sym typeface="Arial"/>
              </a:rPr>
              <a:t>phơn</a:t>
            </a:r>
            <a:r>
              <a:rPr lang="en-US" sz="3600" kern="0" dirty="0">
                <a:solidFill>
                  <a:srgbClr val="00B050"/>
                </a:solidFill>
                <a:cs typeface="Arial"/>
                <a:sym typeface="Arial"/>
              </a:rPr>
              <a:t>) </a:t>
            </a:r>
            <a:r>
              <a:rPr lang="en-US" sz="3600" kern="0" dirty="0" err="1">
                <a:solidFill>
                  <a:srgbClr val="1508B8"/>
                </a:solidFill>
                <a:cs typeface="Arial"/>
                <a:sym typeface="Arial"/>
              </a:rPr>
              <a:t>tạo</a:t>
            </a:r>
            <a:r>
              <a:rPr lang="en-US" sz="3600" kern="0" dirty="0">
                <a:solidFill>
                  <a:srgbClr val="1508B8"/>
                </a:solidFill>
                <a:cs typeface="Arial"/>
                <a:sym typeface="Arial"/>
              </a:rPr>
              <a:t> </a:t>
            </a:r>
            <a:r>
              <a:rPr lang="en-US" sz="3600" kern="0" dirty="0" err="1">
                <a:solidFill>
                  <a:srgbClr val="1508B8"/>
                </a:solidFill>
                <a:cs typeface="Arial"/>
                <a:sym typeface="Arial"/>
              </a:rPr>
              <a:t>ra</a:t>
            </a:r>
            <a:r>
              <a:rPr lang="en-US" sz="3600" kern="0" dirty="0">
                <a:solidFill>
                  <a:srgbClr val="1508B8"/>
                </a:solidFill>
                <a:cs typeface="Arial"/>
                <a:sym typeface="Arial"/>
              </a:rPr>
              <a:t> </a:t>
            </a:r>
            <a:r>
              <a:rPr lang="en-US" sz="3600" kern="0" dirty="0" err="1">
                <a:solidFill>
                  <a:srgbClr val="1508B8"/>
                </a:solidFill>
                <a:cs typeface="Arial"/>
                <a:sym typeface="Arial"/>
              </a:rPr>
              <a:t>sự</a:t>
            </a:r>
            <a:r>
              <a:rPr lang="en-US" sz="3600" kern="0" dirty="0">
                <a:solidFill>
                  <a:srgbClr val="1508B8"/>
                </a:solidFill>
                <a:cs typeface="Arial"/>
                <a:sym typeface="Arial"/>
              </a:rPr>
              <a:t> </a:t>
            </a:r>
            <a:r>
              <a:rPr lang="en-US" sz="3600" kern="0" dirty="0" err="1">
                <a:solidFill>
                  <a:srgbClr val="1508B8"/>
                </a:solidFill>
                <a:cs typeface="Arial"/>
                <a:sym typeface="Arial"/>
              </a:rPr>
              <a:t>khác</a:t>
            </a:r>
            <a:r>
              <a:rPr lang="en-US" sz="3600" kern="0" dirty="0">
                <a:solidFill>
                  <a:srgbClr val="1508B8"/>
                </a:solidFill>
                <a:cs typeface="Arial"/>
                <a:sym typeface="Arial"/>
              </a:rPr>
              <a:t> </a:t>
            </a:r>
            <a:r>
              <a:rPr lang="en-US" sz="3600" kern="0" dirty="0" err="1">
                <a:solidFill>
                  <a:srgbClr val="1508B8"/>
                </a:solidFill>
                <a:cs typeface="Arial"/>
                <a:sym typeface="Arial"/>
              </a:rPr>
              <a:t>biệt</a:t>
            </a:r>
            <a:r>
              <a:rPr lang="en-US" sz="3600" kern="0" dirty="0">
                <a:solidFill>
                  <a:srgbClr val="1508B8"/>
                </a:solidFill>
                <a:cs typeface="Arial"/>
                <a:sym typeface="Arial"/>
              </a:rPr>
              <a:t> </a:t>
            </a:r>
            <a:r>
              <a:rPr lang="en-US" sz="3600" kern="0" dirty="0" err="1">
                <a:solidFill>
                  <a:srgbClr val="1508B8"/>
                </a:solidFill>
                <a:cs typeface="Arial"/>
                <a:sym typeface="Arial"/>
              </a:rPr>
              <a:t>về</a:t>
            </a:r>
            <a:r>
              <a:rPr lang="en-US" sz="3600" kern="0" dirty="0">
                <a:solidFill>
                  <a:srgbClr val="1508B8"/>
                </a:solidFill>
                <a:cs typeface="Arial"/>
                <a:sym typeface="Arial"/>
              </a:rPr>
              <a:t> </a:t>
            </a:r>
            <a:r>
              <a:rPr lang="en-US" sz="3600" kern="0" dirty="0" err="1">
                <a:solidFill>
                  <a:srgbClr val="1508B8"/>
                </a:solidFill>
                <a:cs typeface="Arial"/>
                <a:sym typeface="Arial"/>
              </a:rPr>
              <a:t>thời</a:t>
            </a:r>
            <a:r>
              <a:rPr lang="en-US" sz="3600" kern="0" dirty="0">
                <a:solidFill>
                  <a:srgbClr val="1508B8"/>
                </a:solidFill>
                <a:cs typeface="Arial"/>
                <a:sym typeface="Arial"/>
              </a:rPr>
              <a:t> </a:t>
            </a:r>
            <a:r>
              <a:rPr lang="en-US" sz="3600" kern="0" dirty="0" err="1">
                <a:solidFill>
                  <a:srgbClr val="1508B8"/>
                </a:solidFill>
                <a:cs typeface="Arial"/>
                <a:sym typeface="Arial"/>
              </a:rPr>
              <a:t>gian</a:t>
            </a:r>
            <a:r>
              <a:rPr lang="en-US" sz="3600" kern="0" dirty="0">
                <a:solidFill>
                  <a:srgbClr val="1508B8"/>
                </a:solidFill>
                <a:cs typeface="Arial"/>
                <a:sym typeface="Arial"/>
              </a:rPr>
              <a:t> </a:t>
            </a:r>
            <a:r>
              <a:rPr lang="en-US" sz="3600" kern="0" dirty="0" err="1">
                <a:solidFill>
                  <a:srgbClr val="1508B8"/>
                </a:solidFill>
                <a:cs typeface="Arial"/>
                <a:sym typeface="Arial"/>
              </a:rPr>
              <a:t>mùa</a:t>
            </a:r>
            <a:r>
              <a:rPr lang="en-US" sz="3600" kern="0" dirty="0">
                <a:solidFill>
                  <a:srgbClr val="1508B8"/>
                </a:solidFill>
                <a:cs typeface="Arial"/>
                <a:sym typeface="Arial"/>
              </a:rPr>
              <a:t> </a:t>
            </a:r>
            <a:r>
              <a:rPr lang="en-US" sz="3600" kern="0" dirty="0" err="1">
                <a:solidFill>
                  <a:srgbClr val="1508B8"/>
                </a:solidFill>
                <a:cs typeface="Arial"/>
                <a:sym typeface="Arial"/>
              </a:rPr>
              <a:t>mưa</a:t>
            </a:r>
            <a:r>
              <a:rPr lang="en-US" sz="3600" kern="0" dirty="0">
                <a:solidFill>
                  <a:srgbClr val="1508B8"/>
                </a:solidFill>
                <a:cs typeface="Arial"/>
                <a:sym typeface="Arial"/>
              </a:rPr>
              <a:t> </a:t>
            </a:r>
            <a:r>
              <a:rPr lang="en-US" sz="3600" kern="0" dirty="0" err="1">
                <a:solidFill>
                  <a:srgbClr val="1508B8"/>
                </a:solidFill>
                <a:cs typeface="Arial"/>
                <a:sym typeface="Arial"/>
              </a:rPr>
              <a:t>giữa</a:t>
            </a:r>
            <a:r>
              <a:rPr lang="en-US" sz="3600" kern="0" dirty="0">
                <a:solidFill>
                  <a:srgbClr val="1508B8"/>
                </a:solidFill>
                <a:cs typeface="Arial"/>
                <a:sym typeface="Arial"/>
              </a:rPr>
              <a:t> </a:t>
            </a:r>
            <a:r>
              <a:rPr lang="en-US" sz="3600" kern="0" dirty="0" err="1">
                <a:solidFill>
                  <a:srgbClr val="1508B8"/>
                </a:solidFill>
                <a:cs typeface="Arial"/>
                <a:sym typeface="Arial"/>
              </a:rPr>
              <a:t>hai</a:t>
            </a:r>
            <a:r>
              <a:rPr lang="en-US" sz="3600" kern="0" dirty="0">
                <a:solidFill>
                  <a:srgbClr val="1508B8"/>
                </a:solidFill>
                <a:cs typeface="Arial"/>
                <a:sym typeface="Arial"/>
              </a:rPr>
              <a:t> </a:t>
            </a:r>
            <a:r>
              <a:rPr lang="en-US" sz="3600" kern="0" dirty="0" err="1">
                <a:solidFill>
                  <a:srgbClr val="1508B8"/>
                </a:solidFill>
                <a:cs typeface="Arial"/>
                <a:sym typeface="Arial"/>
              </a:rPr>
              <a:t>sườn</a:t>
            </a:r>
            <a:r>
              <a:rPr lang="en-US" sz="3600" kern="0" dirty="0">
                <a:solidFill>
                  <a:srgbClr val="1508B8"/>
                </a:solidFill>
                <a:cs typeface="Arial"/>
                <a:sym typeface="Arial"/>
              </a:rPr>
              <a:t> </a:t>
            </a:r>
            <a:r>
              <a:rPr lang="en-US" sz="3600" kern="0" dirty="0" err="1">
                <a:solidFill>
                  <a:srgbClr val="1508B8"/>
                </a:solidFill>
                <a:cs typeface="Arial"/>
                <a:sym typeface="Arial"/>
              </a:rPr>
              <a:t>núi</a:t>
            </a:r>
            <a:r>
              <a:rPr lang="en-US" sz="3600" kern="0" dirty="0">
                <a:solidFill>
                  <a:srgbClr val="1508B8"/>
                </a:solidFill>
                <a:cs typeface="Arial"/>
                <a:sym typeface="Arial"/>
              </a:rPr>
              <a:t>.</a:t>
            </a:r>
            <a:endParaRPr lang="en-US" sz="3600" kern="0" dirty="0">
              <a:solidFill>
                <a:srgbClr val="FF0000"/>
              </a:solidFill>
              <a:cs typeface="Arial"/>
              <a:sym typeface="Arial"/>
            </a:endParaRPr>
          </a:p>
        </p:txBody>
      </p:sp>
      <p:sp>
        <p:nvSpPr>
          <p:cNvPr id="4" name="Rectangle 3">
            <a:extLst>
              <a:ext uri="{FF2B5EF4-FFF2-40B4-BE49-F238E27FC236}">
                <a16:creationId xmlns:a16="http://schemas.microsoft.com/office/drawing/2014/main" id="{EB3AC9AF-E9A0-B0F5-9EFB-662527B375F3}"/>
              </a:ext>
            </a:extLst>
          </p:cNvPr>
          <p:cNvSpPr/>
          <p:nvPr/>
        </p:nvSpPr>
        <p:spPr>
          <a:xfrm>
            <a:off x="389229" y="6981981"/>
            <a:ext cx="17554785" cy="1754326"/>
          </a:xfrm>
          <a:prstGeom prst="rect">
            <a:avLst/>
          </a:prstGeom>
        </p:spPr>
        <p:txBody>
          <a:bodyPr wrap="square">
            <a:spAutoFit/>
          </a:bodyPr>
          <a:lstStyle/>
          <a:p>
            <a:pPr algn="just" defTabSz="1371600">
              <a:buClr>
                <a:srgbClr val="000000"/>
              </a:buClr>
            </a:pPr>
            <a:r>
              <a:rPr lang="en-US" sz="3600" b="1" kern="0" dirty="0">
                <a:solidFill>
                  <a:srgbClr val="BCCCFE">
                    <a:lumMod val="50000"/>
                  </a:srgbClr>
                </a:solidFill>
                <a:cs typeface="Arial"/>
                <a:sym typeface="Arial"/>
              </a:rPr>
              <a:t>8. </a:t>
            </a:r>
            <a:r>
              <a:rPr lang="en-US" sz="3600" kern="0" dirty="0" err="1">
                <a:solidFill>
                  <a:srgbClr val="1508B8"/>
                </a:solidFill>
                <a:cs typeface="Arial"/>
                <a:sym typeface="Arial"/>
              </a:rPr>
              <a:t>Dãy</a:t>
            </a:r>
            <a:r>
              <a:rPr lang="en-US" sz="3600" kern="0" dirty="0">
                <a:solidFill>
                  <a:srgbClr val="1508B8"/>
                </a:solidFill>
                <a:cs typeface="Arial"/>
                <a:sym typeface="Arial"/>
              </a:rPr>
              <a:t> </a:t>
            </a:r>
            <a:r>
              <a:rPr lang="en-US" sz="3600" kern="0" dirty="0" err="1">
                <a:solidFill>
                  <a:srgbClr val="1508B8"/>
                </a:solidFill>
                <a:cs typeface="Arial"/>
                <a:sym typeface="Arial"/>
              </a:rPr>
              <a:t>Bạch</a:t>
            </a:r>
            <a:r>
              <a:rPr lang="en-US" sz="3600" kern="0" dirty="0">
                <a:solidFill>
                  <a:srgbClr val="1508B8"/>
                </a:solidFill>
                <a:cs typeface="Arial"/>
                <a:sym typeface="Arial"/>
              </a:rPr>
              <a:t> </a:t>
            </a:r>
            <a:r>
              <a:rPr lang="en-US" sz="3600" kern="0" dirty="0" err="1">
                <a:solidFill>
                  <a:srgbClr val="1508B8"/>
                </a:solidFill>
                <a:cs typeface="Arial"/>
                <a:sym typeface="Arial"/>
              </a:rPr>
              <a:t>Mã</a:t>
            </a:r>
            <a:r>
              <a:rPr lang="en-US" sz="3600" kern="0" dirty="0">
                <a:solidFill>
                  <a:srgbClr val="1508B8"/>
                </a:solidFill>
                <a:cs typeface="Arial"/>
                <a:sym typeface="Arial"/>
              </a:rPr>
              <a:t> </a:t>
            </a:r>
            <a:r>
              <a:rPr lang="en-US" sz="3600" kern="0" dirty="0" err="1">
                <a:solidFill>
                  <a:srgbClr val="1508B8"/>
                </a:solidFill>
                <a:cs typeface="Arial"/>
                <a:sym typeface="Arial"/>
              </a:rPr>
              <a:t>ngăn</a:t>
            </a:r>
            <a:r>
              <a:rPr lang="en-US" sz="3600" kern="0" dirty="0">
                <a:solidFill>
                  <a:srgbClr val="1508B8"/>
                </a:solidFill>
                <a:cs typeface="Arial"/>
                <a:sym typeface="Arial"/>
              </a:rPr>
              <a:t> </a:t>
            </a:r>
            <a:r>
              <a:rPr lang="en-US" sz="3600" kern="0" dirty="0" err="1">
                <a:solidFill>
                  <a:srgbClr val="1508B8"/>
                </a:solidFill>
                <a:cs typeface="Arial"/>
                <a:sym typeface="Arial"/>
              </a:rPr>
              <a:t>ảnh</a:t>
            </a:r>
            <a:r>
              <a:rPr lang="en-US" sz="3600" kern="0" dirty="0">
                <a:solidFill>
                  <a:srgbClr val="1508B8"/>
                </a:solidFill>
                <a:cs typeface="Arial"/>
                <a:sym typeface="Arial"/>
              </a:rPr>
              <a:t> </a:t>
            </a:r>
            <a:r>
              <a:rPr lang="en-US" sz="3600" kern="0" dirty="0" err="1">
                <a:solidFill>
                  <a:srgbClr val="1508B8"/>
                </a:solidFill>
                <a:cs typeface="Arial"/>
                <a:sym typeface="Arial"/>
              </a:rPr>
              <a:t>hưởng</a:t>
            </a:r>
            <a:r>
              <a:rPr lang="en-US" sz="3600" kern="0" dirty="0">
                <a:solidFill>
                  <a:srgbClr val="1508B8"/>
                </a:solidFill>
                <a:cs typeface="Arial"/>
                <a:sym typeface="Arial"/>
              </a:rPr>
              <a:t> </a:t>
            </a:r>
            <a:r>
              <a:rPr lang="en-US" sz="3600" kern="0" dirty="0" err="1">
                <a:solidFill>
                  <a:srgbClr val="1508B8"/>
                </a:solidFill>
                <a:cs typeface="Arial"/>
                <a:sym typeface="Arial"/>
              </a:rPr>
              <a:t>của</a:t>
            </a:r>
            <a:r>
              <a:rPr lang="en-US" sz="3600" kern="0" dirty="0">
                <a:solidFill>
                  <a:srgbClr val="1508B8"/>
                </a:solidFill>
                <a:cs typeface="Arial"/>
                <a:sym typeface="Arial"/>
              </a:rPr>
              <a:t> </a:t>
            </a:r>
            <a:r>
              <a:rPr lang="en-US" sz="3600" kern="0" dirty="0" err="1">
                <a:solidFill>
                  <a:srgbClr val="1508B8"/>
                </a:solidFill>
                <a:cs typeface="Arial"/>
                <a:sym typeface="Arial"/>
              </a:rPr>
              <a:t>gió</a:t>
            </a:r>
            <a:r>
              <a:rPr lang="en-US" sz="3600" kern="0" dirty="0">
                <a:solidFill>
                  <a:srgbClr val="1508B8"/>
                </a:solidFill>
                <a:cs typeface="Arial"/>
                <a:sym typeface="Arial"/>
              </a:rPr>
              <a:t> </a:t>
            </a:r>
            <a:r>
              <a:rPr lang="en-US" sz="3600" kern="0" dirty="0" err="1">
                <a:solidFill>
                  <a:srgbClr val="1508B8"/>
                </a:solidFill>
                <a:cs typeface="Arial"/>
                <a:sym typeface="Arial"/>
              </a:rPr>
              <a:t>mùa</a:t>
            </a:r>
            <a:r>
              <a:rPr lang="en-US" sz="3600" kern="0" dirty="0">
                <a:solidFill>
                  <a:srgbClr val="1508B8"/>
                </a:solidFill>
                <a:cs typeface="Arial"/>
                <a:sym typeface="Arial"/>
              </a:rPr>
              <a:t> </a:t>
            </a:r>
            <a:r>
              <a:rPr lang="en-US" sz="3600" kern="0" dirty="0">
                <a:solidFill>
                  <a:srgbClr val="00B050"/>
                </a:solidFill>
                <a:cs typeface="Arial"/>
                <a:sym typeface="Arial"/>
              </a:rPr>
              <a:t>……………. (</a:t>
            </a:r>
            <a:r>
              <a:rPr lang="en-US" sz="3600" kern="0" dirty="0" err="1">
                <a:solidFill>
                  <a:srgbClr val="00B050"/>
                </a:solidFill>
                <a:cs typeface="Arial"/>
                <a:sym typeface="Arial"/>
              </a:rPr>
              <a:t>Tây</a:t>
            </a:r>
            <a:r>
              <a:rPr lang="en-US" sz="3600" kern="0" dirty="0">
                <a:solidFill>
                  <a:srgbClr val="00B050"/>
                </a:solidFill>
                <a:cs typeface="Arial"/>
                <a:sym typeface="Arial"/>
              </a:rPr>
              <a:t> Nam/</a:t>
            </a:r>
            <a:r>
              <a:rPr lang="en-US" sz="3600" kern="0" dirty="0" err="1">
                <a:solidFill>
                  <a:srgbClr val="00B050"/>
                </a:solidFill>
                <a:cs typeface="Arial"/>
                <a:sym typeface="Arial"/>
              </a:rPr>
              <a:t>Đông</a:t>
            </a:r>
            <a:r>
              <a:rPr lang="en-US" sz="3600" kern="0" dirty="0">
                <a:solidFill>
                  <a:srgbClr val="00B050"/>
                </a:solidFill>
                <a:cs typeface="Arial"/>
                <a:sym typeface="Arial"/>
              </a:rPr>
              <a:t> </a:t>
            </a:r>
            <a:r>
              <a:rPr lang="en-US" sz="3600" kern="0" dirty="0" err="1">
                <a:solidFill>
                  <a:srgbClr val="00B050"/>
                </a:solidFill>
                <a:cs typeface="Arial"/>
                <a:sym typeface="Arial"/>
              </a:rPr>
              <a:t>Bắc</a:t>
            </a:r>
            <a:r>
              <a:rPr lang="en-US" sz="3600" kern="0" dirty="0">
                <a:solidFill>
                  <a:srgbClr val="00B050"/>
                </a:solidFill>
                <a:cs typeface="Arial"/>
                <a:sym typeface="Arial"/>
              </a:rPr>
              <a:t>) </a:t>
            </a:r>
            <a:r>
              <a:rPr lang="en-US" sz="3600" kern="0" dirty="0" err="1">
                <a:solidFill>
                  <a:srgbClr val="1508B8"/>
                </a:solidFill>
                <a:cs typeface="Arial"/>
                <a:sym typeface="Arial"/>
              </a:rPr>
              <a:t>vào</a:t>
            </a:r>
            <a:r>
              <a:rPr lang="en-US" sz="3600" kern="0" dirty="0">
                <a:solidFill>
                  <a:srgbClr val="1508B8"/>
                </a:solidFill>
                <a:cs typeface="Arial"/>
                <a:sym typeface="Arial"/>
              </a:rPr>
              <a:t> </a:t>
            </a:r>
            <a:r>
              <a:rPr lang="en-US" sz="3600" kern="0" dirty="0" err="1">
                <a:solidFill>
                  <a:srgbClr val="1508B8"/>
                </a:solidFill>
                <a:cs typeface="Arial"/>
                <a:sym typeface="Arial"/>
              </a:rPr>
              <a:t>phía</a:t>
            </a:r>
            <a:r>
              <a:rPr lang="en-US" sz="3600" kern="0" dirty="0">
                <a:solidFill>
                  <a:srgbClr val="1508B8"/>
                </a:solidFill>
                <a:cs typeface="Arial"/>
                <a:sym typeface="Arial"/>
              </a:rPr>
              <a:t> </a:t>
            </a:r>
            <a:r>
              <a:rPr lang="en-US" sz="3600" kern="0" dirty="0" err="1">
                <a:solidFill>
                  <a:srgbClr val="1508B8"/>
                </a:solidFill>
                <a:cs typeface="Arial"/>
                <a:sym typeface="Arial"/>
              </a:rPr>
              <a:t>nam</a:t>
            </a:r>
            <a:r>
              <a:rPr lang="en-US" sz="3600" kern="0" dirty="0">
                <a:solidFill>
                  <a:srgbClr val="1508B8"/>
                </a:solidFill>
                <a:cs typeface="Arial"/>
                <a:sym typeface="Arial"/>
              </a:rPr>
              <a:t> </a:t>
            </a:r>
            <a:r>
              <a:rPr lang="en-US" sz="3600" kern="0" dirty="0" err="1">
                <a:solidFill>
                  <a:srgbClr val="1508B8"/>
                </a:solidFill>
                <a:cs typeface="Arial"/>
                <a:sym typeface="Arial"/>
              </a:rPr>
              <a:t>nước</a:t>
            </a:r>
            <a:r>
              <a:rPr lang="en-US" sz="3600" kern="0" dirty="0">
                <a:solidFill>
                  <a:srgbClr val="1508B8"/>
                </a:solidFill>
                <a:cs typeface="Arial"/>
                <a:sym typeface="Arial"/>
              </a:rPr>
              <a:t> ta. </a:t>
            </a:r>
            <a:r>
              <a:rPr lang="en-US" sz="3600" kern="0" dirty="0" err="1">
                <a:solidFill>
                  <a:srgbClr val="1508B8"/>
                </a:solidFill>
                <a:cs typeface="Arial"/>
                <a:sym typeface="Arial"/>
              </a:rPr>
              <a:t>Phía</a:t>
            </a:r>
            <a:r>
              <a:rPr lang="en-US" sz="3600" kern="0" dirty="0">
                <a:solidFill>
                  <a:srgbClr val="1508B8"/>
                </a:solidFill>
                <a:cs typeface="Arial"/>
                <a:sym typeface="Arial"/>
              </a:rPr>
              <a:t> </a:t>
            </a:r>
            <a:r>
              <a:rPr lang="en-US" sz="3600" kern="0" dirty="0" err="1">
                <a:solidFill>
                  <a:srgbClr val="1508B8"/>
                </a:solidFill>
                <a:cs typeface="Arial"/>
                <a:sym typeface="Arial"/>
              </a:rPr>
              <a:t>Bắc</a:t>
            </a:r>
            <a:r>
              <a:rPr lang="en-US" sz="3600" kern="0" dirty="0">
                <a:solidFill>
                  <a:srgbClr val="1508B8"/>
                </a:solidFill>
                <a:cs typeface="Arial"/>
                <a:sym typeface="Arial"/>
              </a:rPr>
              <a:t> </a:t>
            </a:r>
            <a:r>
              <a:rPr lang="en-US" sz="3600" kern="0" dirty="0" err="1">
                <a:solidFill>
                  <a:srgbClr val="1508B8"/>
                </a:solidFill>
                <a:cs typeface="Arial"/>
                <a:sym typeface="Arial"/>
              </a:rPr>
              <a:t>có</a:t>
            </a:r>
            <a:r>
              <a:rPr lang="en-US" sz="3600" kern="0" dirty="0">
                <a:solidFill>
                  <a:srgbClr val="1508B8"/>
                </a:solidFill>
                <a:cs typeface="Arial"/>
                <a:sym typeface="Arial"/>
              </a:rPr>
              <a:t> </a:t>
            </a:r>
            <a:r>
              <a:rPr lang="en-US" sz="3600" kern="0" dirty="0" err="1">
                <a:solidFill>
                  <a:srgbClr val="1508B8"/>
                </a:solidFill>
                <a:cs typeface="Arial"/>
                <a:sym typeface="Arial"/>
              </a:rPr>
              <a:t>mùa</a:t>
            </a:r>
            <a:r>
              <a:rPr lang="en-US" sz="3600" kern="0" dirty="0">
                <a:solidFill>
                  <a:srgbClr val="1508B8"/>
                </a:solidFill>
                <a:cs typeface="Arial"/>
                <a:sym typeface="Arial"/>
              </a:rPr>
              <a:t> </a:t>
            </a:r>
            <a:r>
              <a:rPr lang="en-US" sz="3600" kern="0" dirty="0" err="1">
                <a:solidFill>
                  <a:srgbClr val="1508B8"/>
                </a:solidFill>
                <a:cs typeface="Arial"/>
                <a:sym typeface="Arial"/>
              </a:rPr>
              <a:t>đông</a:t>
            </a:r>
            <a:r>
              <a:rPr lang="en-US" sz="3600" kern="0" dirty="0">
                <a:solidFill>
                  <a:srgbClr val="1508B8"/>
                </a:solidFill>
                <a:cs typeface="Arial"/>
                <a:sym typeface="Arial"/>
              </a:rPr>
              <a:t> </a:t>
            </a:r>
            <a:r>
              <a:rPr lang="en-US" sz="3600" kern="0" dirty="0">
                <a:solidFill>
                  <a:srgbClr val="00B050"/>
                </a:solidFill>
                <a:cs typeface="Arial"/>
                <a:sym typeface="Arial"/>
              </a:rPr>
              <a:t>………… (</a:t>
            </a:r>
            <a:r>
              <a:rPr lang="en-US" sz="3600" kern="0" dirty="0" err="1">
                <a:solidFill>
                  <a:srgbClr val="00B050"/>
                </a:solidFill>
                <a:cs typeface="Arial"/>
                <a:sym typeface="Arial"/>
              </a:rPr>
              <a:t>nóng</a:t>
            </a:r>
            <a:r>
              <a:rPr lang="en-US" sz="3600" kern="0" dirty="0">
                <a:solidFill>
                  <a:srgbClr val="00B050"/>
                </a:solidFill>
                <a:cs typeface="Arial"/>
                <a:sym typeface="Arial"/>
              </a:rPr>
              <a:t>/</a:t>
            </a:r>
            <a:r>
              <a:rPr lang="en-US" sz="3600" kern="0" dirty="0" err="1">
                <a:solidFill>
                  <a:srgbClr val="00B050"/>
                </a:solidFill>
                <a:cs typeface="Arial"/>
                <a:sym typeface="Arial"/>
              </a:rPr>
              <a:t>lạnh</a:t>
            </a:r>
            <a:r>
              <a:rPr lang="en-US" sz="3600" kern="0" dirty="0">
                <a:solidFill>
                  <a:srgbClr val="00B050"/>
                </a:solidFill>
                <a:cs typeface="Arial"/>
                <a:sym typeface="Arial"/>
              </a:rPr>
              <a:t>), </a:t>
            </a:r>
            <a:r>
              <a:rPr lang="en-US" sz="3600" kern="0" dirty="0" err="1">
                <a:solidFill>
                  <a:srgbClr val="1508B8"/>
                </a:solidFill>
                <a:cs typeface="Arial"/>
                <a:sym typeface="Arial"/>
              </a:rPr>
              <a:t>phía</a:t>
            </a:r>
            <a:r>
              <a:rPr lang="en-US" sz="3600" kern="0" dirty="0">
                <a:solidFill>
                  <a:srgbClr val="1508B8"/>
                </a:solidFill>
                <a:cs typeface="Arial"/>
                <a:sym typeface="Arial"/>
              </a:rPr>
              <a:t> </a:t>
            </a:r>
            <a:r>
              <a:rPr lang="en-US" sz="3600" kern="0" dirty="0" err="1">
                <a:solidFill>
                  <a:srgbClr val="1508B8"/>
                </a:solidFill>
                <a:cs typeface="Arial"/>
                <a:sym typeface="Arial"/>
              </a:rPr>
              <a:t>nam</a:t>
            </a:r>
            <a:r>
              <a:rPr lang="en-US" sz="3600" kern="0" dirty="0">
                <a:solidFill>
                  <a:srgbClr val="1508B8"/>
                </a:solidFill>
                <a:cs typeface="Arial"/>
                <a:sym typeface="Arial"/>
              </a:rPr>
              <a:t> ………….. </a:t>
            </a:r>
            <a:r>
              <a:rPr lang="en-US" sz="3600" kern="0" dirty="0">
                <a:solidFill>
                  <a:srgbClr val="00B050"/>
                </a:solidFill>
                <a:cs typeface="Arial"/>
                <a:sym typeface="Arial"/>
              </a:rPr>
              <a:t>(</a:t>
            </a:r>
            <a:r>
              <a:rPr lang="en-US" sz="3600" kern="0" dirty="0" err="1">
                <a:solidFill>
                  <a:srgbClr val="00B050"/>
                </a:solidFill>
                <a:cs typeface="Arial"/>
                <a:sym typeface="Arial"/>
              </a:rPr>
              <a:t>nóng</a:t>
            </a:r>
            <a:r>
              <a:rPr lang="en-US" sz="3600" kern="0" dirty="0">
                <a:solidFill>
                  <a:srgbClr val="00B050"/>
                </a:solidFill>
                <a:cs typeface="Arial"/>
                <a:sym typeface="Arial"/>
              </a:rPr>
              <a:t>/</a:t>
            </a:r>
            <a:r>
              <a:rPr lang="en-US" sz="3600" kern="0" dirty="0" err="1">
                <a:solidFill>
                  <a:srgbClr val="00B050"/>
                </a:solidFill>
                <a:cs typeface="Arial"/>
                <a:sym typeface="Arial"/>
              </a:rPr>
              <a:t>lạnh</a:t>
            </a:r>
            <a:r>
              <a:rPr lang="en-US" sz="3600" kern="0" dirty="0">
                <a:solidFill>
                  <a:srgbClr val="00B050"/>
                </a:solidFill>
                <a:cs typeface="Arial"/>
                <a:sym typeface="Arial"/>
              </a:rPr>
              <a:t>) </a:t>
            </a:r>
            <a:r>
              <a:rPr lang="en-US" sz="3600" kern="0" dirty="0" err="1">
                <a:solidFill>
                  <a:srgbClr val="1508B8"/>
                </a:solidFill>
                <a:cs typeface="Arial"/>
                <a:sym typeface="Arial"/>
              </a:rPr>
              <a:t>quanh</a:t>
            </a:r>
            <a:r>
              <a:rPr lang="en-US" sz="3600" kern="0" dirty="0">
                <a:solidFill>
                  <a:srgbClr val="1508B8"/>
                </a:solidFill>
                <a:cs typeface="Arial"/>
                <a:sym typeface="Arial"/>
              </a:rPr>
              <a:t> </a:t>
            </a:r>
            <a:r>
              <a:rPr lang="en-US" sz="3600" kern="0" dirty="0" err="1">
                <a:solidFill>
                  <a:srgbClr val="1508B8"/>
                </a:solidFill>
                <a:cs typeface="Arial"/>
                <a:sym typeface="Arial"/>
              </a:rPr>
              <a:t>năm</a:t>
            </a:r>
            <a:r>
              <a:rPr lang="en-US" sz="3600" kern="0" dirty="0">
                <a:solidFill>
                  <a:srgbClr val="1508B8"/>
                </a:solidFill>
                <a:cs typeface="Arial"/>
                <a:sym typeface="Arial"/>
              </a:rPr>
              <a:t>.</a:t>
            </a:r>
            <a:endParaRPr lang="en-US" sz="3600" kern="0" dirty="0">
              <a:solidFill>
                <a:srgbClr val="FF0000"/>
              </a:solidFill>
              <a:cs typeface="Arial"/>
              <a:sym typeface="Arial"/>
            </a:endParaRPr>
          </a:p>
        </p:txBody>
      </p:sp>
      <p:cxnSp>
        <p:nvCxnSpPr>
          <p:cNvPr id="5" name="Straight Connector 4">
            <a:extLst>
              <a:ext uri="{FF2B5EF4-FFF2-40B4-BE49-F238E27FC236}">
                <a16:creationId xmlns:a16="http://schemas.microsoft.com/office/drawing/2014/main" id="{0CDDCCD2-5B19-AAF7-F05F-FCEB6C4C2238}"/>
              </a:ext>
            </a:extLst>
          </p:cNvPr>
          <p:cNvCxnSpPr/>
          <p:nvPr/>
        </p:nvCxnSpPr>
        <p:spPr>
          <a:xfrm>
            <a:off x="22622" y="3025817"/>
            <a:ext cx="18288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 name="Rectangle: Rounded Corners 7">
            <a:extLst>
              <a:ext uri="{FF2B5EF4-FFF2-40B4-BE49-F238E27FC236}">
                <a16:creationId xmlns:a16="http://schemas.microsoft.com/office/drawing/2014/main" id="{F156F1B6-2442-09C1-4EF0-3B53FB002892}"/>
              </a:ext>
            </a:extLst>
          </p:cNvPr>
          <p:cNvSpPr/>
          <p:nvPr/>
        </p:nvSpPr>
        <p:spPr>
          <a:xfrm>
            <a:off x="7051487" y="1477166"/>
            <a:ext cx="11965187" cy="1239188"/>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
                <a:srgbClr val="000000"/>
              </a:buClr>
            </a:pPr>
            <a:r>
              <a:rPr lang="en-US" sz="4500" b="1" kern="0" dirty="0" err="1">
                <a:solidFill>
                  <a:srgbClr val="C00000"/>
                </a:solidFill>
                <a:cs typeface="Arial" panose="020B0604020202020204" pitchFamily="34" charset="0"/>
                <a:sym typeface="Arial"/>
              </a:rPr>
              <a:t>Chọn</a:t>
            </a:r>
            <a:r>
              <a:rPr lang="en-US" sz="4500" b="1" kern="0" dirty="0">
                <a:solidFill>
                  <a:srgbClr val="C00000"/>
                </a:solidFill>
                <a:cs typeface="Arial" panose="020B0604020202020204" pitchFamily="34" charset="0"/>
                <a:sym typeface="Arial"/>
              </a:rPr>
              <a:t> </a:t>
            </a:r>
            <a:r>
              <a:rPr lang="en-US" sz="4500" b="1" kern="0" dirty="0" err="1">
                <a:solidFill>
                  <a:srgbClr val="C00000"/>
                </a:solidFill>
                <a:cs typeface="Arial" panose="020B0604020202020204" pitchFamily="34" charset="0"/>
                <a:sym typeface="Arial"/>
              </a:rPr>
              <a:t>từ</a:t>
            </a:r>
            <a:r>
              <a:rPr lang="en-US" sz="4500" b="1" kern="0" dirty="0">
                <a:solidFill>
                  <a:srgbClr val="C00000"/>
                </a:solidFill>
                <a:cs typeface="Arial" panose="020B0604020202020204" pitchFamily="34" charset="0"/>
                <a:sym typeface="Arial"/>
              </a:rPr>
              <a:t> </a:t>
            </a:r>
            <a:r>
              <a:rPr lang="en-US" sz="4500" b="1" kern="0" dirty="0" err="1">
                <a:solidFill>
                  <a:srgbClr val="C00000"/>
                </a:solidFill>
                <a:cs typeface="Arial" panose="020B0604020202020204" pitchFamily="34" charset="0"/>
                <a:sym typeface="Arial"/>
              </a:rPr>
              <a:t>đúng</a:t>
            </a:r>
            <a:r>
              <a:rPr lang="en-US" sz="4500" b="1" kern="0" dirty="0">
                <a:solidFill>
                  <a:srgbClr val="C00000"/>
                </a:solidFill>
                <a:cs typeface="Arial" panose="020B0604020202020204" pitchFamily="34" charset="0"/>
                <a:sym typeface="Arial"/>
              </a:rPr>
              <a:t> </a:t>
            </a:r>
            <a:r>
              <a:rPr lang="en-US" sz="4500" b="1" kern="0" dirty="0" err="1">
                <a:solidFill>
                  <a:srgbClr val="C00000"/>
                </a:solidFill>
                <a:cs typeface="Arial" panose="020B0604020202020204" pitchFamily="34" charset="0"/>
                <a:sym typeface="Arial"/>
              </a:rPr>
              <a:t>điền</a:t>
            </a:r>
            <a:r>
              <a:rPr lang="en-US" sz="4500" b="1" kern="0" dirty="0">
                <a:solidFill>
                  <a:srgbClr val="C00000"/>
                </a:solidFill>
                <a:cs typeface="Arial" panose="020B0604020202020204" pitchFamily="34" charset="0"/>
                <a:sym typeface="Arial"/>
              </a:rPr>
              <a:t> </a:t>
            </a:r>
            <a:r>
              <a:rPr lang="en-US" sz="4500" b="1" kern="0" dirty="0" err="1">
                <a:solidFill>
                  <a:srgbClr val="C00000"/>
                </a:solidFill>
                <a:cs typeface="Arial" panose="020B0604020202020204" pitchFamily="34" charset="0"/>
                <a:sym typeface="Arial"/>
              </a:rPr>
              <a:t>vào</a:t>
            </a:r>
            <a:r>
              <a:rPr lang="en-US" sz="4500" b="1" kern="0" dirty="0">
                <a:solidFill>
                  <a:srgbClr val="C00000"/>
                </a:solidFill>
                <a:cs typeface="Arial" panose="020B0604020202020204" pitchFamily="34" charset="0"/>
                <a:sym typeface="Arial"/>
              </a:rPr>
              <a:t> </a:t>
            </a:r>
            <a:r>
              <a:rPr lang="en-US" sz="4500" b="1" kern="0" dirty="0" err="1">
                <a:solidFill>
                  <a:srgbClr val="C00000"/>
                </a:solidFill>
                <a:cs typeface="Arial" panose="020B0604020202020204" pitchFamily="34" charset="0"/>
                <a:sym typeface="Arial"/>
              </a:rPr>
              <a:t>chỗ</a:t>
            </a:r>
            <a:r>
              <a:rPr lang="en-US" sz="4500" b="1" kern="0" dirty="0">
                <a:solidFill>
                  <a:srgbClr val="C00000"/>
                </a:solidFill>
                <a:cs typeface="Arial" panose="020B0604020202020204" pitchFamily="34" charset="0"/>
                <a:sym typeface="Arial"/>
              </a:rPr>
              <a:t> </a:t>
            </a:r>
            <a:r>
              <a:rPr lang="en-US" sz="4500" b="1" kern="0" dirty="0" err="1">
                <a:solidFill>
                  <a:srgbClr val="C00000"/>
                </a:solidFill>
                <a:cs typeface="Arial" panose="020B0604020202020204" pitchFamily="34" charset="0"/>
                <a:sym typeface="Arial"/>
              </a:rPr>
              <a:t>trống</a:t>
            </a:r>
            <a:endParaRPr lang="en-US" sz="4500" b="1" kern="0" dirty="0">
              <a:solidFill>
                <a:srgbClr val="C00000"/>
              </a:solidFill>
              <a:cs typeface="Arial" panose="020B0604020202020204" pitchFamily="34" charset="0"/>
              <a:sym typeface="Arial"/>
            </a:endParaRPr>
          </a:p>
        </p:txBody>
      </p:sp>
      <p:pic>
        <p:nvPicPr>
          <p:cNvPr id="10" name="Picture 2" descr="Natural Landscape Cartoon Nature PNG, Clipart, Agriculture, Background  Vector, Biome, Christmas Decoration, Comics Free PNG Download">
            <a:extLst>
              <a:ext uri="{FF2B5EF4-FFF2-40B4-BE49-F238E27FC236}">
                <a16:creationId xmlns:a16="http://schemas.microsoft.com/office/drawing/2014/main" id="{02ADB791-E01A-64B7-CB3C-FF3DBDE8D9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645" b="93655" l="3297" r="99725">
                        <a14:foregroundMark x1="3434" y1="12183" x2="11264" y2="64975"/>
                        <a14:foregroundMark x1="9890" y1="83756" x2="36126" y2="85025"/>
                        <a14:foregroundMark x1="36126" y1="85025" x2="75275" y2="81218"/>
                        <a14:foregroundMark x1="95879" y1="23350" x2="96978" y2="90609"/>
                        <a14:foregroundMark x1="96978" y1="91371" x2="84615" y2="97208"/>
                        <a14:foregroundMark x1="84615" y1="97208" x2="12912" y2="93655"/>
                        <a14:foregroundMark x1="12912" y1="93655" x2="6868" y2="81726"/>
                        <a14:foregroundMark x1="6868" y1="81726" x2="14423" y2="75127"/>
                        <a14:foregroundMark x1="4121" y1="73858" x2="36264" y2="72081"/>
                        <a14:foregroundMark x1="36264" y1="72081" x2="46978" y2="73096"/>
                        <a14:foregroundMark x1="12363" y1="59391" x2="90110" y2="39848"/>
                        <a14:foregroundMark x1="84203" y1="49492" x2="99725" y2="54315"/>
                        <a14:foregroundMark x1="89423" y1="48223" x2="90385" y2="55838"/>
                        <a14:foregroundMark x1="13736" y1="32487" x2="12225" y2="34518"/>
                        <a14:foregroundMark x1="13736" y1="33756" x2="13736" y2="33756"/>
                      </a14:backgroundRemoval>
                    </a14:imgEffect>
                  </a14:imgLayer>
                </a14:imgProps>
              </a:ext>
              <a:ext uri="{28A0092B-C50C-407E-A947-70E740481C1C}">
                <a14:useLocalDpi xmlns:a14="http://schemas.microsoft.com/office/drawing/2010/main" val="0"/>
              </a:ext>
            </a:extLst>
          </a:blip>
          <a:srcRect/>
          <a:stretch>
            <a:fillRect/>
          </a:stretch>
        </p:blipFill>
        <p:spPr bwMode="auto">
          <a:xfrm>
            <a:off x="5848289" y="7935135"/>
            <a:ext cx="3006099" cy="235186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2" descr="Hình ảnh đồi Cảnh Quan Thiên Nhiên Núi Mặt Trời Phẳng Biểu Tượng Màu  Vector, Nền, Xinh đẹp., Người đẹp Vector và PNG với nền trong suốt để tải  xuống miễn phí">
            <a:extLst>
              <a:ext uri="{FF2B5EF4-FFF2-40B4-BE49-F238E27FC236}">
                <a16:creationId xmlns:a16="http://schemas.microsoft.com/office/drawing/2014/main" id="{F7009435-D071-4B52-ACEB-5BC8BFD7001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34063" y1="41563" x2="34063" y2="41563"/>
                        <a14:foregroundMark x1="32969" y1="48594" x2="32969" y2="48594"/>
                        <a14:foregroundMark x1="39531" y1="36094" x2="39531" y2="36094"/>
                        <a14:foregroundMark x1="46719" y1="33594" x2="46719" y2="33594"/>
                        <a14:foregroundMark x1="53750" y1="37031" x2="53750" y2="37031"/>
                        <a14:foregroundMark x1="60469" y1="41406" x2="60469" y2="41406"/>
                        <a14:foregroundMark x1="61563" y1="48594" x2="61563" y2="48594"/>
                        <a14:foregroundMark x1="69844" y1="54219" x2="69844" y2="54219"/>
                        <a14:foregroundMark x1="72813" y1="56563" x2="72813" y2="56563"/>
                        <a14:foregroundMark x1="76250" y1="52188" x2="76250" y2="52188"/>
                        <a14:foregroundMark x1="85469" y1="62031" x2="85469" y2="62031"/>
                        <a14:foregroundMark x1="84844" y1="61094" x2="84844" y2="61094"/>
                      </a14:backgroundRemoval>
                    </a14:imgEffect>
                  </a14:imgLayer>
                </a14:imgProps>
              </a:ext>
              <a:ext uri="{28A0092B-C50C-407E-A947-70E740481C1C}">
                <a14:useLocalDpi xmlns:a14="http://schemas.microsoft.com/office/drawing/2010/main" val="0"/>
              </a:ext>
            </a:extLst>
          </a:blip>
          <a:srcRect l="14518" t="29789" r="13695" b="8859"/>
          <a:stretch/>
        </p:blipFill>
        <p:spPr bwMode="auto">
          <a:xfrm>
            <a:off x="10471296" y="8141390"/>
            <a:ext cx="2562783" cy="219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9192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006"/>
        <p:cNvGrpSpPr/>
        <p:nvPr/>
      </p:nvGrpSpPr>
      <p:grpSpPr>
        <a:xfrm>
          <a:off x="0" y="0"/>
          <a:ext cx="0" cy="0"/>
          <a:chOff x="0" y="0"/>
          <a:chExt cx="0" cy="0"/>
        </a:xfrm>
      </p:grpSpPr>
      <p:sp>
        <p:nvSpPr>
          <p:cNvPr id="2" name="Rectangle 1">
            <a:extLst>
              <a:ext uri="{FF2B5EF4-FFF2-40B4-BE49-F238E27FC236}">
                <a16:creationId xmlns:a16="http://schemas.microsoft.com/office/drawing/2014/main" id="{57664B75-8A44-6404-0F27-49FC664A5B2F}"/>
              </a:ext>
            </a:extLst>
          </p:cNvPr>
          <p:cNvSpPr/>
          <p:nvPr/>
        </p:nvSpPr>
        <p:spPr>
          <a:xfrm>
            <a:off x="545346" y="3262986"/>
            <a:ext cx="16806264" cy="1200329"/>
          </a:xfrm>
          <a:prstGeom prst="rect">
            <a:avLst/>
          </a:prstGeom>
        </p:spPr>
        <p:txBody>
          <a:bodyPr wrap="square">
            <a:spAutoFit/>
          </a:bodyPr>
          <a:lstStyle/>
          <a:p>
            <a:pPr defTabSz="1371600">
              <a:buClr>
                <a:srgbClr val="000000"/>
              </a:buClr>
            </a:pPr>
            <a:r>
              <a:rPr lang="en-US" sz="3600" b="1" kern="0" dirty="0">
                <a:solidFill>
                  <a:srgbClr val="BCCCFE">
                    <a:lumMod val="50000"/>
                  </a:srgbClr>
                </a:solidFill>
                <a:cs typeface="Arial"/>
                <a:sym typeface="Arial"/>
              </a:rPr>
              <a:t>1</a:t>
            </a:r>
            <a:r>
              <a:rPr lang="en-US" sz="3600" b="1" kern="0" dirty="0">
                <a:solidFill>
                  <a:srgbClr val="000000"/>
                </a:solidFill>
                <a:cs typeface="Arial"/>
                <a:sym typeface="Arial"/>
              </a:rPr>
              <a:t>. </a:t>
            </a:r>
            <a:r>
              <a:rPr lang="en-US" sz="3600" kern="0" dirty="0" err="1">
                <a:solidFill>
                  <a:srgbClr val="1508B8"/>
                </a:solidFill>
                <a:cs typeface="Arial"/>
                <a:sym typeface="Arial"/>
              </a:rPr>
              <a:t>Địa</a:t>
            </a:r>
            <a:r>
              <a:rPr lang="en-US" sz="3600" kern="0" dirty="0">
                <a:solidFill>
                  <a:srgbClr val="1508B8"/>
                </a:solidFill>
                <a:cs typeface="Arial"/>
                <a:sym typeface="Arial"/>
              </a:rPr>
              <a:t> </a:t>
            </a:r>
            <a:r>
              <a:rPr lang="en-US" sz="3600" kern="0" dirty="0" err="1">
                <a:solidFill>
                  <a:srgbClr val="1508B8"/>
                </a:solidFill>
                <a:cs typeface="Arial"/>
                <a:sym typeface="Arial"/>
              </a:rPr>
              <a:t>hình</a:t>
            </a:r>
            <a:r>
              <a:rPr lang="en-US" sz="3600" kern="0" dirty="0">
                <a:solidFill>
                  <a:srgbClr val="1508B8"/>
                </a:solidFill>
                <a:cs typeface="Arial"/>
                <a:sym typeface="Arial"/>
              </a:rPr>
              <a:t> </a:t>
            </a:r>
            <a:r>
              <a:rPr lang="en-US" sz="3600" kern="0" dirty="0" err="1">
                <a:solidFill>
                  <a:srgbClr val="1508B8"/>
                </a:solidFill>
                <a:cs typeface="Arial"/>
                <a:sym typeface="Arial"/>
              </a:rPr>
              <a:t>chủ</a:t>
            </a:r>
            <a:r>
              <a:rPr lang="en-US" sz="3600" kern="0" dirty="0">
                <a:solidFill>
                  <a:srgbClr val="1508B8"/>
                </a:solidFill>
                <a:cs typeface="Arial"/>
                <a:sym typeface="Arial"/>
              </a:rPr>
              <a:t> </a:t>
            </a:r>
            <a:r>
              <a:rPr lang="en-US" sz="3600" kern="0" dirty="0" err="1">
                <a:solidFill>
                  <a:srgbClr val="1508B8"/>
                </a:solidFill>
                <a:cs typeface="Arial"/>
                <a:sym typeface="Arial"/>
              </a:rPr>
              <a:t>yếu</a:t>
            </a:r>
            <a:r>
              <a:rPr lang="en-US" sz="3600" kern="0" dirty="0">
                <a:solidFill>
                  <a:srgbClr val="1508B8"/>
                </a:solidFill>
                <a:cs typeface="Arial"/>
                <a:sym typeface="Arial"/>
              </a:rPr>
              <a:t> </a:t>
            </a:r>
            <a:r>
              <a:rPr lang="en-US" sz="3600" kern="0" dirty="0" err="1">
                <a:solidFill>
                  <a:srgbClr val="1508B8"/>
                </a:solidFill>
                <a:cs typeface="Arial"/>
                <a:sym typeface="Arial"/>
              </a:rPr>
              <a:t>là</a:t>
            </a:r>
            <a:r>
              <a:rPr lang="en-US" sz="3600" kern="0" dirty="0">
                <a:solidFill>
                  <a:srgbClr val="1508B8"/>
                </a:solidFill>
                <a:cs typeface="Arial"/>
                <a:sym typeface="Arial"/>
              </a:rPr>
              <a:t> </a:t>
            </a:r>
            <a:r>
              <a:rPr lang="en-US" sz="3600" kern="0" dirty="0" err="1">
                <a:solidFill>
                  <a:srgbClr val="1508B8"/>
                </a:solidFill>
                <a:cs typeface="Arial"/>
                <a:sym typeface="Arial"/>
              </a:rPr>
              <a:t>đồi</a:t>
            </a:r>
            <a:r>
              <a:rPr lang="en-US" sz="3600" kern="0" dirty="0">
                <a:solidFill>
                  <a:srgbClr val="1508B8"/>
                </a:solidFill>
                <a:cs typeface="Arial"/>
                <a:sym typeface="Arial"/>
              </a:rPr>
              <a:t> </a:t>
            </a:r>
            <a:r>
              <a:rPr lang="en-US" sz="3600" kern="0" dirty="0" err="1">
                <a:solidFill>
                  <a:srgbClr val="1508B8"/>
                </a:solidFill>
                <a:cs typeface="Arial"/>
                <a:sym typeface="Arial"/>
              </a:rPr>
              <a:t>núi</a:t>
            </a:r>
            <a:r>
              <a:rPr lang="en-US" sz="3600" kern="0" dirty="0">
                <a:solidFill>
                  <a:srgbClr val="1508B8"/>
                </a:solidFill>
                <a:cs typeface="Arial"/>
                <a:sym typeface="Arial"/>
              </a:rPr>
              <a:t> </a:t>
            </a:r>
            <a:r>
              <a:rPr lang="en-US" sz="3600" kern="0" dirty="0" err="1">
                <a:solidFill>
                  <a:srgbClr val="1508B8"/>
                </a:solidFill>
                <a:cs typeface="Arial"/>
                <a:sym typeface="Arial"/>
              </a:rPr>
              <a:t>thấp</a:t>
            </a:r>
            <a:r>
              <a:rPr lang="en-US" sz="3600" kern="0" dirty="0">
                <a:solidFill>
                  <a:srgbClr val="1508B8"/>
                </a:solidFill>
                <a:cs typeface="Arial"/>
                <a:sym typeface="Arial"/>
              </a:rPr>
              <a:t>, </a:t>
            </a:r>
            <a:r>
              <a:rPr lang="en-US" sz="3600" kern="0" dirty="0" err="1">
                <a:solidFill>
                  <a:srgbClr val="1508B8"/>
                </a:solidFill>
                <a:cs typeface="Arial"/>
                <a:sym typeface="Arial"/>
              </a:rPr>
              <a:t>làm</a:t>
            </a:r>
            <a:r>
              <a:rPr lang="en-US" sz="3600" kern="0" dirty="0">
                <a:solidFill>
                  <a:srgbClr val="1508B8"/>
                </a:solidFill>
                <a:cs typeface="Arial"/>
                <a:sym typeface="Arial"/>
              </a:rPr>
              <a:t> </a:t>
            </a:r>
            <a:r>
              <a:rPr lang="en-US" sz="3600" kern="0" dirty="0" err="1">
                <a:solidFill>
                  <a:srgbClr val="1508B8"/>
                </a:solidFill>
                <a:cs typeface="Arial"/>
                <a:sym typeface="Arial"/>
              </a:rPr>
              <a:t>cho</a:t>
            </a:r>
            <a:r>
              <a:rPr lang="en-US" sz="3600" kern="0" dirty="0">
                <a:solidFill>
                  <a:srgbClr val="1508B8"/>
                </a:solidFill>
                <a:cs typeface="Arial"/>
                <a:sym typeface="Arial"/>
              </a:rPr>
              <a:t> </a:t>
            </a:r>
            <a:r>
              <a:rPr lang="en-US" sz="3600" kern="0" dirty="0" err="1">
                <a:solidFill>
                  <a:srgbClr val="1508B8"/>
                </a:solidFill>
                <a:cs typeface="Arial"/>
                <a:sym typeface="Arial"/>
              </a:rPr>
              <a:t>tính</a:t>
            </a:r>
            <a:r>
              <a:rPr lang="en-US" sz="3600" kern="0" dirty="0">
                <a:solidFill>
                  <a:srgbClr val="1508B8"/>
                </a:solidFill>
                <a:cs typeface="Arial"/>
                <a:sym typeface="Arial"/>
              </a:rPr>
              <a:t> </a:t>
            </a:r>
            <a:r>
              <a:rPr lang="en-US" sz="3600" kern="0" dirty="0" err="1">
                <a:solidFill>
                  <a:srgbClr val="1508B8"/>
                </a:solidFill>
                <a:cs typeface="Arial"/>
                <a:sym typeface="Arial"/>
              </a:rPr>
              <a:t>chất</a:t>
            </a:r>
            <a:r>
              <a:rPr lang="en-US" sz="3600" kern="0" dirty="0">
                <a:solidFill>
                  <a:srgbClr val="1508B8"/>
                </a:solidFill>
                <a:cs typeface="Arial"/>
                <a:sym typeface="Arial"/>
              </a:rPr>
              <a:t> </a:t>
            </a:r>
            <a:r>
              <a:rPr lang="en-US" sz="3600" kern="0" dirty="0">
                <a:solidFill>
                  <a:srgbClr val="00B050"/>
                </a:solidFill>
                <a:cs typeface="Arial"/>
                <a:sym typeface="Arial"/>
              </a:rPr>
              <a:t>…………..……. (</a:t>
            </a:r>
            <a:r>
              <a:rPr lang="en-US" sz="3600" kern="0" dirty="0" err="1">
                <a:solidFill>
                  <a:srgbClr val="00B050"/>
                </a:solidFill>
                <a:cs typeface="Arial"/>
                <a:sym typeface="Arial"/>
              </a:rPr>
              <a:t>nhiệt</a:t>
            </a:r>
            <a:r>
              <a:rPr lang="en-US" sz="3600" kern="0" dirty="0">
                <a:solidFill>
                  <a:srgbClr val="00B050"/>
                </a:solidFill>
                <a:cs typeface="Arial"/>
                <a:sym typeface="Arial"/>
              </a:rPr>
              <a:t> </a:t>
            </a:r>
            <a:r>
              <a:rPr lang="en-US" sz="3600" kern="0" dirty="0" err="1">
                <a:solidFill>
                  <a:srgbClr val="00B050"/>
                </a:solidFill>
                <a:cs typeface="Arial"/>
                <a:sym typeface="Arial"/>
              </a:rPr>
              <a:t>đới</a:t>
            </a:r>
            <a:r>
              <a:rPr lang="en-US" sz="3600" kern="0" dirty="0">
                <a:solidFill>
                  <a:srgbClr val="00B050"/>
                </a:solidFill>
                <a:cs typeface="Arial"/>
                <a:sym typeface="Arial"/>
              </a:rPr>
              <a:t>/ </a:t>
            </a:r>
            <a:r>
              <a:rPr lang="en-US" sz="3600" kern="0" dirty="0" err="1">
                <a:solidFill>
                  <a:srgbClr val="00B050"/>
                </a:solidFill>
                <a:cs typeface="Arial"/>
                <a:sym typeface="Arial"/>
              </a:rPr>
              <a:t>cận</a:t>
            </a:r>
            <a:r>
              <a:rPr lang="en-US" sz="3600" kern="0" dirty="0">
                <a:solidFill>
                  <a:srgbClr val="00B050"/>
                </a:solidFill>
                <a:cs typeface="Arial"/>
                <a:sym typeface="Arial"/>
              </a:rPr>
              <a:t> </a:t>
            </a:r>
            <a:r>
              <a:rPr lang="en-US" sz="3600" kern="0" dirty="0" err="1">
                <a:solidFill>
                  <a:srgbClr val="00B050"/>
                </a:solidFill>
                <a:cs typeface="Arial"/>
                <a:sym typeface="Arial"/>
              </a:rPr>
              <a:t>nhiệt</a:t>
            </a:r>
            <a:r>
              <a:rPr lang="en-US" sz="3600" kern="0" dirty="0">
                <a:solidFill>
                  <a:srgbClr val="00B050"/>
                </a:solidFill>
                <a:cs typeface="Arial"/>
                <a:sym typeface="Arial"/>
              </a:rPr>
              <a:t> </a:t>
            </a:r>
            <a:r>
              <a:rPr lang="en-US" sz="3600" kern="0" dirty="0" err="1">
                <a:solidFill>
                  <a:srgbClr val="00B050"/>
                </a:solidFill>
                <a:cs typeface="Arial"/>
                <a:sym typeface="Arial"/>
              </a:rPr>
              <a:t>đới</a:t>
            </a:r>
            <a:r>
              <a:rPr lang="en-US" sz="3600" kern="0" dirty="0">
                <a:solidFill>
                  <a:srgbClr val="00B050"/>
                </a:solidFill>
                <a:cs typeface="Arial"/>
                <a:sym typeface="Arial"/>
              </a:rPr>
              <a:t>/</a:t>
            </a:r>
            <a:r>
              <a:rPr lang="en-US" sz="3600" kern="0" dirty="0" err="1">
                <a:solidFill>
                  <a:srgbClr val="00B050"/>
                </a:solidFill>
                <a:cs typeface="Arial"/>
                <a:sym typeface="Arial"/>
              </a:rPr>
              <a:t>ôn</a:t>
            </a:r>
            <a:r>
              <a:rPr lang="en-US" sz="3600" kern="0" dirty="0">
                <a:solidFill>
                  <a:srgbClr val="00B050"/>
                </a:solidFill>
                <a:cs typeface="Arial"/>
                <a:sym typeface="Arial"/>
              </a:rPr>
              <a:t> </a:t>
            </a:r>
            <a:r>
              <a:rPr lang="en-US" sz="3600" kern="0" dirty="0" err="1">
                <a:solidFill>
                  <a:srgbClr val="00B050"/>
                </a:solidFill>
                <a:cs typeface="Arial"/>
                <a:sym typeface="Arial"/>
              </a:rPr>
              <a:t>đới</a:t>
            </a:r>
            <a:r>
              <a:rPr lang="en-US" sz="3600" kern="0" dirty="0">
                <a:solidFill>
                  <a:srgbClr val="00B050"/>
                </a:solidFill>
                <a:cs typeface="Arial"/>
                <a:sym typeface="Arial"/>
              </a:rPr>
              <a:t>)</a:t>
            </a:r>
            <a:r>
              <a:rPr lang="en-US" sz="3600" kern="0" dirty="0">
                <a:solidFill>
                  <a:srgbClr val="FF0000"/>
                </a:solidFill>
                <a:cs typeface="Arial"/>
                <a:sym typeface="Arial"/>
              </a:rPr>
              <a:t> </a:t>
            </a:r>
            <a:r>
              <a:rPr lang="en-US" sz="3600" kern="0" dirty="0" err="1">
                <a:solidFill>
                  <a:srgbClr val="1508B8"/>
                </a:solidFill>
                <a:cs typeface="Arial"/>
                <a:sym typeface="Arial"/>
              </a:rPr>
              <a:t>của</a:t>
            </a:r>
            <a:r>
              <a:rPr lang="en-US" sz="3600" kern="0" dirty="0">
                <a:solidFill>
                  <a:srgbClr val="1508B8"/>
                </a:solidFill>
                <a:cs typeface="Arial"/>
                <a:sym typeface="Arial"/>
              </a:rPr>
              <a:t> </a:t>
            </a:r>
            <a:r>
              <a:rPr lang="en-US" sz="3600" kern="0" dirty="0" err="1">
                <a:solidFill>
                  <a:srgbClr val="1508B8"/>
                </a:solidFill>
                <a:cs typeface="Arial"/>
                <a:sym typeface="Arial"/>
              </a:rPr>
              <a:t>thiên</a:t>
            </a:r>
            <a:r>
              <a:rPr lang="en-US" sz="3600" kern="0" dirty="0">
                <a:solidFill>
                  <a:srgbClr val="1508B8"/>
                </a:solidFill>
                <a:cs typeface="Arial"/>
                <a:sym typeface="Arial"/>
              </a:rPr>
              <a:t> </a:t>
            </a:r>
            <a:r>
              <a:rPr lang="en-US" sz="3600" kern="0" dirty="0" err="1">
                <a:solidFill>
                  <a:srgbClr val="1508B8"/>
                </a:solidFill>
                <a:cs typeface="Arial"/>
                <a:sym typeface="Arial"/>
              </a:rPr>
              <a:t>nhiên</a:t>
            </a:r>
            <a:r>
              <a:rPr lang="en-US" sz="3600" kern="0" dirty="0">
                <a:solidFill>
                  <a:srgbClr val="1508B8"/>
                </a:solidFill>
                <a:cs typeface="Arial"/>
                <a:sym typeface="Arial"/>
              </a:rPr>
              <a:t> </a:t>
            </a:r>
            <a:r>
              <a:rPr lang="en-US" sz="3600" kern="0" dirty="0" err="1">
                <a:solidFill>
                  <a:srgbClr val="1508B8"/>
                </a:solidFill>
                <a:cs typeface="Arial"/>
                <a:sym typeface="Arial"/>
              </a:rPr>
              <a:t>được</a:t>
            </a:r>
            <a:r>
              <a:rPr lang="en-US" sz="3600" kern="0" dirty="0">
                <a:solidFill>
                  <a:srgbClr val="1508B8"/>
                </a:solidFill>
                <a:cs typeface="Arial"/>
                <a:sym typeface="Arial"/>
              </a:rPr>
              <a:t> </a:t>
            </a:r>
            <a:r>
              <a:rPr lang="en-US" sz="3600" kern="0" dirty="0" err="1">
                <a:solidFill>
                  <a:srgbClr val="1508B8"/>
                </a:solidFill>
                <a:cs typeface="Arial"/>
                <a:sym typeface="Arial"/>
              </a:rPr>
              <a:t>bảo</a:t>
            </a:r>
            <a:r>
              <a:rPr lang="en-US" sz="3600" kern="0" dirty="0">
                <a:solidFill>
                  <a:srgbClr val="1508B8"/>
                </a:solidFill>
                <a:cs typeface="Arial"/>
                <a:sym typeface="Arial"/>
              </a:rPr>
              <a:t> </a:t>
            </a:r>
            <a:r>
              <a:rPr lang="en-US" sz="3600" kern="0" dirty="0" err="1">
                <a:solidFill>
                  <a:srgbClr val="1508B8"/>
                </a:solidFill>
                <a:cs typeface="Arial"/>
                <a:sym typeface="Arial"/>
              </a:rPr>
              <a:t>toàn</a:t>
            </a:r>
            <a:r>
              <a:rPr lang="en-US" sz="3600" kern="0" dirty="0">
                <a:solidFill>
                  <a:srgbClr val="1508B8"/>
                </a:solidFill>
                <a:cs typeface="Arial"/>
                <a:sym typeface="Arial"/>
              </a:rPr>
              <a:t>.</a:t>
            </a:r>
          </a:p>
        </p:txBody>
      </p:sp>
      <p:sp>
        <p:nvSpPr>
          <p:cNvPr id="3" name="Rectangle 2">
            <a:extLst>
              <a:ext uri="{FF2B5EF4-FFF2-40B4-BE49-F238E27FC236}">
                <a16:creationId xmlns:a16="http://schemas.microsoft.com/office/drawing/2014/main" id="{AD57D674-087C-06CB-B2DC-41BBB91B1190}"/>
              </a:ext>
            </a:extLst>
          </p:cNvPr>
          <p:cNvSpPr/>
          <p:nvPr/>
        </p:nvSpPr>
        <p:spPr>
          <a:xfrm>
            <a:off x="545347" y="4727948"/>
            <a:ext cx="17163104" cy="1200329"/>
          </a:xfrm>
          <a:prstGeom prst="rect">
            <a:avLst/>
          </a:prstGeom>
        </p:spPr>
        <p:txBody>
          <a:bodyPr wrap="square">
            <a:spAutoFit/>
          </a:bodyPr>
          <a:lstStyle/>
          <a:p>
            <a:pPr defTabSz="1371600">
              <a:buClr>
                <a:srgbClr val="000000"/>
              </a:buClr>
            </a:pPr>
            <a:r>
              <a:rPr lang="en-US" sz="3600" b="1" kern="0" dirty="0">
                <a:solidFill>
                  <a:srgbClr val="BCCCFE">
                    <a:lumMod val="50000"/>
                  </a:srgbClr>
                </a:solidFill>
                <a:cs typeface="Arial"/>
                <a:sym typeface="Arial"/>
              </a:rPr>
              <a:t>2</a:t>
            </a:r>
            <a:r>
              <a:rPr lang="en-US" sz="3600" kern="0" dirty="0">
                <a:solidFill>
                  <a:srgbClr val="1508B8"/>
                </a:solidFill>
                <a:cs typeface="Arial"/>
                <a:sym typeface="Arial"/>
              </a:rPr>
              <a:t>. Ở </a:t>
            </a:r>
            <a:r>
              <a:rPr lang="en-US" sz="3600" kern="0" dirty="0" err="1">
                <a:solidFill>
                  <a:srgbClr val="1508B8"/>
                </a:solidFill>
                <a:cs typeface="Arial"/>
                <a:sym typeface="Arial"/>
              </a:rPr>
              <a:t>những</a:t>
            </a:r>
            <a:r>
              <a:rPr lang="en-US" sz="3600" kern="0" dirty="0">
                <a:solidFill>
                  <a:srgbClr val="1508B8"/>
                </a:solidFill>
                <a:cs typeface="Arial"/>
                <a:sym typeface="Arial"/>
              </a:rPr>
              <a:t> </a:t>
            </a:r>
            <a:r>
              <a:rPr lang="en-US" sz="3600" kern="0" dirty="0" err="1">
                <a:solidFill>
                  <a:srgbClr val="1508B8"/>
                </a:solidFill>
                <a:cs typeface="Arial"/>
                <a:sym typeface="Arial"/>
              </a:rPr>
              <a:t>khu</a:t>
            </a:r>
            <a:r>
              <a:rPr lang="en-US" sz="3600" kern="0" dirty="0">
                <a:solidFill>
                  <a:srgbClr val="1508B8"/>
                </a:solidFill>
                <a:cs typeface="Arial"/>
                <a:sym typeface="Arial"/>
              </a:rPr>
              <a:t> </a:t>
            </a:r>
            <a:r>
              <a:rPr lang="en-US" sz="3600" kern="0" dirty="0" err="1">
                <a:solidFill>
                  <a:srgbClr val="1508B8"/>
                </a:solidFill>
                <a:cs typeface="Arial"/>
                <a:sym typeface="Arial"/>
              </a:rPr>
              <a:t>vực</a:t>
            </a:r>
            <a:r>
              <a:rPr lang="en-US" sz="3600" kern="0" dirty="0">
                <a:solidFill>
                  <a:srgbClr val="1508B8"/>
                </a:solidFill>
                <a:cs typeface="Arial"/>
                <a:sym typeface="Arial"/>
              </a:rPr>
              <a:t> </a:t>
            </a:r>
            <a:r>
              <a:rPr lang="en-US" sz="3600" kern="0" dirty="0" err="1">
                <a:solidFill>
                  <a:srgbClr val="1508B8"/>
                </a:solidFill>
                <a:cs typeface="Arial"/>
                <a:sym typeface="Arial"/>
              </a:rPr>
              <a:t>địa</a:t>
            </a:r>
            <a:r>
              <a:rPr lang="en-US" sz="3600" kern="0" dirty="0">
                <a:solidFill>
                  <a:srgbClr val="1508B8"/>
                </a:solidFill>
                <a:cs typeface="Arial"/>
                <a:sym typeface="Arial"/>
              </a:rPr>
              <a:t> </a:t>
            </a:r>
            <a:r>
              <a:rPr lang="en-US" sz="3600" kern="0" dirty="0" err="1">
                <a:solidFill>
                  <a:srgbClr val="1508B8"/>
                </a:solidFill>
                <a:cs typeface="Arial"/>
                <a:sym typeface="Arial"/>
              </a:rPr>
              <a:t>hình</a:t>
            </a:r>
            <a:r>
              <a:rPr lang="en-US" sz="3600" kern="0" dirty="0">
                <a:solidFill>
                  <a:srgbClr val="1508B8"/>
                </a:solidFill>
                <a:cs typeface="Arial"/>
                <a:sym typeface="Arial"/>
              </a:rPr>
              <a:t> …………. </a:t>
            </a:r>
            <a:r>
              <a:rPr lang="en-US" sz="3600" kern="0" dirty="0">
                <a:solidFill>
                  <a:srgbClr val="00B050"/>
                </a:solidFill>
                <a:cs typeface="Arial"/>
                <a:sym typeface="Arial"/>
              </a:rPr>
              <a:t>(</a:t>
            </a:r>
            <a:r>
              <a:rPr lang="en-US" sz="3600" kern="0" dirty="0" err="1">
                <a:solidFill>
                  <a:srgbClr val="00B050"/>
                </a:solidFill>
                <a:cs typeface="Arial"/>
                <a:sym typeface="Arial"/>
              </a:rPr>
              <a:t>thấp</a:t>
            </a:r>
            <a:r>
              <a:rPr lang="en-US" sz="3600" kern="0" dirty="0">
                <a:solidFill>
                  <a:srgbClr val="00B050"/>
                </a:solidFill>
                <a:cs typeface="Arial"/>
                <a:sym typeface="Arial"/>
              </a:rPr>
              <a:t>/</a:t>
            </a:r>
            <a:r>
              <a:rPr lang="en-US" sz="3600" kern="0" dirty="0" err="1">
                <a:solidFill>
                  <a:srgbClr val="00B050"/>
                </a:solidFill>
                <a:cs typeface="Arial"/>
                <a:sym typeface="Arial"/>
              </a:rPr>
              <a:t>cao</a:t>
            </a:r>
            <a:r>
              <a:rPr lang="en-US" sz="3600" kern="0" dirty="0">
                <a:solidFill>
                  <a:srgbClr val="00B050"/>
                </a:solidFill>
                <a:cs typeface="Arial"/>
                <a:sym typeface="Arial"/>
              </a:rPr>
              <a:t>/</a:t>
            </a:r>
            <a:r>
              <a:rPr lang="en-US" sz="3600" kern="0" dirty="0" err="1">
                <a:solidFill>
                  <a:srgbClr val="00B050"/>
                </a:solidFill>
                <a:cs typeface="Arial"/>
                <a:sym typeface="Arial"/>
              </a:rPr>
              <a:t>đồng</a:t>
            </a:r>
            <a:r>
              <a:rPr lang="en-US" sz="3600" kern="0" dirty="0">
                <a:solidFill>
                  <a:srgbClr val="00B050"/>
                </a:solidFill>
                <a:cs typeface="Arial"/>
                <a:sym typeface="Arial"/>
              </a:rPr>
              <a:t> </a:t>
            </a:r>
            <a:r>
              <a:rPr lang="en-US" sz="3600" kern="0" dirty="0" err="1">
                <a:solidFill>
                  <a:srgbClr val="00B050"/>
                </a:solidFill>
                <a:cs typeface="Arial"/>
                <a:sym typeface="Arial"/>
              </a:rPr>
              <a:t>bằng</a:t>
            </a:r>
            <a:r>
              <a:rPr lang="en-US" sz="3600" kern="0" dirty="0">
                <a:solidFill>
                  <a:srgbClr val="00B050"/>
                </a:solidFill>
                <a:cs typeface="Arial"/>
                <a:sym typeface="Arial"/>
              </a:rPr>
              <a:t>), </a:t>
            </a:r>
            <a:r>
              <a:rPr lang="en-US" sz="3600" kern="0" dirty="0" err="1">
                <a:solidFill>
                  <a:srgbClr val="1508B8"/>
                </a:solidFill>
                <a:cs typeface="Arial"/>
                <a:sym typeface="Arial"/>
              </a:rPr>
              <a:t>thiên</a:t>
            </a:r>
            <a:r>
              <a:rPr lang="en-US" sz="3600" kern="0" dirty="0">
                <a:solidFill>
                  <a:srgbClr val="1508B8"/>
                </a:solidFill>
                <a:cs typeface="Arial"/>
                <a:sym typeface="Arial"/>
              </a:rPr>
              <a:t> </a:t>
            </a:r>
            <a:r>
              <a:rPr lang="en-US" sz="3600" kern="0" dirty="0" err="1">
                <a:solidFill>
                  <a:srgbClr val="1508B8"/>
                </a:solidFill>
                <a:cs typeface="Arial"/>
                <a:sym typeface="Arial"/>
              </a:rPr>
              <a:t>nhiên</a:t>
            </a:r>
            <a:r>
              <a:rPr lang="en-US" sz="3600" kern="0" dirty="0">
                <a:solidFill>
                  <a:srgbClr val="1508B8"/>
                </a:solidFill>
                <a:cs typeface="Arial"/>
                <a:sym typeface="Arial"/>
              </a:rPr>
              <a:t> </a:t>
            </a:r>
            <a:r>
              <a:rPr lang="en-US" sz="3600" kern="0" dirty="0" err="1">
                <a:solidFill>
                  <a:srgbClr val="1508B8"/>
                </a:solidFill>
                <a:cs typeface="Arial"/>
                <a:sym typeface="Arial"/>
              </a:rPr>
              <a:t>có</a:t>
            </a:r>
            <a:r>
              <a:rPr lang="en-US" sz="3600" kern="0" dirty="0">
                <a:solidFill>
                  <a:srgbClr val="1508B8"/>
                </a:solidFill>
                <a:cs typeface="Arial"/>
                <a:sym typeface="Arial"/>
              </a:rPr>
              <a:t> </a:t>
            </a:r>
            <a:r>
              <a:rPr lang="en-US" sz="3600" kern="0" dirty="0" err="1">
                <a:solidFill>
                  <a:srgbClr val="1508B8"/>
                </a:solidFill>
                <a:cs typeface="Arial"/>
                <a:sym typeface="Arial"/>
              </a:rPr>
              <a:t>sự</a:t>
            </a:r>
            <a:r>
              <a:rPr lang="en-US" sz="3600" kern="0" dirty="0">
                <a:solidFill>
                  <a:srgbClr val="1508B8"/>
                </a:solidFill>
                <a:cs typeface="Arial"/>
                <a:sym typeface="Arial"/>
              </a:rPr>
              <a:t> </a:t>
            </a:r>
            <a:r>
              <a:rPr lang="en-US" sz="3600" kern="0" dirty="0" err="1">
                <a:solidFill>
                  <a:srgbClr val="1508B8"/>
                </a:solidFill>
                <a:cs typeface="Arial"/>
                <a:sym typeface="Arial"/>
              </a:rPr>
              <a:t>phân</a:t>
            </a:r>
            <a:r>
              <a:rPr lang="en-US" sz="3600" kern="0" dirty="0">
                <a:solidFill>
                  <a:srgbClr val="1508B8"/>
                </a:solidFill>
                <a:cs typeface="Arial"/>
                <a:sym typeface="Arial"/>
              </a:rPr>
              <a:t> </a:t>
            </a:r>
            <a:r>
              <a:rPr lang="en-US" sz="3600" kern="0" dirty="0" err="1">
                <a:solidFill>
                  <a:srgbClr val="1508B8"/>
                </a:solidFill>
                <a:cs typeface="Arial"/>
                <a:sym typeface="Arial"/>
              </a:rPr>
              <a:t>hóa</a:t>
            </a:r>
            <a:r>
              <a:rPr lang="en-US" sz="3600" kern="0" dirty="0">
                <a:solidFill>
                  <a:srgbClr val="1508B8"/>
                </a:solidFill>
                <a:cs typeface="Arial"/>
                <a:sym typeface="Arial"/>
              </a:rPr>
              <a:t> </a:t>
            </a:r>
            <a:r>
              <a:rPr lang="en-US" sz="3600" kern="0" dirty="0" err="1">
                <a:solidFill>
                  <a:srgbClr val="1508B8"/>
                </a:solidFill>
                <a:cs typeface="Arial"/>
                <a:sym typeface="Arial"/>
              </a:rPr>
              <a:t>rõ</a:t>
            </a:r>
            <a:r>
              <a:rPr lang="en-US" sz="3600" kern="0" dirty="0">
                <a:solidFill>
                  <a:srgbClr val="1508B8"/>
                </a:solidFill>
                <a:cs typeface="Arial"/>
                <a:sym typeface="Arial"/>
              </a:rPr>
              <a:t> </a:t>
            </a:r>
            <a:r>
              <a:rPr lang="en-US" sz="3600" kern="0" dirty="0" err="1">
                <a:solidFill>
                  <a:srgbClr val="1508B8"/>
                </a:solidFill>
                <a:cs typeface="Arial"/>
                <a:sym typeface="Arial"/>
              </a:rPr>
              <a:t>nét</a:t>
            </a:r>
            <a:r>
              <a:rPr lang="en-US" sz="3600" kern="0" dirty="0">
                <a:solidFill>
                  <a:srgbClr val="1508B8"/>
                </a:solidFill>
                <a:cs typeface="Arial"/>
                <a:sym typeface="Arial"/>
              </a:rPr>
              <a:t> </a:t>
            </a:r>
            <a:r>
              <a:rPr lang="en-US" sz="3600" kern="0" dirty="0" err="1">
                <a:solidFill>
                  <a:srgbClr val="1508B8"/>
                </a:solidFill>
                <a:cs typeface="Arial"/>
                <a:sym typeface="Arial"/>
              </a:rPr>
              <a:t>theo</a:t>
            </a:r>
            <a:r>
              <a:rPr lang="en-US" sz="3600" kern="0" dirty="0">
                <a:solidFill>
                  <a:srgbClr val="1508B8"/>
                </a:solidFill>
                <a:cs typeface="Arial"/>
                <a:sym typeface="Arial"/>
              </a:rPr>
              <a:t> </a:t>
            </a:r>
            <a:r>
              <a:rPr lang="en-US" sz="3600" kern="0" dirty="0" err="1">
                <a:solidFill>
                  <a:srgbClr val="1508B8"/>
                </a:solidFill>
                <a:cs typeface="Arial"/>
                <a:sym typeface="Arial"/>
              </a:rPr>
              <a:t>đai</a:t>
            </a:r>
            <a:r>
              <a:rPr lang="en-US" sz="3600" kern="0" dirty="0">
                <a:solidFill>
                  <a:srgbClr val="1508B8"/>
                </a:solidFill>
                <a:cs typeface="Arial"/>
                <a:sym typeface="Arial"/>
              </a:rPr>
              <a:t> </a:t>
            </a:r>
            <a:r>
              <a:rPr lang="en-US" sz="3600" kern="0" dirty="0" err="1">
                <a:solidFill>
                  <a:srgbClr val="1508B8"/>
                </a:solidFill>
                <a:cs typeface="Arial"/>
                <a:sym typeface="Arial"/>
              </a:rPr>
              <a:t>cao</a:t>
            </a:r>
            <a:r>
              <a:rPr lang="en-US" sz="3600" kern="0" dirty="0">
                <a:solidFill>
                  <a:srgbClr val="1508B8"/>
                </a:solidFill>
                <a:cs typeface="Arial"/>
                <a:sym typeface="Arial"/>
              </a:rPr>
              <a:t>.</a:t>
            </a:r>
          </a:p>
        </p:txBody>
      </p:sp>
      <p:sp>
        <p:nvSpPr>
          <p:cNvPr id="4" name="Rectangle 3">
            <a:extLst>
              <a:ext uri="{FF2B5EF4-FFF2-40B4-BE49-F238E27FC236}">
                <a16:creationId xmlns:a16="http://schemas.microsoft.com/office/drawing/2014/main" id="{ED39F79F-290A-2BF4-7CA9-5002974A3E3F}"/>
              </a:ext>
            </a:extLst>
          </p:cNvPr>
          <p:cNvSpPr/>
          <p:nvPr/>
        </p:nvSpPr>
        <p:spPr>
          <a:xfrm>
            <a:off x="545347" y="6006029"/>
            <a:ext cx="17163104" cy="1200329"/>
          </a:xfrm>
          <a:prstGeom prst="rect">
            <a:avLst/>
          </a:prstGeom>
        </p:spPr>
        <p:txBody>
          <a:bodyPr wrap="square">
            <a:spAutoFit/>
          </a:bodyPr>
          <a:lstStyle/>
          <a:p>
            <a:pPr defTabSz="1371600">
              <a:buClr>
                <a:srgbClr val="000000"/>
              </a:buClr>
            </a:pPr>
            <a:r>
              <a:rPr lang="en-US" sz="3600" b="1" kern="0" dirty="0">
                <a:solidFill>
                  <a:srgbClr val="BCCCFE">
                    <a:lumMod val="50000"/>
                  </a:srgbClr>
                </a:solidFill>
                <a:cs typeface="Arial"/>
                <a:sym typeface="Arial"/>
              </a:rPr>
              <a:t>3.</a:t>
            </a:r>
            <a:r>
              <a:rPr lang="en-US" sz="3600" b="1" kern="0" dirty="0">
                <a:solidFill>
                  <a:srgbClr val="000000"/>
                </a:solidFill>
                <a:cs typeface="Arial"/>
                <a:sym typeface="Arial"/>
              </a:rPr>
              <a:t> </a:t>
            </a:r>
            <a:r>
              <a:rPr lang="en-US" sz="3600" kern="0" dirty="0" err="1">
                <a:solidFill>
                  <a:srgbClr val="1508B8"/>
                </a:solidFill>
                <a:cs typeface="Arial"/>
                <a:sym typeface="Arial"/>
              </a:rPr>
              <a:t>Đai</a:t>
            </a:r>
            <a:r>
              <a:rPr lang="en-US" sz="3600" kern="0" dirty="0">
                <a:solidFill>
                  <a:srgbClr val="1508B8"/>
                </a:solidFill>
                <a:cs typeface="Arial"/>
                <a:sym typeface="Arial"/>
              </a:rPr>
              <a:t> …………………. </a:t>
            </a:r>
            <a:r>
              <a:rPr lang="en-US" sz="3600" kern="0" dirty="0">
                <a:solidFill>
                  <a:srgbClr val="00B050"/>
                </a:solidFill>
                <a:cs typeface="Arial"/>
                <a:sym typeface="Arial"/>
              </a:rPr>
              <a:t>(</a:t>
            </a:r>
            <a:r>
              <a:rPr lang="en-US" sz="3600" kern="0" dirty="0" err="1">
                <a:solidFill>
                  <a:srgbClr val="00B050"/>
                </a:solidFill>
                <a:cs typeface="Arial"/>
                <a:sym typeface="Arial"/>
              </a:rPr>
              <a:t>ôn</a:t>
            </a:r>
            <a:r>
              <a:rPr lang="en-US" sz="3600" kern="0" dirty="0">
                <a:solidFill>
                  <a:srgbClr val="00B050"/>
                </a:solidFill>
                <a:cs typeface="Arial"/>
                <a:sym typeface="Arial"/>
              </a:rPr>
              <a:t> </a:t>
            </a:r>
            <a:r>
              <a:rPr lang="en-US" sz="3600" kern="0" dirty="0" err="1">
                <a:solidFill>
                  <a:srgbClr val="00B050"/>
                </a:solidFill>
                <a:cs typeface="Arial"/>
                <a:sym typeface="Arial"/>
              </a:rPr>
              <a:t>đới</a:t>
            </a:r>
            <a:r>
              <a:rPr lang="en-US" sz="3600" kern="0" dirty="0">
                <a:solidFill>
                  <a:srgbClr val="00B050"/>
                </a:solidFill>
                <a:cs typeface="Arial"/>
                <a:sym typeface="Arial"/>
              </a:rPr>
              <a:t> </a:t>
            </a:r>
            <a:r>
              <a:rPr lang="en-US" sz="3600" kern="0" dirty="0" err="1">
                <a:solidFill>
                  <a:srgbClr val="00B050"/>
                </a:solidFill>
                <a:cs typeface="Arial"/>
                <a:sym typeface="Arial"/>
              </a:rPr>
              <a:t>gió</a:t>
            </a:r>
            <a:r>
              <a:rPr lang="en-US" sz="3600" kern="0" dirty="0">
                <a:solidFill>
                  <a:srgbClr val="00B050"/>
                </a:solidFill>
                <a:cs typeface="Arial"/>
                <a:sym typeface="Arial"/>
              </a:rPr>
              <a:t> </a:t>
            </a:r>
            <a:r>
              <a:rPr lang="en-US" sz="3600" kern="0" dirty="0" err="1">
                <a:solidFill>
                  <a:srgbClr val="00B050"/>
                </a:solidFill>
                <a:cs typeface="Arial"/>
                <a:sym typeface="Arial"/>
              </a:rPr>
              <a:t>mùa</a:t>
            </a:r>
            <a:r>
              <a:rPr lang="en-US" sz="3600" kern="0" dirty="0">
                <a:solidFill>
                  <a:srgbClr val="00B050"/>
                </a:solidFill>
                <a:cs typeface="Arial"/>
                <a:sym typeface="Arial"/>
              </a:rPr>
              <a:t>/</a:t>
            </a:r>
            <a:r>
              <a:rPr lang="en-US" sz="3600" kern="0" dirty="0" err="1">
                <a:solidFill>
                  <a:srgbClr val="00B050"/>
                </a:solidFill>
                <a:cs typeface="Arial"/>
                <a:sym typeface="Arial"/>
              </a:rPr>
              <a:t>nhiệt</a:t>
            </a:r>
            <a:r>
              <a:rPr lang="en-US" sz="3600" kern="0" dirty="0">
                <a:solidFill>
                  <a:srgbClr val="00B050"/>
                </a:solidFill>
                <a:cs typeface="Arial"/>
                <a:sym typeface="Arial"/>
              </a:rPr>
              <a:t> </a:t>
            </a:r>
            <a:r>
              <a:rPr lang="en-US" sz="3600" kern="0" dirty="0" err="1">
                <a:solidFill>
                  <a:srgbClr val="00B050"/>
                </a:solidFill>
                <a:cs typeface="Arial"/>
                <a:sym typeface="Arial"/>
              </a:rPr>
              <a:t>đới</a:t>
            </a:r>
            <a:r>
              <a:rPr lang="en-US" sz="3600" kern="0" dirty="0">
                <a:solidFill>
                  <a:srgbClr val="00B050"/>
                </a:solidFill>
                <a:cs typeface="Arial"/>
                <a:sym typeface="Arial"/>
              </a:rPr>
              <a:t> </a:t>
            </a:r>
            <a:r>
              <a:rPr lang="en-US" sz="3600" kern="0" dirty="0" err="1">
                <a:solidFill>
                  <a:srgbClr val="00B050"/>
                </a:solidFill>
                <a:cs typeface="Arial"/>
                <a:sym typeface="Arial"/>
              </a:rPr>
              <a:t>gió</a:t>
            </a:r>
            <a:r>
              <a:rPr lang="en-US" sz="3600" kern="0" dirty="0">
                <a:solidFill>
                  <a:srgbClr val="00B050"/>
                </a:solidFill>
                <a:cs typeface="Arial"/>
                <a:sym typeface="Arial"/>
              </a:rPr>
              <a:t> </a:t>
            </a:r>
            <a:r>
              <a:rPr lang="en-US" sz="3600" kern="0" dirty="0" err="1">
                <a:solidFill>
                  <a:srgbClr val="00B050"/>
                </a:solidFill>
                <a:cs typeface="Arial"/>
                <a:sym typeface="Arial"/>
              </a:rPr>
              <a:t>mùa</a:t>
            </a:r>
            <a:r>
              <a:rPr lang="en-US" sz="3600" kern="0" dirty="0">
                <a:solidFill>
                  <a:srgbClr val="00B050"/>
                </a:solidFill>
                <a:cs typeface="Arial"/>
                <a:sym typeface="Arial"/>
              </a:rPr>
              <a:t>/</a:t>
            </a:r>
            <a:r>
              <a:rPr lang="en-US" sz="3600" kern="0" dirty="0" err="1">
                <a:solidFill>
                  <a:srgbClr val="00B050"/>
                </a:solidFill>
                <a:cs typeface="Arial"/>
                <a:sym typeface="Arial"/>
              </a:rPr>
              <a:t>cận</a:t>
            </a:r>
            <a:r>
              <a:rPr lang="en-US" sz="3600" kern="0" dirty="0">
                <a:solidFill>
                  <a:srgbClr val="00B050"/>
                </a:solidFill>
                <a:cs typeface="Arial"/>
                <a:sym typeface="Arial"/>
              </a:rPr>
              <a:t> </a:t>
            </a:r>
            <a:r>
              <a:rPr lang="en-US" sz="3600" kern="0" dirty="0" err="1">
                <a:solidFill>
                  <a:srgbClr val="00B050"/>
                </a:solidFill>
                <a:cs typeface="Arial"/>
                <a:sym typeface="Arial"/>
              </a:rPr>
              <a:t>nhiệt</a:t>
            </a:r>
            <a:r>
              <a:rPr lang="en-US" sz="3600" kern="0" dirty="0">
                <a:solidFill>
                  <a:srgbClr val="00B050"/>
                </a:solidFill>
                <a:cs typeface="Arial"/>
                <a:sym typeface="Arial"/>
              </a:rPr>
              <a:t> </a:t>
            </a:r>
            <a:r>
              <a:rPr lang="en-US" sz="3600" kern="0" dirty="0" err="1">
                <a:solidFill>
                  <a:srgbClr val="00B050"/>
                </a:solidFill>
                <a:cs typeface="Arial"/>
                <a:sym typeface="Arial"/>
              </a:rPr>
              <a:t>đới</a:t>
            </a:r>
            <a:r>
              <a:rPr lang="en-US" sz="3600" kern="0" dirty="0">
                <a:solidFill>
                  <a:srgbClr val="00B050"/>
                </a:solidFill>
                <a:cs typeface="Arial"/>
                <a:sym typeface="Arial"/>
              </a:rPr>
              <a:t> </a:t>
            </a:r>
            <a:r>
              <a:rPr lang="en-US" sz="3600" kern="0" dirty="0" err="1">
                <a:solidFill>
                  <a:srgbClr val="00B050"/>
                </a:solidFill>
                <a:cs typeface="Arial"/>
                <a:sym typeface="Arial"/>
              </a:rPr>
              <a:t>gió</a:t>
            </a:r>
            <a:r>
              <a:rPr lang="en-US" sz="3600" kern="0" dirty="0">
                <a:solidFill>
                  <a:srgbClr val="00B050"/>
                </a:solidFill>
                <a:cs typeface="Arial"/>
                <a:sym typeface="Arial"/>
              </a:rPr>
              <a:t> </a:t>
            </a:r>
            <a:r>
              <a:rPr lang="en-US" sz="3600" kern="0" dirty="0" err="1">
                <a:solidFill>
                  <a:srgbClr val="00B050"/>
                </a:solidFill>
                <a:cs typeface="Arial"/>
                <a:sym typeface="Arial"/>
              </a:rPr>
              <a:t>mùa</a:t>
            </a:r>
            <a:r>
              <a:rPr lang="en-US" sz="3600" kern="0" dirty="0">
                <a:solidFill>
                  <a:srgbClr val="00B050"/>
                </a:solidFill>
                <a:cs typeface="Arial"/>
                <a:sym typeface="Arial"/>
              </a:rPr>
              <a:t>): </a:t>
            </a:r>
            <a:r>
              <a:rPr lang="en-US" sz="3600" kern="0" dirty="0" err="1">
                <a:solidFill>
                  <a:srgbClr val="1508B8"/>
                </a:solidFill>
                <a:cs typeface="Arial"/>
                <a:sym typeface="Arial"/>
              </a:rPr>
              <a:t>có</a:t>
            </a:r>
            <a:r>
              <a:rPr lang="en-US" sz="3600" kern="0" dirty="0">
                <a:solidFill>
                  <a:srgbClr val="1508B8"/>
                </a:solidFill>
                <a:cs typeface="Arial"/>
                <a:sym typeface="Arial"/>
              </a:rPr>
              <a:t> </a:t>
            </a:r>
            <a:r>
              <a:rPr lang="en-US" sz="3600" kern="0" dirty="0" err="1">
                <a:solidFill>
                  <a:srgbClr val="1508B8"/>
                </a:solidFill>
                <a:cs typeface="Arial"/>
                <a:sym typeface="Arial"/>
              </a:rPr>
              <a:t>hệ</a:t>
            </a:r>
            <a:r>
              <a:rPr lang="en-US" sz="3600" kern="0" dirty="0">
                <a:solidFill>
                  <a:srgbClr val="1508B8"/>
                </a:solidFill>
                <a:cs typeface="Arial"/>
                <a:sym typeface="Arial"/>
              </a:rPr>
              <a:t> </a:t>
            </a:r>
            <a:r>
              <a:rPr lang="en-US" sz="3600" kern="0" dirty="0" err="1">
                <a:solidFill>
                  <a:srgbClr val="1508B8"/>
                </a:solidFill>
                <a:cs typeface="Arial"/>
                <a:sym typeface="Arial"/>
              </a:rPr>
              <a:t>sinh</a:t>
            </a:r>
            <a:r>
              <a:rPr lang="en-US" sz="3600" kern="0" dirty="0">
                <a:solidFill>
                  <a:srgbClr val="1508B8"/>
                </a:solidFill>
                <a:cs typeface="Arial"/>
                <a:sym typeface="Arial"/>
              </a:rPr>
              <a:t> </a:t>
            </a:r>
            <a:r>
              <a:rPr lang="en-US" sz="3600" kern="0" dirty="0" err="1">
                <a:solidFill>
                  <a:srgbClr val="1508B8"/>
                </a:solidFill>
                <a:cs typeface="Arial"/>
                <a:sym typeface="Arial"/>
              </a:rPr>
              <a:t>thái</a:t>
            </a:r>
            <a:r>
              <a:rPr lang="en-US" sz="3600" kern="0" dirty="0">
                <a:solidFill>
                  <a:srgbClr val="1508B8"/>
                </a:solidFill>
                <a:cs typeface="Arial"/>
                <a:sym typeface="Arial"/>
              </a:rPr>
              <a:t> </a:t>
            </a:r>
            <a:r>
              <a:rPr lang="en-US" sz="3600" kern="0" dirty="0" err="1">
                <a:solidFill>
                  <a:srgbClr val="1508B8"/>
                </a:solidFill>
                <a:cs typeface="Arial"/>
                <a:sym typeface="Arial"/>
              </a:rPr>
              <a:t>rừng</a:t>
            </a:r>
            <a:r>
              <a:rPr lang="en-US" sz="3600" kern="0" dirty="0">
                <a:solidFill>
                  <a:srgbClr val="1508B8"/>
                </a:solidFill>
                <a:cs typeface="Arial"/>
                <a:sym typeface="Arial"/>
              </a:rPr>
              <a:t> </a:t>
            </a:r>
            <a:r>
              <a:rPr lang="en-US" sz="3600" kern="0" dirty="0" err="1">
                <a:solidFill>
                  <a:srgbClr val="1508B8"/>
                </a:solidFill>
                <a:cs typeface="Arial"/>
                <a:sym typeface="Arial"/>
              </a:rPr>
              <a:t>mưa</a:t>
            </a:r>
            <a:r>
              <a:rPr lang="en-US" sz="3600" kern="0" dirty="0">
                <a:solidFill>
                  <a:srgbClr val="1508B8"/>
                </a:solidFill>
                <a:cs typeface="Arial"/>
                <a:sym typeface="Arial"/>
              </a:rPr>
              <a:t> </a:t>
            </a:r>
            <a:r>
              <a:rPr lang="en-US" sz="3600" kern="0" dirty="0" err="1">
                <a:solidFill>
                  <a:srgbClr val="1508B8"/>
                </a:solidFill>
                <a:cs typeface="Arial"/>
                <a:sym typeface="Arial"/>
              </a:rPr>
              <a:t>nhiệt</a:t>
            </a:r>
            <a:r>
              <a:rPr lang="en-US" sz="3600" kern="0" dirty="0">
                <a:solidFill>
                  <a:srgbClr val="1508B8"/>
                </a:solidFill>
                <a:cs typeface="Arial"/>
                <a:sym typeface="Arial"/>
              </a:rPr>
              <a:t> </a:t>
            </a:r>
            <a:r>
              <a:rPr lang="en-US" sz="3600" kern="0" dirty="0" err="1">
                <a:solidFill>
                  <a:srgbClr val="1508B8"/>
                </a:solidFill>
                <a:cs typeface="Arial"/>
                <a:sym typeface="Arial"/>
              </a:rPr>
              <a:t>đới</a:t>
            </a:r>
            <a:r>
              <a:rPr lang="en-US" sz="3600" kern="0" dirty="0">
                <a:solidFill>
                  <a:srgbClr val="1508B8"/>
                </a:solidFill>
                <a:cs typeface="Arial"/>
                <a:sym typeface="Arial"/>
              </a:rPr>
              <a:t> </a:t>
            </a:r>
            <a:r>
              <a:rPr lang="en-US" sz="3600" kern="0" dirty="0" err="1">
                <a:solidFill>
                  <a:srgbClr val="1508B8"/>
                </a:solidFill>
                <a:cs typeface="Arial"/>
                <a:sym typeface="Arial"/>
              </a:rPr>
              <a:t>và</a:t>
            </a:r>
            <a:r>
              <a:rPr lang="en-US" sz="3600" kern="0" dirty="0">
                <a:solidFill>
                  <a:srgbClr val="1508B8"/>
                </a:solidFill>
                <a:cs typeface="Arial"/>
                <a:sym typeface="Arial"/>
              </a:rPr>
              <a:t> </a:t>
            </a:r>
            <a:r>
              <a:rPr lang="en-US" sz="3600" kern="0" dirty="0" err="1">
                <a:solidFill>
                  <a:srgbClr val="1508B8"/>
                </a:solidFill>
                <a:cs typeface="Arial"/>
                <a:sym typeface="Arial"/>
              </a:rPr>
              <a:t>rừng</a:t>
            </a:r>
            <a:r>
              <a:rPr lang="en-US" sz="3600" kern="0" dirty="0">
                <a:solidFill>
                  <a:srgbClr val="1508B8"/>
                </a:solidFill>
                <a:cs typeface="Arial"/>
                <a:sym typeface="Arial"/>
              </a:rPr>
              <a:t> </a:t>
            </a:r>
            <a:r>
              <a:rPr lang="en-US" sz="3600" kern="0" dirty="0" err="1">
                <a:solidFill>
                  <a:srgbClr val="1508B8"/>
                </a:solidFill>
                <a:cs typeface="Arial"/>
                <a:sym typeface="Arial"/>
              </a:rPr>
              <a:t>nhiệt</a:t>
            </a:r>
            <a:r>
              <a:rPr lang="en-US" sz="3600" kern="0" dirty="0">
                <a:solidFill>
                  <a:srgbClr val="1508B8"/>
                </a:solidFill>
                <a:cs typeface="Arial"/>
                <a:sym typeface="Arial"/>
              </a:rPr>
              <a:t> </a:t>
            </a:r>
            <a:r>
              <a:rPr lang="en-US" sz="3600" kern="0" dirty="0" err="1">
                <a:solidFill>
                  <a:srgbClr val="1508B8"/>
                </a:solidFill>
                <a:cs typeface="Arial"/>
                <a:sym typeface="Arial"/>
              </a:rPr>
              <a:t>đới</a:t>
            </a:r>
            <a:r>
              <a:rPr lang="en-US" sz="3600" kern="0" dirty="0">
                <a:solidFill>
                  <a:srgbClr val="1508B8"/>
                </a:solidFill>
                <a:cs typeface="Arial"/>
                <a:sym typeface="Arial"/>
              </a:rPr>
              <a:t> </a:t>
            </a:r>
            <a:r>
              <a:rPr lang="en-US" sz="3600" kern="0" dirty="0" err="1">
                <a:solidFill>
                  <a:srgbClr val="1508B8"/>
                </a:solidFill>
                <a:cs typeface="Arial"/>
                <a:sym typeface="Arial"/>
              </a:rPr>
              <a:t>gió</a:t>
            </a:r>
            <a:r>
              <a:rPr lang="en-US" sz="3600" kern="0" dirty="0">
                <a:solidFill>
                  <a:srgbClr val="1508B8"/>
                </a:solidFill>
                <a:cs typeface="Arial"/>
                <a:sym typeface="Arial"/>
              </a:rPr>
              <a:t> </a:t>
            </a:r>
            <a:r>
              <a:rPr lang="en-US" sz="3600" kern="0" dirty="0" err="1">
                <a:solidFill>
                  <a:srgbClr val="1508B8"/>
                </a:solidFill>
                <a:cs typeface="Arial"/>
                <a:sym typeface="Arial"/>
              </a:rPr>
              <a:t>mùa</a:t>
            </a:r>
            <a:r>
              <a:rPr lang="en-US" sz="3600" kern="0" dirty="0">
                <a:solidFill>
                  <a:srgbClr val="1508B8"/>
                </a:solidFill>
                <a:cs typeface="Arial"/>
                <a:sym typeface="Arial"/>
              </a:rPr>
              <a:t>.</a:t>
            </a:r>
          </a:p>
        </p:txBody>
      </p:sp>
      <p:sp>
        <p:nvSpPr>
          <p:cNvPr id="5" name="Rectangle 4">
            <a:extLst>
              <a:ext uri="{FF2B5EF4-FFF2-40B4-BE49-F238E27FC236}">
                <a16:creationId xmlns:a16="http://schemas.microsoft.com/office/drawing/2014/main" id="{902DF3A4-13DB-46D7-EBC4-50F67162868D}"/>
              </a:ext>
            </a:extLst>
          </p:cNvPr>
          <p:cNvSpPr/>
          <p:nvPr/>
        </p:nvSpPr>
        <p:spPr>
          <a:xfrm>
            <a:off x="545346" y="7386417"/>
            <a:ext cx="17765274" cy="1200329"/>
          </a:xfrm>
          <a:prstGeom prst="rect">
            <a:avLst/>
          </a:prstGeom>
        </p:spPr>
        <p:txBody>
          <a:bodyPr wrap="square">
            <a:spAutoFit/>
          </a:bodyPr>
          <a:lstStyle/>
          <a:p>
            <a:pPr defTabSz="1371600">
              <a:buClr>
                <a:srgbClr val="000000"/>
              </a:buClr>
            </a:pPr>
            <a:r>
              <a:rPr lang="en-US" sz="3600" b="1" kern="0" dirty="0">
                <a:solidFill>
                  <a:srgbClr val="BCCCFE">
                    <a:lumMod val="50000"/>
                  </a:srgbClr>
                </a:solidFill>
                <a:cs typeface="Arial"/>
                <a:sym typeface="Arial"/>
              </a:rPr>
              <a:t>4</a:t>
            </a:r>
            <a:r>
              <a:rPr lang="en-US" sz="3600" b="1" kern="0" dirty="0">
                <a:solidFill>
                  <a:srgbClr val="000000"/>
                </a:solidFill>
                <a:cs typeface="Arial"/>
                <a:sym typeface="Arial"/>
              </a:rPr>
              <a:t>. </a:t>
            </a:r>
            <a:r>
              <a:rPr lang="en-US" sz="3600" kern="0" dirty="0" err="1">
                <a:solidFill>
                  <a:srgbClr val="1508B8"/>
                </a:solidFill>
                <a:cs typeface="Arial"/>
                <a:sym typeface="Arial"/>
              </a:rPr>
              <a:t>Đai</a:t>
            </a:r>
            <a:r>
              <a:rPr lang="en-US" sz="3600" kern="0" dirty="0">
                <a:solidFill>
                  <a:srgbClr val="1508B8"/>
                </a:solidFill>
                <a:cs typeface="Arial"/>
                <a:sym typeface="Arial"/>
              </a:rPr>
              <a:t> </a:t>
            </a:r>
            <a:r>
              <a:rPr lang="en-US" sz="3600" kern="0" dirty="0" err="1">
                <a:solidFill>
                  <a:srgbClr val="1508B8"/>
                </a:solidFill>
                <a:cs typeface="Arial"/>
                <a:sym typeface="Arial"/>
              </a:rPr>
              <a:t>cận</a:t>
            </a:r>
            <a:r>
              <a:rPr lang="en-US" sz="3600" kern="0" dirty="0">
                <a:solidFill>
                  <a:srgbClr val="1508B8"/>
                </a:solidFill>
                <a:cs typeface="Arial"/>
                <a:sym typeface="Arial"/>
              </a:rPr>
              <a:t> </a:t>
            </a:r>
            <a:r>
              <a:rPr lang="en-US" sz="3600" kern="0" dirty="0" err="1">
                <a:solidFill>
                  <a:srgbClr val="1508B8"/>
                </a:solidFill>
                <a:cs typeface="Arial"/>
                <a:sym typeface="Arial"/>
              </a:rPr>
              <a:t>nhiệt</a:t>
            </a:r>
            <a:r>
              <a:rPr lang="en-US" sz="3600" kern="0" dirty="0">
                <a:solidFill>
                  <a:srgbClr val="1508B8"/>
                </a:solidFill>
                <a:cs typeface="Arial"/>
                <a:sym typeface="Arial"/>
              </a:rPr>
              <a:t> </a:t>
            </a:r>
            <a:r>
              <a:rPr lang="en-US" sz="3600" kern="0" dirty="0" err="1">
                <a:solidFill>
                  <a:srgbClr val="1508B8"/>
                </a:solidFill>
                <a:cs typeface="Arial"/>
                <a:sym typeface="Arial"/>
              </a:rPr>
              <a:t>đới</a:t>
            </a:r>
            <a:r>
              <a:rPr lang="en-US" sz="3600" kern="0" dirty="0">
                <a:solidFill>
                  <a:srgbClr val="1508B8"/>
                </a:solidFill>
                <a:cs typeface="Arial"/>
                <a:sym typeface="Arial"/>
              </a:rPr>
              <a:t> </a:t>
            </a:r>
            <a:r>
              <a:rPr lang="en-US" sz="3600" kern="0" dirty="0" err="1">
                <a:solidFill>
                  <a:srgbClr val="1508B8"/>
                </a:solidFill>
                <a:cs typeface="Arial"/>
                <a:sym typeface="Arial"/>
              </a:rPr>
              <a:t>gió</a:t>
            </a:r>
            <a:r>
              <a:rPr lang="en-US" sz="3600" kern="0" dirty="0">
                <a:solidFill>
                  <a:srgbClr val="1508B8"/>
                </a:solidFill>
                <a:cs typeface="Arial"/>
                <a:sym typeface="Arial"/>
              </a:rPr>
              <a:t> </a:t>
            </a:r>
            <a:r>
              <a:rPr lang="en-US" sz="3600" kern="0" dirty="0" err="1">
                <a:solidFill>
                  <a:srgbClr val="1508B8"/>
                </a:solidFill>
                <a:cs typeface="Arial"/>
                <a:sym typeface="Arial"/>
              </a:rPr>
              <a:t>mùa</a:t>
            </a:r>
            <a:r>
              <a:rPr lang="en-US" sz="3600" kern="0" dirty="0">
                <a:solidFill>
                  <a:srgbClr val="1508B8"/>
                </a:solidFill>
                <a:cs typeface="Arial"/>
                <a:sym typeface="Arial"/>
              </a:rPr>
              <a:t> </a:t>
            </a:r>
            <a:r>
              <a:rPr lang="en-US" sz="3600" kern="0" dirty="0" err="1">
                <a:solidFill>
                  <a:srgbClr val="1508B8"/>
                </a:solidFill>
                <a:cs typeface="Arial"/>
                <a:sym typeface="Arial"/>
              </a:rPr>
              <a:t>trên</a:t>
            </a:r>
            <a:r>
              <a:rPr lang="en-US" sz="3600" kern="0" dirty="0">
                <a:solidFill>
                  <a:srgbClr val="1508B8"/>
                </a:solidFill>
                <a:cs typeface="Arial"/>
                <a:sym typeface="Arial"/>
              </a:rPr>
              <a:t> </a:t>
            </a:r>
            <a:r>
              <a:rPr lang="en-US" sz="3600" kern="0" dirty="0" err="1">
                <a:solidFill>
                  <a:srgbClr val="1508B8"/>
                </a:solidFill>
                <a:cs typeface="Arial"/>
                <a:sym typeface="Arial"/>
              </a:rPr>
              <a:t>núi</a:t>
            </a:r>
            <a:r>
              <a:rPr lang="en-US" sz="3600" kern="0" dirty="0">
                <a:solidFill>
                  <a:srgbClr val="1508B8"/>
                </a:solidFill>
                <a:cs typeface="Arial"/>
                <a:sym typeface="Arial"/>
              </a:rPr>
              <a:t>: </a:t>
            </a:r>
            <a:r>
              <a:rPr lang="en-US" sz="3600" kern="0" dirty="0" err="1">
                <a:solidFill>
                  <a:srgbClr val="1508B8"/>
                </a:solidFill>
                <a:cs typeface="Arial"/>
                <a:sym typeface="Arial"/>
              </a:rPr>
              <a:t>có</a:t>
            </a:r>
            <a:r>
              <a:rPr lang="en-US" sz="3600" kern="0" dirty="0">
                <a:solidFill>
                  <a:srgbClr val="1508B8"/>
                </a:solidFill>
                <a:cs typeface="Arial"/>
                <a:sym typeface="Arial"/>
              </a:rPr>
              <a:t> </a:t>
            </a:r>
            <a:r>
              <a:rPr lang="en-US" sz="3600" kern="0" dirty="0" err="1">
                <a:solidFill>
                  <a:srgbClr val="1508B8"/>
                </a:solidFill>
                <a:cs typeface="Arial"/>
                <a:sym typeface="Arial"/>
              </a:rPr>
              <a:t>hệ</a:t>
            </a:r>
            <a:r>
              <a:rPr lang="en-US" sz="3600" kern="0" dirty="0">
                <a:solidFill>
                  <a:srgbClr val="1508B8"/>
                </a:solidFill>
                <a:cs typeface="Arial"/>
                <a:sym typeface="Arial"/>
              </a:rPr>
              <a:t> </a:t>
            </a:r>
            <a:r>
              <a:rPr lang="en-US" sz="3600" kern="0" dirty="0" err="1">
                <a:solidFill>
                  <a:srgbClr val="1508B8"/>
                </a:solidFill>
                <a:cs typeface="Arial"/>
                <a:sym typeface="Arial"/>
              </a:rPr>
              <a:t>sinh</a:t>
            </a:r>
            <a:r>
              <a:rPr lang="en-US" sz="3600" kern="0" dirty="0">
                <a:solidFill>
                  <a:srgbClr val="1508B8"/>
                </a:solidFill>
                <a:cs typeface="Arial"/>
                <a:sym typeface="Arial"/>
              </a:rPr>
              <a:t> </a:t>
            </a:r>
            <a:r>
              <a:rPr lang="en-US" sz="3600" kern="0" dirty="0" err="1">
                <a:solidFill>
                  <a:srgbClr val="1508B8"/>
                </a:solidFill>
                <a:cs typeface="Arial"/>
                <a:sym typeface="Arial"/>
              </a:rPr>
              <a:t>thái</a:t>
            </a:r>
            <a:r>
              <a:rPr lang="en-US" sz="3600" kern="0" dirty="0">
                <a:solidFill>
                  <a:srgbClr val="1508B8"/>
                </a:solidFill>
                <a:cs typeface="Arial"/>
                <a:sym typeface="Arial"/>
              </a:rPr>
              <a:t> ……………………………. </a:t>
            </a:r>
            <a:r>
              <a:rPr lang="en-US" sz="3600" kern="0" dirty="0">
                <a:solidFill>
                  <a:srgbClr val="00B050"/>
                </a:solidFill>
                <a:cs typeface="Arial"/>
                <a:sym typeface="Arial"/>
              </a:rPr>
              <a:t>(</a:t>
            </a:r>
            <a:r>
              <a:rPr lang="en-US" sz="3600" kern="0" dirty="0" err="1">
                <a:solidFill>
                  <a:srgbClr val="00B050"/>
                </a:solidFill>
                <a:cs typeface="Arial"/>
                <a:sym typeface="Arial"/>
              </a:rPr>
              <a:t>rừng</a:t>
            </a:r>
            <a:r>
              <a:rPr lang="en-US" sz="3600" kern="0" dirty="0">
                <a:solidFill>
                  <a:srgbClr val="00B050"/>
                </a:solidFill>
                <a:cs typeface="Arial"/>
                <a:sym typeface="Arial"/>
              </a:rPr>
              <a:t> </a:t>
            </a:r>
            <a:r>
              <a:rPr lang="en-US" sz="3600" kern="0" dirty="0" err="1">
                <a:solidFill>
                  <a:srgbClr val="00B050"/>
                </a:solidFill>
                <a:cs typeface="Arial"/>
                <a:sym typeface="Arial"/>
              </a:rPr>
              <a:t>lá</a:t>
            </a:r>
            <a:r>
              <a:rPr lang="en-US" sz="3600" kern="0" dirty="0">
                <a:solidFill>
                  <a:srgbClr val="00B050"/>
                </a:solidFill>
                <a:cs typeface="Arial"/>
                <a:sym typeface="Arial"/>
              </a:rPr>
              <a:t> </a:t>
            </a:r>
            <a:r>
              <a:rPr lang="en-US" sz="3600" kern="0" dirty="0" err="1">
                <a:solidFill>
                  <a:srgbClr val="00B050"/>
                </a:solidFill>
                <a:cs typeface="Arial"/>
                <a:sym typeface="Arial"/>
              </a:rPr>
              <a:t>kim</a:t>
            </a:r>
            <a:r>
              <a:rPr lang="en-US" sz="3600" kern="0" dirty="0">
                <a:solidFill>
                  <a:srgbClr val="00B050"/>
                </a:solidFill>
                <a:cs typeface="Arial"/>
                <a:sym typeface="Arial"/>
              </a:rPr>
              <a:t>/</a:t>
            </a:r>
            <a:r>
              <a:rPr lang="en-US" sz="3600" kern="0" dirty="0" err="1">
                <a:solidFill>
                  <a:srgbClr val="00B050"/>
                </a:solidFill>
                <a:cs typeface="Arial"/>
                <a:sym typeface="Arial"/>
              </a:rPr>
              <a:t>rừng</a:t>
            </a:r>
            <a:r>
              <a:rPr lang="en-US" sz="3600" kern="0" dirty="0">
                <a:solidFill>
                  <a:srgbClr val="00B050"/>
                </a:solidFill>
                <a:cs typeface="Arial"/>
                <a:sym typeface="Arial"/>
              </a:rPr>
              <a:t> </a:t>
            </a:r>
            <a:r>
              <a:rPr lang="en-US" sz="3600" kern="0" dirty="0" err="1">
                <a:solidFill>
                  <a:srgbClr val="00B050"/>
                </a:solidFill>
                <a:cs typeface="Arial"/>
                <a:sym typeface="Arial"/>
              </a:rPr>
              <a:t>lá</a:t>
            </a:r>
            <a:r>
              <a:rPr lang="en-US" sz="3600" kern="0" dirty="0">
                <a:solidFill>
                  <a:srgbClr val="00B050"/>
                </a:solidFill>
                <a:cs typeface="Arial"/>
                <a:sym typeface="Arial"/>
              </a:rPr>
              <a:t> </a:t>
            </a:r>
            <a:r>
              <a:rPr lang="en-US" sz="3600" kern="0" dirty="0" err="1">
                <a:solidFill>
                  <a:srgbClr val="00B050"/>
                </a:solidFill>
                <a:cs typeface="Arial"/>
                <a:sym typeface="Arial"/>
              </a:rPr>
              <a:t>rộng</a:t>
            </a:r>
            <a:r>
              <a:rPr lang="en-US" sz="3600" kern="0" dirty="0">
                <a:solidFill>
                  <a:srgbClr val="00B050"/>
                </a:solidFill>
                <a:cs typeface="Arial"/>
                <a:sym typeface="Arial"/>
              </a:rPr>
              <a:t> </a:t>
            </a:r>
            <a:r>
              <a:rPr lang="en-US" sz="3600" kern="0" dirty="0" err="1">
                <a:solidFill>
                  <a:srgbClr val="00B050"/>
                </a:solidFill>
                <a:cs typeface="Arial"/>
                <a:sym typeface="Arial"/>
              </a:rPr>
              <a:t>cận</a:t>
            </a:r>
            <a:r>
              <a:rPr lang="en-US" sz="3600" kern="0" dirty="0">
                <a:solidFill>
                  <a:srgbClr val="00B050"/>
                </a:solidFill>
                <a:cs typeface="Arial"/>
                <a:sym typeface="Arial"/>
              </a:rPr>
              <a:t> </a:t>
            </a:r>
            <a:r>
              <a:rPr lang="en-US" sz="3600" kern="0" dirty="0" err="1">
                <a:solidFill>
                  <a:srgbClr val="00B050"/>
                </a:solidFill>
                <a:cs typeface="Arial"/>
                <a:sym typeface="Arial"/>
              </a:rPr>
              <a:t>nhiệt</a:t>
            </a:r>
            <a:r>
              <a:rPr lang="en-US" sz="3600" kern="0" dirty="0">
                <a:solidFill>
                  <a:srgbClr val="00B050"/>
                </a:solidFill>
                <a:cs typeface="Arial"/>
                <a:sym typeface="Arial"/>
              </a:rPr>
              <a:t>/</a:t>
            </a:r>
            <a:r>
              <a:rPr lang="en-US" sz="3600" kern="0" dirty="0" err="1">
                <a:solidFill>
                  <a:srgbClr val="00B050"/>
                </a:solidFill>
                <a:cs typeface="Arial"/>
                <a:sym typeface="Arial"/>
              </a:rPr>
              <a:t>rừng</a:t>
            </a:r>
            <a:r>
              <a:rPr lang="en-US" sz="3600" kern="0" dirty="0">
                <a:solidFill>
                  <a:srgbClr val="00B050"/>
                </a:solidFill>
                <a:cs typeface="Arial"/>
                <a:sym typeface="Arial"/>
              </a:rPr>
              <a:t> </a:t>
            </a:r>
            <a:r>
              <a:rPr lang="en-US" sz="3600" kern="0" dirty="0" err="1">
                <a:solidFill>
                  <a:srgbClr val="00B050"/>
                </a:solidFill>
                <a:cs typeface="Arial"/>
                <a:sym typeface="Arial"/>
              </a:rPr>
              <a:t>nhiệt</a:t>
            </a:r>
            <a:r>
              <a:rPr lang="en-US" sz="3600" kern="0" dirty="0">
                <a:solidFill>
                  <a:srgbClr val="00B050"/>
                </a:solidFill>
                <a:cs typeface="Arial"/>
                <a:sym typeface="Arial"/>
              </a:rPr>
              <a:t> </a:t>
            </a:r>
            <a:r>
              <a:rPr lang="en-US" sz="3600" kern="0" dirty="0" err="1">
                <a:solidFill>
                  <a:srgbClr val="00B050"/>
                </a:solidFill>
                <a:cs typeface="Arial"/>
                <a:sym typeface="Arial"/>
              </a:rPr>
              <a:t>đới</a:t>
            </a:r>
            <a:r>
              <a:rPr lang="en-US" sz="3600" kern="0" dirty="0">
                <a:solidFill>
                  <a:srgbClr val="00B050"/>
                </a:solidFill>
                <a:cs typeface="Arial"/>
                <a:sym typeface="Arial"/>
              </a:rPr>
              <a:t>) </a:t>
            </a:r>
            <a:r>
              <a:rPr lang="en-US" sz="3600" kern="0" dirty="0" err="1">
                <a:solidFill>
                  <a:srgbClr val="1508B8"/>
                </a:solidFill>
                <a:cs typeface="Arial"/>
                <a:sym typeface="Arial"/>
              </a:rPr>
              <a:t>nhóm</a:t>
            </a:r>
            <a:r>
              <a:rPr lang="en-US" sz="3600" kern="0" dirty="0">
                <a:solidFill>
                  <a:srgbClr val="1508B8"/>
                </a:solidFill>
                <a:cs typeface="Arial"/>
                <a:sym typeface="Arial"/>
              </a:rPr>
              <a:t> </a:t>
            </a:r>
            <a:r>
              <a:rPr lang="en-US" sz="3600" kern="0" dirty="0" err="1">
                <a:solidFill>
                  <a:srgbClr val="1508B8"/>
                </a:solidFill>
                <a:cs typeface="Arial"/>
                <a:sym typeface="Arial"/>
              </a:rPr>
              <a:t>đất</a:t>
            </a:r>
            <a:r>
              <a:rPr lang="en-US" sz="3600" kern="0" dirty="0">
                <a:solidFill>
                  <a:srgbClr val="1508B8"/>
                </a:solidFill>
                <a:cs typeface="Arial"/>
                <a:sym typeface="Arial"/>
              </a:rPr>
              <a:t> </a:t>
            </a:r>
            <a:r>
              <a:rPr lang="en-US" sz="3600" kern="0" dirty="0" err="1">
                <a:solidFill>
                  <a:srgbClr val="1508B8"/>
                </a:solidFill>
                <a:cs typeface="Arial"/>
                <a:sym typeface="Arial"/>
              </a:rPr>
              <a:t>điển</a:t>
            </a:r>
            <a:r>
              <a:rPr lang="en-US" sz="3600" kern="0" dirty="0">
                <a:solidFill>
                  <a:srgbClr val="1508B8"/>
                </a:solidFill>
                <a:cs typeface="Arial"/>
                <a:sym typeface="Arial"/>
              </a:rPr>
              <a:t> </a:t>
            </a:r>
            <a:r>
              <a:rPr lang="en-US" sz="3600" kern="0" dirty="0" err="1">
                <a:solidFill>
                  <a:srgbClr val="1508B8"/>
                </a:solidFill>
                <a:cs typeface="Arial"/>
                <a:sym typeface="Arial"/>
              </a:rPr>
              <a:t>hình</a:t>
            </a:r>
            <a:r>
              <a:rPr lang="en-US" sz="3600" kern="0" dirty="0">
                <a:solidFill>
                  <a:srgbClr val="1508B8"/>
                </a:solidFill>
                <a:cs typeface="Arial"/>
                <a:sym typeface="Arial"/>
              </a:rPr>
              <a:t> </a:t>
            </a:r>
            <a:r>
              <a:rPr lang="en-US" sz="3600" kern="0" dirty="0" err="1">
                <a:solidFill>
                  <a:srgbClr val="1508B8"/>
                </a:solidFill>
                <a:cs typeface="Arial"/>
                <a:sym typeface="Arial"/>
              </a:rPr>
              <a:t>là</a:t>
            </a:r>
            <a:r>
              <a:rPr lang="en-US" sz="3600" kern="0" dirty="0">
                <a:solidFill>
                  <a:srgbClr val="1508B8"/>
                </a:solidFill>
                <a:cs typeface="Arial"/>
                <a:sym typeface="Arial"/>
              </a:rPr>
              <a:t> </a:t>
            </a:r>
            <a:r>
              <a:rPr lang="en-US" sz="3600" kern="0" dirty="0" err="1">
                <a:solidFill>
                  <a:srgbClr val="1508B8"/>
                </a:solidFill>
                <a:cs typeface="Arial"/>
                <a:sym typeface="Arial"/>
              </a:rPr>
              <a:t>đất</a:t>
            </a:r>
            <a:r>
              <a:rPr lang="en-US" sz="3600" kern="0" dirty="0">
                <a:solidFill>
                  <a:srgbClr val="1508B8"/>
                </a:solidFill>
                <a:cs typeface="Arial"/>
                <a:sym typeface="Arial"/>
              </a:rPr>
              <a:t> </a:t>
            </a:r>
            <a:r>
              <a:rPr lang="en-US" sz="3600" kern="0" dirty="0" err="1">
                <a:solidFill>
                  <a:srgbClr val="1508B8"/>
                </a:solidFill>
                <a:cs typeface="Arial"/>
                <a:sym typeface="Arial"/>
              </a:rPr>
              <a:t>Feralit</a:t>
            </a:r>
            <a:r>
              <a:rPr lang="en-US" sz="3600" kern="0" dirty="0">
                <a:solidFill>
                  <a:srgbClr val="1508B8"/>
                </a:solidFill>
                <a:cs typeface="Arial"/>
                <a:sym typeface="Arial"/>
              </a:rPr>
              <a:t>.</a:t>
            </a:r>
            <a:endParaRPr lang="en-US" sz="3600" kern="0" dirty="0">
              <a:solidFill>
                <a:srgbClr val="FF0000"/>
              </a:solidFill>
              <a:cs typeface="Arial"/>
              <a:sym typeface="Arial"/>
            </a:endParaRPr>
          </a:p>
        </p:txBody>
      </p:sp>
      <p:sp>
        <p:nvSpPr>
          <p:cNvPr id="6" name="Rectangle 5">
            <a:extLst>
              <a:ext uri="{FF2B5EF4-FFF2-40B4-BE49-F238E27FC236}">
                <a16:creationId xmlns:a16="http://schemas.microsoft.com/office/drawing/2014/main" id="{0CC7AEFA-4DE4-2FA1-24F7-8E0817C433D6}"/>
              </a:ext>
            </a:extLst>
          </p:cNvPr>
          <p:cNvSpPr/>
          <p:nvPr/>
        </p:nvSpPr>
        <p:spPr>
          <a:xfrm>
            <a:off x="545345" y="8766806"/>
            <a:ext cx="17163104" cy="1200329"/>
          </a:xfrm>
          <a:prstGeom prst="rect">
            <a:avLst/>
          </a:prstGeom>
        </p:spPr>
        <p:txBody>
          <a:bodyPr wrap="square">
            <a:spAutoFit/>
          </a:bodyPr>
          <a:lstStyle/>
          <a:p>
            <a:pPr defTabSz="1371600">
              <a:buClr>
                <a:srgbClr val="000000"/>
              </a:buClr>
            </a:pPr>
            <a:r>
              <a:rPr lang="en-US" sz="3600" b="1" kern="0" dirty="0">
                <a:solidFill>
                  <a:srgbClr val="BCCCFE">
                    <a:lumMod val="50000"/>
                  </a:srgbClr>
                </a:solidFill>
                <a:cs typeface="Arial"/>
                <a:sym typeface="Arial"/>
              </a:rPr>
              <a:t>5</a:t>
            </a:r>
            <a:r>
              <a:rPr lang="en-US" sz="3600" b="1" kern="0" dirty="0">
                <a:solidFill>
                  <a:srgbClr val="000000"/>
                </a:solidFill>
                <a:cs typeface="Arial"/>
                <a:sym typeface="Arial"/>
              </a:rPr>
              <a:t>. </a:t>
            </a:r>
            <a:r>
              <a:rPr lang="en-US" sz="3600" kern="0" dirty="0" err="1">
                <a:solidFill>
                  <a:srgbClr val="1508B8"/>
                </a:solidFill>
                <a:cs typeface="Arial"/>
                <a:sym typeface="Arial"/>
              </a:rPr>
              <a:t>Đai</a:t>
            </a:r>
            <a:r>
              <a:rPr lang="en-US" sz="3600" kern="0" dirty="0">
                <a:solidFill>
                  <a:srgbClr val="1508B8"/>
                </a:solidFill>
                <a:cs typeface="Arial"/>
                <a:sym typeface="Arial"/>
              </a:rPr>
              <a:t> </a:t>
            </a:r>
            <a:r>
              <a:rPr lang="en-US" sz="3600" kern="0" dirty="0" err="1">
                <a:solidFill>
                  <a:srgbClr val="1508B8"/>
                </a:solidFill>
                <a:cs typeface="Arial"/>
                <a:sym typeface="Arial"/>
              </a:rPr>
              <a:t>ôn</a:t>
            </a:r>
            <a:r>
              <a:rPr lang="en-US" sz="3600" kern="0" dirty="0">
                <a:solidFill>
                  <a:srgbClr val="1508B8"/>
                </a:solidFill>
                <a:cs typeface="Arial"/>
                <a:sym typeface="Arial"/>
              </a:rPr>
              <a:t> </a:t>
            </a:r>
            <a:r>
              <a:rPr lang="en-US" sz="3600" kern="0" dirty="0" err="1">
                <a:solidFill>
                  <a:srgbClr val="1508B8"/>
                </a:solidFill>
                <a:cs typeface="Arial"/>
                <a:sym typeface="Arial"/>
              </a:rPr>
              <a:t>đới</a:t>
            </a:r>
            <a:r>
              <a:rPr lang="en-US" sz="3600" kern="0" dirty="0">
                <a:solidFill>
                  <a:srgbClr val="1508B8"/>
                </a:solidFill>
                <a:cs typeface="Arial"/>
                <a:sym typeface="Arial"/>
              </a:rPr>
              <a:t> </a:t>
            </a:r>
            <a:r>
              <a:rPr lang="en-US" sz="3600" kern="0" dirty="0" err="1">
                <a:solidFill>
                  <a:srgbClr val="1508B8"/>
                </a:solidFill>
                <a:cs typeface="Arial"/>
                <a:sym typeface="Arial"/>
              </a:rPr>
              <a:t>gió</a:t>
            </a:r>
            <a:r>
              <a:rPr lang="en-US" sz="3600" kern="0" dirty="0">
                <a:solidFill>
                  <a:srgbClr val="1508B8"/>
                </a:solidFill>
                <a:cs typeface="Arial"/>
                <a:sym typeface="Arial"/>
              </a:rPr>
              <a:t> </a:t>
            </a:r>
            <a:r>
              <a:rPr lang="en-US" sz="3600" kern="0" dirty="0" err="1">
                <a:solidFill>
                  <a:srgbClr val="1508B8"/>
                </a:solidFill>
                <a:cs typeface="Arial"/>
                <a:sym typeface="Arial"/>
              </a:rPr>
              <a:t>mùa</a:t>
            </a:r>
            <a:r>
              <a:rPr lang="en-US" sz="3600" kern="0" dirty="0">
                <a:solidFill>
                  <a:srgbClr val="1508B8"/>
                </a:solidFill>
                <a:cs typeface="Arial"/>
                <a:sym typeface="Arial"/>
              </a:rPr>
              <a:t> </a:t>
            </a:r>
            <a:r>
              <a:rPr lang="en-US" sz="3600" kern="0" dirty="0" err="1">
                <a:solidFill>
                  <a:srgbClr val="1508B8"/>
                </a:solidFill>
                <a:cs typeface="Arial"/>
                <a:sym typeface="Arial"/>
              </a:rPr>
              <a:t>trên</a:t>
            </a:r>
            <a:r>
              <a:rPr lang="en-US" sz="3600" kern="0" dirty="0">
                <a:solidFill>
                  <a:srgbClr val="1508B8"/>
                </a:solidFill>
                <a:cs typeface="Arial"/>
                <a:sym typeface="Arial"/>
              </a:rPr>
              <a:t> </a:t>
            </a:r>
            <a:r>
              <a:rPr lang="en-US" sz="3600" kern="0" dirty="0" err="1">
                <a:solidFill>
                  <a:srgbClr val="1508B8"/>
                </a:solidFill>
                <a:cs typeface="Arial"/>
                <a:sym typeface="Arial"/>
              </a:rPr>
              <a:t>núi</a:t>
            </a:r>
            <a:r>
              <a:rPr lang="en-US" sz="3600" kern="0" dirty="0">
                <a:solidFill>
                  <a:srgbClr val="1508B8"/>
                </a:solidFill>
                <a:cs typeface="Arial"/>
                <a:sym typeface="Arial"/>
              </a:rPr>
              <a:t> </a:t>
            </a:r>
            <a:r>
              <a:rPr lang="en-US" sz="3600" kern="0" dirty="0" err="1">
                <a:solidFill>
                  <a:srgbClr val="1508B8"/>
                </a:solidFill>
                <a:cs typeface="Arial"/>
                <a:sym typeface="Arial"/>
              </a:rPr>
              <a:t>phát</a:t>
            </a:r>
            <a:r>
              <a:rPr lang="en-US" sz="3600" kern="0" dirty="0">
                <a:solidFill>
                  <a:srgbClr val="1508B8"/>
                </a:solidFill>
                <a:cs typeface="Arial"/>
                <a:sym typeface="Arial"/>
              </a:rPr>
              <a:t> </a:t>
            </a:r>
            <a:r>
              <a:rPr lang="en-US" sz="3600" kern="0" dirty="0" err="1">
                <a:solidFill>
                  <a:srgbClr val="1508B8"/>
                </a:solidFill>
                <a:cs typeface="Arial"/>
                <a:sym typeface="Arial"/>
              </a:rPr>
              <a:t>triển</a:t>
            </a:r>
            <a:r>
              <a:rPr lang="en-US" sz="3600" kern="0" dirty="0">
                <a:solidFill>
                  <a:srgbClr val="1508B8"/>
                </a:solidFill>
                <a:cs typeface="Arial"/>
                <a:sym typeface="Arial"/>
              </a:rPr>
              <a:t> </a:t>
            </a:r>
            <a:r>
              <a:rPr lang="en-US" sz="3600" kern="0" dirty="0" err="1">
                <a:solidFill>
                  <a:srgbClr val="1508B8"/>
                </a:solidFill>
                <a:cs typeface="Arial"/>
                <a:sym typeface="Arial"/>
              </a:rPr>
              <a:t>thực</a:t>
            </a:r>
            <a:r>
              <a:rPr lang="en-US" sz="3600" kern="0" dirty="0">
                <a:solidFill>
                  <a:srgbClr val="1508B8"/>
                </a:solidFill>
                <a:cs typeface="Arial"/>
                <a:sym typeface="Arial"/>
              </a:rPr>
              <a:t> </a:t>
            </a:r>
            <a:r>
              <a:rPr lang="en-US" sz="3600" kern="0" dirty="0" err="1">
                <a:solidFill>
                  <a:srgbClr val="1508B8"/>
                </a:solidFill>
                <a:cs typeface="Arial"/>
                <a:sym typeface="Arial"/>
              </a:rPr>
              <a:t>vật</a:t>
            </a:r>
            <a:r>
              <a:rPr lang="en-US" sz="3600" kern="0" dirty="0">
                <a:solidFill>
                  <a:srgbClr val="1508B8"/>
                </a:solidFill>
                <a:cs typeface="Arial"/>
                <a:sym typeface="Arial"/>
              </a:rPr>
              <a:t> </a:t>
            </a:r>
            <a:r>
              <a:rPr lang="en-US" sz="3600" kern="0" dirty="0" err="1">
                <a:solidFill>
                  <a:srgbClr val="1508B8"/>
                </a:solidFill>
                <a:cs typeface="Arial"/>
                <a:sym typeface="Arial"/>
              </a:rPr>
              <a:t>ôn</a:t>
            </a:r>
            <a:r>
              <a:rPr lang="en-US" sz="3600" kern="0" dirty="0">
                <a:solidFill>
                  <a:srgbClr val="1508B8"/>
                </a:solidFill>
                <a:cs typeface="Arial"/>
                <a:sym typeface="Arial"/>
              </a:rPr>
              <a:t> </a:t>
            </a:r>
            <a:r>
              <a:rPr lang="en-US" sz="3600" kern="0" dirty="0" err="1">
                <a:solidFill>
                  <a:srgbClr val="1508B8"/>
                </a:solidFill>
                <a:cs typeface="Arial"/>
                <a:sym typeface="Arial"/>
              </a:rPr>
              <a:t>đới</a:t>
            </a:r>
            <a:r>
              <a:rPr lang="en-US" sz="3600" kern="0" dirty="0">
                <a:solidFill>
                  <a:srgbClr val="1508B8"/>
                </a:solidFill>
                <a:cs typeface="Arial"/>
                <a:sym typeface="Arial"/>
              </a:rPr>
              <a:t>. </a:t>
            </a:r>
            <a:r>
              <a:rPr lang="en-US" sz="3600" kern="0" dirty="0" err="1">
                <a:solidFill>
                  <a:srgbClr val="1508B8"/>
                </a:solidFill>
                <a:cs typeface="Arial"/>
                <a:sym typeface="Arial"/>
              </a:rPr>
              <a:t>Đất</a:t>
            </a:r>
            <a:r>
              <a:rPr lang="en-US" sz="3600" kern="0" dirty="0">
                <a:solidFill>
                  <a:srgbClr val="1508B8"/>
                </a:solidFill>
                <a:cs typeface="Arial"/>
                <a:sym typeface="Arial"/>
              </a:rPr>
              <a:t> </a:t>
            </a:r>
            <a:r>
              <a:rPr lang="en-US" sz="3600" kern="0" dirty="0" err="1">
                <a:solidFill>
                  <a:srgbClr val="1508B8"/>
                </a:solidFill>
                <a:cs typeface="Arial"/>
                <a:sym typeface="Arial"/>
              </a:rPr>
              <a:t>chủ</a:t>
            </a:r>
            <a:r>
              <a:rPr lang="en-US" sz="3600" kern="0" dirty="0">
                <a:solidFill>
                  <a:srgbClr val="1508B8"/>
                </a:solidFill>
                <a:cs typeface="Arial"/>
                <a:sym typeface="Arial"/>
              </a:rPr>
              <a:t> </a:t>
            </a:r>
            <a:r>
              <a:rPr lang="en-US" sz="3600" kern="0" dirty="0" err="1">
                <a:solidFill>
                  <a:srgbClr val="1508B8"/>
                </a:solidFill>
                <a:cs typeface="Arial"/>
                <a:sym typeface="Arial"/>
              </a:rPr>
              <a:t>yếu</a:t>
            </a:r>
            <a:r>
              <a:rPr lang="en-US" sz="3600" kern="0" dirty="0">
                <a:solidFill>
                  <a:srgbClr val="1508B8"/>
                </a:solidFill>
                <a:cs typeface="Arial"/>
                <a:sym typeface="Arial"/>
              </a:rPr>
              <a:t> </a:t>
            </a:r>
            <a:r>
              <a:rPr lang="en-US" sz="3600" kern="0" dirty="0" err="1">
                <a:solidFill>
                  <a:srgbClr val="1508B8"/>
                </a:solidFill>
                <a:cs typeface="Arial"/>
                <a:sym typeface="Arial"/>
              </a:rPr>
              <a:t>là</a:t>
            </a:r>
            <a:r>
              <a:rPr lang="en-US" sz="3600" kern="0" dirty="0">
                <a:solidFill>
                  <a:srgbClr val="1508B8"/>
                </a:solidFill>
                <a:cs typeface="Arial"/>
                <a:sym typeface="Arial"/>
              </a:rPr>
              <a:t> ………….. </a:t>
            </a:r>
            <a:r>
              <a:rPr lang="en-US" sz="3600" kern="0" dirty="0">
                <a:solidFill>
                  <a:srgbClr val="00B050"/>
                </a:solidFill>
                <a:cs typeface="Arial"/>
                <a:sym typeface="Arial"/>
              </a:rPr>
              <a:t>(</a:t>
            </a:r>
            <a:r>
              <a:rPr lang="en-US" sz="3600" kern="0" dirty="0" err="1">
                <a:solidFill>
                  <a:srgbClr val="00B050"/>
                </a:solidFill>
                <a:cs typeface="Arial"/>
                <a:sym typeface="Arial"/>
              </a:rPr>
              <a:t>phù</a:t>
            </a:r>
            <a:r>
              <a:rPr lang="en-US" sz="3600" kern="0" dirty="0">
                <a:solidFill>
                  <a:srgbClr val="00B050"/>
                </a:solidFill>
                <a:cs typeface="Arial"/>
                <a:sym typeface="Arial"/>
              </a:rPr>
              <a:t> </a:t>
            </a:r>
            <a:r>
              <a:rPr lang="en-US" sz="3600" kern="0" dirty="0" err="1">
                <a:solidFill>
                  <a:srgbClr val="00B050"/>
                </a:solidFill>
                <a:cs typeface="Arial"/>
                <a:sym typeface="Arial"/>
              </a:rPr>
              <a:t>sa</a:t>
            </a:r>
            <a:r>
              <a:rPr lang="en-US" sz="3600" kern="0" dirty="0">
                <a:solidFill>
                  <a:srgbClr val="00B050"/>
                </a:solidFill>
                <a:cs typeface="Arial"/>
                <a:sym typeface="Arial"/>
              </a:rPr>
              <a:t>/</a:t>
            </a:r>
            <a:r>
              <a:rPr lang="en-US" sz="3600" kern="0" dirty="0" err="1">
                <a:solidFill>
                  <a:srgbClr val="00B050"/>
                </a:solidFill>
                <a:cs typeface="Arial"/>
                <a:sym typeface="Arial"/>
              </a:rPr>
              <a:t>feralit</a:t>
            </a:r>
            <a:r>
              <a:rPr lang="en-US" sz="3600" kern="0" dirty="0">
                <a:solidFill>
                  <a:srgbClr val="00B050"/>
                </a:solidFill>
                <a:cs typeface="Arial"/>
                <a:sym typeface="Arial"/>
              </a:rPr>
              <a:t>/</a:t>
            </a:r>
            <a:r>
              <a:rPr lang="en-US" sz="3600" kern="0" dirty="0" err="1">
                <a:solidFill>
                  <a:srgbClr val="00B050"/>
                </a:solidFill>
                <a:cs typeface="Arial"/>
                <a:sym typeface="Arial"/>
              </a:rPr>
              <a:t>mùn</a:t>
            </a:r>
            <a:r>
              <a:rPr lang="en-US" sz="3600" kern="0" dirty="0">
                <a:solidFill>
                  <a:srgbClr val="00B050"/>
                </a:solidFill>
                <a:cs typeface="Arial"/>
                <a:sym typeface="Arial"/>
              </a:rPr>
              <a:t> </a:t>
            </a:r>
            <a:r>
              <a:rPr lang="en-US" sz="3600" kern="0" dirty="0" err="1">
                <a:solidFill>
                  <a:srgbClr val="00B050"/>
                </a:solidFill>
                <a:cs typeface="Arial"/>
                <a:sym typeface="Arial"/>
              </a:rPr>
              <a:t>thô</a:t>
            </a:r>
            <a:r>
              <a:rPr lang="en-US" sz="3600" kern="0" dirty="0">
                <a:solidFill>
                  <a:srgbClr val="00B050"/>
                </a:solidFill>
                <a:cs typeface="Arial"/>
                <a:sym typeface="Arial"/>
              </a:rPr>
              <a:t>).</a:t>
            </a:r>
          </a:p>
        </p:txBody>
      </p:sp>
      <p:cxnSp>
        <p:nvCxnSpPr>
          <p:cNvPr id="7" name="Straight Connector 6">
            <a:extLst>
              <a:ext uri="{FF2B5EF4-FFF2-40B4-BE49-F238E27FC236}">
                <a16:creationId xmlns:a16="http://schemas.microsoft.com/office/drawing/2014/main" id="{9D1E375A-BE8E-D9F6-9F47-074C515FCE1A}"/>
              </a:ext>
            </a:extLst>
          </p:cNvPr>
          <p:cNvCxnSpPr/>
          <p:nvPr/>
        </p:nvCxnSpPr>
        <p:spPr>
          <a:xfrm>
            <a:off x="22622" y="3025817"/>
            <a:ext cx="18288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7E63B890-137C-7168-7AE4-2978A388850E}"/>
              </a:ext>
            </a:extLst>
          </p:cNvPr>
          <p:cNvSpPr/>
          <p:nvPr/>
        </p:nvSpPr>
        <p:spPr>
          <a:xfrm>
            <a:off x="9126896" y="1573346"/>
            <a:ext cx="6506133" cy="1239188"/>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
                <a:srgbClr val="000000"/>
              </a:buClr>
            </a:pPr>
            <a:r>
              <a:rPr lang="en-US" sz="6000" b="1" kern="0" dirty="0">
                <a:solidFill>
                  <a:srgbClr val="FF0000"/>
                </a:solidFill>
                <a:cs typeface="Arial" panose="020B0604020202020204" pitchFamily="34" charset="0"/>
                <a:sym typeface="Arial"/>
              </a:rPr>
              <a:t>ĐÁP ÁN</a:t>
            </a:r>
          </a:p>
        </p:txBody>
      </p:sp>
      <p:cxnSp>
        <p:nvCxnSpPr>
          <p:cNvPr id="9" name="Straight Connector 8">
            <a:extLst>
              <a:ext uri="{FF2B5EF4-FFF2-40B4-BE49-F238E27FC236}">
                <a16:creationId xmlns:a16="http://schemas.microsoft.com/office/drawing/2014/main" id="{85C79CC2-5470-D948-B149-6B960688E73F}"/>
              </a:ext>
            </a:extLst>
          </p:cNvPr>
          <p:cNvCxnSpPr/>
          <p:nvPr/>
        </p:nvCxnSpPr>
        <p:spPr>
          <a:xfrm>
            <a:off x="14859000" y="3914078"/>
            <a:ext cx="194031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F3F3661-EA6C-6AB6-F393-392188E2B185}"/>
              </a:ext>
            </a:extLst>
          </p:cNvPr>
          <p:cNvCxnSpPr>
            <a:cxnSpLocks/>
          </p:cNvCxnSpPr>
          <p:nvPr/>
        </p:nvCxnSpPr>
        <p:spPr>
          <a:xfrm>
            <a:off x="9826083" y="5430644"/>
            <a:ext cx="84191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D41E0A9-D32B-EFB6-ED07-1EAF7188ED37}"/>
              </a:ext>
            </a:extLst>
          </p:cNvPr>
          <p:cNvCxnSpPr>
            <a:cxnSpLocks/>
          </p:cNvCxnSpPr>
          <p:nvPr/>
        </p:nvCxnSpPr>
        <p:spPr>
          <a:xfrm>
            <a:off x="8714998" y="6651702"/>
            <a:ext cx="351821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6469E20-6823-20CE-070D-0CE31A90F025}"/>
              </a:ext>
            </a:extLst>
          </p:cNvPr>
          <p:cNvCxnSpPr>
            <a:cxnSpLocks/>
          </p:cNvCxnSpPr>
          <p:nvPr/>
        </p:nvCxnSpPr>
        <p:spPr>
          <a:xfrm>
            <a:off x="1483433" y="8638488"/>
            <a:ext cx="439358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4E006DF-BF18-81B3-D829-5EA5F465707F}"/>
              </a:ext>
            </a:extLst>
          </p:cNvPr>
          <p:cNvCxnSpPr>
            <a:cxnSpLocks/>
          </p:cNvCxnSpPr>
          <p:nvPr/>
        </p:nvCxnSpPr>
        <p:spPr>
          <a:xfrm>
            <a:off x="3557559" y="10013301"/>
            <a:ext cx="166969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C4CC058-96DE-5ED9-19EC-D91039D0EB68}"/>
              </a:ext>
            </a:extLst>
          </p:cNvPr>
          <p:cNvCxnSpPr/>
          <p:nvPr/>
        </p:nvCxnSpPr>
        <p:spPr>
          <a:xfrm>
            <a:off x="22622" y="3025817"/>
            <a:ext cx="18288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760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3A8E73-40D4-EAEB-5A7F-196C727841B0}"/>
              </a:ext>
            </a:extLst>
          </p:cNvPr>
          <p:cNvSpPr/>
          <p:nvPr/>
        </p:nvSpPr>
        <p:spPr>
          <a:xfrm>
            <a:off x="389229" y="3801339"/>
            <a:ext cx="17554785" cy="1754326"/>
          </a:xfrm>
          <a:prstGeom prst="rect">
            <a:avLst/>
          </a:prstGeom>
        </p:spPr>
        <p:txBody>
          <a:bodyPr wrap="square">
            <a:spAutoFit/>
          </a:bodyPr>
          <a:lstStyle/>
          <a:p>
            <a:pPr algn="just" defTabSz="1371600">
              <a:buClr>
                <a:srgbClr val="000000"/>
              </a:buClr>
            </a:pPr>
            <a:r>
              <a:rPr lang="en-US" sz="3600" b="1" kern="0" dirty="0">
                <a:solidFill>
                  <a:srgbClr val="BCCCFE">
                    <a:lumMod val="50000"/>
                  </a:srgbClr>
                </a:solidFill>
                <a:cs typeface="Arial"/>
                <a:sym typeface="Arial"/>
              </a:rPr>
              <a:t>6. </a:t>
            </a:r>
            <a:r>
              <a:rPr lang="en-US" sz="3600" kern="0" dirty="0" err="1">
                <a:solidFill>
                  <a:srgbClr val="1508B8"/>
                </a:solidFill>
                <a:cs typeface="Arial"/>
                <a:sym typeface="Arial"/>
              </a:rPr>
              <a:t>Dãy</a:t>
            </a:r>
            <a:r>
              <a:rPr lang="en-US" sz="3600" kern="0" dirty="0">
                <a:solidFill>
                  <a:srgbClr val="1508B8"/>
                </a:solidFill>
                <a:cs typeface="Arial"/>
                <a:sym typeface="Arial"/>
              </a:rPr>
              <a:t> Hoàng Liên </a:t>
            </a:r>
            <a:r>
              <a:rPr lang="en-US" sz="3600" kern="0" dirty="0" err="1">
                <a:solidFill>
                  <a:srgbClr val="1508B8"/>
                </a:solidFill>
                <a:cs typeface="Arial"/>
                <a:sym typeface="Arial"/>
              </a:rPr>
              <a:t>Sơn</a:t>
            </a:r>
            <a:r>
              <a:rPr lang="en-US" sz="3600" kern="0" dirty="0">
                <a:solidFill>
                  <a:srgbClr val="1508B8"/>
                </a:solidFill>
                <a:cs typeface="Arial"/>
                <a:sym typeface="Arial"/>
              </a:rPr>
              <a:t> </a:t>
            </a:r>
            <a:r>
              <a:rPr lang="en-US" sz="3600" kern="0" dirty="0" err="1">
                <a:solidFill>
                  <a:srgbClr val="1508B8"/>
                </a:solidFill>
                <a:cs typeface="Arial"/>
                <a:sym typeface="Arial"/>
              </a:rPr>
              <a:t>làm</a:t>
            </a:r>
            <a:r>
              <a:rPr lang="en-US" sz="3600" kern="0" dirty="0">
                <a:solidFill>
                  <a:srgbClr val="1508B8"/>
                </a:solidFill>
                <a:cs typeface="Arial"/>
                <a:sym typeface="Arial"/>
              </a:rPr>
              <a:t> ……………. </a:t>
            </a:r>
            <a:r>
              <a:rPr lang="en-US" sz="3600" kern="0" dirty="0">
                <a:solidFill>
                  <a:srgbClr val="00B050"/>
                </a:solidFill>
                <a:cs typeface="Arial"/>
                <a:sym typeface="Arial"/>
              </a:rPr>
              <a:t>(</a:t>
            </a:r>
            <a:r>
              <a:rPr lang="en-US" sz="3600" kern="0" dirty="0" err="1">
                <a:solidFill>
                  <a:srgbClr val="00B050"/>
                </a:solidFill>
                <a:cs typeface="Arial"/>
                <a:sym typeface="Arial"/>
              </a:rPr>
              <a:t>suy</a:t>
            </a:r>
            <a:r>
              <a:rPr lang="en-US" sz="3600" kern="0" dirty="0">
                <a:solidFill>
                  <a:srgbClr val="00B050"/>
                </a:solidFill>
                <a:cs typeface="Arial"/>
                <a:sym typeface="Arial"/>
              </a:rPr>
              <a:t> </a:t>
            </a:r>
            <a:r>
              <a:rPr lang="en-US" sz="3600" kern="0" dirty="0" err="1">
                <a:solidFill>
                  <a:srgbClr val="00B050"/>
                </a:solidFill>
                <a:cs typeface="Arial"/>
                <a:sym typeface="Arial"/>
              </a:rPr>
              <a:t>yếu</a:t>
            </a:r>
            <a:r>
              <a:rPr lang="en-US" sz="3600" kern="0" dirty="0">
                <a:solidFill>
                  <a:srgbClr val="00B050"/>
                </a:solidFill>
                <a:cs typeface="Arial"/>
                <a:sym typeface="Arial"/>
              </a:rPr>
              <a:t>/</a:t>
            </a:r>
            <a:r>
              <a:rPr lang="en-US" sz="3600" kern="0" dirty="0" err="1">
                <a:solidFill>
                  <a:srgbClr val="00B050"/>
                </a:solidFill>
                <a:cs typeface="Arial"/>
                <a:sym typeface="Arial"/>
              </a:rPr>
              <a:t>gia</a:t>
            </a:r>
            <a:r>
              <a:rPr lang="en-US" sz="3600" kern="0" dirty="0">
                <a:solidFill>
                  <a:srgbClr val="00B050"/>
                </a:solidFill>
                <a:cs typeface="Arial"/>
                <a:sym typeface="Arial"/>
              </a:rPr>
              <a:t> </a:t>
            </a:r>
            <a:r>
              <a:rPr lang="en-US" sz="3600" kern="0" dirty="0" err="1">
                <a:solidFill>
                  <a:srgbClr val="00B050"/>
                </a:solidFill>
                <a:cs typeface="Arial"/>
                <a:sym typeface="Arial"/>
              </a:rPr>
              <a:t>tăng</a:t>
            </a:r>
            <a:r>
              <a:rPr lang="en-US" sz="3600" kern="0" dirty="0">
                <a:solidFill>
                  <a:srgbClr val="00B050"/>
                </a:solidFill>
                <a:cs typeface="Arial"/>
                <a:sym typeface="Arial"/>
              </a:rPr>
              <a:t>/</a:t>
            </a:r>
            <a:r>
              <a:rPr lang="en-US" sz="3600" kern="0" dirty="0" err="1">
                <a:solidFill>
                  <a:srgbClr val="00B050"/>
                </a:solidFill>
                <a:cs typeface="Arial"/>
                <a:sym typeface="Arial"/>
              </a:rPr>
              <a:t>ổn</a:t>
            </a:r>
            <a:r>
              <a:rPr lang="en-US" sz="3600" kern="0" dirty="0">
                <a:solidFill>
                  <a:srgbClr val="00B050"/>
                </a:solidFill>
                <a:cs typeface="Arial"/>
                <a:sym typeface="Arial"/>
              </a:rPr>
              <a:t> </a:t>
            </a:r>
            <a:r>
              <a:rPr lang="en-US" sz="3600" kern="0" dirty="0" err="1">
                <a:solidFill>
                  <a:srgbClr val="00B050"/>
                </a:solidFill>
                <a:cs typeface="Arial"/>
                <a:sym typeface="Arial"/>
              </a:rPr>
              <a:t>định</a:t>
            </a:r>
            <a:r>
              <a:rPr lang="en-US" sz="3600" kern="0" dirty="0">
                <a:solidFill>
                  <a:srgbClr val="00B050"/>
                </a:solidFill>
                <a:cs typeface="Arial"/>
                <a:sym typeface="Arial"/>
              </a:rPr>
              <a:t>) </a:t>
            </a:r>
            <a:r>
              <a:rPr lang="en-US" sz="3600" kern="0" dirty="0" err="1">
                <a:solidFill>
                  <a:srgbClr val="1508B8"/>
                </a:solidFill>
                <a:cs typeface="Arial"/>
                <a:sym typeface="Arial"/>
              </a:rPr>
              <a:t>tác</a:t>
            </a:r>
            <a:r>
              <a:rPr lang="en-US" sz="3600" kern="0" dirty="0">
                <a:solidFill>
                  <a:srgbClr val="1508B8"/>
                </a:solidFill>
                <a:cs typeface="Arial"/>
                <a:sym typeface="Arial"/>
              </a:rPr>
              <a:t> </a:t>
            </a:r>
            <a:r>
              <a:rPr lang="en-US" sz="3600" kern="0" dirty="0" err="1">
                <a:solidFill>
                  <a:srgbClr val="1508B8"/>
                </a:solidFill>
                <a:cs typeface="Arial"/>
                <a:sym typeface="Arial"/>
              </a:rPr>
              <a:t>động</a:t>
            </a:r>
            <a:r>
              <a:rPr lang="en-US" sz="3600" kern="0" dirty="0">
                <a:solidFill>
                  <a:srgbClr val="1508B8"/>
                </a:solidFill>
                <a:cs typeface="Arial"/>
                <a:sym typeface="Arial"/>
              </a:rPr>
              <a:t> </a:t>
            </a:r>
            <a:r>
              <a:rPr lang="en-US" sz="3600" kern="0" dirty="0" err="1">
                <a:solidFill>
                  <a:srgbClr val="1508B8"/>
                </a:solidFill>
                <a:cs typeface="Arial"/>
                <a:sym typeface="Arial"/>
              </a:rPr>
              <a:t>của</a:t>
            </a:r>
            <a:r>
              <a:rPr lang="en-US" sz="3600" kern="0" dirty="0">
                <a:solidFill>
                  <a:srgbClr val="1508B8"/>
                </a:solidFill>
                <a:cs typeface="Arial"/>
                <a:sym typeface="Arial"/>
              </a:rPr>
              <a:t> </a:t>
            </a:r>
            <a:r>
              <a:rPr lang="en-US" sz="3600" kern="0" dirty="0" err="1">
                <a:solidFill>
                  <a:srgbClr val="1508B8"/>
                </a:solidFill>
                <a:cs typeface="Arial"/>
                <a:sym typeface="Arial"/>
              </a:rPr>
              <a:t>gió</a:t>
            </a:r>
            <a:r>
              <a:rPr lang="en-US" sz="3600" kern="0" dirty="0">
                <a:solidFill>
                  <a:srgbClr val="1508B8"/>
                </a:solidFill>
                <a:cs typeface="Arial"/>
                <a:sym typeface="Arial"/>
              </a:rPr>
              <a:t> </a:t>
            </a:r>
            <a:r>
              <a:rPr lang="en-US" sz="3600" kern="0" dirty="0" err="1">
                <a:solidFill>
                  <a:srgbClr val="1508B8"/>
                </a:solidFill>
                <a:cs typeface="Arial"/>
                <a:sym typeface="Arial"/>
              </a:rPr>
              <a:t>mùa</a:t>
            </a:r>
            <a:r>
              <a:rPr lang="en-US" sz="3600" kern="0" dirty="0">
                <a:solidFill>
                  <a:srgbClr val="1508B8"/>
                </a:solidFill>
                <a:cs typeface="Arial"/>
                <a:sym typeface="Arial"/>
              </a:rPr>
              <a:t> </a:t>
            </a:r>
            <a:r>
              <a:rPr lang="en-US" sz="3600" kern="0" dirty="0" err="1">
                <a:solidFill>
                  <a:srgbClr val="1508B8"/>
                </a:solidFill>
                <a:cs typeface="Arial"/>
                <a:sym typeface="Arial"/>
              </a:rPr>
              <a:t>Đông</a:t>
            </a:r>
            <a:r>
              <a:rPr lang="en-US" sz="3600" kern="0" dirty="0">
                <a:solidFill>
                  <a:srgbClr val="1508B8"/>
                </a:solidFill>
                <a:cs typeface="Arial"/>
                <a:sym typeface="Arial"/>
              </a:rPr>
              <a:t> </a:t>
            </a:r>
            <a:r>
              <a:rPr lang="en-US" sz="3600" kern="0" dirty="0" err="1">
                <a:solidFill>
                  <a:srgbClr val="1508B8"/>
                </a:solidFill>
                <a:cs typeface="Arial"/>
                <a:sym typeface="Arial"/>
              </a:rPr>
              <a:t>Bắc</a:t>
            </a:r>
            <a:r>
              <a:rPr lang="en-US" sz="3600" kern="0" dirty="0">
                <a:solidFill>
                  <a:srgbClr val="1508B8"/>
                </a:solidFill>
                <a:cs typeface="Arial"/>
                <a:sym typeface="Arial"/>
              </a:rPr>
              <a:t> </a:t>
            </a:r>
            <a:r>
              <a:rPr lang="en-US" sz="3600" kern="0" dirty="0" err="1">
                <a:solidFill>
                  <a:srgbClr val="1508B8"/>
                </a:solidFill>
                <a:cs typeface="Arial"/>
                <a:sym typeface="Arial"/>
              </a:rPr>
              <a:t>khiến</a:t>
            </a:r>
            <a:r>
              <a:rPr lang="en-US" sz="3600" kern="0" dirty="0">
                <a:solidFill>
                  <a:srgbClr val="1508B8"/>
                </a:solidFill>
                <a:cs typeface="Arial"/>
                <a:sym typeface="Arial"/>
              </a:rPr>
              <a:t> </a:t>
            </a:r>
            <a:r>
              <a:rPr lang="en-US" sz="3600" kern="0" dirty="0" err="1">
                <a:solidFill>
                  <a:srgbClr val="1508B8"/>
                </a:solidFill>
                <a:cs typeface="Arial"/>
                <a:sym typeface="Arial"/>
              </a:rPr>
              <a:t>mùa</a:t>
            </a:r>
            <a:r>
              <a:rPr lang="en-US" sz="3600" kern="0" dirty="0">
                <a:solidFill>
                  <a:srgbClr val="1508B8"/>
                </a:solidFill>
                <a:cs typeface="Arial"/>
                <a:sym typeface="Arial"/>
              </a:rPr>
              <a:t> </a:t>
            </a:r>
            <a:r>
              <a:rPr lang="en-US" sz="3600" kern="0" dirty="0" err="1">
                <a:solidFill>
                  <a:srgbClr val="1508B8"/>
                </a:solidFill>
                <a:cs typeface="Arial"/>
                <a:sym typeface="Arial"/>
              </a:rPr>
              <a:t>đông</a:t>
            </a:r>
            <a:r>
              <a:rPr lang="en-US" sz="3600" kern="0" dirty="0">
                <a:solidFill>
                  <a:srgbClr val="1508B8"/>
                </a:solidFill>
                <a:cs typeface="Arial"/>
                <a:sym typeface="Arial"/>
              </a:rPr>
              <a:t> ở </a:t>
            </a:r>
            <a:r>
              <a:rPr lang="en-US" sz="3600" kern="0" dirty="0" err="1">
                <a:solidFill>
                  <a:srgbClr val="1508B8"/>
                </a:solidFill>
                <a:cs typeface="Arial"/>
                <a:sym typeface="Arial"/>
              </a:rPr>
              <a:t>Tây</a:t>
            </a:r>
            <a:r>
              <a:rPr lang="en-US" sz="3600" kern="0" dirty="0">
                <a:solidFill>
                  <a:srgbClr val="1508B8"/>
                </a:solidFill>
                <a:cs typeface="Arial"/>
                <a:sym typeface="Arial"/>
              </a:rPr>
              <a:t> </a:t>
            </a:r>
            <a:r>
              <a:rPr lang="en-US" sz="3600" kern="0" dirty="0" err="1">
                <a:solidFill>
                  <a:srgbClr val="1508B8"/>
                </a:solidFill>
                <a:cs typeface="Arial"/>
                <a:sym typeface="Arial"/>
              </a:rPr>
              <a:t>Bắc</a:t>
            </a:r>
            <a:r>
              <a:rPr lang="en-US" sz="3600" kern="0" dirty="0">
                <a:solidFill>
                  <a:srgbClr val="1508B8"/>
                </a:solidFill>
                <a:cs typeface="Arial"/>
                <a:sym typeface="Arial"/>
              </a:rPr>
              <a:t> </a:t>
            </a:r>
            <a:r>
              <a:rPr lang="en-US" sz="3600" kern="0" dirty="0" err="1">
                <a:solidFill>
                  <a:srgbClr val="1508B8"/>
                </a:solidFill>
                <a:cs typeface="Arial"/>
                <a:sym typeface="Arial"/>
              </a:rPr>
              <a:t>có</a:t>
            </a:r>
            <a:r>
              <a:rPr lang="en-US" sz="3600" kern="0" dirty="0">
                <a:solidFill>
                  <a:srgbClr val="1508B8"/>
                </a:solidFill>
                <a:cs typeface="Arial"/>
                <a:sym typeface="Arial"/>
              </a:rPr>
              <a:t> </a:t>
            </a:r>
            <a:r>
              <a:rPr lang="en-US" sz="3600" kern="0" dirty="0" err="1">
                <a:solidFill>
                  <a:srgbClr val="1508B8"/>
                </a:solidFill>
                <a:cs typeface="Arial"/>
                <a:sym typeface="Arial"/>
              </a:rPr>
              <a:t>thời</a:t>
            </a:r>
            <a:r>
              <a:rPr lang="en-US" sz="3600" kern="0" dirty="0">
                <a:solidFill>
                  <a:srgbClr val="1508B8"/>
                </a:solidFill>
                <a:cs typeface="Arial"/>
                <a:sym typeface="Arial"/>
              </a:rPr>
              <a:t> </a:t>
            </a:r>
            <a:r>
              <a:rPr lang="en-US" sz="3600" kern="0" dirty="0" err="1">
                <a:solidFill>
                  <a:srgbClr val="1508B8"/>
                </a:solidFill>
                <a:cs typeface="Arial"/>
                <a:sym typeface="Arial"/>
              </a:rPr>
              <a:t>gian</a:t>
            </a:r>
            <a:r>
              <a:rPr lang="en-US" sz="3600" kern="0" dirty="0">
                <a:solidFill>
                  <a:srgbClr val="1508B8"/>
                </a:solidFill>
                <a:cs typeface="Arial"/>
                <a:sym typeface="Arial"/>
              </a:rPr>
              <a:t> </a:t>
            </a:r>
            <a:r>
              <a:rPr lang="en-US" sz="3600" kern="0" dirty="0" err="1">
                <a:solidFill>
                  <a:srgbClr val="1508B8"/>
                </a:solidFill>
                <a:cs typeface="Arial"/>
                <a:sym typeface="Arial"/>
              </a:rPr>
              <a:t>ngắn</a:t>
            </a:r>
            <a:r>
              <a:rPr lang="en-US" sz="3600" kern="0" dirty="0">
                <a:solidFill>
                  <a:srgbClr val="1508B8"/>
                </a:solidFill>
                <a:cs typeface="Arial"/>
                <a:sym typeface="Arial"/>
              </a:rPr>
              <a:t> </a:t>
            </a:r>
            <a:r>
              <a:rPr lang="en-US" sz="3600" kern="0" dirty="0" err="1">
                <a:solidFill>
                  <a:srgbClr val="1508B8"/>
                </a:solidFill>
                <a:cs typeface="Arial"/>
                <a:sym typeface="Arial"/>
              </a:rPr>
              <a:t>hơn</a:t>
            </a:r>
            <a:r>
              <a:rPr lang="en-US" sz="3600" kern="0" dirty="0">
                <a:solidFill>
                  <a:srgbClr val="1508B8"/>
                </a:solidFill>
                <a:cs typeface="Arial"/>
                <a:sym typeface="Arial"/>
              </a:rPr>
              <a:t> </a:t>
            </a:r>
            <a:r>
              <a:rPr lang="en-US" sz="3600" kern="0" dirty="0" err="1">
                <a:solidFill>
                  <a:srgbClr val="1508B8"/>
                </a:solidFill>
                <a:cs typeface="Arial"/>
                <a:sym typeface="Arial"/>
              </a:rPr>
              <a:t>và</a:t>
            </a:r>
            <a:r>
              <a:rPr lang="en-US" sz="3600" kern="0" dirty="0">
                <a:solidFill>
                  <a:srgbClr val="1508B8"/>
                </a:solidFill>
                <a:cs typeface="Arial"/>
                <a:sym typeface="Arial"/>
              </a:rPr>
              <a:t> </a:t>
            </a:r>
            <a:r>
              <a:rPr lang="en-US" sz="3600" kern="0" dirty="0" err="1">
                <a:solidFill>
                  <a:srgbClr val="1508B8"/>
                </a:solidFill>
                <a:cs typeface="Arial"/>
                <a:sym typeface="Arial"/>
              </a:rPr>
              <a:t>nền</a:t>
            </a:r>
            <a:r>
              <a:rPr lang="en-US" sz="3600" kern="0" dirty="0">
                <a:solidFill>
                  <a:srgbClr val="1508B8"/>
                </a:solidFill>
                <a:cs typeface="Arial"/>
                <a:sym typeface="Arial"/>
              </a:rPr>
              <a:t> </a:t>
            </a:r>
            <a:r>
              <a:rPr lang="en-US" sz="3600" kern="0" dirty="0" err="1">
                <a:solidFill>
                  <a:srgbClr val="1508B8"/>
                </a:solidFill>
                <a:cs typeface="Arial"/>
                <a:sym typeface="Arial"/>
              </a:rPr>
              <a:t>nhiệt</a:t>
            </a:r>
            <a:r>
              <a:rPr lang="en-US" sz="3600" kern="0" dirty="0">
                <a:solidFill>
                  <a:srgbClr val="1508B8"/>
                </a:solidFill>
                <a:cs typeface="Arial"/>
                <a:sym typeface="Arial"/>
              </a:rPr>
              <a:t> …………….. </a:t>
            </a:r>
            <a:r>
              <a:rPr lang="en-US" sz="3600" kern="0" dirty="0">
                <a:solidFill>
                  <a:srgbClr val="00B050"/>
                </a:solidFill>
                <a:cs typeface="Arial"/>
                <a:sym typeface="Arial"/>
              </a:rPr>
              <a:t>(</a:t>
            </a:r>
            <a:r>
              <a:rPr lang="en-US" sz="3600" kern="0" dirty="0" err="1">
                <a:solidFill>
                  <a:srgbClr val="00B050"/>
                </a:solidFill>
                <a:cs typeface="Arial"/>
                <a:sym typeface="Arial"/>
              </a:rPr>
              <a:t>thấp</a:t>
            </a:r>
            <a:r>
              <a:rPr lang="en-US" sz="3600" kern="0" dirty="0">
                <a:solidFill>
                  <a:srgbClr val="00B050"/>
                </a:solidFill>
                <a:cs typeface="Arial"/>
                <a:sym typeface="Arial"/>
              </a:rPr>
              <a:t> </a:t>
            </a:r>
            <a:r>
              <a:rPr lang="en-US" sz="3600" kern="0" dirty="0" err="1">
                <a:solidFill>
                  <a:srgbClr val="00B050"/>
                </a:solidFill>
                <a:cs typeface="Arial"/>
                <a:sym typeface="Arial"/>
              </a:rPr>
              <a:t>hơn</a:t>
            </a:r>
            <a:r>
              <a:rPr lang="en-US" sz="3600" kern="0" dirty="0">
                <a:solidFill>
                  <a:srgbClr val="00B050"/>
                </a:solidFill>
                <a:cs typeface="Arial"/>
                <a:sym typeface="Arial"/>
              </a:rPr>
              <a:t>/</a:t>
            </a:r>
            <a:r>
              <a:rPr lang="en-US" sz="3600" kern="0" dirty="0" err="1">
                <a:solidFill>
                  <a:srgbClr val="00B050"/>
                </a:solidFill>
                <a:cs typeface="Arial"/>
                <a:sym typeface="Arial"/>
              </a:rPr>
              <a:t>bằng</a:t>
            </a:r>
            <a:r>
              <a:rPr lang="en-US" sz="3600" kern="0" dirty="0">
                <a:solidFill>
                  <a:srgbClr val="00B050"/>
                </a:solidFill>
                <a:cs typeface="Arial"/>
                <a:sym typeface="Arial"/>
              </a:rPr>
              <a:t>/</a:t>
            </a:r>
            <a:r>
              <a:rPr lang="en-US" sz="3600" kern="0" dirty="0" err="1">
                <a:solidFill>
                  <a:srgbClr val="00B050"/>
                </a:solidFill>
                <a:cs typeface="Arial"/>
                <a:sym typeface="Arial"/>
              </a:rPr>
              <a:t>cao</a:t>
            </a:r>
            <a:r>
              <a:rPr lang="en-US" sz="3600" kern="0" dirty="0">
                <a:solidFill>
                  <a:srgbClr val="00B050"/>
                </a:solidFill>
                <a:cs typeface="Arial"/>
                <a:sym typeface="Arial"/>
              </a:rPr>
              <a:t> </a:t>
            </a:r>
            <a:r>
              <a:rPr lang="en-US" sz="3600" kern="0" dirty="0" err="1">
                <a:solidFill>
                  <a:srgbClr val="00B050"/>
                </a:solidFill>
                <a:cs typeface="Arial"/>
                <a:sym typeface="Arial"/>
              </a:rPr>
              <a:t>hơn</a:t>
            </a:r>
            <a:r>
              <a:rPr lang="en-US" sz="3600" kern="0" dirty="0">
                <a:solidFill>
                  <a:srgbClr val="00B050"/>
                </a:solidFill>
                <a:cs typeface="Arial"/>
                <a:sym typeface="Arial"/>
              </a:rPr>
              <a:t>) </a:t>
            </a:r>
            <a:r>
              <a:rPr lang="en-US" sz="3600" kern="0" dirty="0">
                <a:solidFill>
                  <a:srgbClr val="BCCCFE">
                    <a:lumMod val="50000"/>
                  </a:srgbClr>
                </a:solidFill>
                <a:cs typeface="Arial"/>
                <a:sym typeface="Arial"/>
              </a:rPr>
              <a:t>ở</a:t>
            </a:r>
            <a:r>
              <a:rPr lang="en-US" sz="3600" kern="0" dirty="0">
                <a:solidFill>
                  <a:srgbClr val="00B050"/>
                </a:solidFill>
                <a:cs typeface="Arial"/>
                <a:sym typeface="Arial"/>
              </a:rPr>
              <a:t> </a:t>
            </a:r>
            <a:r>
              <a:rPr lang="en-US" sz="3600" kern="0" dirty="0" err="1">
                <a:solidFill>
                  <a:srgbClr val="1508B8"/>
                </a:solidFill>
                <a:cs typeface="Arial"/>
                <a:sym typeface="Arial"/>
              </a:rPr>
              <a:t>Đông</a:t>
            </a:r>
            <a:r>
              <a:rPr lang="en-US" sz="3600" kern="0" dirty="0">
                <a:solidFill>
                  <a:srgbClr val="1508B8"/>
                </a:solidFill>
                <a:cs typeface="Arial"/>
                <a:sym typeface="Arial"/>
              </a:rPr>
              <a:t> </a:t>
            </a:r>
            <a:r>
              <a:rPr lang="en-US" sz="3600" kern="0" dirty="0" err="1">
                <a:solidFill>
                  <a:srgbClr val="1508B8"/>
                </a:solidFill>
                <a:cs typeface="Arial"/>
                <a:sym typeface="Arial"/>
              </a:rPr>
              <a:t>Bắc</a:t>
            </a:r>
            <a:r>
              <a:rPr lang="en-US" sz="3600" kern="0" dirty="0">
                <a:solidFill>
                  <a:srgbClr val="1508B8"/>
                </a:solidFill>
                <a:cs typeface="Arial"/>
                <a:sym typeface="Arial"/>
              </a:rPr>
              <a:t>.</a:t>
            </a:r>
            <a:endParaRPr lang="en-US" sz="3600" kern="0" dirty="0">
              <a:solidFill>
                <a:srgbClr val="FF0000"/>
              </a:solidFill>
              <a:cs typeface="Arial"/>
              <a:sym typeface="Arial"/>
            </a:endParaRPr>
          </a:p>
        </p:txBody>
      </p:sp>
      <p:sp>
        <p:nvSpPr>
          <p:cNvPr id="4" name="Rectangle 3">
            <a:extLst>
              <a:ext uri="{FF2B5EF4-FFF2-40B4-BE49-F238E27FC236}">
                <a16:creationId xmlns:a16="http://schemas.microsoft.com/office/drawing/2014/main" id="{7ACA7DD7-1E04-E174-D43A-D817775DC1CB}"/>
              </a:ext>
            </a:extLst>
          </p:cNvPr>
          <p:cNvSpPr/>
          <p:nvPr/>
        </p:nvSpPr>
        <p:spPr>
          <a:xfrm>
            <a:off x="389229" y="5999972"/>
            <a:ext cx="17554785" cy="1200329"/>
          </a:xfrm>
          <a:prstGeom prst="rect">
            <a:avLst/>
          </a:prstGeom>
        </p:spPr>
        <p:txBody>
          <a:bodyPr wrap="square">
            <a:spAutoFit/>
          </a:bodyPr>
          <a:lstStyle/>
          <a:p>
            <a:pPr algn="just" defTabSz="1371600">
              <a:buClr>
                <a:srgbClr val="000000"/>
              </a:buClr>
            </a:pPr>
            <a:r>
              <a:rPr lang="en-US" sz="3600" b="1" kern="0" dirty="0">
                <a:solidFill>
                  <a:srgbClr val="BCCCFE">
                    <a:lumMod val="50000"/>
                  </a:srgbClr>
                </a:solidFill>
                <a:cs typeface="Arial"/>
                <a:sym typeface="Arial"/>
              </a:rPr>
              <a:t>7</a:t>
            </a:r>
            <a:r>
              <a:rPr lang="en-US" sz="3600" b="1" kern="0" dirty="0">
                <a:solidFill>
                  <a:srgbClr val="000000"/>
                </a:solidFill>
                <a:cs typeface="Arial"/>
                <a:sym typeface="Arial"/>
              </a:rPr>
              <a:t>. </a:t>
            </a:r>
            <a:r>
              <a:rPr lang="en-US" sz="3600" kern="0" dirty="0" err="1">
                <a:solidFill>
                  <a:srgbClr val="1508B8"/>
                </a:solidFill>
                <a:cs typeface="Arial"/>
                <a:sym typeface="Arial"/>
              </a:rPr>
              <a:t>Dãy</a:t>
            </a:r>
            <a:r>
              <a:rPr lang="en-US" sz="3600" kern="0" dirty="0">
                <a:solidFill>
                  <a:srgbClr val="1508B8"/>
                </a:solidFill>
                <a:cs typeface="Arial"/>
                <a:sym typeface="Arial"/>
              </a:rPr>
              <a:t> </a:t>
            </a:r>
            <a:r>
              <a:rPr lang="en-US" sz="3600" kern="0" dirty="0" err="1">
                <a:solidFill>
                  <a:srgbClr val="1508B8"/>
                </a:solidFill>
                <a:cs typeface="Arial"/>
                <a:sym typeface="Arial"/>
              </a:rPr>
              <a:t>Trường</a:t>
            </a:r>
            <a:r>
              <a:rPr lang="en-US" sz="3600" kern="0" dirty="0">
                <a:solidFill>
                  <a:srgbClr val="1508B8"/>
                </a:solidFill>
                <a:cs typeface="Arial"/>
                <a:sym typeface="Arial"/>
              </a:rPr>
              <a:t> </a:t>
            </a:r>
            <a:r>
              <a:rPr lang="en-US" sz="3600" kern="0" dirty="0" err="1">
                <a:solidFill>
                  <a:srgbClr val="1508B8"/>
                </a:solidFill>
                <a:cs typeface="Arial"/>
                <a:sym typeface="Arial"/>
              </a:rPr>
              <a:t>Sơn</a:t>
            </a:r>
            <a:r>
              <a:rPr lang="en-US" sz="3600" kern="0" dirty="0">
                <a:solidFill>
                  <a:srgbClr val="1508B8"/>
                </a:solidFill>
                <a:cs typeface="Arial"/>
                <a:sym typeface="Arial"/>
              </a:rPr>
              <a:t> </a:t>
            </a:r>
            <a:r>
              <a:rPr lang="en-US" sz="3600" kern="0" dirty="0" err="1">
                <a:solidFill>
                  <a:srgbClr val="1508B8"/>
                </a:solidFill>
                <a:cs typeface="Arial"/>
                <a:sym typeface="Arial"/>
              </a:rPr>
              <a:t>gây</a:t>
            </a:r>
            <a:r>
              <a:rPr lang="en-US" sz="3600" kern="0" dirty="0">
                <a:solidFill>
                  <a:srgbClr val="1508B8"/>
                </a:solidFill>
                <a:cs typeface="Arial"/>
                <a:sym typeface="Arial"/>
              </a:rPr>
              <a:t> </a:t>
            </a:r>
            <a:r>
              <a:rPr lang="en-US" sz="3600" kern="0" dirty="0" err="1">
                <a:solidFill>
                  <a:srgbClr val="1508B8"/>
                </a:solidFill>
                <a:cs typeface="Arial"/>
                <a:sym typeface="Arial"/>
              </a:rPr>
              <a:t>nên</a:t>
            </a:r>
            <a:r>
              <a:rPr lang="en-US" sz="3600" kern="0" dirty="0">
                <a:solidFill>
                  <a:srgbClr val="1508B8"/>
                </a:solidFill>
                <a:cs typeface="Arial"/>
                <a:sym typeface="Arial"/>
              </a:rPr>
              <a:t> </a:t>
            </a:r>
            <a:r>
              <a:rPr lang="en-US" sz="3600" kern="0" dirty="0" err="1">
                <a:solidFill>
                  <a:srgbClr val="1508B8"/>
                </a:solidFill>
                <a:cs typeface="Arial"/>
                <a:sym typeface="Arial"/>
              </a:rPr>
              <a:t>hiệu</a:t>
            </a:r>
            <a:r>
              <a:rPr lang="en-US" sz="3600" kern="0" dirty="0">
                <a:solidFill>
                  <a:srgbClr val="1508B8"/>
                </a:solidFill>
                <a:cs typeface="Arial"/>
                <a:sym typeface="Arial"/>
              </a:rPr>
              <a:t> </a:t>
            </a:r>
            <a:r>
              <a:rPr lang="en-US" sz="3600" kern="0" dirty="0" err="1">
                <a:solidFill>
                  <a:srgbClr val="1508B8"/>
                </a:solidFill>
                <a:cs typeface="Arial"/>
                <a:sym typeface="Arial"/>
              </a:rPr>
              <a:t>ứng</a:t>
            </a:r>
            <a:r>
              <a:rPr lang="en-US" sz="3600" kern="0" dirty="0">
                <a:solidFill>
                  <a:srgbClr val="1508B8"/>
                </a:solidFill>
                <a:cs typeface="Arial"/>
                <a:sym typeface="Arial"/>
              </a:rPr>
              <a:t> ……...…. </a:t>
            </a:r>
            <a:r>
              <a:rPr lang="en-US" sz="3600" kern="0" dirty="0">
                <a:solidFill>
                  <a:srgbClr val="BCCCFE">
                    <a:lumMod val="50000"/>
                  </a:srgbClr>
                </a:solidFill>
                <a:cs typeface="Arial"/>
                <a:sym typeface="Arial"/>
              </a:rPr>
              <a:t>(</a:t>
            </a:r>
            <a:r>
              <a:rPr lang="en-US" sz="3600" kern="0" dirty="0" err="1">
                <a:solidFill>
                  <a:srgbClr val="BCCCFE">
                    <a:lumMod val="50000"/>
                  </a:srgbClr>
                </a:solidFill>
                <a:cs typeface="Arial"/>
                <a:sym typeface="Arial"/>
              </a:rPr>
              <a:t>mưa</a:t>
            </a:r>
            <a:r>
              <a:rPr lang="en-US" sz="3600" kern="0" dirty="0">
                <a:solidFill>
                  <a:srgbClr val="BCCCFE">
                    <a:lumMod val="50000"/>
                  </a:srgbClr>
                </a:solidFill>
                <a:cs typeface="Arial"/>
                <a:sym typeface="Arial"/>
              </a:rPr>
              <a:t> to/</a:t>
            </a:r>
            <a:r>
              <a:rPr lang="en-US" sz="3600" kern="0" dirty="0" err="1">
                <a:solidFill>
                  <a:srgbClr val="BCCCFE">
                    <a:lumMod val="50000"/>
                  </a:srgbClr>
                </a:solidFill>
                <a:cs typeface="Arial"/>
                <a:sym typeface="Arial"/>
              </a:rPr>
              <a:t>gió</a:t>
            </a:r>
            <a:r>
              <a:rPr lang="en-US" sz="3600" kern="0" dirty="0">
                <a:solidFill>
                  <a:srgbClr val="BCCCFE">
                    <a:lumMod val="50000"/>
                  </a:srgbClr>
                </a:solidFill>
                <a:cs typeface="Arial"/>
                <a:sym typeface="Arial"/>
              </a:rPr>
              <a:t>/</a:t>
            </a:r>
            <a:r>
              <a:rPr lang="en-US" sz="3600" kern="0" dirty="0" err="1">
                <a:solidFill>
                  <a:srgbClr val="BCCCFE">
                    <a:lumMod val="50000"/>
                  </a:srgbClr>
                </a:solidFill>
                <a:cs typeface="Arial"/>
                <a:sym typeface="Arial"/>
              </a:rPr>
              <a:t>phơn</a:t>
            </a:r>
            <a:r>
              <a:rPr lang="en-US" sz="3600" kern="0" dirty="0">
                <a:solidFill>
                  <a:srgbClr val="BCCCFE">
                    <a:lumMod val="50000"/>
                  </a:srgbClr>
                </a:solidFill>
                <a:cs typeface="Arial"/>
                <a:sym typeface="Arial"/>
              </a:rPr>
              <a:t>) </a:t>
            </a:r>
            <a:r>
              <a:rPr lang="en-US" sz="3600" kern="0" dirty="0" err="1">
                <a:solidFill>
                  <a:srgbClr val="1508B8"/>
                </a:solidFill>
                <a:cs typeface="Arial"/>
                <a:sym typeface="Arial"/>
              </a:rPr>
              <a:t>tạo</a:t>
            </a:r>
            <a:r>
              <a:rPr lang="en-US" sz="3600" kern="0" dirty="0">
                <a:solidFill>
                  <a:srgbClr val="1508B8"/>
                </a:solidFill>
                <a:cs typeface="Arial"/>
                <a:sym typeface="Arial"/>
              </a:rPr>
              <a:t> </a:t>
            </a:r>
            <a:r>
              <a:rPr lang="en-US" sz="3600" kern="0" dirty="0" err="1">
                <a:solidFill>
                  <a:srgbClr val="1508B8"/>
                </a:solidFill>
                <a:cs typeface="Arial"/>
                <a:sym typeface="Arial"/>
              </a:rPr>
              <a:t>ra</a:t>
            </a:r>
            <a:r>
              <a:rPr lang="en-US" sz="3600" kern="0" dirty="0">
                <a:solidFill>
                  <a:srgbClr val="1508B8"/>
                </a:solidFill>
                <a:cs typeface="Arial"/>
                <a:sym typeface="Arial"/>
              </a:rPr>
              <a:t> </a:t>
            </a:r>
            <a:r>
              <a:rPr lang="en-US" sz="3600" kern="0" dirty="0" err="1">
                <a:solidFill>
                  <a:srgbClr val="1508B8"/>
                </a:solidFill>
                <a:cs typeface="Arial"/>
                <a:sym typeface="Arial"/>
              </a:rPr>
              <a:t>sự</a:t>
            </a:r>
            <a:r>
              <a:rPr lang="en-US" sz="3600" kern="0" dirty="0">
                <a:solidFill>
                  <a:srgbClr val="1508B8"/>
                </a:solidFill>
                <a:cs typeface="Arial"/>
                <a:sym typeface="Arial"/>
              </a:rPr>
              <a:t> </a:t>
            </a:r>
            <a:r>
              <a:rPr lang="en-US" sz="3600" kern="0" dirty="0" err="1">
                <a:solidFill>
                  <a:srgbClr val="1508B8"/>
                </a:solidFill>
                <a:cs typeface="Arial"/>
                <a:sym typeface="Arial"/>
              </a:rPr>
              <a:t>khác</a:t>
            </a:r>
            <a:r>
              <a:rPr lang="en-US" sz="3600" kern="0" dirty="0">
                <a:solidFill>
                  <a:srgbClr val="1508B8"/>
                </a:solidFill>
                <a:cs typeface="Arial"/>
                <a:sym typeface="Arial"/>
              </a:rPr>
              <a:t> </a:t>
            </a:r>
            <a:r>
              <a:rPr lang="en-US" sz="3600" kern="0" dirty="0" err="1">
                <a:solidFill>
                  <a:srgbClr val="1508B8"/>
                </a:solidFill>
                <a:cs typeface="Arial"/>
                <a:sym typeface="Arial"/>
              </a:rPr>
              <a:t>biệt</a:t>
            </a:r>
            <a:r>
              <a:rPr lang="en-US" sz="3600" kern="0" dirty="0">
                <a:solidFill>
                  <a:srgbClr val="1508B8"/>
                </a:solidFill>
                <a:cs typeface="Arial"/>
                <a:sym typeface="Arial"/>
              </a:rPr>
              <a:t> </a:t>
            </a:r>
            <a:r>
              <a:rPr lang="en-US" sz="3600" kern="0" dirty="0" err="1">
                <a:solidFill>
                  <a:srgbClr val="1508B8"/>
                </a:solidFill>
                <a:cs typeface="Arial"/>
                <a:sym typeface="Arial"/>
              </a:rPr>
              <a:t>về</a:t>
            </a:r>
            <a:r>
              <a:rPr lang="en-US" sz="3600" kern="0" dirty="0">
                <a:solidFill>
                  <a:srgbClr val="1508B8"/>
                </a:solidFill>
                <a:cs typeface="Arial"/>
                <a:sym typeface="Arial"/>
              </a:rPr>
              <a:t> </a:t>
            </a:r>
            <a:r>
              <a:rPr lang="en-US" sz="3600" kern="0" dirty="0" err="1">
                <a:solidFill>
                  <a:srgbClr val="1508B8"/>
                </a:solidFill>
                <a:cs typeface="Arial"/>
                <a:sym typeface="Arial"/>
              </a:rPr>
              <a:t>thời</a:t>
            </a:r>
            <a:r>
              <a:rPr lang="en-US" sz="3600" kern="0" dirty="0">
                <a:solidFill>
                  <a:srgbClr val="1508B8"/>
                </a:solidFill>
                <a:cs typeface="Arial"/>
                <a:sym typeface="Arial"/>
              </a:rPr>
              <a:t> </a:t>
            </a:r>
            <a:r>
              <a:rPr lang="en-US" sz="3600" kern="0" dirty="0" err="1">
                <a:solidFill>
                  <a:srgbClr val="1508B8"/>
                </a:solidFill>
                <a:cs typeface="Arial"/>
                <a:sym typeface="Arial"/>
              </a:rPr>
              <a:t>gian</a:t>
            </a:r>
            <a:r>
              <a:rPr lang="en-US" sz="3600" kern="0" dirty="0">
                <a:solidFill>
                  <a:srgbClr val="1508B8"/>
                </a:solidFill>
                <a:cs typeface="Arial"/>
                <a:sym typeface="Arial"/>
              </a:rPr>
              <a:t> </a:t>
            </a:r>
            <a:r>
              <a:rPr lang="en-US" sz="3600" kern="0" dirty="0" err="1">
                <a:solidFill>
                  <a:srgbClr val="1508B8"/>
                </a:solidFill>
                <a:cs typeface="Arial"/>
                <a:sym typeface="Arial"/>
              </a:rPr>
              <a:t>mùa</a:t>
            </a:r>
            <a:r>
              <a:rPr lang="en-US" sz="3600" kern="0" dirty="0">
                <a:solidFill>
                  <a:srgbClr val="1508B8"/>
                </a:solidFill>
                <a:cs typeface="Arial"/>
                <a:sym typeface="Arial"/>
              </a:rPr>
              <a:t> </a:t>
            </a:r>
            <a:r>
              <a:rPr lang="en-US" sz="3600" kern="0" dirty="0" err="1">
                <a:solidFill>
                  <a:srgbClr val="1508B8"/>
                </a:solidFill>
                <a:cs typeface="Arial"/>
                <a:sym typeface="Arial"/>
              </a:rPr>
              <a:t>mưa</a:t>
            </a:r>
            <a:r>
              <a:rPr lang="en-US" sz="3600" kern="0" dirty="0">
                <a:solidFill>
                  <a:srgbClr val="1508B8"/>
                </a:solidFill>
                <a:cs typeface="Arial"/>
                <a:sym typeface="Arial"/>
              </a:rPr>
              <a:t> </a:t>
            </a:r>
            <a:r>
              <a:rPr lang="en-US" sz="3600" kern="0" dirty="0" err="1">
                <a:solidFill>
                  <a:srgbClr val="1508B8"/>
                </a:solidFill>
                <a:cs typeface="Arial"/>
                <a:sym typeface="Arial"/>
              </a:rPr>
              <a:t>giữa</a:t>
            </a:r>
            <a:r>
              <a:rPr lang="en-US" sz="3600" kern="0" dirty="0">
                <a:solidFill>
                  <a:srgbClr val="1508B8"/>
                </a:solidFill>
                <a:cs typeface="Arial"/>
                <a:sym typeface="Arial"/>
              </a:rPr>
              <a:t> </a:t>
            </a:r>
            <a:r>
              <a:rPr lang="en-US" sz="3600" kern="0" dirty="0" err="1">
                <a:solidFill>
                  <a:srgbClr val="1508B8"/>
                </a:solidFill>
                <a:cs typeface="Arial"/>
                <a:sym typeface="Arial"/>
              </a:rPr>
              <a:t>hai</a:t>
            </a:r>
            <a:r>
              <a:rPr lang="en-US" sz="3600" kern="0" dirty="0">
                <a:solidFill>
                  <a:srgbClr val="1508B8"/>
                </a:solidFill>
                <a:cs typeface="Arial"/>
                <a:sym typeface="Arial"/>
              </a:rPr>
              <a:t> </a:t>
            </a:r>
            <a:r>
              <a:rPr lang="en-US" sz="3600" kern="0" dirty="0" err="1">
                <a:solidFill>
                  <a:srgbClr val="1508B8"/>
                </a:solidFill>
                <a:cs typeface="Arial"/>
                <a:sym typeface="Arial"/>
              </a:rPr>
              <a:t>sườn</a:t>
            </a:r>
            <a:r>
              <a:rPr lang="en-US" sz="3600" kern="0" dirty="0">
                <a:solidFill>
                  <a:srgbClr val="1508B8"/>
                </a:solidFill>
                <a:cs typeface="Arial"/>
                <a:sym typeface="Arial"/>
              </a:rPr>
              <a:t> </a:t>
            </a:r>
            <a:r>
              <a:rPr lang="en-US" sz="3600" kern="0" dirty="0" err="1">
                <a:solidFill>
                  <a:srgbClr val="1508B8"/>
                </a:solidFill>
                <a:cs typeface="Arial"/>
                <a:sym typeface="Arial"/>
              </a:rPr>
              <a:t>núi</a:t>
            </a:r>
            <a:r>
              <a:rPr lang="en-US" sz="3600" kern="0" dirty="0">
                <a:solidFill>
                  <a:srgbClr val="1508B8"/>
                </a:solidFill>
                <a:cs typeface="Arial"/>
                <a:sym typeface="Arial"/>
              </a:rPr>
              <a:t>.</a:t>
            </a:r>
            <a:endParaRPr lang="en-US" sz="3600" kern="0" dirty="0">
              <a:solidFill>
                <a:srgbClr val="FF0000"/>
              </a:solidFill>
              <a:cs typeface="Arial"/>
              <a:sym typeface="Arial"/>
            </a:endParaRPr>
          </a:p>
        </p:txBody>
      </p:sp>
      <p:sp>
        <p:nvSpPr>
          <p:cNvPr id="5" name="Rectangle 4">
            <a:extLst>
              <a:ext uri="{FF2B5EF4-FFF2-40B4-BE49-F238E27FC236}">
                <a16:creationId xmlns:a16="http://schemas.microsoft.com/office/drawing/2014/main" id="{09E66B46-9D0E-E23A-8F64-BBA14F64B6A1}"/>
              </a:ext>
            </a:extLst>
          </p:cNvPr>
          <p:cNvSpPr/>
          <p:nvPr/>
        </p:nvSpPr>
        <p:spPr>
          <a:xfrm>
            <a:off x="389229" y="7750014"/>
            <a:ext cx="17554785" cy="1754326"/>
          </a:xfrm>
          <a:prstGeom prst="rect">
            <a:avLst/>
          </a:prstGeom>
        </p:spPr>
        <p:txBody>
          <a:bodyPr wrap="square">
            <a:spAutoFit/>
          </a:bodyPr>
          <a:lstStyle/>
          <a:p>
            <a:pPr algn="just" defTabSz="1371600">
              <a:buClr>
                <a:srgbClr val="000000"/>
              </a:buClr>
            </a:pPr>
            <a:r>
              <a:rPr lang="en-US" sz="3600" b="1" kern="0" dirty="0">
                <a:solidFill>
                  <a:srgbClr val="BCCCFE">
                    <a:lumMod val="50000"/>
                  </a:srgbClr>
                </a:solidFill>
                <a:cs typeface="Arial"/>
                <a:sym typeface="Arial"/>
              </a:rPr>
              <a:t>8</a:t>
            </a:r>
            <a:r>
              <a:rPr lang="en-US" sz="3600" b="1" kern="0" dirty="0">
                <a:solidFill>
                  <a:srgbClr val="000000"/>
                </a:solidFill>
                <a:cs typeface="Arial"/>
                <a:sym typeface="Arial"/>
              </a:rPr>
              <a:t>. </a:t>
            </a:r>
            <a:r>
              <a:rPr lang="en-US" sz="3600" kern="0" dirty="0" err="1">
                <a:solidFill>
                  <a:srgbClr val="1508B8"/>
                </a:solidFill>
                <a:cs typeface="Arial"/>
                <a:sym typeface="Arial"/>
              </a:rPr>
              <a:t>Dãy</a:t>
            </a:r>
            <a:r>
              <a:rPr lang="en-US" sz="3600" kern="0" dirty="0">
                <a:solidFill>
                  <a:srgbClr val="1508B8"/>
                </a:solidFill>
                <a:cs typeface="Arial"/>
                <a:sym typeface="Arial"/>
              </a:rPr>
              <a:t> </a:t>
            </a:r>
            <a:r>
              <a:rPr lang="en-US" sz="3600" kern="0" dirty="0" err="1">
                <a:solidFill>
                  <a:srgbClr val="1508B8"/>
                </a:solidFill>
                <a:cs typeface="Arial"/>
                <a:sym typeface="Arial"/>
              </a:rPr>
              <a:t>Bạch</a:t>
            </a:r>
            <a:r>
              <a:rPr lang="en-US" sz="3600" kern="0" dirty="0">
                <a:solidFill>
                  <a:srgbClr val="1508B8"/>
                </a:solidFill>
                <a:cs typeface="Arial"/>
                <a:sym typeface="Arial"/>
              </a:rPr>
              <a:t> </a:t>
            </a:r>
            <a:r>
              <a:rPr lang="en-US" sz="3600" kern="0" dirty="0" err="1">
                <a:solidFill>
                  <a:srgbClr val="1508B8"/>
                </a:solidFill>
                <a:cs typeface="Arial"/>
                <a:sym typeface="Arial"/>
              </a:rPr>
              <a:t>Mã</a:t>
            </a:r>
            <a:r>
              <a:rPr lang="en-US" sz="3600" kern="0" dirty="0">
                <a:solidFill>
                  <a:srgbClr val="1508B8"/>
                </a:solidFill>
                <a:cs typeface="Arial"/>
                <a:sym typeface="Arial"/>
              </a:rPr>
              <a:t> </a:t>
            </a:r>
            <a:r>
              <a:rPr lang="en-US" sz="3600" kern="0" dirty="0" err="1">
                <a:solidFill>
                  <a:srgbClr val="1508B8"/>
                </a:solidFill>
                <a:cs typeface="Arial"/>
                <a:sym typeface="Arial"/>
              </a:rPr>
              <a:t>ngăn</a:t>
            </a:r>
            <a:r>
              <a:rPr lang="en-US" sz="3600" kern="0" dirty="0">
                <a:solidFill>
                  <a:srgbClr val="1508B8"/>
                </a:solidFill>
                <a:cs typeface="Arial"/>
                <a:sym typeface="Arial"/>
              </a:rPr>
              <a:t> </a:t>
            </a:r>
            <a:r>
              <a:rPr lang="en-US" sz="3600" kern="0" dirty="0" err="1">
                <a:solidFill>
                  <a:srgbClr val="1508B8"/>
                </a:solidFill>
                <a:cs typeface="Arial"/>
                <a:sym typeface="Arial"/>
              </a:rPr>
              <a:t>ảnh</a:t>
            </a:r>
            <a:r>
              <a:rPr lang="en-US" sz="3600" kern="0" dirty="0">
                <a:solidFill>
                  <a:srgbClr val="1508B8"/>
                </a:solidFill>
                <a:cs typeface="Arial"/>
                <a:sym typeface="Arial"/>
              </a:rPr>
              <a:t> </a:t>
            </a:r>
            <a:r>
              <a:rPr lang="en-US" sz="3600" kern="0" dirty="0" err="1">
                <a:solidFill>
                  <a:srgbClr val="1508B8"/>
                </a:solidFill>
                <a:cs typeface="Arial"/>
                <a:sym typeface="Arial"/>
              </a:rPr>
              <a:t>hưởng</a:t>
            </a:r>
            <a:r>
              <a:rPr lang="en-US" sz="3600" kern="0" dirty="0">
                <a:solidFill>
                  <a:srgbClr val="1508B8"/>
                </a:solidFill>
                <a:cs typeface="Arial"/>
                <a:sym typeface="Arial"/>
              </a:rPr>
              <a:t> </a:t>
            </a:r>
            <a:r>
              <a:rPr lang="en-US" sz="3600" kern="0" dirty="0" err="1">
                <a:solidFill>
                  <a:srgbClr val="1508B8"/>
                </a:solidFill>
                <a:cs typeface="Arial"/>
                <a:sym typeface="Arial"/>
              </a:rPr>
              <a:t>của</a:t>
            </a:r>
            <a:r>
              <a:rPr lang="en-US" sz="3600" kern="0" dirty="0">
                <a:solidFill>
                  <a:srgbClr val="1508B8"/>
                </a:solidFill>
                <a:cs typeface="Arial"/>
                <a:sym typeface="Arial"/>
              </a:rPr>
              <a:t> </a:t>
            </a:r>
            <a:r>
              <a:rPr lang="en-US" sz="3600" kern="0" dirty="0" err="1">
                <a:solidFill>
                  <a:srgbClr val="1508B8"/>
                </a:solidFill>
                <a:cs typeface="Arial"/>
                <a:sym typeface="Arial"/>
              </a:rPr>
              <a:t>gió</a:t>
            </a:r>
            <a:r>
              <a:rPr lang="en-US" sz="3600" kern="0" dirty="0">
                <a:solidFill>
                  <a:srgbClr val="1508B8"/>
                </a:solidFill>
                <a:cs typeface="Arial"/>
                <a:sym typeface="Arial"/>
              </a:rPr>
              <a:t> </a:t>
            </a:r>
            <a:r>
              <a:rPr lang="en-US" sz="3600" kern="0" dirty="0" err="1">
                <a:solidFill>
                  <a:srgbClr val="1508B8"/>
                </a:solidFill>
                <a:cs typeface="Arial"/>
                <a:sym typeface="Arial"/>
              </a:rPr>
              <a:t>mùa</a:t>
            </a:r>
            <a:r>
              <a:rPr lang="en-US" sz="3600" kern="0" dirty="0">
                <a:solidFill>
                  <a:srgbClr val="1508B8"/>
                </a:solidFill>
                <a:cs typeface="Arial"/>
                <a:sym typeface="Arial"/>
              </a:rPr>
              <a:t> </a:t>
            </a:r>
            <a:r>
              <a:rPr lang="en-US" sz="3600" kern="0" dirty="0">
                <a:solidFill>
                  <a:srgbClr val="00B050"/>
                </a:solidFill>
                <a:cs typeface="Arial"/>
                <a:sym typeface="Arial"/>
              </a:rPr>
              <a:t>……………. (</a:t>
            </a:r>
            <a:r>
              <a:rPr lang="en-US" sz="3600" kern="0" dirty="0" err="1">
                <a:solidFill>
                  <a:srgbClr val="00B050"/>
                </a:solidFill>
                <a:cs typeface="Arial"/>
                <a:sym typeface="Arial"/>
              </a:rPr>
              <a:t>Tây</a:t>
            </a:r>
            <a:r>
              <a:rPr lang="en-US" sz="3600" kern="0" dirty="0">
                <a:solidFill>
                  <a:srgbClr val="00B050"/>
                </a:solidFill>
                <a:cs typeface="Arial"/>
                <a:sym typeface="Arial"/>
              </a:rPr>
              <a:t> Nam/</a:t>
            </a:r>
            <a:r>
              <a:rPr lang="en-US" sz="3600" kern="0" dirty="0" err="1">
                <a:solidFill>
                  <a:srgbClr val="00B050"/>
                </a:solidFill>
                <a:cs typeface="Arial"/>
                <a:sym typeface="Arial"/>
              </a:rPr>
              <a:t>Đông</a:t>
            </a:r>
            <a:r>
              <a:rPr lang="en-US" sz="3600" kern="0" dirty="0">
                <a:solidFill>
                  <a:srgbClr val="00B050"/>
                </a:solidFill>
                <a:cs typeface="Arial"/>
                <a:sym typeface="Arial"/>
              </a:rPr>
              <a:t> </a:t>
            </a:r>
            <a:r>
              <a:rPr lang="en-US" sz="3600" kern="0" dirty="0" err="1">
                <a:solidFill>
                  <a:srgbClr val="00B050"/>
                </a:solidFill>
                <a:cs typeface="Arial"/>
                <a:sym typeface="Arial"/>
              </a:rPr>
              <a:t>Bắc</a:t>
            </a:r>
            <a:r>
              <a:rPr lang="en-US" sz="3600" kern="0" dirty="0">
                <a:solidFill>
                  <a:srgbClr val="00B050"/>
                </a:solidFill>
                <a:cs typeface="Arial"/>
                <a:sym typeface="Arial"/>
              </a:rPr>
              <a:t>) </a:t>
            </a:r>
            <a:r>
              <a:rPr lang="en-US" sz="3600" kern="0" dirty="0" err="1">
                <a:solidFill>
                  <a:srgbClr val="1508B8"/>
                </a:solidFill>
                <a:cs typeface="Arial"/>
                <a:sym typeface="Arial"/>
              </a:rPr>
              <a:t>vào</a:t>
            </a:r>
            <a:r>
              <a:rPr lang="en-US" sz="3600" kern="0" dirty="0">
                <a:solidFill>
                  <a:srgbClr val="1508B8"/>
                </a:solidFill>
                <a:cs typeface="Arial"/>
                <a:sym typeface="Arial"/>
              </a:rPr>
              <a:t> </a:t>
            </a:r>
            <a:r>
              <a:rPr lang="en-US" sz="3600" kern="0" dirty="0" err="1">
                <a:solidFill>
                  <a:srgbClr val="1508B8"/>
                </a:solidFill>
                <a:cs typeface="Arial"/>
                <a:sym typeface="Arial"/>
              </a:rPr>
              <a:t>phía</a:t>
            </a:r>
            <a:r>
              <a:rPr lang="en-US" sz="3600" kern="0" dirty="0">
                <a:solidFill>
                  <a:srgbClr val="1508B8"/>
                </a:solidFill>
                <a:cs typeface="Arial"/>
                <a:sym typeface="Arial"/>
              </a:rPr>
              <a:t> </a:t>
            </a:r>
            <a:r>
              <a:rPr lang="en-US" sz="3600" kern="0" dirty="0" err="1">
                <a:solidFill>
                  <a:srgbClr val="1508B8"/>
                </a:solidFill>
                <a:cs typeface="Arial"/>
                <a:sym typeface="Arial"/>
              </a:rPr>
              <a:t>nam</a:t>
            </a:r>
            <a:r>
              <a:rPr lang="en-US" sz="3600" kern="0" dirty="0">
                <a:solidFill>
                  <a:srgbClr val="1508B8"/>
                </a:solidFill>
                <a:cs typeface="Arial"/>
                <a:sym typeface="Arial"/>
              </a:rPr>
              <a:t> </a:t>
            </a:r>
            <a:r>
              <a:rPr lang="en-US" sz="3600" kern="0" dirty="0" err="1">
                <a:solidFill>
                  <a:srgbClr val="1508B8"/>
                </a:solidFill>
                <a:cs typeface="Arial"/>
                <a:sym typeface="Arial"/>
              </a:rPr>
              <a:t>nước</a:t>
            </a:r>
            <a:r>
              <a:rPr lang="en-US" sz="3600" kern="0" dirty="0">
                <a:solidFill>
                  <a:srgbClr val="1508B8"/>
                </a:solidFill>
                <a:cs typeface="Arial"/>
                <a:sym typeface="Arial"/>
              </a:rPr>
              <a:t> ta. </a:t>
            </a:r>
            <a:r>
              <a:rPr lang="en-US" sz="3600" kern="0" dirty="0" err="1">
                <a:solidFill>
                  <a:srgbClr val="1508B8"/>
                </a:solidFill>
                <a:cs typeface="Arial"/>
                <a:sym typeface="Arial"/>
              </a:rPr>
              <a:t>Phía</a:t>
            </a:r>
            <a:r>
              <a:rPr lang="en-US" sz="3600" kern="0" dirty="0">
                <a:solidFill>
                  <a:srgbClr val="1508B8"/>
                </a:solidFill>
                <a:cs typeface="Arial"/>
                <a:sym typeface="Arial"/>
              </a:rPr>
              <a:t> </a:t>
            </a:r>
            <a:r>
              <a:rPr lang="en-US" sz="3600" kern="0" dirty="0" err="1">
                <a:solidFill>
                  <a:srgbClr val="1508B8"/>
                </a:solidFill>
                <a:cs typeface="Arial"/>
                <a:sym typeface="Arial"/>
              </a:rPr>
              <a:t>Bắc</a:t>
            </a:r>
            <a:r>
              <a:rPr lang="en-US" sz="3600" kern="0" dirty="0">
                <a:solidFill>
                  <a:srgbClr val="1508B8"/>
                </a:solidFill>
                <a:cs typeface="Arial"/>
                <a:sym typeface="Arial"/>
              </a:rPr>
              <a:t> </a:t>
            </a:r>
            <a:r>
              <a:rPr lang="en-US" sz="3600" kern="0" dirty="0" err="1">
                <a:solidFill>
                  <a:srgbClr val="1508B8"/>
                </a:solidFill>
                <a:cs typeface="Arial"/>
                <a:sym typeface="Arial"/>
              </a:rPr>
              <a:t>có</a:t>
            </a:r>
            <a:r>
              <a:rPr lang="en-US" sz="3600" kern="0" dirty="0">
                <a:solidFill>
                  <a:srgbClr val="1508B8"/>
                </a:solidFill>
                <a:cs typeface="Arial"/>
                <a:sym typeface="Arial"/>
              </a:rPr>
              <a:t> </a:t>
            </a:r>
            <a:r>
              <a:rPr lang="en-US" sz="3600" kern="0" dirty="0" err="1">
                <a:solidFill>
                  <a:srgbClr val="1508B8"/>
                </a:solidFill>
                <a:cs typeface="Arial"/>
                <a:sym typeface="Arial"/>
              </a:rPr>
              <a:t>mùa</a:t>
            </a:r>
            <a:r>
              <a:rPr lang="en-US" sz="3600" kern="0" dirty="0">
                <a:solidFill>
                  <a:srgbClr val="1508B8"/>
                </a:solidFill>
                <a:cs typeface="Arial"/>
                <a:sym typeface="Arial"/>
              </a:rPr>
              <a:t> </a:t>
            </a:r>
            <a:r>
              <a:rPr lang="en-US" sz="3600" kern="0" dirty="0" err="1">
                <a:solidFill>
                  <a:srgbClr val="1508B8"/>
                </a:solidFill>
                <a:cs typeface="Arial"/>
                <a:sym typeface="Arial"/>
              </a:rPr>
              <a:t>đông</a:t>
            </a:r>
            <a:r>
              <a:rPr lang="en-US" sz="3600" kern="0" dirty="0">
                <a:solidFill>
                  <a:srgbClr val="1508B8"/>
                </a:solidFill>
                <a:cs typeface="Arial"/>
                <a:sym typeface="Arial"/>
              </a:rPr>
              <a:t> ………… </a:t>
            </a:r>
            <a:r>
              <a:rPr lang="en-US" sz="3600" kern="0" dirty="0">
                <a:solidFill>
                  <a:srgbClr val="00B050"/>
                </a:solidFill>
                <a:cs typeface="Arial"/>
                <a:sym typeface="Arial"/>
              </a:rPr>
              <a:t>(</a:t>
            </a:r>
            <a:r>
              <a:rPr lang="en-US" sz="3600" kern="0" dirty="0" err="1">
                <a:solidFill>
                  <a:srgbClr val="00B050"/>
                </a:solidFill>
                <a:cs typeface="Arial"/>
                <a:sym typeface="Arial"/>
              </a:rPr>
              <a:t>nóng</a:t>
            </a:r>
            <a:r>
              <a:rPr lang="en-US" sz="3600" kern="0" dirty="0">
                <a:solidFill>
                  <a:srgbClr val="00B050"/>
                </a:solidFill>
                <a:cs typeface="Arial"/>
                <a:sym typeface="Arial"/>
              </a:rPr>
              <a:t>/</a:t>
            </a:r>
            <a:r>
              <a:rPr lang="en-US" sz="3600" kern="0" dirty="0" err="1">
                <a:solidFill>
                  <a:srgbClr val="00B050"/>
                </a:solidFill>
                <a:cs typeface="Arial"/>
                <a:sym typeface="Arial"/>
              </a:rPr>
              <a:t>lạnh</a:t>
            </a:r>
            <a:r>
              <a:rPr lang="en-US" sz="3600" kern="0" dirty="0">
                <a:solidFill>
                  <a:srgbClr val="00B050"/>
                </a:solidFill>
                <a:cs typeface="Arial"/>
                <a:sym typeface="Arial"/>
              </a:rPr>
              <a:t>), </a:t>
            </a:r>
            <a:r>
              <a:rPr lang="en-US" sz="3600" kern="0" dirty="0" err="1">
                <a:solidFill>
                  <a:srgbClr val="1508B8"/>
                </a:solidFill>
                <a:cs typeface="Arial"/>
                <a:sym typeface="Arial"/>
              </a:rPr>
              <a:t>phía</a:t>
            </a:r>
            <a:r>
              <a:rPr lang="en-US" sz="3600" kern="0" dirty="0">
                <a:solidFill>
                  <a:srgbClr val="1508B8"/>
                </a:solidFill>
                <a:cs typeface="Arial"/>
                <a:sym typeface="Arial"/>
              </a:rPr>
              <a:t> </a:t>
            </a:r>
            <a:r>
              <a:rPr lang="en-US" sz="3600" kern="0" dirty="0" err="1">
                <a:solidFill>
                  <a:srgbClr val="1508B8"/>
                </a:solidFill>
                <a:cs typeface="Arial"/>
                <a:sym typeface="Arial"/>
              </a:rPr>
              <a:t>nam</a:t>
            </a:r>
            <a:r>
              <a:rPr lang="en-US" sz="3600" kern="0" dirty="0">
                <a:solidFill>
                  <a:srgbClr val="1508B8"/>
                </a:solidFill>
                <a:cs typeface="Arial"/>
                <a:sym typeface="Arial"/>
              </a:rPr>
              <a:t> ………….. </a:t>
            </a:r>
            <a:r>
              <a:rPr lang="en-US" sz="3600" kern="0" dirty="0">
                <a:solidFill>
                  <a:srgbClr val="00B050"/>
                </a:solidFill>
                <a:cs typeface="Arial"/>
                <a:sym typeface="Arial"/>
              </a:rPr>
              <a:t>(</a:t>
            </a:r>
            <a:r>
              <a:rPr lang="en-US" sz="3600" kern="0" dirty="0" err="1">
                <a:solidFill>
                  <a:srgbClr val="00B050"/>
                </a:solidFill>
                <a:cs typeface="Arial"/>
                <a:sym typeface="Arial"/>
              </a:rPr>
              <a:t>nóng</a:t>
            </a:r>
            <a:r>
              <a:rPr lang="en-US" sz="3600" kern="0" dirty="0">
                <a:solidFill>
                  <a:srgbClr val="00B050"/>
                </a:solidFill>
                <a:cs typeface="Arial"/>
                <a:sym typeface="Arial"/>
              </a:rPr>
              <a:t>/</a:t>
            </a:r>
            <a:r>
              <a:rPr lang="en-US" sz="3600" kern="0" dirty="0" err="1">
                <a:solidFill>
                  <a:srgbClr val="00B050"/>
                </a:solidFill>
                <a:cs typeface="Arial"/>
                <a:sym typeface="Arial"/>
              </a:rPr>
              <a:t>lạnh</a:t>
            </a:r>
            <a:r>
              <a:rPr lang="en-US" sz="3600" kern="0" dirty="0">
                <a:solidFill>
                  <a:srgbClr val="00B050"/>
                </a:solidFill>
                <a:cs typeface="Arial"/>
                <a:sym typeface="Arial"/>
              </a:rPr>
              <a:t>) </a:t>
            </a:r>
            <a:r>
              <a:rPr lang="en-US" sz="3600" kern="0" dirty="0" err="1">
                <a:solidFill>
                  <a:srgbClr val="1508B8"/>
                </a:solidFill>
                <a:cs typeface="Arial"/>
                <a:sym typeface="Arial"/>
              </a:rPr>
              <a:t>quanh</a:t>
            </a:r>
            <a:r>
              <a:rPr lang="en-US" sz="3600" kern="0" dirty="0">
                <a:solidFill>
                  <a:srgbClr val="1508B8"/>
                </a:solidFill>
                <a:cs typeface="Arial"/>
                <a:sym typeface="Arial"/>
              </a:rPr>
              <a:t> </a:t>
            </a:r>
            <a:r>
              <a:rPr lang="en-US" sz="3600" kern="0" dirty="0" err="1">
                <a:solidFill>
                  <a:srgbClr val="1508B8"/>
                </a:solidFill>
                <a:cs typeface="Arial"/>
                <a:sym typeface="Arial"/>
              </a:rPr>
              <a:t>năm</a:t>
            </a:r>
            <a:r>
              <a:rPr lang="en-US" sz="3600" kern="0" dirty="0">
                <a:solidFill>
                  <a:srgbClr val="1508B8"/>
                </a:solidFill>
                <a:cs typeface="Arial"/>
                <a:sym typeface="Arial"/>
              </a:rPr>
              <a:t>.</a:t>
            </a:r>
            <a:endParaRPr lang="en-US" sz="3600" kern="0" dirty="0">
              <a:solidFill>
                <a:srgbClr val="FF0000"/>
              </a:solidFill>
              <a:cs typeface="Arial"/>
              <a:sym typeface="Arial"/>
            </a:endParaRPr>
          </a:p>
        </p:txBody>
      </p:sp>
      <p:sp>
        <p:nvSpPr>
          <p:cNvPr id="6" name="Rectangle: Rounded Corners 7">
            <a:extLst>
              <a:ext uri="{FF2B5EF4-FFF2-40B4-BE49-F238E27FC236}">
                <a16:creationId xmlns:a16="http://schemas.microsoft.com/office/drawing/2014/main" id="{A98D69AC-1F7E-6E87-F361-7EE00EE5AEA4}"/>
              </a:ext>
            </a:extLst>
          </p:cNvPr>
          <p:cNvSpPr/>
          <p:nvPr/>
        </p:nvSpPr>
        <p:spPr>
          <a:xfrm>
            <a:off x="8959635" y="1741834"/>
            <a:ext cx="6506133" cy="1239188"/>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
                <a:srgbClr val="000000"/>
              </a:buClr>
            </a:pPr>
            <a:r>
              <a:rPr lang="en-US" sz="6000" b="1" kern="0" dirty="0">
                <a:solidFill>
                  <a:srgbClr val="C00000"/>
                </a:solidFill>
                <a:cs typeface="Arial" panose="020B0604020202020204" pitchFamily="34" charset="0"/>
                <a:sym typeface="Arial"/>
              </a:rPr>
              <a:t>ĐÁP ÁN</a:t>
            </a:r>
          </a:p>
        </p:txBody>
      </p:sp>
      <p:cxnSp>
        <p:nvCxnSpPr>
          <p:cNvPr id="7" name="Straight Connector 6">
            <a:extLst>
              <a:ext uri="{FF2B5EF4-FFF2-40B4-BE49-F238E27FC236}">
                <a16:creationId xmlns:a16="http://schemas.microsoft.com/office/drawing/2014/main" id="{C44E3273-55DB-93F7-1E51-9CFD41019D99}"/>
              </a:ext>
            </a:extLst>
          </p:cNvPr>
          <p:cNvCxnSpPr>
            <a:cxnSpLocks/>
          </p:cNvCxnSpPr>
          <p:nvPr/>
        </p:nvCxnSpPr>
        <p:spPr>
          <a:xfrm>
            <a:off x="8959635" y="4427033"/>
            <a:ext cx="146707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FF2A933-1615-D0CF-01E7-996589F0B17B}"/>
              </a:ext>
            </a:extLst>
          </p:cNvPr>
          <p:cNvCxnSpPr>
            <a:cxnSpLocks/>
          </p:cNvCxnSpPr>
          <p:nvPr/>
        </p:nvCxnSpPr>
        <p:spPr>
          <a:xfrm>
            <a:off x="6491069" y="5612984"/>
            <a:ext cx="159035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01578C7-6D27-714B-6096-730308C6B4E7}"/>
              </a:ext>
            </a:extLst>
          </p:cNvPr>
          <p:cNvCxnSpPr>
            <a:cxnSpLocks/>
          </p:cNvCxnSpPr>
          <p:nvPr/>
        </p:nvCxnSpPr>
        <p:spPr>
          <a:xfrm>
            <a:off x="13412997" y="6701885"/>
            <a:ext cx="114120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A3D4924-A692-E48A-D7D5-A3791AA58674}"/>
              </a:ext>
            </a:extLst>
          </p:cNvPr>
          <p:cNvCxnSpPr>
            <a:cxnSpLocks/>
          </p:cNvCxnSpPr>
          <p:nvPr/>
        </p:nvCxnSpPr>
        <p:spPr>
          <a:xfrm>
            <a:off x="14803562" y="8391293"/>
            <a:ext cx="212988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D3216E-2329-D486-A4D0-7BD46DA9265E}"/>
              </a:ext>
            </a:extLst>
          </p:cNvPr>
          <p:cNvCxnSpPr>
            <a:cxnSpLocks/>
          </p:cNvCxnSpPr>
          <p:nvPr/>
        </p:nvCxnSpPr>
        <p:spPr>
          <a:xfrm>
            <a:off x="12376281" y="8909825"/>
            <a:ext cx="84191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5B033C2-861C-CD74-F156-AE0270F4A697}"/>
              </a:ext>
            </a:extLst>
          </p:cNvPr>
          <p:cNvCxnSpPr>
            <a:cxnSpLocks/>
          </p:cNvCxnSpPr>
          <p:nvPr/>
        </p:nvCxnSpPr>
        <p:spPr>
          <a:xfrm>
            <a:off x="585760" y="9544933"/>
            <a:ext cx="1025912" cy="557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DC2D0E6-9324-0EA5-77BB-717AFBA40608}"/>
              </a:ext>
            </a:extLst>
          </p:cNvPr>
          <p:cNvCxnSpPr/>
          <p:nvPr/>
        </p:nvCxnSpPr>
        <p:spPr>
          <a:xfrm>
            <a:off x="22622" y="3025817"/>
            <a:ext cx="18288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503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B8A9B-AA4A-4FE3-9EF9-3B3A7DFFFA5F}"/>
              </a:ext>
            </a:extLst>
          </p:cNvPr>
          <p:cNvSpPr>
            <a:spLocks noGrp="1"/>
          </p:cNvSpPr>
          <p:nvPr>
            <p:ph type="ctrTitle"/>
          </p:nvPr>
        </p:nvSpPr>
        <p:spPr>
          <a:xfrm>
            <a:off x="-2362200" y="-571500"/>
            <a:ext cx="13707291" cy="2438401"/>
          </a:xfrm>
        </p:spPr>
        <p:txBody>
          <a:bodyPr>
            <a:noAutofit/>
          </a:bodyPr>
          <a:lstStyle/>
          <a:p>
            <a:endParaRPr lang="en-US" sz="9600" dirty="0">
              <a:solidFill>
                <a:srgbClr val="FF0000"/>
              </a:solidFill>
              <a:latin typeface="#9Slide07 Cadena" panose="02000503000000020004" pitchFamily="2" charset="0"/>
            </a:endParaRPr>
          </a:p>
        </p:txBody>
      </p:sp>
      <p:sp>
        <p:nvSpPr>
          <p:cNvPr id="7" name="Frame 6">
            <a:extLst>
              <a:ext uri="{FF2B5EF4-FFF2-40B4-BE49-F238E27FC236}">
                <a16:creationId xmlns:a16="http://schemas.microsoft.com/office/drawing/2014/main" id="{1DE19AE0-486A-4E79-8E1B-6BC637C6471A}"/>
              </a:ext>
            </a:extLst>
          </p:cNvPr>
          <p:cNvSpPr/>
          <p:nvPr/>
        </p:nvSpPr>
        <p:spPr>
          <a:xfrm>
            <a:off x="0" y="0"/>
            <a:ext cx="18288000" cy="10287000"/>
          </a:xfrm>
          <a:prstGeom prst="frame">
            <a:avLst>
              <a:gd name="adj1" fmla="val 3611"/>
            </a:avLst>
          </a:prstGeom>
          <a:solidFill>
            <a:srgbClr val="0099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675E52A-46D2-4373-967D-5C62DFD20FAA}"/>
              </a:ext>
            </a:extLst>
          </p:cNvPr>
          <p:cNvPicPr>
            <a:picLocks noChangeAspect="1"/>
          </p:cNvPicPr>
          <p:nvPr/>
        </p:nvPicPr>
        <p:blipFill rotWithShape="1">
          <a:blip r:embed="rId3"/>
          <a:srcRect t="17778" b="21112"/>
          <a:stretch/>
        </p:blipFill>
        <p:spPr>
          <a:xfrm>
            <a:off x="152400" y="571500"/>
            <a:ext cx="1676400" cy="999262"/>
          </a:xfrm>
          <a:prstGeom prst="rect">
            <a:avLst/>
          </a:prstGeom>
        </p:spPr>
      </p:pic>
      <p:sp>
        <p:nvSpPr>
          <p:cNvPr id="8" name="Rectangle: Rounded Corners 7">
            <a:extLst>
              <a:ext uri="{FF2B5EF4-FFF2-40B4-BE49-F238E27FC236}">
                <a16:creationId xmlns:a16="http://schemas.microsoft.com/office/drawing/2014/main" id="{E75F10D2-953D-4260-9457-902DD410A0F1}"/>
              </a:ext>
            </a:extLst>
          </p:cNvPr>
          <p:cNvSpPr/>
          <p:nvPr/>
        </p:nvSpPr>
        <p:spPr>
          <a:xfrm>
            <a:off x="1676400" y="647700"/>
            <a:ext cx="16306800" cy="1112519"/>
          </a:xfrm>
          <a:prstGeom prst="roundRect">
            <a:avLst/>
          </a:prstGeom>
          <a:solidFill>
            <a:schemeClr val="bg1"/>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2 Noi dung rat dai" panose="02000000000000000000" pitchFamily="2" charset="0"/>
                <a:ea typeface="#9Slide02 Noi dung rat dai" panose="02000000000000000000" pitchFamily="2" charset="0"/>
                <a:cs typeface="+mn-cs"/>
              </a:rPr>
              <a:t>Dựa</a:t>
            </a:r>
            <a:r>
              <a:rPr kumimoji="0" lang="en-US" sz="4000" b="0" i="0" u="none" strike="noStrike" kern="1200" cap="none" spc="0" normalizeH="0" baseline="0" noProof="0" dirty="0">
                <a:ln>
                  <a:noFill/>
                </a:ln>
                <a:solidFill>
                  <a:srgbClr val="FF0000"/>
                </a:solidFill>
                <a:effectLst/>
                <a:uLnTx/>
                <a:uFillTx/>
                <a:latin typeface="#9Slide02 Noi dung rat dai" panose="02000000000000000000" pitchFamily="2" charset="0"/>
                <a:ea typeface="#9Slide02 Noi dung rat dai" panose="02000000000000000000" pitchFamily="2" charset="0"/>
                <a:cs typeface="+mn-cs"/>
              </a:rPr>
              <a:t> </a:t>
            </a:r>
            <a:r>
              <a:rPr kumimoji="0" lang="en-US" sz="4000" b="0" i="0" u="none" strike="noStrike" kern="1200" cap="none" spc="0" normalizeH="0" baseline="0" noProof="0" dirty="0" err="1">
                <a:ln>
                  <a:noFill/>
                </a:ln>
                <a:solidFill>
                  <a:srgbClr val="FF0000"/>
                </a:solidFill>
                <a:effectLst/>
                <a:uLnTx/>
                <a:uFillTx/>
                <a:latin typeface="#9Slide02 Noi dung rat dai" panose="02000000000000000000" pitchFamily="2" charset="0"/>
                <a:ea typeface="#9Slide02 Noi dung rat dai" panose="02000000000000000000" pitchFamily="2" charset="0"/>
                <a:cs typeface="+mn-cs"/>
              </a:rPr>
              <a:t>vào</a:t>
            </a:r>
            <a:r>
              <a:rPr kumimoji="0" lang="en-US" sz="4000" b="0" i="0" u="none" strike="noStrike" kern="1200" cap="none" spc="0" normalizeH="0" baseline="0" noProof="0" dirty="0">
                <a:ln>
                  <a:noFill/>
                </a:ln>
                <a:solidFill>
                  <a:srgbClr val="FF0000"/>
                </a:solidFill>
                <a:effectLst/>
                <a:uLnTx/>
                <a:uFillTx/>
                <a:latin typeface="#9Slide02 Noi dung rat dai" panose="02000000000000000000" pitchFamily="2" charset="0"/>
                <a:ea typeface="#9Slide02 Noi dung rat dai" panose="02000000000000000000" pitchFamily="2" charset="0"/>
                <a:cs typeface="+mn-cs"/>
              </a:rPr>
              <a:t> </a:t>
            </a:r>
            <a:r>
              <a:rPr kumimoji="0" lang="en-US" sz="4000" b="0" i="0" u="none" strike="noStrike" kern="1200" cap="none" spc="0" normalizeH="0" baseline="0" noProof="0" dirty="0" err="1">
                <a:ln>
                  <a:noFill/>
                </a:ln>
                <a:solidFill>
                  <a:srgbClr val="FF0000"/>
                </a:solidFill>
                <a:effectLst/>
                <a:uLnTx/>
                <a:uFillTx/>
                <a:latin typeface="#9Slide02 Noi dung rat dai" panose="02000000000000000000" pitchFamily="2" charset="0"/>
                <a:ea typeface="#9Slide02 Noi dung rat dai" panose="02000000000000000000" pitchFamily="2" charset="0"/>
                <a:cs typeface="+mn-cs"/>
              </a:rPr>
              <a:t>thông</a:t>
            </a:r>
            <a:r>
              <a:rPr kumimoji="0" lang="en-US" sz="4000" b="0" i="0" u="none" strike="noStrike" kern="1200" cap="none" spc="0" normalizeH="0" baseline="0" noProof="0" dirty="0">
                <a:ln>
                  <a:noFill/>
                </a:ln>
                <a:solidFill>
                  <a:srgbClr val="FF0000"/>
                </a:solidFill>
                <a:effectLst/>
                <a:uLnTx/>
                <a:uFillTx/>
                <a:latin typeface="#9Slide02 Noi dung rat dai" panose="02000000000000000000" pitchFamily="2" charset="0"/>
                <a:ea typeface="#9Slide02 Noi dung rat dai" panose="02000000000000000000" pitchFamily="2" charset="0"/>
                <a:cs typeface="+mn-cs"/>
              </a:rPr>
              <a:t> tin SGK, </a:t>
            </a:r>
            <a:r>
              <a:rPr kumimoji="0" lang="en-US" sz="4000" b="0" i="0" u="none" strike="noStrike" kern="1200" cap="none" spc="0" normalizeH="0" baseline="0" noProof="0" dirty="0" err="1">
                <a:ln>
                  <a:noFill/>
                </a:ln>
                <a:solidFill>
                  <a:srgbClr val="FF0000"/>
                </a:solidFill>
                <a:effectLst/>
                <a:uLnTx/>
                <a:uFillTx/>
                <a:latin typeface="#9Slide02 Noi dung rat dai" panose="02000000000000000000" pitchFamily="2" charset="0"/>
                <a:ea typeface="#9Slide02 Noi dung rat dai" panose="02000000000000000000" pitchFamily="2" charset="0"/>
                <a:cs typeface="+mn-cs"/>
              </a:rPr>
              <a:t>em</a:t>
            </a:r>
            <a:r>
              <a:rPr kumimoji="0" lang="en-US" sz="4000" b="0" i="0" u="none" strike="noStrike" kern="1200" cap="none" spc="0" normalizeH="0" baseline="0" noProof="0" dirty="0">
                <a:ln>
                  <a:noFill/>
                </a:ln>
                <a:solidFill>
                  <a:srgbClr val="FF0000"/>
                </a:solidFill>
                <a:effectLst/>
                <a:uLnTx/>
                <a:uFillTx/>
                <a:latin typeface="#9Slide02 Noi dung rat dai" panose="02000000000000000000" pitchFamily="2" charset="0"/>
                <a:ea typeface="#9Slide02 Noi dung rat dai" panose="02000000000000000000" pitchFamily="2" charset="0"/>
                <a:cs typeface="+mn-cs"/>
              </a:rPr>
              <a:t> </a:t>
            </a:r>
            <a:r>
              <a:rPr kumimoji="0" lang="en-US" sz="4000" b="0" i="0" u="none" strike="noStrike" kern="1200" cap="none" spc="0" normalizeH="0" baseline="0" noProof="0" dirty="0" err="1">
                <a:ln>
                  <a:noFill/>
                </a:ln>
                <a:solidFill>
                  <a:srgbClr val="FF0000"/>
                </a:solidFill>
                <a:effectLst/>
                <a:uLnTx/>
                <a:uFillTx/>
                <a:latin typeface="#9Slide02 Noi dung rat dai" panose="02000000000000000000" pitchFamily="2" charset="0"/>
                <a:ea typeface="#9Slide02 Noi dung rat dai" panose="02000000000000000000" pitchFamily="2" charset="0"/>
                <a:cs typeface="+mn-cs"/>
              </a:rPr>
              <a:t>hãy</a:t>
            </a:r>
            <a:r>
              <a:rPr kumimoji="0" lang="en-US" sz="4000" b="0" i="0" u="none" strike="noStrike" kern="1200" cap="none" spc="0" normalizeH="0" baseline="0" noProof="0" dirty="0">
                <a:ln>
                  <a:noFill/>
                </a:ln>
                <a:solidFill>
                  <a:srgbClr val="FF0000"/>
                </a:solidFill>
                <a:effectLst/>
                <a:uLnTx/>
                <a:uFillTx/>
                <a:latin typeface="#9Slide02 Noi dung rat dai" panose="02000000000000000000" pitchFamily="2" charset="0"/>
                <a:ea typeface="#9Slide02 Noi dung rat dai" panose="02000000000000000000" pitchFamily="2" charset="0"/>
                <a:cs typeface="+mn-cs"/>
              </a:rPr>
              <a:t> </a:t>
            </a:r>
            <a:r>
              <a:rPr kumimoji="0" lang="en-US" sz="4000" b="0" i="0" u="none" strike="noStrike" kern="1200" cap="none" spc="0" normalizeH="0" baseline="0" noProof="0" dirty="0" err="1">
                <a:ln>
                  <a:noFill/>
                </a:ln>
                <a:solidFill>
                  <a:srgbClr val="FF0000"/>
                </a:solidFill>
                <a:effectLst/>
                <a:uLnTx/>
                <a:uFillTx/>
                <a:latin typeface="#9Slide02 Noi dung rat dai" panose="02000000000000000000" pitchFamily="2" charset="0"/>
                <a:ea typeface="#9Slide02 Noi dung rat dai" panose="02000000000000000000" pitchFamily="2" charset="0"/>
                <a:cs typeface="+mn-cs"/>
              </a:rPr>
              <a:t>nối</a:t>
            </a:r>
            <a:r>
              <a:rPr kumimoji="0" lang="en-US" sz="4000" b="0" i="0" u="none" strike="noStrike" kern="1200" cap="none" spc="0" normalizeH="0" baseline="0" noProof="0" dirty="0">
                <a:ln>
                  <a:noFill/>
                </a:ln>
                <a:solidFill>
                  <a:srgbClr val="FF0000"/>
                </a:solidFill>
                <a:effectLst/>
                <a:uLnTx/>
                <a:uFillTx/>
                <a:latin typeface="#9Slide02 Noi dung rat dai" panose="02000000000000000000" pitchFamily="2" charset="0"/>
                <a:ea typeface="#9Slide02 Noi dung rat dai" panose="02000000000000000000" pitchFamily="2" charset="0"/>
                <a:cs typeface="+mn-cs"/>
              </a:rPr>
              <a:t> </a:t>
            </a:r>
            <a:r>
              <a:rPr kumimoji="0" lang="en-US" sz="4000" b="0" i="0" u="none" strike="noStrike" kern="1200" cap="none" spc="0" normalizeH="0" baseline="0" noProof="0" dirty="0" err="1">
                <a:ln>
                  <a:noFill/>
                </a:ln>
                <a:solidFill>
                  <a:srgbClr val="FF0000"/>
                </a:solidFill>
                <a:effectLst/>
                <a:uLnTx/>
                <a:uFillTx/>
                <a:latin typeface="#9Slide02 Noi dung rat dai" panose="02000000000000000000" pitchFamily="2" charset="0"/>
                <a:ea typeface="#9Slide02 Noi dung rat dai" panose="02000000000000000000" pitchFamily="2" charset="0"/>
                <a:cs typeface="+mn-cs"/>
              </a:rPr>
              <a:t>các</a:t>
            </a:r>
            <a:r>
              <a:rPr kumimoji="0" lang="en-US" sz="4000" b="0" i="0" u="none" strike="noStrike" kern="1200" cap="none" spc="0" normalizeH="0" baseline="0" noProof="0" dirty="0">
                <a:ln>
                  <a:noFill/>
                </a:ln>
                <a:solidFill>
                  <a:srgbClr val="FF0000"/>
                </a:solidFill>
                <a:effectLst/>
                <a:uLnTx/>
                <a:uFillTx/>
                <a:latin typeface="#9Slide02 Noi dung rat dai" panose="02000000000000000000" pitchFamily="2" charset="0"/>
                <a:ea typeface="#9Slide02 Noi dung rat dai" panose="02000000000000000000" pitchFamily="2" charset="0"/>
                <a:cs typeface="+mn-cs"/>
              </a:rPr>
              <a:t> </a:t>
            </a:r>
            <a:r>
              <a:rPr kumimoji="0" lang="en-US" sz="4000" b="0" i="0" u="none" strike="noStrike" kern="1200" cap="none" spc="0" normalizeH="0" baseline="0" noProof="0" dirty="0" err="1">
                <a:ln>
                  <a:noFill/>
                </a:ln>
                <a:solidFill>
                  <a:srgbClr val="FF0000"/>
                </a:solidFill>
                <a:effectLst/>
                <a:uLnTx/>
                <a:uFillTx/>
                <a:latin typeface="#9Slide02 Noi dung rat dai" panose="02000000000000000000" pitchFamily="2" charset="0"/>
                <a:ea typeface="#9Slide02 Noi dung rat dai" panose="02000000000000000000" pitchFamily="2" charset="0"/>
                <a:cs typeface="+mn-cs"/>
              </a:rPr>
              <a:t>kiến</a:t>
            </a:r>
            <a:r>
              <a:rPr kumimoji="0" lang="en-US" sz="4000" b="0" i="0" u="none" strike="noStrike" kern="1200" cap="none" spc="0" normalizeH="0" baseline="0" noProof="0" dirty="0">
                <a:ln>
                  <a:noFill/>
                </a:ln>
                <a:solidFill>
                  <a:srgbClr val="FF0000"/>
                </a:solidFill>
                <a:effectLst/>
                <a:uLnTx/>
                <a:uFillTx/>
                <a:latin typeface="#9Slide02 Noi dung rat dai" panose="02000000000000000000" pitchFamily="2" charset="0"/>
                <a:ea typeface="#9Slide02 Noi dung rat dai" panose="02000000000000000000" pitchFamily="2" charset="0"/>
                <a:cs typeface="+mn-cs"/>
              </a:rPr>
              <a:t> </a:t>
            </a:r>
            <a:r>
              <a:rPr kumimoji="0" lang="en-US" sz="4000" b="0" i="0" u="none" strike="noStrike" kern="1200" cap="none" spc="0" normalizeH="0" baseline="0" noProof="0" dirty="0" err="1">
                <a:ln>
                  <a:noFill/>
                </a:ln>
                <a:solidFill>
                  <a:srgbClr val="FF0000"/>
                </a:solidFill>
                <a:effectLst/>
                <a:uLnTx/>
                <a:uFillTx/>
                <a:latin typeface="#9Slide02 Noi dung rat dai" panose="02000000000000000000" pitchFamily="2" charset="0"/>
                <a:ea typeface="#9Slide02 Noi dung rat dai" panose="02000000000000000000" pitchFamily="2" charset="0"/>
                <a:cs typeface="+mn-cs"/>
              </a:rPr>
              <a:t>thức</a:t>
            </a:r>
            <a:r>
              <a:rPr kumimoji="0" lang="en-US" sz="4000" b="0" i="0" u="none" strike="noStrike" kern="1200" cap="none" spc="0" normalizeH="0" baseline="0" noProof="0" dirty="0">
                <a:ln>
                  <a:noFill/>
                </a:ln>
                <a:solidFill>
                  <a:srgbClr val="FF0000"/>
                </a:solidFill>
                <a:effectLst/>
                <a:uLnTx/>
                <a:uFillTx/>
                <a:latin typeface="#9Slide02 Noi dung rat dai" panose="02000000000000000000" pitchFamily="2" charset="0"/>
                <a:ea typeface="#9Slide02 Noi dung rat dai" panose="02000000000000000000" pitchFamily="2" charset="0"/>
                <a:cs typeface="+mn-cs"/>
              </a:rPr>
              <a:t> ở </a:t>
            </a:r>
            <a:r>
              <a:rPr kumimoji="0" lang="en-US" sz="4000" b="0" i="0" u="none" strike="noStrike" kern="1200" cap="none" spc="0" normalizeH="0" baseline="0" noProof="0" dirty="0" err="1">
                <a:ln>
                  <a:noFill/>
                </a:ln>
                <a:solidFill>
                  <a:srgbClr val="FF0000"/>
                </a:solidFill>
                <a:effectLst/>
                <a:uLnTx/>
                <a:uFillTx/>
                <a:latin typeface="#9Slide02 Noi dung rat dai" panose="02000000000000000000" pitchFamily="2" charset="0"/>
                <a:ea typeface="#9Slide02 Noi dung rat dai" panose="02000000000000000000" pitchFamily="2" charset="0"/>
                <a:cs typeface="+mn-cs"/>
              </a:rPr>
              <a:t>cột</a:t>
            </a:r>
            <a:r>
              <a:rPr kumimoji="0" lang="en-US" sz="4000" b="0" i="0" u="none" strike="noStrike" kern="1200" cap="none" spc="0" normalizeH="0" baseline="0" noProof="0" dirty="0">
                <a:ln>
                  <a:noFill/>
                </a:ln>
                <a:solidFill>
                  <a:srgbClr val="FF0000"/>
                </a:solidFill>
                <a:effectLst/>
                <a:uLnTx/>
                <a:uFillTx/>
                <a:latin typeface="#9Slide02 Noi dung rat dai" panose="02000000000000000000" pitchFamily="2" charset="0"/>
                <a:ea typeface="#9Slide02 Noi dung rat dai" panose="02000000000000000000" pitchFamily="2" charset="0"/>
                <a:cs typeface="+mn-cs"/>
              </a:rPr>
              <a:t> A </a:t>
            </a:r>
            <a:r>
              <a:rPr kumimoji="0" lang="en-US" sz="4000" b="0" i="0" u="none" strike="noStrike" kern="1200" cap="none" spc="0" normalizeH="0" baseline="0" noProof="0" dirty="0" err="1">
                <a:ln>
                  <a:noFill/>
                </a:ln>
                <a:solidFill>
                  <a:srgbClr val="FF0000"/>
                </a:solidFill>
                <a:effectLst/>
                <a:uLnTx/>
                <a:uFillTx/>
                <a:latin typeface="#9Slide02 Noi dung rat dai" panose="02000000000000000000" pitchFamily="2" charset="0"/>
                <a:ea typeface="#9Slide02 Noi dung rat dai" panose="02000000000000000000" pitchFamily="2" charset="0"/>
                <a:cs typeface="+mn-cs"/>
              </a:rPr>
              <a:t>và</a:t>
            </a:r>
            <a:r>
              <a:rPr kumimoji="0" lang="en-US" sz="4000" b="0" i="0" u="none" strike="noStrike" kern="1200" cap="none" spc="0" normalizeH="0" baseline="0" noProof="0" dirty="0">
                <a:ln>
                  <a:noFill/>
                </a:ln>
                <a:solidFill>
                  <a:srgbClr val="FF0000"/>
                </a:solidFill>
                <a:effectLst/>
                <a:uLnTx/>
                <a:uFillTx/>
                <a:latin typeface="#9Slide02 Noi dung rat dai" panose="02000000000000000000" pitchFamily="2" charset="0"/>
                <a:ea typeface="#9Slide02 Noi dung rat dai" panose="02000000000000000000" pitchFamily="2" charset="0"/>
                <a:cs typeface="+mn-cs"/>
              </a:rPr>
              <a:t> B </a:t>
            </a:r>
            <a:r>
              <a:rPr kumimoji="0" lang="en-US" sz="4000" b="0" i="0" u="none" strike="noStrike" kern="1200" cap="none" spc="0" normalizeH="0" baseline="0" noProof="0" dirty="0" err="1">
                <a:ln>
                  <a:noFill/>
                </a:ln>
                <a:solidFill>
                  <a:srgbClr val="FF0000"/>
                </a:solidFill>
                <a:effectLst/>
                <a:uLnTx/>
                <a:uFillTx/>
                <a:latin typeface="#9Slide02 Noi dung rat dai" panose="02000000000000000000" pitchFamily="2" charset="0"/>
                <a:ea typeface="#9Slide02 Noi dung rat dai" panose="02000000000000000000" pitchFamily="2" charset="0"/>
                <a:cs typeface="+mn-cs"/>
              </a:rPr>
              <a:t>sao</a:t>
            </a:r>
            <a:r>
              <a:rPr kumimoji="0" lang="en-US" sz="4000" b="0" i="0" u="none" strike="noStrike" kern="1200" cap="none" spc="0" normalizeH="0" baseline="0" noProof="0" dirty="0">
                <a:ln>
                  <a:noFill/>
                </a:ln>
                <a:solidFill>
                  <a:srgbClr val="FF0000"/>
                </a:solidFill>
                <a:effectLst/>
                <a:uLnTx/>
                <a:uFillTx/>
                <a:latin typeface="#9Slide02 Noi dung rat dai" panose="02000000000000000000" pitchFamily="2" charset="0"/>
                <a:ea typeface="#9Slide02 Noi dung rat dai" panose="02000000000000000000" pitchFamily="2" charset="0"/>
                <a:cs typeface="+mn-cs"/>
              </a:rPr>
              <a:t> </a:t>
            </a:r>
            <a:r>
              <a:rPr kumimoji="0" lang="en-US" sz="4000" b="0" i="0" u="none" strike="noStrike" kern="1200" cap="none" spc="0" normalizeH="0" baseline="0" noProof="0" dirty="0" err="1">
                <a:ln>
                  <a:noFill/>
                </a:ln>
                <a:solidFill>
                  <a:srgbClr val="FF0000"/>
                </a:solidFill>
                <a:effectLst/>
                <a:uLnTx/>
                <a:uFillTx/>
                <a:latin typeface="#9Slide02 Noi dung rat dai" panose="02000000000000000000" pitchFamily="2" charset="0"/>
                <a:ea typeface="#9Slide02 Noi dung rat dai" panose="02000000000000000000" pitchFamily="2" charset="0"/>
                <a:cs typeface="+mn-cs"/>
              </a:rPr>
              <a:t>cho</a:t>
            </a:r>
            <a:r>
              <a:rPr kumimoji="0" lang="en-US" sz="4000" b="0" i="0" u="none" strike="noStrike" kern="1200" cap="none" spc="0" normalizeH="0" baseline="0" noProof="0" dirty="0">
                <a:ln>
                  <a:noFill/>
                </a:ln>
                <a:solidFill>
                  <a:srgbClr val="FF0000"/>
                </a:solidFill>
                <a:effectLst/>
                <a:uLnTx/>
                <a:uFillTx/>
                <a:latin typeface="#9Slide02 Noi dung rat dai" panose="02000000000000000000" pitchFamily="2" charset="0"/>
                <a:ea typeface="#9Slide02 Noi dung rat dai" panose="02000000000000000000" pitchFamily="2" charset="0"/>
                <a:cs typeface="+mn-cs"/>
              </a:rPr>
              <a:t> </a:t>
            </a:r>
            <a:r>
              <a:rPr kumimoji="0" lang="en-US" sz="4000" b="0" i="0" u="none" strike="noStrike" kern="1200" cap="none" spc="0" normalizeH="0" baseline="0" noProof="0" dirty="0" err="1">
                <a:ln>
                  <a:noFill/>
                </a:ln>
                <a:solidFill>
                  <a:srgbClr val="FF0000"/>
                </a:solidFill>
                <a:effectLst/>
                <a:uLnTx/>
                <a:uFillTx/>
                <a:latin typeface="#9Slide02 Noi dung rat dai" panose="02000000000000000000" pitchFamily="2" charset="0"/>
                <a:ea typeface="#9Slide02 Noi dung rat dai" panose="02000000000000000000" pitchFamily="2" charset="0"/>
                <a:cs typeface="+mn-cs"/>
              </a:rPr>
              <a:t>phù</a:t>
            </a:r>
            <a:r>
              <a:rPr kumimoji="0" lang="en-US" sz="4000" b="0" i="0" u="none" strike="noStrike" kern="1200" cap="none" spc="0" normalizeH="0" baseline="0" noProof="0" dirty="0">
                <a:ln>
                  <a:noFill/>
                </a:ln>
                <a:solidFill>
                  <a:srgbClr val="FF0000"/>
                </a:solidFill>
                <a:effectLst/>
                <a:uLnTx/>
                <a:uFillTx/>
                <a:latin typeface="#9Slide02 Noi dung rat dai" panose="02000000000000000000" pitchFamily="2" charset="0"/>
                <a:ea typeface="#9Slide02 Noi dung rat dai" panose="02000000000000000000" pitchFamily="2" charset="0"/>
                <a:cs typeface="+mn-cs"/>
              </a:rPr>
              <a:t> </a:t>
            </a:r>
            <a:r>
              <a:rPr kumimoji="0" lang="en-US" sz="4000" b="0" i="0" u="none" strike="noStrike" kern="1200" cap="none" spc="0" normalizeH="0" baseline="0" noProof="0" dirty="0" err="1">
                <a:ln>
                  <a:noFill/>
                </a:ln>
                <a:solidFill>
                  <a:srgbClr val="FF0000"/>
                </a:solidFill>
                <a:effectLst/>
                <a:uLnTx/>
                <a:uFillTx/>
                <a:latin typeface="#9Slide02 Noi dung rat dai" panose="02000000000000000000" pitchFamily="2" charset="0"/>
                <a:ea typeface="#9Slide02 Noi dung rat dai" panose="02000000000000000000" pitchFamily="2" charset="0"/>
                <a:cs typeface="+mn-cs"/>
              </a:rPr>
              <a:t>hợp</a:t>
            </a:r>
            <a:r>
              <a:rPr kumimoji="0" lang="en-US" sz="4000" b="0" i="0" u="none" strike="noStrike" kern="1200" cap="none" spc="0" normalizeH="0" baseline="0" noProof="0" dirty="0">
                <a:ln>
                  <a:noFill/>
                </a:ln>
                <a:solidFill>
                  <a:srgbClr val="FF0000"/>
                </a:solidFill>
                <a:effectLst/>
                <a:uLnTx/>
                <a:uFillTx/>
                <a:latin typeface="#9Slide02 Noi dung rat dai" panose="02000000000000000000" pitchFamily="2" charset="0"/>
                <a:ea typeface="#9Slide02 Noi dung rat dai" panose="02000000000000000000" pitchFamily="2" charset="0"/>
                <a:cs typeface="+mn-cs"/>
              </a:rPr>
              <a:t>. </a:t>
            </a:r>
          </a:p>
        </p:txBody>
      </p:sp>
      <p:graphicFrame>
        <p:nvGraphicFramePr>
          <p:cNvPr id="11" name="Table 11">
            <a:extLst>
              <a:ext uri="{FF2B5EF4-FFF2-40B4-BE49-F238E27FC236}">
                <a16:creationId xmlns:a16="http://schemas.microsoft.com/office/drawing/2014/main" id="{6D22A46A-14EA-4AA5-BE8B-A1BD04867444}"/>
              </a:ext>
            </a:extLst>
          </p:cNvPr>
          <p:cNvGraphicFramePr>
            <a:graphicFrameLocks noGrp="1"/>
          </p:cNvGraphicFramePr>
          <p:nvPr>
            <p:extLst/>
          </p:nvPr>
        </p:nvGraphicFramePr>
        <p:xfrm>
          <a:off x="609600" y="2306985"/>
          <a:ext cx="17145000" cy="7123818"/>
        </p:xfrm>
        <a:graphic>
          <a:graphicData uri="http://schemas.openxmlformats.org/drawingml/2006/table">
            <a:tbl>
              <a:tblPr firstRow="1" bandRow="1">
                <a:tableStyleId>{5C22544A-7EE6-4342-B048-85BDC9FD1C3A}</a:tableStyleId>
              </a:tblPr>
              <a:tblGrid>
                <a:gridCol w="6553200">
                  <a:extLst>
                    <a:ext uri="{9D8B030D-6E8A-4147-A177-3AD203B41FA5}">
                      <a16:colId xmlns:a16="http://schemas.microsoft.com/office/drawing/2014/main" val="1365744128"/>
                    </a:ext>
                  </a:extLst>
                </a:gridCol>
                <a:gridCol w="4876800">
                  <a:extLst>
                    <a:ext uri="{9D8B030D-6E8A-4147-A177-3AD203B41FA5}">
                      <a16:colId xmlns:a16="http://schemas.microsoft.com/office/drawing/2014/main" val="3169113078"/>
                    </a:ext>
                  </a:extLst>
                </a:gridCol>
                <a:gridCol w="5715000">
                  <a:extLst>
                    <a:ext uri="{9D8B030D-6E8A-4147-A177-3AD203B41FA5}">
                      <a16:colId xmlns:a16="http://schemas.microsoft.com/office/drawing/2014/main" val="4223632283"/>
                    </a:ext>
                  </a:extLst>
                </a:gridCol>
              </a:tblGrid>
              <a:tr h="1060681">
                <a:tc gridSpan="3">
                  <a:txBody>
                    <a:bodyPr/>
                    <a:lstStyle/>
                    <a:p>
                      <a:pPr algn="ctr"/>
                      <a:r>
                        <a:rPr lang="en-US" sz="3600">
                          <a:solidFill>
                            <a:srgbClr val="006600"/>
                          </a:solidFill>
                          <a:latin typeface="#9Slide02 Noi dung dai" panose="02000000000000000000" pitchFamily="2" charset="0"/>
                          <a:ea typeface="#9Slide02 Noi dung dai" panose="02000000000000000000" pitchFamily="2" charset="0"/>
                        </a:rPr>
                        <a:t>Ảnh h</a:t>
                      </a:r>
                      <a:r>
                        <a:rPr lang="vi-VN" sz="3600">
                          <a:solidFill>
                            <a:srgbClr val="006600"/>
                          </a:solidFill>
                          <a:latin typeface="#9Slide02 Noi dung dai" panose="02000000000000000000" pitchFamily="2" charset="0"/>
                          <a:ea typeface="#9Slide02 Noi dung dai" panose="02000000000000000000" pitchFamily="2" charset="0"/>
                        </a:rPr>
                        <a:t>ư</a:t>
                      </a:r>
                      <a:r>
                        <a:rPr lang="en-US" sz="3600">
                          <a:solidFill>
                            <a:srgbClr val="006600"/>
                          </a:solidFill>
                          <a:latin typeface="#9Slide02 Noi dung dai" panose="02000000000000000000" pitchFamily="2" charset="0"/>
                          <a:ea typeface="#9Slide02 Noi dung dai" panose="02000000000000000000" pitchFamily="2" charset="0"/>
                        </a:rPr>
                        <a:t>ởng của sự phân hóa địa hình đối với sự phân hóa tự nhiên</a:t>
                      </a:r>
                    </a:p>
                  </a:txBody>
                  <a:tcPr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solidFill>
                      <a:srgbClr val="FFFF00"/>
                    </a:solidFill>
                  </a:tcPr>
                </a:tc>
                <a:tc hMerge="1">
                  <a:txBody>
                    <a:bodyPr/>
                    <a:lstStyle/>
                    <a:p>
                      <a:endParaRPr lang="en-US"/>
                    </a:p>
                  </a:txBody>
                  <a:tcP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solidFill>
                      <a:schemeClr val="bg1"/>
                    </a:solidFill>
                  </a:tcPr>
                </a:tc>
                <a:extLst>
                  <a:ext uri="{0D108BD9-81ED-4DB2-BD59-A6C34878D82A}">
                    <a16:rowId xmlns:a16="http://schemas.microsoft.com/office/drawing/2014/main" val="3568488371"/>
                  </a:ext>
                </a:extLst>
              </a:tr>
              <a:tr h="1113335">
                <a:tc>
                  <a:txBody>
                    <a:bodyPr/>
                    <a:lstStyle/>
                    <a:p>
                      <a:pPr algn="ctr"/>
                      <a:r>
                        <a:rPr lang="en-US" sz="3200">
                          <a:latin typeface="#9Slide02 Noi dung dai" panose="02000000000000000000" pitchFamily="2" charset="0"/>
                          <a:ea typeface="#9Slide02 Noi dung dai" panose="02000000000000000000" pitchFamily="2" charset="0"/>
                        </a:rPr>
                        <a:t>CỘT A</a:t>
                      </a:r>
                    </a:p>
                  </a:txBody>
                  <a:tcPr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solidFill>
                      <a:schemeClr val="bg1"/>
                    </a:solidFill>
                  </a:tcPr>
                </a:tc>
                <a:tc>
                  <a:txBody>
                    <a:bodyPr/>
                    <a:lstStyle/>
                    <a:p>
                      <a:pPr algn="ctr"/>
                      <a:r>
                        <a:rPr lang="en-US" sz="3200">
                          <a:latin typeface="#9Slide02 Noi dung dai" panose="02000000000000000000" pitchFamily="2" charset="0"/>
                          <a:ea typeface="#9Slide02 Noi dung dai" panose="02000000000000000000" pitchFamily="2" charset="0"/>
                        </a:rPr>
                        <a:t>Nối</a:t>
                      </a:r>
                    </a:p>
                  </a:txBody>
                  <a:tcPr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solidFill>
                      <a:schemeClr val="bg1"/>
                    </a:solidFill>
                  </a:tcPr>
                </a:tc>
                <a:tc>
                  <a:txBody>
                    <a:bodyPr/>
                    <a:lstStyle/>
                    <a:p>
                      <a:pPr algn="ctr"/>
                      <a:r>
                        <a:rPr lang="en-US" sz="3200">
                          <a:latin typeface="#9Slide02 Noi dung dai" panose="02000000000000000000" pitchFamily="2" charset="0"/>
                          <a:ea typeface="#9Slide02 Noi dung dai" panose="02000000000000000000" pitchFamily="2" charset="0"/>
                        </a:rPr>
                        <a:t>CỘT B</a:t>
                      </a:r>
                    </a:p>
                  </a:txBody>
                  <a:tcPr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solidFill>
                      <a:schemeClr val="bg1"/>
                    </a:solidFill>
                  </a:tcPr>
                </a:tc>
                <a:extLst>
                  <a:ext uri="{0D108BD9-81ED-4DB2-BD59-A6C34878D82A}">
                    <a16:rowId xmlns:a16="http://schemas.microsoft.com/office/drawing/2014/main" val="1535997010"/>
                  </a:ext>
                </a:extLst>
              </a:tr>
              <a:tr h="1649934">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9Slide02 Noi dung dai" panose="02000000000000000000" pitchFamily="2" charset="0"/>
                          <a:ea typeface="#9Slide02 Noi dung dai" panose="02000000000000000000" pitchFamily="2" charset="0"/>
                          <a:cs typeface="+mn-cs"/>
                        </a:rPr>
                        <a:t>Địa hình chủ yếu là đồi núi thấp</a:t>
                      </a:r>
                    </a:p>
                    <a:p>
                      <a:pPr algn="l"/>
                      <a:endParaRPr lang="en-US" sz="3600">
                        <a:latin typeface="#9Slide02 Noi dung dai" panose="02000000000000000000" pitchFamily="2" charset="0"/>
                        <a:ea typeface="#9Slide02 Noi dung dai" panose="02000000000000000000" pitchFamily="2" charset="0"/>
                      </a:endParaRPr>
                    </a:p>
                  </a:txBody>
                  <a:tcPr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solidFill>
                      <a:schemeClr val="bg1"/>
                    </a:solidFill>
                  </a:tcPr>
                </a:tc>
                <a:tc rowSpan="3">
                  <a:txBody>
                    <a:bodyPr/>
                    <a:lstStyle/>
                    <a:p>
                      <a:pPr algn="ctr"/>
                      <a:endParaRPr lang="en-US" sz="3200">
                        <a:latin typeface="#9Slide02 Noi dung dai" panose="02000000000000000000" pitchFamily="2" charset="0"/>
                        <a:ea typeface="#9Slide02 Noi dung dai" panose="02000000000000000000" pitchFamily="2" charset="0"/>
                      </a:endParaRPr>
                    </a:p>
                  </a:txBody>
                  <a:tcPr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solidFill>
                      <a:schemeClr val="bg1"/>
                    </a:solidFill>
                  </a:tcPr>
                </a:tc>
                <a:tc>
                  <a:txBody>
                    <a:bodyPr/>
                    <a:lstStyle/>
                    <a:p>
                      <a:pPr algn="ctr"/>
                      <a:r>
                        <a:rPr lang="en-US" sz="3200">
                          <a:latin typeface="#9Slide02 Noi dung dai" panose="02000000000000000000" pitchFamily="2" charset="0"/>
                          <a:ea typeface="#9Slide02 Noi dung dai" panose="02000000000000000000" pitchFamily="2" charset="0"/>
                        </a:rPr>
                        <a:t>Thiên nhiên có sự phân hóa theo đai cao</a:t>
                      </a:r>
                    </a:p>
                  </a:txBody>
                  <a:tcPr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solidFill>
                      <a:schemeClr val="bg1"/>
                    </a:solidFill>
                  </a:tcPr>
                </a:tc>
                <a:extLst>
                  <a:ext uri="{0D108BD9-81ED-4DB2-BD59-A6C34878D82A}">
                    <a16:rowId xmlns:a16="http://schemas.microsoft.com/office/drawing/2014/main" val="2039275262"/>
                  </a:ext>
                </a:extLst>
              </a:tr>
              <a:tr h="1649934">
                <a:tc>
                  <a:txBody>
                    <a:bodyPr/>
                    <a:lstStyle/>
                    <a:p>
                      <a:pPr algn="l"/>
                      <a:r>
                        <a:rPr lang="en-US" sz="3600">
                          <a:latin typeface="#9Slide02 Noi dung dai" panose="02000000000000000000" pitchFamily="2" charset="0"/>
                          <a:ea typeface="#9Slide02 Noi dung dai" panose="02000000000000000000" pitchFamily="2" charset="0"/>
                        </a:rPr>
                        <a:t>Ở các vùng núi cao</a:t>
                      </a:r>
                    </a:p>
                  </a:txBody>
                  <a:tcPr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solidFill>
                      <a:schemeClr val="bg1"/>
                    </a:solidFill>
                  </a:tcPr>
                </a:tc>
                <a:tc vMerge="1">
                  <a:txBody>
                    <a:bodyPr/>
                    <a:lstStyle/>
                    <a:p>
                      <a:pPr algn="ctr"/>
                      <a:endParaRPr lang="en-US" sz="2800"/>
                    </a:p>
                  </a:txBody>
                  <a:tcPr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solidFill>
                      <a:schemeClr val="bg1"/>
                    </a:solidFill>
                  </a:tcPr>
                </a:tc>
                <a:tc>
                  <a:txBody>
                    <a:bodyPr/>
                    <a:lstStyle/>
                    <a:p>
                      <a:pPr algn="ctr"/>
                      <a:r>
                        <a:rPr lang="en-US" sz="3200">
                          <a:latin typeface="#9Slide02 Noi dung dai" panose="02000000000000000000" pitchFamily="2" charset="0"/>
                          <a:ea typeface="#9Slide02 Noi dung dai" panose="02000000000000000000" pitchFamily="2" charset="0"/>
                        </a:rPr>
                        <a:t>Tạo nên sự phân hóa thiên nhiên giữa các s</a:t>
                      </a:r>
                      <a:r>
                        <a:rPr lang="vi-VN" sz="3200">
                          <a:latin typeface="#9Slide02 Noi dung dai" panose="02000000000000000000" pitchFamily="2" charset="0"/>
                          <a:ea typeface="#9Slide02 Noi dung dai" panose="02000000000000000000" pitchFamily="2" charset="0"/>
                        </a:rPr>
                        <a:t>ư</a:t>
                      </a:r>
                      <a:r>
                        <a:rPr lang="en-US" sz="3200">
                          <a:latin typeface="#9Slide02 Noi dung dai" panose="02000000000000000000" pitchFamily="2" charset="0"/>
                          <a:ea typeface="#9Slide02 Noi dung dai" panose="02000000000000000000" pitchFamily="2" charset="0"/>
                        </a:rPr>
                        <a:t>ờn núi</a:t>
                      </a:r>
                    </a:p>
                  </a:txBody>
                  <a:tcPr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solidFill>
                      <a:schemeClr val="bg1"/>
                    </a:solidFill>
                  </a:tcPr>
                </a:tc>
                <a:extLst>
                  <a:ext uri="{0D108BD9-81ED-4DB2-BD59-A6C34878D82A}">
                    <a16:rowId xmlns:a16="http://schemas.microsoft.com/office/drawing/2014/main" val="1728047858"/>
                  </a:ext>
                </a:extLst>
              </a:tr>
              <a:tr h="1649934">
                <a:tc>
                  <a:txBody>
                    <a:bodyPr/>
                    <a:lstStyle/>
                    <a:p>
                      <a:pPr algn="l"/>
                      <a:r>
                        <a:rPr lang="en-US" sz="3600">
                          <a:latin typeface="#9Slide02 Noi dung dai" panose="02000000000000000000" pitchFamily="2" charset="0"/>
                          <a:ea typeface="#9Slide02 Noi dung dai" panose="02000000000000000000" pitchFamily="2" charset="0"/>
                        </a:rPr>
                        <a:t>Các dãy núi lớn</a:t>
                      </a:r>
                    </a:p>
                  </a:txBody>
                  <a:tcPr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solidFill>
                      <a:schemeClr val="bg1"/>
                    </a:solidFill>
                  </a:tcPr>
                </a:tc>
                <a:tc vMerge="1">
                  <a:txBody>
                    <a:bodyPr/>
                    <a:lstStyle/>
                    <a:p>
                      <a:pPr algn="ctr"/>
                      <a:endParaRPr lang="en-US" sz="2800"/>
                    </a:p>
                  </a:txBody>
                  <a:tcPr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solidFill>
                      <a:schemeClr val="bg1"/>
                    </a:solidFill>
                  </a:tcPr>
                </a:tc>
                <a:tc>
                  <a:txBody>
                    <a:bodyPr/>
                    <a:lstStyle/>
                    <a:p>
                      <a:pPr algn="ctr"/>
                      <a:r>
                        <a:rPr lang="en-US" sz="3200">
                          <a:latin typeface="#9Slide02 Noi dung dai" panose="02000000000000000000" pitchFamily="2" charset="0"/>
                          <a:ea typeface="#9Slide02 Noi dung dai" panose="02000000000000000000" pitchFamily="2" charset="0"/>
                        </a:rPr>
                        <a:t>Tính chất nhiệt đới của thiên nhiên đ</a:t>
                      </a:r>
                      <a:r>
                        <a:rPr lang="vi-VN" sz="3200">
                          <a:latin typeface="#9Slide02 Noi dung dai" panose="02000000000000000000" pitchFamily="2" charset="0"/>
                          <a:ea typeface="#9Slide02 Noi dung dai" panose="02000000000000000000" pitchFamily="2" charset="0"/>
                        </a:rPr>
                        <a:t>ư</a:t>
                      </a:r>
                      <a:r>
                        <a:rPr lang="en-US" sz="3200">
                          <a:latin typeface="#9Slide02 Noi dung dai" panose="02000000000000000000" pitchFamily="2" charset="0"/>
                          <a:ea typeface="#9Slide02 Noi dung dai" panose="02000000000000000000" pitchFamily="2" charset="0"/>
                        </a:rPr>
                        <a:t>ợc bảo toàn trên phần lớn diện tích lãnh thổ</a:t>
                      </a:r>
                    </a:p>
                  </a:txBody>
                  <a:tcPr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solidFill>
                      <a:schemeClr val="bg1"/>
                    </a:solidFill>
                  </a:tcPr>
                </a:tc>
                <a:extLst>
                  <a:ext uri="{0D108BD9-81ED-4DB2-BD59-A6C34878D82A}">
                    <a16:rowId xmlns:a16="http://schemas.microsoft.com/office/drawing/2014/main" val="398526522"/>
                  </a:ext>
                </a:extLst>
              </a:tr>
            </a:tbl>
          </a:graphicData>
        </a:graphic>
      </p:graphicFrame>
      <p:cxnSp>
        <p:nvCxnSpPr>
          <p:cNvPr id="5" name="Straight Arrow Connector 4">
            <a:extLst>
              <a:ext uri="{FF2B5EF4-FFF2-40B4-BE49-F238E27FC236}">
                <a16:creationId xmlns:a16="http://schemas.microsoft.com/office/drawing/2014/main" id="{B44CB75D-D744-4F89-96ED-3C56F0A68C18}"/>
              </a:ext>
            </a:extLst>
          </p:cNvPr>
          <p:cNvCxnSpPr>
            <a:cxnSpLocks/>
          </p:cNvCxnSpPr>
          <p:nvPr/>
        </p:nvCxnSpPr>
        <p:spPr>
          <a:xfrm>
            <a:off x="7153153" y="5590442"/>
            <a:ext cx="4898471" cy="327659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5E22333-FF65-4273-A99C-6F5E18FC829F}"/>
              </a:ext>
            </a:extLst>
          </p:cNvPr>
          <p:cNvCxnSpPr>
            <a:cxnSpLocks/>
          </p:cNvCxnSpPr>
          <p:nvPr/>
        </p:nvCxnSpPr>
        <p:spPr>
          <a:xfrm flipV="1">
            <a:off x="7141129" y="5372101"/>
            <a:ext cx="4898471" cy="163829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13262F7-0ED9-4E27-96D3-40CDF0F36582}"/>
              </a:ext>
            </a:extLst>
          </p:cNvPr>
          <p:cNvCxnSpPr>
            <a:cxnSpLocks/>
          </p:cNvCxnSpPr>
          <p:nvPr/>
        </p:nvCxnSpPr>
        <p:spPr>
          <a:xfrm flipV="1">
            <a:off x="7141129" y="7092643"/>
            <a:ext cx="4898471" cy="163829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0481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te Watercolor Scrapbook Yearly Planner by Slidesgo">
  <a:themeElements>
    <a:clrScheme name="Simple Light">
      <a:dk1>
        <a:srgbClr val="CCEAE9"/>
      </a:dk1>
      <a:lt1>
        <a:srgbClr val="FEFEFE"/>
      </a:lt1>
      <a:dk2>
        <a:srgbClr val="A17A74"/>
      </a:dk2>
      <a:lt2>
        <a:srgbClr val="FEF1BC"/>
      </a:lt2>
      <a:accent1>
        <a:srgbClr val="F7D3DA"/>
      </a:accent1>
      <a:accent2>
        <a:srgbClr val="BCCCFE"/>
      </a:accent2>
      <a:accent3>
        <a:srgbClr val="FFFFFF"/>
      </a:accent3>
      <a:accent4>
        <a:srgbClr val="FFFFFF"/>
      </a:accent4>
      <a:accent5>
        <a:srgbClr val="FFFFFF"/>
      </a:accent5>
      <a:accent6>
        <a:srgbClr val="FFFFFF"/>
      </a:accent6>
      <a:hlink>
        <a:srgbClr val="A17A7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hủ đề Offic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1 Tieu de ngan"/>
        <a:ea typeface=""/>
        <a:cs typeface=""/>
      </a:majorFont>
      <a:minorFont>
        <a:latin typeface="#9Slide01 Noi dung ng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mtClean="0"/>
        </a:defPPr>
      </a:lstStyle>
    </a:txDef>
  </a:objectDefaults>
  <a:extraClrSchemeLst/>
  <a:extLst>
    <a:ext uri="{05A4C25C-085E-4340-85A3-A5531E510DB2}">
      <thm15:themeFamily xmlns:thm15="http://schemas.microsoft.com/office/thememl/2012/main" name="Presentation1" id="{514780B2-20DA-4807-A9CE-CAAC7A532634}" vid="{C7AC1335-7AA5-424C-A3AD-C09AE8E30459}"/>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TotalTime>
  <Words>1747</Words>
  <Application>Microsoft Office PowerPoint</Application>
  <PresentationFormat>Custom</PresentationFormat>
  <Paragraphs>154</Paragraphs>
  <Slides>30</Slides>
  <Notes>13</Notes>
  <HiddenSlides>0</HiddenSlides>
  <MMClips>3</MMClips>
  <ScaleCrop>false</ScaleCrop>
  <HeadingPairs>
    <vt:vector size="6" baseType="variant">
      <vt:variant>
        <vt:lpstr>Fonts Used</vt:lpstr>
      </vt:variant>
      <vt:variant>
        <vt:i4>35</vt:i4>
      </vt:variant>
      <vt:variant>
        <vt:lpstr>Theme</vt:lpstr>
      </vt:variant>
      <vt:variant>
        <vt:i4>8</vt:i4>
      </vt:variant>
      <vt:variant>
        <vt:lpstr>Slide Titles</vt:lpstr>
      </vt:variant>
      <vt:variant>
        <vt:i4>30</vt:i4>
      </vt:variant>
    </vt:vector>
  </HeadingPairs>
  <TitlesOfParts>
    <vt:vector size="73" baseType="lpstr">
      <vt:lpstr>Patrick Hand</vt:lpstr>
      <vt:lpstr>#9Slide05 Fourth Medium</vt:lpstr>
      <vt:lpstr>#9Slide05 Beautiful Caps</vt:lpstr>
      <vt:lpstr>#9Slide02 Noi dung dai</vt:lpstr>
      <vt:lpstr>Open Sans</vt:lpstr>
      <vt:lpstr>微软雅黑</vt:lpstr>
      <vt:lpstr>Wingdings</vt:lpstr>
      <vt:lpstr>Bebas Neue</vt:lpstr>
      <vt:lpstr>#9Slide03 AllRoundGothic</vt:lpstr>
      <vt:lpstr>Fira Sans Extra Condensed Medium</vt:lpstr>
      <vt:lpstr>Mulish</vt:lpstr>
      <vt:lpstr>等线</vt:lpstr>
      <vt:lpstr>#9Slide07 Cadena</vt:lpstr>
      <vt:lpstr>Source Han Sans CN Medium</vt:lpstr>
      <vt:lpstr>Tahoma</vt:lpstr>
      <vt:lpstr>Satisfy</vt:lpstr>
      <vt:lpstr>#9Slide05 SVNBlenda Script</vt:lpstr>
      <vt:lpstr>#9Slide01 Noi dung ngan</vt:lpstr>
      <vt:lpstr>Calibri Light</vt:lpstr>
      <vt:lpstr>Public Sans</vt:lpstr>
      <vt:lpstr>#9Slide07 IcielBaliho Script</vt:lpstr>
      <vt:lpstr>#9Slide07 IcielCadena</vt:lpstr>
      <vt:lpstr>黑体</vt:lpstr>
      <vt:lpstr>Lucida Sans Unicode</vt:lpstr>
      <vt:lpstr>SVN-Journey</vt:lpstr>
      <vt:lpstr>#9Slide01 Tieu de ngan</vt:lpstr>
      <vt:lpstr>Times New Roman</vt:lpstr>
      <vt:lpstr>#9Slide03 Arima Madurai ExtraLi</vt:lpstr>
      <vt:lpstr>SVN-KG Ten Thousand Reasons</vt:lpstr>
      <vt:lpstr>Arial</vt:lpstr>
      <vt:lpstr>#9Slide02 Noi dung rat dai</vt:lpstr>
      <vt:lpstr>#9Slide03 SVNRex</vt:lpstr>
      <vt:lpstr>Arial</vt:lpstr>
      <vt:lpstr>Calibri</vt:lpstr>
      <vt:lpstr>#9Slide03 Roboto Medium</vt:lpstr>
      <vt:lpstr>Office Theme</vt:lpstr>
      <vt:lpstr>6_Office Theme</vt:lpstr>
      <vt:lpstr>7_Office Theme</vt:lpstr>
      <vt:lpstr>8_Office Theme</vt:lpstr>
      <vt:lpstr>2_Office Theme</vt:lpstr>
      <vt:lpstr>Cute Watercolor Scrapbook Yearly Planner by Slidesgo</vt:lpstr>
      <vt:lpstr>4_Office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Thế mạnh vùng núi</vt:lpstr>
      <vt:lpstr>PowerPoint Presentation</vt:lpstr>
      <vt:lpstr>PowerPoint Presentation</vt:lpstr>
      <vt:lpstr>PowerPoint Presentation</vt:lpstr>
      <vt:lpstr>Khó khăn vùng núi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pham</dc:creator>
  <cp:lastModifiedBy>ASUS</cp:lastModifiedBy>
  <cp:revision>47</cp:revision>
  <dcterms:created xsi:type="dcterms:W3CDTF">2023-06-21T04:44:27Z</dcterms:created>
  <dcterms:modified xsi:type="dcterms:W3CDTF">2025-10-17T08:47:45Z</dcterms:modified>
</cp:coreProperties>
</file>